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Black"/>
      <p:bold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Fira Sans Condensed SemiBold"/>
      <p:regular r:id="rId25"/>
      <p:bold r:id="rId26"/>
      <p:italic r:id="rId27"/>
      <p:boldItalic r:id="rId28"/>
    </p:embeddedFont>
    <p:embeddedFont>
      <p:font typeface="Archiv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CC8C09-28EC-450E-AB5D-440AE4B218B3}">
  <a:tblStyle styleId="{DACC8C09-28EC-450E-AB5D-440AE4B218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CondensedSemiBold-bold.fntdata"/><Relationship Id="rId25" Type="http://schemas.openxmlformats.org/officeDocument/2006/relationships/font" Target="fonts/FiraSansCondensedSemiBold-regular.fntdata"/><Relationship Id="rId28" Type="http://schemas.openxmlformats.org/officeDocument/2006/relationships/font" Target="fonts/FiraSansCondensedSemiBold-boldItalic.fntdata"/><Relationship Id="rId27" Type="http://schemas.openxmlformats.org/officeDocument/2006/relationships/font" Target="fonts/FiraSansCondensed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chiv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vo-italic.fntdata"/><Relationship Id="rId30" Type="http://schemas.openxmlformats.org/officeDocument/2006/relationships/font" Target="fonts/Archiv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Archiv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Black-boldItalic.fntdata"/><Relationship Id="rId14" Type="http://schemas.openxmlformats.org/officeDocument/2006/relationships/font" Target="fonts/RobotoBlack-bold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a59cd6f0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a59cd6f0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d1bf8d60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d1bf8d60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1bf8d60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1bf8d60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a4e5a458da_0_1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a4e5a458da_0_1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1bf8d60a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d1bf8d60a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af05b99952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af05b99952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2fc2de9d9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2fc2de9d9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a909fae570_1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a909fae570_1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44575" y="782025"/>
            <a:ext cx="4330200" cy="26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44575" y="4006675"/>
            <a:ext cx="4330200" cy="3921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969975" y="1545250"/>
            <a:ext cx="5204100" cy="16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1970001" y="3232544"/>
            <a:ext cx="5204100" cy="3657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9" name="Google Shape;59;p11"/>
          <p:cNvGrpSpPr/>
          <p:nvPr/>
        </p:nvGrpSpPr>
        <p:grpSpPr>
          <a:xfrm>
            <a:off x="-1185552" y="2766392"/>
            <a:ext cx="6687950" cy="3968640"/>
            <a:chOff x="-1185552" y="2766392"/>
            <a:chExt cx="6687950" cy="3968640"/>
          </a:xfrm>
        </p:grpSpPr>
        <p:sp>
          <p:nvSpPr>
            <p:cNvPr id="60" name="Google Shape;60;p11"/>
            <p:cNvSpPr/>
            <p:nvPr/>
          </p:nvSpPr>
          <p:spPr>
            <a:xfrm>
              <a:off x="-1185552" y="3033782"/>
              <a:ext cx="6687950" cy="3701250"/>
            </a:xfrm>
            <a:custGeom>
              <a:rect b="b" l="l" r="r" t="t"/>
              <a:pathLst>
                <a:path extrusionOk="0" h="148050" w="267518">
                  <a:moveTo>
                    <a:pt x="42055" y="3"/>
                  </a:moveTo>
                  <a:cubicBezTo>
                    <a:pt x="61042" y="-378"/>
                    <a:pt x="83584" y="39627"/>
                    <a:pt x="114064" y="52200"/>
                  </a:cubicBezTo>
                  <a:cubicBezTo>
                    <a:pt x="144544" y="64773"/>
                    <a:pt x="201059" y="61154"/>
                    <a:pt x="224935" y="75441"/>
                  </a:cubicBezTo>
                  <a:cubicBezTo>
                    <a:pt x="248811" y="89729"/>
                    <a:pt x="285514" y="127257"/>
                    <a:pt x="257320" y="137925"/>
                  </a:cubicBezTo>
                  <a:cubicBezTo>
                    <a:pt x="229126" y="148593"/>
                    <a:pt x="98634" y="153356"/>
                    <a:pt x="55771" y="139449"/>
                  </a:cubicBezTo>
                  <a:cubicBezTo>
                    <a:pt x="12909" y="125543"/>
                    <a:pt x="2431" y="77727"/>
                    <a:pt x="145" y="54486"/>
                  </a:cubicBezTo>
                  <a:cubicBezTo>
                    <a:pt x="-2141" y="31245"/>
                    <a:pt x="23069" y="384"/>
                    <a:pt x="42055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1" name="Google Shape;61;p11"/>
            <p:cNvSpPr/>
            <p:nvPr/>
          </p:nvSpPr>
          <p:spPr>
            <a:xfrm rot="-429469">
              <a:off x="94807" y="2777782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 rot="-425685">
              <a:off x="509632" y="284010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 rot="-429469">
              <a:off x="3238057" y="4082707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rot="-429469">
              <a:off x="4876357" y="4854232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 rot="-425685">
              <a:off x="1500232" y="398310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 rot="-425685">
              <a:off x="3700507" y="453405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rot="-425685">
              <a:off x="4614907" y="453405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11"/>
          <p:cNvGrpSpPr/>
          <p:nvPr/>
        </p:nvGrpSpPr>
        <p:grpSpPr>
          <a:xfrm>
            <a:off x="4337730" y="-1466486"/>
            <a:ext cx="6885350" cy="4138500"/>
            <a:chOff x="4337730" y="-1466486"/>
            <a:chExt cx="6885350" cy="4138500"/>
          </a:xfrm>
        </p:grpSpPr>
        <p:sp>
          <p:nvSpPr>
            <p:cNvPr id="69" name="Google Shape;69;p11"/>
            <p:cNvSpPr/>
            <p:nvPr/>
          </p:nvSpPr>
          <p:spPr>
            <a:xfrm>
              <a:off x="4337730" y="-1466486"/>
              <a:ext cx="6885350" cy="4138500"/>
            </a:xfrm>
            <a:custGeom>
              <a:rect b="b" l="l" r="r" t="t"/>
              <a:pathLst>
                <a:path extrusionOk="0" h="165540" w="275414">
                  <a:moveTo>
                    <a:pt x="1337" y="18088"/>
                  </a:moveTo>
                  <a:cubicBezTo>
                    <a:pt x="-7045" y="29582"/>
                    <a:pt x="25912" y="63931"/>
                    <a:pt x="46676" y="79348"/>
                  </a:cubicBezTo>
                  <a:cubicBezTo>
                    <a:pt x="67441" y="94765"/>
                    <a:pt x="101032" y="97115"/>
                    <a:pt x="125924" y="110590"/>
                  </a:cubicBezTo>
                  <a:cubicBezTo>
                    <a:pt x="150816" y="124066"/>
                    <a:pt x="172152" y="152949"/>
                    <a:pt x="196028" y="160201"/>
                  </a:cubicBezTo>
                  <a:cubicBezTo>
                    <a:pt x="219904" y="167454"/>
                    <a:pt x="257115" y="168978"/>
                    <a:pt x="269180" y="154105"/>
                  </a:cubicBezTo>
                  <a:cubicBezTo>
                    <a:pt x="281245" y="139233"/>
                    <a:pt x="272863" y="96062"/>
                    <a:pt x="268418" y="70966"/>
                  </a:cubicBezTo>
                  <a:cubicBezTo>
                    <a:pt x="263973" y="45870"/>
                    <a:pt x="271085" y="13626"/>
                    <a:pt x="242510" y="3529"/>
                  </a:cubicBezTo>
                  <a:cubicBezTo>
                    <a:pt x="213935" y="-6567"/>
                    <a:pt x="137164" y="7961"/>
                    <a:pt x="96968" y="10387"/>
                  </a:cubicBezTo>
                  <a:cubicBezTo>
                    <a:pt x="56773" y="12814"/>
                    <a:pt x="9719" y="6595"/>
                    <a:pt x="1337" y="18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70" name="Google Shape;70;p11"/>
            <p:cNvSpPr/>
            <p:nvPr/>
          </p:nvSpPr>
          <p:spPr>
            <a:xfrm rot="-429469">
              <a:off x="4790632" y="291757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rot="-429469">
              <a:off x="7682882" y="1853857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rot="-425685">
              <a:off x="5253082" y="66840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-425685">
              <a:off x="7675582" y="1592333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-425685">
              <a:off x="8586832" y="238290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720000" y="5395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5315106" y="1358856"/>
            <a:ext cx="3108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2" type="subTitle"/>
          </p:nvPr>
        </p:nvSpPr>
        <p:spPr>
          <a:xfrm>
            <a:off x="5315094" y="2261215"/>
            <a:ext cx="3108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3" type="subTitle"/>
          </p:nvPr>
        </p:nvSpPr>
        <p:spPr>
          <a:xfrm>
            <a:off x="5321881" y="3163575"/>
            <a:ext cx="3108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4" type="subTitle"/>
          </p:nvPr>
        </p:nvSpPr>
        <p:spPr>
          <a:xfrm>
            <a:off x="5315094" y="4065935"/>
            <a:ext cx="3108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hasCustomPrompt="1" idx="5" type="title"/>
          </p:nvPr>
        </p:nvSpPr>
        <p:spPr>
          <a:xfrm>
            <a:off x="4522494" y="1156808"/>
            <a:ext cx="640200" cy="640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hasCustomPrompt="1" idx="6" type="title"/>
          </p:nvPr>
        </p:nvSpPr>
        <p:spPr>
          <a:xfrm>
            <a:off x="4529269" y="2961799"/>
            <a:ext cx="640200" cy="640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hasCustomPrompt="1" idx="7" type="title"/>
          </p:nvPr>
        </p:nvSpPr>
        <p:spPr>
          <a:xfrm>
            <a:off x="4522494" y="2059303"/>
            <a:ext cx="640200" cy="640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hasCustomPrompt="1" idx="8" type="title"/>
          </p:nvPr>
        </p:nvSpPr>
        <p:spPr>
          <a:xfrm>
            <a:off x="4522494" y="3864294"/>
            <a:ext cx="640200" cy="640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idx="9" type="subTitle"/>
          </p:nvPr>
        </p:nvSpPr>
        <p:spPr>
          <a:xfrm>
            <a:off x="5315100" y="1058363"/>
            <a:ext cx="3108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3" type="subTitle"/>
          </p:nvPr>
        </p:nvSpPr>
        <p:spPr>
          <a:xfrm>
            <a:off x="5315094" y="1958984"/>
            <a:ext cx="3108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4" type="subTitle"/>
          </p:nvPr>
        </p:nvSpPr>
        <p:spPr>
          <a:xfrm>
            <a:off x="5321875" y="2859605"/>
            <a:ext cx="3108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5" type="subTitle"/>
          </p:nvPr>
        </p:nvSpPr>
        <p:spPr>
          <a:xfrm>
            <a:off x="5315094" y="3760226"/>
            <a:ext cx="3108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5142675" y="3575675"/>
            <a:ext cx="3192900" cy="5319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4035150" y="1035925"/>
            <a:ext cx="4300500" cy="246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hasCustomPrompt="1" type="title"/>
          </p:nvPr>
        </p:nvSpPr>
        <p:spPr>
          <a:xfrm>
            <a:off x="4629986" y="539500"/>
            <a:ext cx="37359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idx="1" type="subTitle"/>
          </p:nvPr>
        </p:nvSpPr>
        <p:spPr>
          <a:xfrm>
            <a:off x="4629986" y="1359325"/>
            <a:ext cx="3735900" cy="3657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5"/>
          <p:cNvSpPr txBox="1"/>
          <p:nvPr>
            <p:ph hasCustomPrompt="1" idx="2" type="title"/>
          </p:nvPr>
        </p:nvSpPr>
        <p:spPr>
          <a:xfrm>
            <a:off x="4629986" y="1952975"/>
            <a:ext cx="37359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" name="Google Shape;97;p15"/>
          <p:cNvSpPr txBox="1"/>
          <p:nvPr>
            <p:ph idx="3" type="subTitle"/>
          </p:nvPr>
        </p:nvSpPr>
        <p:spPr>
          <a:xfrm>
            <a:off x="4629986" y="2772800"/>
            <a:ext cx="3735900" cy="3657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5"/>
          <p:cNvSpPr txBox="1"/>
          <p:nvPr>
            <p:ph hasCustomPrompt="1" idx="4" type="title"/>
          </p:nvPr>
        </p:nvSpPr>
        <p:spPr>
          <a:xfrm>
            <a:off x="4629986" y="3366458"/>
            <a:ext cx="37359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" name="Google Shape;99;p15"/>
          <p:cNvSpPr txBox="1"/>
          <p:nvPr>
            <p:ph idx="5" type="subTitle"/>
          </p:nvPr>
        </p:nvSpPr>
        <p:spPr>
          <a:xfrm>
            <a:off x="4629986" y="4186283"/>
            <a:ext cx="3735900" cy="3657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 rot="750200">
            <a:off x="5819501" y="-110084"/>
            <a:ext cx="7649955" cy="6528477"/>
            <a:chOff x="4511145" y="133386"/>
            <a:chExt cx="7649825" cy="6528366"/>
          </a:xfrm>
        </p:grpSpPr>
        <p:sp>
          <p:nvSpPr>
            <p:cNvPr id="102" name="Google Shape;102;p16"/>
            <p:cNvSpPr/>
            <p:nvPr/>
          </p:nvSpPr>
          <p:spPr>
            <a:xfrm>
              <a:off x="4511145" y="228602"/>
              <a:ext cx="7649825" cy="6433150"/>
            </a:xfrm>
            <a:custGeom>
              <a:rect b="b" l="l" r="r" t="t"/>
              <a:pathLst>
                <a:path extrusionOk="0" h="257326" w="305993">
                  <a:moveTo>
                    <a:pt x="119368" y="266"/>
                  </a:moveTo>
                  <a:cubicBezTo>
                    <a:pt x="69394" y="4521"/>
                    <a:pt x="-14871" y="98437"/>
                    <a:pt x="2401" y="141236"/>
                  </a:cubicBezTo>
                  <a:cubicBezTo>
                    <a:pt x="19673" y="184035"/>
                    <a:pt x="173026" y="261315"/>
                    <a:pt x="223000" y="257060"/>
                  </a:cubicBezTo>
                  <a:cubicBezTo>
                    <a:pt x="272975" y="252806"/>
                    <a:pt x="319520" y="158508"/>
                    <a:pt x="302248" y="115709"/>
                  </a:cubicBezTo>
                  <a:cubicBezTo>
                    <a:pt x="284976" y="72910"/>
                    <a:pt x="169343" y="-3988"/>
                    <a:pt x="119368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03" name="Google Shape;103;p16"/>
            <p:cNvSpPr/>
            <p:nvPr/>
          </p:nvSpPr>
          <p:spPr>
            <a:xfrm rot="-425685">
              <a:off x="6517779" y="421673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 rot="-429469">
              <a:off x="6685963" y="144776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 rot="-425685">
              <a:off x="8622804" y="27664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 rot="-429469">
              <a:off x="5504863" y="897251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 rot="-425685">
              <a:off x="5184279" y="4726973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 rot="-429469">
              <a:off x="5371513" y="4878701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6"/>
          <p:cNvSpPr txBox="1"/>
          <p:nvPr>
            <p:ph type="title"/>
          </p:nvPr>
        </p:nvSpPr>
        <p:spPr>
          <a:xfrm>
            <a:off x="1014700" y="2756500"/>
            <a:ext cx="50865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1014600" y="3861450"/>
            <a:ext cx="5086500" cy="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16"/>
          <p:cNvSpPr/>
          <p:nvPr>
            <p:ph idx="2" type="pic"/>
          </p:nvPr>
        </p:nvSpPr>
        <p:spPr>
          <a:xfrm>
            <a:off x="720000" y="539500"/>
            <a:ext cx="7710900" cy="221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0000" y="1946213"/>
            <a:ext cx="3666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20000" y="2383363"/>
            <a:ext cx="3666300" cy="8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5" name="Google Shape;115;p17"/>
          <p:cNvGrpSpPr/>
          <p:nvPr/>
        </p:nvGrpSpPr>
        <p:grpSpPr>
          <a:xfrm>
            <a:off x="3184840" y="-1472615"/>
            <a:ext cx="7573579" cy="7947825"/>
            <a:chOff x="3184840" y="-1482140"/>
            <a:chExt cx="7573579" cy="7947825"/>
          </a:xfrm>
        </p:grpSpPr>
        <p:sp>
          <p:nvSpPr>
            <p:cNvPr id="116" name="Google Shape;116;p17"/>
            <p:cNvSpPr/>
            <p:nvPr/>
          </p:nvSpPr>
          <p:spPr>
            <a:xfrm>
              <a:off x="3496244" y="-1482140"/>
              <a:ext cx="7262175" cy="7947825"/>
            </a:xfrm>
            <a:custGeom>
              <a:rect b="b" l="l" r="r" t="t"/>
              <a:pathLst>
                <a:path extrusionOk="0" h="317913" w="290487">
                  <a:moveTo>
                    <a:pt x="26614" y="5380"/>
                  </a:moveTo>
                  <a:cubicBezTo>
                    <a:pt x="-945" y="18906"/>
                    <a:pt x="-5517" y="68245"/>
                    <a:pt x="5659" y="97582"/>
                  </a:cubicBezTo>
                  <a:cubicBezTo>
                    <a:pt x="16835" y="126919"/>
                    <a:pt x="81669" y="149970"/>
                    <a:pt x="93670" y="181402"/>
                  </a:cubicBezTo>
                  <a:cubicBezTo>
                    <a:pt x="105672" y="212835"/>
                    <a:pt x="48141" y="266302"/>
                    <a:pt x="77668" y="286177"/>
                  </a:cubicBezTo>
                  <a:cubicBezTo>
                    <a:pt x="107196" y="306053"/>
                    <a:pt x="238323" y="337993"/>
                    <a:pt x="270835" y="300655"/>
                  </a:cubicBezTo>
                  <a:cubicBezTo>
                    <a:pt x="303347" y="263317"/>
                    <a:pt x="289377" y="109520"/>
                    <a:pt x="272740" y="62149"/>
                  </a:cubicBezTo>
                  <a:cubicBezTo>
                    <a:pt x="256103" y="14778"/>
                    <a:pt x="212034" y="25891"/>
                    <a:pt x="171013" y="16429"/>
                  </a:cubicBezTo>
                  <a:cubicBezTo>
                    <a:pt x="129992" y="6968"/>
                    <a:pt x="54173" y="-8145"/>
                    <a:pt x="26614" y="5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17" name="Google Shape;117;p17"/>
            <p:cNvSpPr/>
            <p:nvPr/>
          </p:nvSpPr>
          <p:spPr>
            <a:xfrm rot="216888">
              <a:off x="3190796" y="63344"/>
              <a:ext cx="195088" cy="195088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 rot="219133">
              <a:off x="3369831" y="382787"/>
              <a:ext cx="70643" cy="706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 rot="216888">
              <a:off x="4286171" y="1952169"/>
              <a:ext cx="195088" cy="195088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216888">
              <a:off x="5267246" y="3628569"/>
              <a:ext cx="195088" cy="195088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 rot="216888">
              <a:off x="4876721" y="4857294"/>
              <a:ext cx="195088" cy="195088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 rot="219133">
              <a:off x="4160406" y="1697237"/>
              <a:ext cx="70643" cy="706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 rot="219133">
              <a:off x="5188481" y="4021337"/>
              <a:ext cx="70643" cy="706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219133">
              <a:off x="5188481" y="4659512"/>
              <a:ext cx="70643" cy="706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3258488" y="1994419"/>
            <a:ext cx="50742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18"/>
          <p:cNvSpPr txBox="1"/>
          <p:nvPr>
            <p:ph idx="2" type="subTitle"/>
          </p:nvPr>
        </p:nvSpPr>
        <p:spPr>
          <a:xfrm>
            <a:off x="3258488" y="3163919"/>
            <a:ext cx="50742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18"/>
          <p:cNvSpPr txBox="1"/>
          <p:nvPr>
            <p:ph idx="3" type="subTitle"/>
          </p:nvPr>
        </p:nvSpPr>
        <p:spPr>
          <a:xfrm>
            <a:off x="1513913" y="1994419"/>
            <a:ext cx="17511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4" type="subTitle"/>
          </p:nvPr>
        </p:nvSpPr>
        <p:spPr>
          <a:xfrm>
            <a:off x="1513913" y="3163919"/>
            <a:ext cx="17511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grpSp>
        <p:nvGrpSpPr>
          <p:cNvPr id="131" name="Google Shape;131;p18"/>
          <p:cNvGrpSpPr/>
          <p:nvPr/>
        </p:nvGrpSpPr>
        <p:grpSpPr>
          <a:xfrm>
            <a:off x="-1349894" y="3497890"/>
            <a:ext cx="11916450" cy="3096400"/>
            <a:chOff x="-1349894" y="3193090"/>
            <a:chExt cx="11916450" cy="3096400"/>
          </a:xfrm>
        </p:grpSpPr>
        <p:sp>
          <p:nvSpPr>
            <p:cNvPr id="132" name="Google Shape;132;p18"/>
            <p:cNvSpPr/>
            <p:nvPr/>
          </p:nvSpPr>
          <p:spPr>
            <a:xfrm>
              <a:off x="-1349894" y="3193090"/>
              <a:ext cx="11916450" cy="3096400"/>
            </a:xfrm>
            <a:custGeom>
              <a:rect b="b" l="l" r="r" t="t"/>
              <a:pathLst>
                <a:path extrusionOk="0" h="123856" w="476658">
                  <a:moveTo>
                    <a:pt x="35327" y="828"/>
                  </a:moveTo>
                  <a:cubicBezTo>
                    <a:pt x="49805" y="-7744"/>
                    <a:pt x="71967" y="52962"/>
                    <a:pt x="119909" y="56454"/>
                  </a:cubicBezTo>
                  <a:cubicBezTo>
                    <a:pt x="167852" y="59947"/>
                    <a:pt x="270087" y="24704"/>
                    <a:pt x="322982" y="21783"/>
                  </a:cubicBezTo>
                  <a:cubicBezTo>
                    <a:pt x="375878" y="18862"/>
                    <a:pt x="417153" y="23180"/>
                    <a:pt x="437282" y="38928"/>
                  </a:cubicBezTo>
                  <a:cubicBezTo>
                    <a:pt x="457412" y="54676"/>
                    <a:pt x="511133" y="104778"/>
                    <a:pt x="443759" y="116271"/>
                  </a:cubicBezTo>
                  <a:cubicBezTo>
                    <a:pt x="376386" y="127765"/>
                    <a:pt x="101113" y="127130"/>
                    <a:pt x="33041" y="107889"/>
                  </a:cubicBezTo>
                  <a:cubicBezTo>
                    <a:pt x="-35031" y="88649"/>
                    <a:pt x="20849" y="9401"/>
                    <a:pt x="35327" y="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133" name="Google Shape;133;p18"/>
            <p:cNvGrpSpPr/>
            <p:nvPr/>
          </p:nvGrpSpPr>
          <p:grpSpPr>
            <a:xfrm>
              <a:off x="127994" y="3329375"/>
              <a:ext cx="8926600" cy="1132953"/>
              <a:chOff x="127994" y="3329375"/>
              <a:chExt cx="8926600" cy="1132953"/>
            </a:xfrm>
          </p:grpSpPr>
          <p:sp>
            <p:nvSpPr>
              <p:cNvPr id="134" name="Google Shape;134;p18"/>
              <p:cNvSpPr/>
              <p:nvPr/>
            </p:nvSpPr>
            <p:spPr>
              <a:xfrm rot="-1471010">
                <a:off x="253002" y="3454378"/>
                <a:ext cx="195199" cy="195199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 rot="-1463005">
                <a:off x="139401" y="3340781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 rot="-1471010">
                <a:off x="1462677" y="4235428"/>
                <a:ext cx="195199" cy="195199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 rot="-1471010">
                <a:off x="3296727" y="3976828"/>
                <a:ext cx="195199" cy="195199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 rot="-1471010">
                <a:off x="8630727" y="3544928"/>
                <a:ext cx="195199" cy="195199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 rot="-1463005">
                <a:off x="990751" y="4159581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 rot="-1463005">
                <a:off x="2781451" y="3911931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 rot="-1463005">
                <a:off x="4829326" y="3911931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 rot="-1463005">
                <a:off x="8972701" y="3516731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9"/>
          <p:cNvGrpSpPr/>
          <p:nvPr/>
        </p:nvGrpSpPr>
        <p:grpSpPr>
          <a:xfrm flipH="1">
            <a:off x="-2680230" y="38136"/>
            <a:ext cx="7649825" cy="6528366"/>
            <a:chOff x="4511145" y="133386"/>
            <a:chExt cx="7649825" cy="6528366"/>
          </a:xfrm>
        </p:grpSpPr>
        <p:sp>
          <p:nvSpPr>
            <p:cNvPr id="145" name="Google Shape;145;p19"/>
            <p:cNvSpPr/>
            <p:nvPr/>
          </p:nvSpPr>
          <p:spPr>
            <a:xfrm>
              <a:off x="4511145" y="228602"/>
              <a:ext cx="7649825" cy="6433150"/>
            </a:xfrm>
            <a:custGeom>
              <a:rect b="b" l="l" r="r" t="t"/>
              <a:pathLst>
                <a:path extrusionOk="0" h="257326" w="305993">
                  <a:moveTo>
                    <a:pt x="119368" y="266"/>
                  </a:moveTo>
                  <a:cubicBezTo>
                    <a:pt x="69394" y="4521"/>
                    <a:pt x="-14871" y="98437"/>
                    <a:pt x="2401" y="141236"/>
                  </a:cubicBezTo>
                  <a:cubicBezTo>
                    <a:pt x="19673" y="184035"/>
                    <a:pt x="173026" y="261315"/>
                    <a:pt x="223000" y="257060"/>
                  </a:cubicBezTo>
                  <a:cubicBezTo>
                    <a:pt x="272975" y="252806"/>
                    <a:pt x="319520" y="158508"/>
                    <a:pt x="302248" y="115709"/>
                  </a:cubicBezTo>
                  <a:cubicBezTo>
                    <a:pt x="284976" y="72910"/>
                    <a:pt x="169343" y="-3988"/>
                    <a:pt x="119368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46" name="Google Shape;146;p19"/>
            <p:cNvSpPr/>
            <p:nvPr/>
          </p:nvSpPr>
          <p:spPr>
            <a:xfrm rot="-425685">
              <a:off x="6517779" y="421673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 rot="-429469">
              <a:off x="6685963" y="144776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 rot="-425685">
              <a:off x="8622804" y="276648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 rot="-429469">
              <a:off x="5504863" y="897251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 rot="-425685">
              <a:off x="5184279" y="4726973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 rot="-429469">
              <a:off x="5371513" y="4878701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1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713175" y="1215750"/>
            <a:ext cx="3341100" cy="28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2" type="body"/>
          </p:nvPr>
        </p:nvSpPr>
        <p:spPr>
          <a:xfrm>
            <a:off x="4571988" y="1215750"/>
            <a:ext cx="3341100" cy="28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indent="-3175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1" type="subTitle"/>
          </p:nvPr>
        </p:nvSpPr>
        <p:spPr>
          <a:xfrm>
            <a:off x="937625" y="3411232"/>
            <a:ext cx="21753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2" type="subTitle"/>
          </p:nvPr>
        </p:nvSpPr>
        <p:spPr>
          <a:xfrm>
            <a:off x="3484350" y="2732297"/>
            <a:ext cx="21753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3" type="subTitle"/>
          </p:nvPr>
        </p:nvSpPr>
        <p:spPr>
          <a:xfrm>
            <a:off x="6031075" y="3411232"/>
            <a:ext cx="21753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4" type="subTitle"/>
          </p:nvPr>
        </p:nvSpPr>
        <p:spPr>
          <a:xfrm>
            <a:off x="937625" y="3070375"/>
            <a:ext cx="2175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" name="Google Shape;161;p20"/>
          <p:cNvSpPr txBox="1"/>
          <p:nvPr>
            <p:ph idx="5" type="subTitle"/>
          </p:nvPr>
        </p:nvSpPr>
        <p:spPr>
          <a:xfrm>
            <a:off x="3484350" y="2391440"/>
            <a:ext cx="2175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6" type="subTitle"/>
          </p:nvPr>
        </p:nvSpPr>
        <p:spPr>
          <a:xfrm>
            <a:off x="6031075" y="3070375"/>
            <a:ext cx="2175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3" name="Google Shape;163;p20"/>
          <p:cNvGrpSpPr/>
          <p:nvPr/>
        </p:nvGrpSpPr>
        <p:grpSpPr>
          <a:xfrm>
            <a:off x="-407744" y="3834797"/>
            <a:ext cx="10142425" cy="2983069"/>
            <a:chOff x="-407744" y="3834797"/>
            <a:chExt cx="10142425" cy="2983069"/>
          </a:xfrm>
        </p:grpSpPr>
        <p:sp>
          <p:nvSpPr>
            <p:cNvPr id="164" name="Google Shape;164;p20"/>
            <p:cNvSpPr/>
            <p:nvPr/>
          </p:nvSpPr>
          <p:spPr>
            <a:xfrm>
              <a:off x="-407744" y="4133591"/>
              <a:ext cx="10142425" cy="2684275"/>
            </a:xfrm>
            <a:custGeom>
              <a:rect b="b" l="l" r="r" t="t"/>
              <a:pathLst>
                <a:path extrusionOk="0" h="107371" w="405697">
                  <a:moveTo>
                    <a:pt x="656" y="40973"/>
                  </a:moveTo>
                  <a:cubicBezTo>
                    <a:pt x="9737" y="23130"/>
                    <a:pt x="136673" y="-1445"/>
                    <a:pt x="204110" y="206"/>
                  </a:cubicBezTo>
                  <a:cubicBezTo>
                    <a:pt x="271547" y="1857"/>
                    <a:pt x="414359" y="33036"/>
                    <a:pt x="405278" y="50879"/>
                  </a:cubicBezTo>
                  <a:cubicBezTo>
                    <a:pt x="396198" y="68723"/>
                    <a:pt x="217064" y="108918"/>
                    <a:pt x="149627" y="107267"/>
                  </a:cubicBezTo>
                  <a:cubicBezTo>
                    <a:pt x="82190" y="105616"/>
                    <a:pt x="-8424" y="58817"/>
                    <a:pt x="656" y="4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65" name="Google Shape;165;p20"/>
            <p:cNvSpPr/>
            <p:nvPr/>
          </p:nvSpPr>
          <p:spPr>
            <a:xfrm>
              <a:off x="219124" y="45110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578675" y="39593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4114849" y="38347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8791624" y="43398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8916125" y="47060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8135950" y="45110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96200" y="3181000"/>
            <a:ext cx="4287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796200" y="2283125"/>
            <a:ext cx="1194300" cy="8418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96200" y="4099000"/>
            <a:ext cx="3642300" cy="3933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1"/>
          <p:cNvGrpSpPr/>
          <p:nvPr/>
        </p:nvGrpSpPr>
        <p:grpSpPr>
          <a:xfrm>
            <a:off x="-1467276" y="-1327099"/>
            <a:ext cx="6753080" cy="7391250"/>
            <a:chOff x="-1772076" y="-1327099"/>
            <a:chExt cx="6753080" cy="7391250"/>
          </a:xfrm>
        </p:grpSpPr>
        <p:grpSp>
          <p:nvGrpSpPr>
            <p:cNvPr id="173" name="Google Shape;173;p21"/>
            <p:cNvGrpSpPr/>
            <p:nvPr/>
          </p:nvGrpSpPr>
          <p:grpSpPr>
            <a:xfrm rot="216381">
              <a:off x="-1557955" y="-1135117"/>
              <a:ext cx="6324838" cy="7007286"/>
              <a:chOff x="-1557964" y="-982748"/>
              <a:chExt cx="6324963" cy="7007425"/>
            </a:xfrm>
          </p:grpSpPr>
          <p:sp>
            <p:nvSpPr>
              <p:cNvPr id="174" name="Google Shape;174;p21"/>
              <p:cNvSpPr/>
              <p:nvPr/>
            </p:nvSpPr>
            <p:spPr>
              <a:xfrm>
                <a:off x="-1557964" y="-982748"/>
                <a:ext cx="6125300" cy="7007425"/>
              </a:xfrm>
              <a:custGeom>
                <a:rect b="b" l="l" r="r" t="t"/>
                <a:pathLst>
                  <a:path extrusionOk="0" h="280297" w="245012">
                    <a:moveTo>
                      <a:pt x="172014" y="18170"/>
                    </a:moveTo>
                    <a:cubicBezTo>
                      <a:pt x="200018" y="36522"/>
                      <a:pt x="220401" y="85861"/>
                      <a:pt x="229926" y="124088"/>
                    </a:cubicBezTo>
                    <a:cubicBezTo>
                      <a:pt x="239451" y="162315"/>
                      <a:pt x="258628" y="222450"/>
                      <a:pt x="229164" y="247532"/>
                    </a:cubicBezTo>
                    <a:cubicBezTo>
                      <a:pt x="199700" y="272615"/>
                      <a:pt x="91306" y="289633"/>
                      <a:pt x="53142" y="274583"/>
                    </a:cubicBezTo>
                    <a:cubicBezTo>
                      <a:pt x="14979" y="259534"/>
                      <a:pt x="-1277" y="200669"/>
                      <a:pt x="183" y="157235"/>
                    </a:cubicBezTo>
                    <a:cubicBezTo>
                      <a:pt x="1644" y="113801"/>
                      <a:pt x="33267" y="37157"/>
                      <a:pt x="61905" y="13979"/>
                    </a:cubicBezTo>
                    <a:cubicBezTo>
                      <a:pt x="90544" y="-9198"/>
                      <a:pt x="144011" y="-181"/>
                      <a:pt x="172014" y="18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5" name="Google Shape;175;p21"/>
              <p:cNvSpPr/>
              <p:nvPr/>
            </p:nvSpPr>
            <p:spPr>
              <a:xfrm>
                <a:off x="3581049" y="80622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3776050" y="392200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4133649" y="2049765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4571999" y="3568972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4571999" y="4820147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4209700" y="1840000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4670325" y="3353450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p21"/>
            <p:cNvSpPr/>
            <p:nvPr/>
          </p:nvSpPr>
          <p:spPr>
            <a:xfrm rot="216888">
              <a:off x="4182709" y="1064319"/>
              <a:ext cx="195088" cy="195088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1"/>
          <p:cNvSpPr txBox="1"/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84" name="Google Shape;184;p21"/>
          <p:cNvSpPr txBox="1"/>
          <p:nvPr>
            <p:ph idx="1" type="subTitle"/>
          </p:nvPr>
        </p:nvSpPr>
        <p:spPr>
          <a:xfrm>
            <a:off x="4898925" y="1560475"/>
            <a:ext cx="31884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2" type="subTitle"/>
          </p:nvPr>
        </p:nvSpPr>
        <p:spPr>
          <a:xfrm>
            <a:off x="4898925" y="2723925"/>
            <a:ext cx="31884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3" type="subTitle"/>
          </p:nvPr>
        </p:nvSpPr>
        <p:spPr>
          <a:xfrm>
            <a:off x="4898925" y="3887375"/>
            <a:ext cx="31884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4" type="subTitle"/>
          </p:nvPr>
        </p:nvSpPr>
        <p:spPr>
          <a:xfrm>
            <a:off x="2495022" y="1560475"/>
            <a:ext cx="2175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21"/>
          <p:cNvSpPr txBox="1"/>
          <p:nvPr>
            <p:ph idx="5" type="subTitle"/>
          </p:nvPr>
        </p:nvSpPr>
        <p:spPr>
          <a:xfrm>
            <a:off x="2495022" y="2723925"/>
            <a:ext cx="2175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6" type="subTitle"/>
          </p:nvPr>
        </p:nvSpPr>
        <p:spPr>
          <a:xfrm>
            <a:off x="2495022" y="3887375"/>
            <a:ext cx="2175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811386" y="1993767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2" type="subTitle"/>
          </p:nvPr>
        </p:nvSpPr>
        <p:spPr>
          <a:xfrm>
            <a:off x="6354414" y="1993767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2"/>
          <p:cNvSpPr txBox="1"/>
          <p:nvPr>
            <p:ph idx="3" type="subTitle"/>
          </p:nvPr>
        </p:nvSpPr>
        <p:spPr>
          <a:xfrm>
            <a:off x="811386" y="3427186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idx="4" type="subTitle"/>
          </p:nvPr>
        </p:nvSpPr>
        <p:spPr>
          <a:xfrm>
            <a:off x="6354414" y="3427186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2"/>
          <p:cNvSpPr txBox="1"/>
          <p:nvPr>
            <p:ph idx="5" type="subTitle"/>
          </p:nvPr>
        </p:nvSpPr>
        <p:spPr>
          <a:xfrm>
            <a:off x="811386" y="1693875"/>
            <a:ext cx="1978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22"/>
          <p:cNvSpPr txBox="1"/>
          <p:nvPr>
            <p:ph idx="6" type="subTitle"/>
          </p:nvPr>
        </p:nvSpPr>
        <p:spPr>
          <a:xfrm>
            <a:off x="6354412" y="1693875"/>
            <a:ext cx="1978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22"/>
          <p:cNvSpPr txBox="1"/>
          <p:nvPr>
            <p:ph idx="7" type="subTitle"/>
          </p:nvPr>
        </p:nvSpPr>
        <p:spPr>
          <a:xfrm>
            <a:off x="811386" y="3127325"/>
            <a:ext cx="1978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9" name="Google Shape;199;p22"/>
          <p:cNvSpPr txBox="1"/>
          <p:nvPr>
            <p:ph idx="8" type="subTitle"/>
          </p:nvPr>
        </p:nvSpPr>
        <p:spPr>
          <a:xfrm>
            <a:off x="6354412" y="3127325"/>
            <a:ext cx="1978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3"/>
          <p:cNvGrpSpPr/>
          <p:nvPr/>
        </p:nvGrpSpPr>
        <p:grpSpPr>
          <a:xfrm>
            <a:off x="-982255" y="2875122"/>
            <a:ext cx="12125875" cy="3213956"/>
            <a:chOff x="-982255" y="2875122"/>
            <a:chExt cx="12125875" cy="3213956"/>
          </a:xfrm>
        </p:grpSpPr>
        <p:sp>
          <p:nvSpPr>
            <p:cNvPr id="202" name="Google Shape;202;p23"/>
            <p:cNvSpPr/>
            <p:nvPr/>
          </p:nvSpPr>
          <p:spPr>
            <a:xfrm>
              <a:off x="-982255" y="2875128"/>
              <a:ext cx="12125875" cy="3213950"/>
            </a:xfrm>
            <a:custGeom>
              <a:rect b="b" l="l" r="r" t="t"/>
              <a:pathLst>
                <a:path extrusionOk="0" h="128558" w="485035">
                  <a:moveTo>
                    <a:pt x="29351" y="40643"/>
                  </a:moveTo>
                  <a:cubicBezTo>
                    <a:pt x="40400" y="20577"/>
                    <a:pt x="72150" y="-4315"/>
                    <a:pt x="103265" y="638"/>
                  </a:cubicBezTo>
                  <a:cubicBezTo>
                    <a:pt x="134380" y="5591"/>
                    <a:pt x="183021" y="59693"/>
                    <a:pt x="216041" y="70361"/>
                  </a:cubicBezTo>
                  <a:cubicBezTo>
                    <a:pt x="249061" y="81029"/>
                    <a:pt x="275033" y="63122"/>
                    <a:pt x="301385" y="64646"/>
                  </a:cubicBezTo>
                  <a:cubicBezTo>
                    <a:pt x="327738" y="66170"/>
                    <a:pt x="353392" y="84522"/>
                    <a:pt x="374156" y="79505"/>
                  </a:cubicBezTo>
                  <a:cubicBezTo>
                    <a:pt x="394921" y="74489"/>
                    <a:pt x="411494" y="28578"/>
                    <a:pt x="425972" y="34547"/>
                  </a:cubicBezTo>
                  <a:cubicBezTo>
                    <a:pt x="440450" y="40516"/>
                    <a:pt x="525858" y="100905"/>
                    <a:pt x="461024" y="115319"/>
                  </a:cubicBezTo>
                  <a:cubicBezTo>
                    <a:pt x="396191" y="129734"/>
                    <a:pt x="108917" y="133480"/>
                    <a:pt x="36971" y="121034"/>
                  </a:cubicBezTo>
                  <a:cubicBezTo>
                    <a:pt x="-34974" y="108588"/>
                    <a:pt x="18302" y="60709"/>
                    <a:pt x="29351" y="40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03" name="Google Shape;203;p23"/>
            <p:cNvSpPr/>
            <p:nvPr/>
          </p:nvSpPr>
          <p:spPr>
            <a:xfrm>
              <a:off x="203074" y="28751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3016675" y="35151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08124" y="31267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308474" y="43269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7994524" y="45110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8727949" y="35839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817025" y="43269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8852450" y="32512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8509550" y="45733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3" name="Google Shape;213;p23"/>
          <p:cNvSpPr txBox="1"/>
          <p:nvPr>
            <p:ph idx="1" type="subTitle"/>
          </p:nvPr>
        </p:nvSpPr>
        <p:spPr>
          <a:xfrm>
            <a:off x="877300" y="2132582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2" type="subTitle"/>
          </p:nvPr>
        </p:nvSpPr>
        <p:spPr>
          <a:xfrm>
            <a:off x="3514896" y="2132582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3"/>
          <p:cNvSpPr txBox="1"/>
          <p:nvPr>
            <p:ph idx="3" type="subTitle"/>
          </p:nvPr>
        </p:nvSpPr>
        <p:spPr>
          <a:xfrm>
            <a:off x="877300" y="3615353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3"/>
          <p:cNvSpPr txBox="1"/>
          <p:nvPr>
            <p:ph idx="4" type="subTitle"/>
          </p:nvPr>
        </p:nvSpPr>
        <p:spPr>
          <a:xfrm>
            <a:off x="3514896" y="3615353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5" type="subTitle"/>
          </p:nvPr>
        </p:nvSpPr>
        <p:spPr>
          <a:xfrm>
            <a:off x="6152498" y="2132582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3"/>
          <p:cNvSpPr txBox="1"/>
          <p:nvPr>
            <p:ph idx="6" type="subTitle"/>
          </p:nvPr>
        </p:nvSpPr>
        <p:spPr>
          <a:xfrm>
            <a:off x="6152498" y="3615353"/>
            <a:ext cx="211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3"/>
          <p:cNvSpPr txBox="1"/>
          <p:nvPr>
            <p:ph idx="7" type="subTitle"/>
          </p:nvPr>
        </p:nvSpPr>
        <p:spPr>
          <a:xfrm>
            <a:off x="877300" y="1813024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20" name="Google Shape;220;p23"/>
          <p:cNvSpPr txBox="1"/>
          <p:nvPr>
            <p:ph idx="8" type="subTitle"/>
          </p:nvPr>
        </p:nvSpPr>
        <p:spPr>
          <a:xfrm>
            <a:off x="3514895" y="1813024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21" name="Google Shape;221;p23"/>
          <p:cNvSpPr txBox="1"/>
          <p:nvPr>
            <p:ph idx="9" type="subTitle"/>
          </p:nvPr>
        </p:nvSpPr>
        <p:spPr>
          <a:xfrm>
            <a:off x="877300" y="3295766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22" name="Google Shape;222;p23"/>
          <p:cNvSpPr txBox="1"/>
          <p:nvPr>
            <p:ph idx="13" type="subTitle"/>
          </p:nvPr>
        </p:nvSpPr>
        <p:spPr>
          <a:xfrm>
            <a:off x="3514895" y="3295766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23" name="Google Shape;223;p23"/>
          <p:cNvSpPr txBox="1"/>
          <p:nvPr>
            <p:ph idx="14" type="subTitle"/>
          </p:nvPr>
        </p:nvSpPr>
        <p:spPr>
          <a:xfrm>
            <a:off x="6152496" y="1813024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224" name="Google Shape;224;p23"/>
          <p:cNvSpPr txBox="1"/>
          <p:nvPr>
            <p:ph idx="15" type="subTitle"/>
          </p:nvPr>
        </p:nvSpPr>
        <p:spPr>
          <a:xfrm>
            <a:off x="6152496" y="3295766"/>
            <a:ext cx="21141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5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4"/>
          <p:cNvGrpSpPr/>
          <p:nvPr/>
        </p:nvGrpSpPr>
        <p:grpSpPr>
          <a:xfrm rot="-1040216">
            <a:off x="5722710" y="-1082070"/>
            <a:ext cx="4798797" cy="2826340"/>
            <a:chOff x="5929437" y="-407880"/>
            <a:chExt cx="4798640" cy="2826248"/>
          </a:xfrm>
        </p:grpSpPr>
        <p:sp>
          <p:nvSpPr>
            <p:cNvPr id="227" name="Google Shape;227;p24"/>
            <p:cNvSpPr/>
            <p:nvPr/>
          </p:nvSpPr>
          <p:spPr>
            <a:xfrm>
              <a:off x="6094977" y="-407880"/>
              <a:ext cx="4633100" cy="2430950"/>
            </a:xfrm>
            <a:custGeom>
              <a:rect b="b" l="l" r="r" t="t"/>
              <a:pathLst>
                <a:path extrusionOk="0" h="97238" w="185324">
                  <a:moveTo>
                    <a:pt x="5341" y="376"/>
                  </a:moveTo>
                  <a:cubicBezTo>
                    <a:pt x="-15547" y="5676"/>
                    <a:pt x="29538" y="84416"/>
                    <a:pt x="59443" y="94864"/>
                  </a:cubicBezTo>
                  <a:cubicBezTo>
                    <a:pt x="89349" y="105312"/>
                    <a:pt x="193791" y="78814"/>
                    <a:pt x="184774" y="63066"/>
                  </a:cubicBezTo>
                  <a:cubicBezTo>
                    <a:pt x="175757" y="47318"/>
                    <a:pt x="26230" y="-4924"/>
                    <a:pt x="534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28" name="Google Shape;228;p24"/>
            <p:cNvSpPr/>
            <p:nvPr/>
          </p:nvSpPr>
          <p:spPr>
            <a:xfrm rot="-429469">
              <a:off x="5940827" y="263836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 rot="-425685">
              <a:off x="6365340" y="932282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 rot="-425685">
              <a:off x="8857432" y="224646"/>
              <a:ext cx="70439" cy="7043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 rot="-429469">
              <a:off x="8072111" y="2211958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 rot="-429469">
              <a:off x="8673849" y="2139654"/>
              <a:ext cx="195020" cy="19502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4"/>
          <p:cNvGrpSpPr/>
          <p:nvPr/>
        </p:nvGrpSpPr>
        <p:grpSpPr>
          <a:xfrm>
            <a:off x="6962176" y="3225603"/>
            <a:ext cx="3760769" cy="4028179"/>
            <a:chOff x="6733576" y="2920803"/>
            <a:chExt cx="3760769" cy="4028179"/>
          </a:xfrm>
        </p:grpSpPr>
        <p:sp>
          <p:nvSpPr>
            <p:cNvPr id="234" name="Google Shape;234;p24"/>
            <p:cNvSpPr/>
            <p:nvPr/>
          </p:nvSpPr>
          <p:spPr>
            <a:xfrm>
              <a:off x="7009296" y="3191457"/>
              <a:ext cx="3485050" cy="3757525"/>
            </a:xfrm>
            <a:custGeom>
              <a:rect b="b" l="l" r="r" t="t"/>
              <a:pathLst>
                <a:path extrusionOk="0" h="150301" w="139402">
                  <a:moveTo>
                    <a:pt x="105896" y="1512"/>
                  </a:moveTo>
                  <a:cubicBezTo>
                    <a:pt x="83925" y="-9029"/>
                    <a:pt x="15853" y="40120"/>
                    <a:pt x="3788" y="63996"/>
                  </a:cubicBezTo>
                  <a:cubicBezTo>
                    <a:pt x="-8277" y="87872"/>
                    <a:pt x="11535" y="134227"/>
                    <a:pt x="33506" y="144768"/>
                  </a:cubicBezTo>
                  <a:cubicBezTo>
                    <a:pt x="55477" y="155309"/>
                    <a:pt x="123549" y="151118"/>
                    <a:pt x="135614" y="127242"/>
                  </a:cubicBezTo>
                  <a:cubicBezTo>
                    <a:pt x="147679" y="103366"/>
                    <a:pt x="127867" y="12053"/>
                    <a:pt x="105896" y="15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35" name="Google Shape;235;p24"/>
            <p:cNvSpPr/>
            <p:nvPr/>
          </p:nvSpPr>
          <p:spPr>
            <a:xfrm rot="-1463005">
              <a:off x="8564976" y="33014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 rot="-1471010">
              <a:off x="8654352" y="29525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 rot="-1471010">
              <a:off x="7023877" y="44232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 rot="-1463005">
              <a:off x="7258401" y="402658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 rot="-1463005">
              <a:off x="9020201" y="29683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 rot="-1471010">
              <a:off x="6765277" y="46914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44" name="Google Shape;244;p25"/>
          <p:cNvGrpSpPr/>
          <p:nvPr/>
        </p:nvGrpSpPr>
        <p:grpSpPr>
          <a:xfrm>
            <a:off x="7782919" y="-1543230"/>
            <a:ext cx="5183798" cy="9658475"/>
            <a:chOff x="6716119" y="-1543230"/>
            <a:chExt cx="5183798" cy="9658475"/>
          </a:xfrm>
        </p:grpSpPr>
        <p:sp>
          <p:nvSpPr>
            <p:cNvPr id="245" name="Google Shape;245;p25"/>
            <p:cNvSpPr/>
            <p:nvPr/>
          </p:nvSpPr>
          <p:spPr>
            <a:xfrm>
              <a:off x="7210492" y="-1543230"/>
              <a:ext cx="4689425" cy="9658475"/>
            </a:xfrm>
            <a:custGeom>
              <a:rect b="b" l="l" r="r" t="t"/>
              <a:pathLst>
                <a:path extrusionOk="0" h="386339" w="187577">
                  <a:moveTo>
                    <a:pt x="38603" y="13626"/>
                  </a:moveTo>
                  <a:cubicBezTo>
                    <a:pt x="16550" y="26185"/>
                    <a:pt x="6871" y="50686"/>
                    <a:pt x="6223" y="79102"/>
                  </a:cubicBezTo>
                  <a:cubicBezTo>
                    <a:pt x="5575" y="107518"/>
                    <a:pt x="35444" y="147711"/>
                    <a:pt x="34713" y="184124"/>
                  </a:cubicBezTo>
                  <a:cubicBezTo>
                    <a:pt x="33982" y="220537"/>
                    <a:pt x="-9321" y="265566"/>
                    <a:pt x="1836" y="297579"/>
                  </a:cubicBezTo>
                  <a:cubicBezTo>
                    <a:pt x="12994" y="329592"/>
                    <a:pt x="70838" y="415616"/>
                    <a:pt x="101658" y="376200"/>
                  </a:cubicBezTo>
                  <a:cubicBezTo>
                    <a:pt x="132478" y="336784"/>
                    <a:pt x="180609" y="123160"/>
                    <a:pt x="186757" y="61085"/>
                  </a:cubicBezTo>
                  <a:cubicBezTo>
                    <a:pt x="192905" y="-990"/>
                    <a:pt x="163236" y="11658"/>
                    <a:pt x="138544" y="3748"/>
                  </a:cubicBezTo>
                  <a:cubicBezTo>
                    <a:pt x="113852" y="-4162"/>
                    <a:pt x="60657" y="1067"/>
                    <a:pt x="38603" y="13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46" name="Google Shape;246;p25"/>
            <p:cNvSpPr/>
            <p:nvPr/>
          </p:nvSpPr>
          <p:spPr>
            <a:xfrm rot="-1463005">
              <a:off x="6998276" y="5168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 rot="-1471010">
              <a:off x="7087652" y="167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 rot="-1471010">
              <a:off x="7481027" y="16932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 rot="-1471010">
              <a:off x="7557902" y="3508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 rot="-1471010">
              <a:off x="6935927" y="47918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 rot="-1463005">
              <a:off x="7743201" y="209608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 rot="-1463005">
              <a:off x="7460876" y="14118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 rot="-1463005">
              <a:off x="7620251" y="39067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 rot="-1463005">
              <a:off x="6727526" y="49368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_1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6"/>
          <p:cNvGrpSpPr/>
          <p:nvPr/>
        </p:nvGrpSpPr>
        <p:grpSpPr>
          <a:xfrm>
            <a:off x="-1016400" y="-833202"/>
            <a:ext cx="11566800" cy="2605955"/>
            <a:chOff x="-1016400" y="-833202"/>
            <a:chExt cx="11566800" cy="2605955"/>
          </a:xfrm>
        </p:grpSpPr>
        <p:sp>
          <p:nvSpPr>
            <p:cNvPr id="257" name="Google Shape;257;p26"/>
            <p:cNvSpPr/>
            <p:nvPr/>
          </p:nvSpPr>
          <p:spPr>
            <a:xfrm>
              <a:off x="-1016400" y="-833202"/>
              <a:ext cx="11566800" cy="2347361"/>
            </a:xfrm>
            <a:custGeom>
              <a:rect b="b" l="l" r="r" t="t"/>
              <a:pathLst>
                <a:path extrusionOk="0" h="121295" w="462672">
                  <a:moveTo>
                    <a:pt x="5059" y="80736"/>
                  </a:moveTo>
                  <a:cubicBezTo>
                    <a:pt x="12489" y="99532"/>
                    <a:pt x="46906" y="118582"/>
                    <a:pt x="88879" y="121122"/>
                  </a:cubicBezTo>
                  <a:cubicBezTo>
                    <a:pt x="130853" y="123662"/>
                    <a:pt x="203433" y="97310"/>
                    <a:pt x="256900" y="95976"/>
                  </a:cubicBezTo>
                  <a:cubicBezTo>
                    <a:pt x="310367" y="94643"/>
                    <a:pt x="375963" y="118709"/>
                    <a:pt x="409681" y="113121"/>
                  </a:cubicBezTo>
                  <a:cubicBezTo>
                    <a:pt x="443400" y="107533"/>
                    <a:pt x="472991" y="80038"/>
                    <a:pt x="459211" y="62448"/>
                  </a:cubicBezTo>
                  <a:cubicBezTo>
                    <a:pt x="445432" y="44859"/>
                    <a:pt x="396156" y="16601"/>
                    <a:pt x="327004" y="7584"/>
                  </a:cubicBezTo>
                  <a:cubicBezTo>
                    <a:pt x="257853" y="-1433"/>
                    <a:pt x="97960" y="-3846"/>
                    <a:pt x="44302" y="8346"/>
                  </a:cubicBezTo>
                  <a:cubicBezTo>
                    <a:pt x="-9355" y="20538"/>
                    <a:pt x="-2370" y="61940"/>
                    <a:pt x="5059" y="80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58" name="Google Shape;258;p26"/>
            <p:cNvSpPr/>
            <p:nvPr/>
          </p:nvSpPr>
          <p:spPr>
            <a:xfrm rot="-1471010">
              <a:off x="176802" y="154585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 rot="-1463005">
              <a:off x="8901751" y="14812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 rot="-1463005">
              <a:off x="3527676" y="130098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 rot="-1463005">
              <a:off x="63201" y="14322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 rot="-1471010">
              <a:off x="3776602" y="12386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 rot="-1471010">
              <a:off x="6336527" y="1143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 rot="-1471010">
              <a:off x="8589027" y="145255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 rot="-1463005">
              <a:off x="6188101" y="112360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2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_1_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9" name="Google Shape;269;p27"/>
          <p:cNvGrpSpPr/>
          <p:nvPr/>
        </p:nvGrpSpPr>
        <p:grpSpPr>
          <a:xfrm>
            <a:off x="6639919" y="-1543230"/>
            <a:ext cx="5183798" cy="9658475"/>
            <a:chOff x="6716119" y="-1543230"/>
            <a:chExt cx="5183798" cy="9658475"/>
          </a:xfrm>
        </p:grpSpPr>
        <p:sp>
          <p:nvSpPr>
            <p:cNvPr id="270" name="Google Shape;270;p27"/>
            <p:cNvSpPr/>
            <p:nvPr/>
          </p:nvSpPr>
          <p:spPr>
            <a:xfrm>
              <a:off x="7210492" y="-1543230"/>
              <a:ext cx="4689425" cy="9658475"/>
            </a:xfrm>
            <a:custGeom>
              <a:rect b="b" l="l" r="r" t="t"/>
              <a:pathLst>
                <a:path extrusionOk="0" h="386339" w="187577">
                  <a:moveTo>
                    <a:pt x="38603" y="13626"/>
                  </a:moveTo>
                  <a:cubicBezTo>
                    <a:pt x="16550" y="26185"/>
                    <a:pt x="6871" y="50686"/>
                    <a:pt x="6223" y="79102"/>
                  </a:cubicBezTo>
                  <a:cubicBezTo>
                    <a:pt x="5575" y="107518"/>
                    <a:pt x="35444" y="147711"/>
                    <a:pt x="34713" y="184124"/>
                  </a:cubicBezTo>
                  <a:cubicBezTo>
                    <a:pt x="33982" y="220537"/>
                    <a:pt x="-9321" y="265566"/>
                    <a:pt x="1836" y="297579"/>
                  </a:cubicBezTo>
                  <a:cubicBezTo>
                    <a:pt x="12994" y="329592"/>
                    <a:pt x="70838" y="415616"/>
                    <a:pt x="101658" y="376200"/>
                  </a:cubicBezTo>
                  <a:cubicBezTo>
                    <a:pt x="132478" y="336784"/>
                    <a:pt x="180609" y="123160"/>
                    <a:pt x="186757" y="61085"/>
                  </a:cubicBezTo>
                  <a:cubicBezTo>
                    <a:pt x="192905" y="-990"/>
                    <a:pt x="163236" y="11658"/>
                    <a:pt x="138544" y="3748"/>
                  </a:cubicBezTo>
                  <a:cubicBezTo>
                    <a:pt x="113852" y="-4162"/>
                    <a:pt x="60657" y="1067"/>
                    <a:pt x="38603" y="13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71" name="Google Shape;271;p27"/>
            <p:cNvSpPr/>
            <p:nvPr/>
          </p:nvSpPr>
          <p:spPr>
            <a:xfrm rot="-1463005">
              <a:off x="6998276" y="5168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 rot="-1471010">
              <a:off x="7087652" y="167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 rot="-1471010">
              <a:off x="7481027" y="16932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 rot="-1471010">
              <a:off x="7557902" y="3508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 rot="-1471010">
              <a:off x="6935927" y="47918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 rot="-1463005">
              <a:off x="7743201" y="209608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 rot="-1463005">
              <a:off x="7460876" y="14118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 rot="-1463005">
              <a:off x="7620251" y="39067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 rot="-1463005">
              <a:off x="6727526" y="49368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1933500" y="540000"/>
            <a:ext cx="52770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2" name="Google Shape;282;p28"/>
          <p:cNvSpPr txBox="1"/>
          <p:nvPr/>
        </p:nvSpPr>
        <p:spPr>
          <a:xfrm>
            <a:off x="2099100" y="36881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b="1" lang="en" sz="1200" u="sng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b="1" lang="en" sz="1200" u="sng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b="1" lang="en" sz="1200" u="sng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2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sz="1200" u="sng">
              <a:solidFill>
                <a:schemeClr val="lt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3" name="Google Shape;283;p28"/>
          <p:cNvSpPr txBox="1"/>
          <p:nvPr>
            <p:ph idx="1" type="subTitle"/>
          </p:nvPr>
        </p:nvSpPr>
        <p:spPr>
          <a:xfrm>
            <a:off x="2603100" y="1598697"/>
            <a:ext cx="39378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4" name="Google Shape;284;p28"/>
          <p:cNvGrpSpPr/>
          <p:nvPr/>
        </p:nvGrpSpPr>
        <p:grpSpPr>
          <a:xfrm>
            <a:off x="6540899" y="2092812"/>
            <a:ext cx="4300125" cy="4945955"/>
            <a:chOff x="6540899" y="2092812"/>
            <a:chExt cx="4300125" cy="4945955"/>
          </a:xfrm>
        </p:grpSpPr>
        <p:sp>
          <p:nvSpPr>
            <p:cNvPr id="285" name="Google Shape;285;p28"/>
            <p:cNvSpPr/>
            <p:nvPr/>
          </p:nvSpPr>
          <p:spPr>
            <a:xfrm>
              <a:off x="6858074" y="2332243"/>
              <a:ext cx="3982950" cy="4706525"/>
            </a:xfrm>
            <a:custGeom>
              <a:rect b="b" l="l" r="r" t="t"/>
              <a:pathLst>
                <a:path extrusionOk="0" h="188261" w="159318">
                  <a:moveTo>
                    <a:pt x="105087" y="176850"/>
                  </a:moveTo>
                  <a:cubicBezTo>
                    <a:pt x="96324" y="203647"/>
                    <a:pt x="120962" y="175834"/>
                    <a:pt x="103563" y="162372"/>
                  </a:cubicBezTo>
                  <a:cubicBezTo>
                    <a:pt x="86164" y="148910"/>
                    <a:pt x="-8070" y="122875"/>
                    <a:pt x="693" y="96078"/>
                  </a:cubicBezTo>
                  <a:cubicBezTo>
                    <a:pt x="9456" y="69281"/>
                    <a:pt x="138742" y="-11872"/>
                    <a:pt x="156141" y="1590"/>
                  </a:cubicBezTo>
                  <a:cubicBezTo>
                    <a:pt x="173540" y="15052"/>
                    <a:pt x="113850" y="150053"/>
                    <a:pt x="105087" y="176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86" name="Google Shape;286;p28"/>
            <p:cNvGrpSpPr/>
            <p:nvPr/>
          </p:nvGrpSpPr>
          <p:grpSpPr>
            <a:xfrm>
              <a:off x="8625624" y="2332247"/>
              <a:ext cx="348451" cy="265503"/>
              <a:chOff x="7787424" y="2009022"/>
              <a:chExt cx="348451" cy="265503"/>
            </a:xfrm>
          </p:grpSpPr>
          <p:sp>
            <p:nvSpPr>
              <p:cNvPr id="287" name="Google Shape;287;p28"/>
              <p:cNvSpPr/>
              <p:nvPr/>
            </p:nvSpPr>
            <p:spPr>
              <a:xfrm>
                <a:off x="8065375" y="2204025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7787424" y="2009022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9" name="Google Shape;289;p28"/>
            <p:cNvSpPr/>
            <p:nvPr/>
          </p:nvSpPr>
          <p:spPr>
            <a:xfrm>
              <a:off x="7210500" y="38931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540899" y="46085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7534350" y="3139887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6788549" y="29319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7463850" y="2092812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735900" y="48681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-1503884" y="1171272"/>
            <a:ext cx="3915234" cy="5656086"/>
            <a:chOff x="-1503884" y="1171272"/>
            <a:chExt cx="3915234" cy="5656086"/>
          </a:xfrm>
        </p:grpSpPr>
        <p:sp>
          <p:nvSpPr>
            <p:cNvPr id="296" name="Google Shape;296;p28"/>
            <p:cNvSpPr/>
            <p:nvPr/>
          </p:nvSpPr>
          <p:spPr>
            <a:xfrm>
              <a:off x="-1503884" y="2037658"/>
              <a:ext cx="3679825" cy="4789700"/>
            </a:xfrm>
            <a:custGeom>
              <a:rect b="b" l="l" r="r" t="t"/>
              <a:pathLst>
                <a:path extrusionOk="0" h="191588" w="147193">
                  <a:moveTo>
                    <a:pt x="41801" y="4230"/>
                  </a:moveTo>
                  <a:cubicBezTo>
                    <a:pt x="60851" y="-11645"/>
                    <a:pt x="102380" y="22645"/>
                    <a:pt x="118763" y="52998"/>
                  </a:cubicBezTo>
                  <a:cubicBezTo>
                    <a:pt x="135146" y="83351"/>
                    <a:pt x="159149" y="170473"/>
                    <a:pt x="140099" y="186348"/>
                  </a:cubicBezTo>
                  <a:cubicBezTo>
                    <a:pt x="121049" y="202223"/>
                    <a:pt x="20846" y="178601"/>
                    <a:pt x="4463" y="148248"/>
                  </a:cubicBezTo>
                  <a:cubicBezTo>
                    <a:pt x="-11920" y="117895"/>
                    <a:pt x="22751" y="20105"/>
                    <a:pt x="41801" y="4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97" name="Google Shape;297;p28"/>
            <p:cNvGrpSpPr/>
            <p:nvPr/>
          </p:nvGrpSpPr>
          <p:grpSpPr>
            <a:xfrm>
              <a:off x="2062899" y="4770647"/>
              <a:ext cx="348451" cy="265503"/>
              <a:chOff x="7787424" y="2009022"/>
              <a:chExt cx="348451" cy="265503"/>
            </a:xfrm>
          </p:grpSpPr>
          <p:sp>
            <p:nvSpPr>
              <p:cNvPr id="298" name="Google Shape;298;p28"/>
              <p:cNvSpPr/>
              <p:nvPr/>
            </p:nvSpPr>
            <p:spPr>
              <a:xfrm>
                <a:off x="8065375" y="2204025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7787424" y="2009022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0" name="Google Shape;300;p28"/>
            <p:cNvGrpSpPr/>
            <p:nvPr/>
          </p:nvGrpSpPr>
          <p:grpSpPr>
            <a:xfrm>
              <a:off x="114299" y="1827422"/>
              <a:ext cx="348451" cy="265503"/>
              <a:chOff x="7787424" y="2009022"/>
              <a:chExt cx="348451" cy="265503"/>
            </a:xfrm>
          </p:grpSpPr>
          <p:sp>
            <p:nvSpPr>
              <p:cNvPr id="301" name="Google Shape;301;p28"/>
              <p:cNvSpPr/>
              <p:nvPr/>
            </p:nvSpPr>
            <p:spPr>
              <a:xfrm>
                <a:off x="8065375" y="2204025"/>
                <a:ext cx="70500" cy="70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7787424" y="2009022"/>
                <a:ext cx="195000" cy="195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" name="Google Shape;303;p28"/>
            <p:cNvSpPr/>
            <p:nvPr/>
          </p:nvSpPr>
          <p:spPr>
            <a:xfrm>
              <a:off x="1020900" y="20928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428749" y="11712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667300" y="35264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62899" y="29319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9"/>
          <p:cNvGrpSpPr/>
          <p:nvPr/>
        </p:nvGrpSpPr>
        <p:grpSpPr>
          <a:xfrm>
            <a:off x="4888851" y="1684178"/>
            <a:ext cx="5292318" cy="4463897"/>
            <a:chOff x="4888851" y="1684178"/>
            <a:chExt cx="5292318" cy="4463897"/>
          </a:xfrm>
        </p:grpSpPr>
        <p:sp>
          <p:nvSpPr>
            <p:cNvPr id="309" name="Google Shape;309;p29"/>
            <p:cNvSpPr/>
            <p:nvPr/>
          </p:nvSpPr>
          <p:spPr>
            <a:xfrm>
              <a:off x="5341820" y="1942775"/>
              <a:ext cx="4839350" cy="4205300"/>
            </a:xfrm>
            <a:custGeom>
              <a:rect b="b" l="l" r="r" t="t"/>
              <a:pathLst>
                <a:path extrusionOk="0" h="168212" w="193574">
                  <a:moveTo>
                    <a:pt x="7688" y="142621"/>
                  </a:moveTo>
                  <a:cubicBezTo>
                    <a:pt x="-12060" y="118999"/>
                    <a:pt x="9339" y="36576"/>
                    <a:pt x="38930" y="15748"/>
                  </a:cubicBezTo>
                  <a:cubicBezTo>
                    <a:pt x="68521" y="-5080"/>
                    <a:pt x="165486" y="-5969"/>
                    <a:pt x="185234" y="17653"/>
                  </a:cubicBezTo>
                  <a:cubicBezTo>
                    <a:pt x="204983" y="41275"/>
                    <a:pt x="187012" y="136652"/>
                    <a:pt x="157421" y="157480"/>
                  </a:cubicBezTo>
                  <a:cubicBezTo>
                    <a:pt x="127830" y="178308"/>
                    <a:pt x="27437" y="166243"/>
                    <a:pt x="7688" y="142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10" name="Google Shape;310;p29"/>
            <p:cNvSpPr/>
            <p:nvPr/>
          </p:nvSpPr>
          <p:spPr>
            <a:xfrm rot="-1463005">
              <a:off x="5926551" y="23234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 rot="-1471010">
              <a:off x="6015927" y="19744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rot="-1471010">
              <a:off x="7549452" y="17158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 rot="-1471010">
              <a:off x="4920552" y="45109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 rot="-1463005">
              <a:off x="7336251" y="17782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rot="-1463005">
              <a:off x="4982901" y="49500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-1463005">
              <a:off x="8630976" y="18715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29"/>
          <p:cNvGrpSpPr/>
          <p:nvPr/>
        </p:nvGrpSpPr>
        <p:grpSpPr>
          <a:xfrm>
            <a:off x="-1386582" y="-1181737"/>
            <a:ext cx="4943358" cy="3587062"/>
            <a:chOff x="-1386582" y="-1181737"/>
            <a:chExt cx="4943358" cy="3587062"/>
          </a:xfrm>
        </p:grpSpPr>
        <p:sp>
          <p:nvSpPr>
            <p:cNvPr id="318" name="Google Shape;318;p29"/>
            <p:cNvSpPr/>
            <p:nvPr/>
          </p:nvSpPr>
          <p:spPr>
            <a:xfrm>
              <a:off x="-1386582" y="-1181737"/>
              <a:ext cx="4573550" cy="3296550"/>
            </a:xfrm>
            <a:custGeom>
              <a:rect b="b" l="l" r="r" t="t"/>
              <a:pathLst>
                <a:path extrusionOk="0" h="131862" w="182942">
                  <a:moveTo>
                    <a:pt x="18506" y="113677"/>
                  </a:moveTo>
                  <a:cubicBezTo>
                    <a:pt x="42827" y="126187"/>
                    <a:pt x="139601" y="141744"/>
                    <a:pt x="164048" y="123202"/>
                  </a:cubicBezTo>
                  <a:cubicBezTo>
                    <a:pt x="188496" y="104660"/>
                    <a:pt x="189512" y="14935"/>
                    <a:pt x="165191" y="2425"/>
                  </a:cubicBezTo>
                  <a:cubicBezTo>
                    <a:pt x="140871" y="-10084"/>
                    <a:pt x="42573" y="29603"/>
                    <a:pt x="18125" y="48145"/>
                  </a:cubicBezTo>
                  <a:cubicBezTo>
                    <a:pt x="-6322" y="66687"/>
                    <a:pt x="-5814" y="101168"/>
                    <a:pt x="18506" y="113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19" name="Google Shape;319;p29"/>
            <p:cNvSpPr/>
            <p:nvPr/>
          </p:nvSpPr>
          <p:spPr>
            <a:xfrm rot="-1471010">
              <a:off x="3329877" y="2395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-1471010">
              <a:off x="2863152" y="19744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 rot="-1471010">
              <a:off x="291402" y="214652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rot="-1463005">
              <a:off x="3309576" y="7666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-1463005">
              <a:off x="2433276" y="21262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-1463005">
              <a:off x="909276" y="23234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0"/>
          <p:cNvGrpSpPr/>
          <p:nvPr/>
        </p:nvGrpSpPr>
        <p:grpSpPr>
          <a:xfrm>
            <a:off x="-2024008" y="-852341"/>
            <a:ext cx="5104535" cy="6727475"/>
            <a:chOff x="-2024008" y="-852341"/>
            <a:chExt cx="5104535" cy="6727475"/>
          </a:xfrm>
        </p:grpSpPr>
        <p:sp>
          <p:nvSpPr>
            <p:cNvPr id="327" name="Google Shape;327;p30"/>
            <p:cNvSpPr/>
            <p:nvPr/>
          </p:nvSpPr>
          <p:spPr>
            <a:xfrm>
              <a:off x="-2024008" y="-852341"/>
              <a:ext cx="4711050" cy="6727475"/>
            </a:xfrm>
            <a:custGeom>
              <a:rect b="b" l="l" r="r" t="t"/>
              <a:pathLst>
                <a:path extrusionOk="0" h="269099" w="188442">
                  <a:moveTo>
                    <a:pt x="177734" y="17444"/>
                  </a:moveTo>
                  <a:cubicBezTo>
                    <a:pt x="191196" y="32367"/>
                    <a:pt x="146238" y="67609"/>
                    <a:pt x="148016" y="94025"/>
                  </a:cubicBezTo>
                  <a:cubicBezTo>
                    <a:pt x="149794" y="120441"/>
                    <a:pt x="188085" y="147810"/>
                    <a:pt x="188402" y="175940"/>
                  </a:cubicBezTo>
                  <a:cubicBezTo>
                    <a:pt x="188720" y="204071"/>
                    <a:pt x="174305" y="251886"/>
                    <a:pt x="149921" y="262808"/>
                  </a:cubicBezTo>
                  <a:cubicBezTo>
                    <a:pt x="125537" y="273730"/>
                    <a:pt x="66990" y="272397"/>
                    <a:pt x="42098" y="241472"/>
                  </a:cubicBezTo>
                  <a:cubicBezTo>
                    <a:pt x="17206" y="210548"/>
                    <a:pt x="-3622" y="116758"/>
                    <a:pt x="569" y="77261"/>
                  </a:cubicBezTo>
                  <a:cubicBezTo>
                    <a:pt x="4760" y="37764"/>
                    <a:pt x="37717" y="14460"/>
                    <a:pt x="67244" y="4490"/>
                  </a:cubicBezTo>
                  <a:cubicBezTo>
                    <a:pt x="96772" y="-5479"/>
                    <a:pt x="164272" y="2522"/>
                    <a:pt x="177734" y="17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28" name="Google Shape;328;p30"/>
            <p:cNvSpPr/>
            <p:nvPr/>
          </p:nvSpPr>
          <p:spPr>
            <a:xfrm rot="-1463005">
              <a:off x="2253726" y="6851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 rot="-1471010">
              <a:off x="2367852" y="1933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 rot="-1471010">
              <a:off x="2015427" y="18697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 rot="-1471010">
              <a:off x="2853627" y="35842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 rot="-1471010">
              <a:off x="2548827" y="47557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 rot="-1463005">
              <a:off x="2787126" y="4232344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 rot="-1471010">
              <a:off x="2191377" y="10315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215750"/>
            <a:ext cx="3852000" cy="16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250">
                <a:solidFill>
                  <a:schemeClr val="accent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870283" y="2805843"/>
            <a:ext cx="25605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2754671" y="2805843"/>
            <a:ext cx="25605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5870283" y="2463776"/>
            <a:ext cx="2560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2754671" y="2463776"/>
            <a:ext cx="2560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4" name="Google Shape;24;p5"/>
          <p:cNvGrpSpPr/>
          <p:nvPr/>
        </p:nvGrpSpPr>
        <p:grpSpPr>
          <a:xfrm>
            <a:off x="-2232713" y="2386822"/>
            <a:ext cx="6427587" cy="3919027"/>
            <a:chOff x="-1758088" y="2271372"/>
            <a:chExt cx="6427587" cy="3919027"/>
          </a:xfrm>
        </p:grpSpPr>
        <p:sp>
          <p:nvSpPr>
            <p:cNvPr id="25" name="Google Shape;25;p5"/>
            <p:cNvSpPr/>
            <p:nvPr/>
          </p:nvSpPr>
          <p:spPr>
            <a:xfrm>
              <a:off x="-1758088" y="2528749"/>
              <a:ext cx="6357825" cy="3661650"/>
            </a:xfrm>
            <a:custGeom>
              <a:rect b="b" l="l" r="r" t="t"/>
              <a:pathLst>
                <a:path extrusionOk="0" h="146466" w="254313">
                  <a:moveTo>
                    <a:pt x="47431" y="3821"/>
                  </a:moveTo>
                  <a:cubicBezTo>
                    <a:pt x="76260" y="-10784"/>
                    <a:pt x="152587" y="19950"/>
                    <a:pt x="185734" y="41921"/>
                  </a:cubicBezTo>
                  <a:cubicBezTo>
                    <a:pt x="218881" y="63892"/>
                    <a:pt x="275142" y="121042"/>
                    <a:pt x="246313" y="135647"/>
                  </a:cubicBezTo>
                  <a:cubicBezTo>
                    <a:pt x="217484" y="150252"/>
                    <a:pt x="45907" y="151522"/>
                    <a:pt x="12760" y="129551"/>
                  </a:cubicBezTo>
                  <a:cubicBezTo>
                    <a:pt x="-20387" y="107580"/>
                    <a:pt x="18602" y="18426"/>
                    <a:pt x="47431" y="3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6" name="Google Shape;26;p5"/>
            <p:cNvSpPr/>
            <p:nvPr/>
          </p:nvSpPr>
          <p:spPr>
            <a:xfrm>
              <a:off x="714024" y="22713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2294900" y="29639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876324" y="41382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071325" y="44498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4536750" y="48118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4474499" y="45110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2536024" y="309584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3285869" y="-1183598"/>
            <a:ext cx="7524822" cy="2155751"/>
            <a:chOff x="3285869" y="-650198"/>
            <a:chExt cx="7524822" cy="2155751"/>
          </a:xfrm>
        </p:grpSpPr>
        <p:sp>
          <p:nvSpPr>
            <p:cNvPr id="36" name="Google Shape;36;p6"/>
            <p:cNvSpPr/>
            <p:nvPr/>
          </p:nvSpPr>
          <p:spPr>
            <a:xfrm>
              <a:off x="3449941" y="-650198"/>
              <a:ext cx="7360750" cy="1803850"/>
            </a:xfrm>
            <a:custGeom>
              <a:rect b="b" l="l" r="r" t="t"/>
              <a:pathLst>
                <a:path extrusionOk="0" h="72154" w="294430">
                  <a:moveTo>
                    <a:pt x="13607" y="10584"/>
                  </a:moveTo>
                  <a:cubicBezTo>
                    <a:pt x="-23159" y="20236"/>
                    <a:pt x="22561" y="53447"/>
                    <a:pt x="59708" y="62781"/>
                  </a:cubicBezTo>
                  <a:cubicBezTo>
                    <a:pt x="96856" y="72116"/>
                    <a:pt x="199726" y="76243"/>
                    <a:pt x="236492" y="66591"/>
                  </a:cubicBezTo>
                  <a:cubicBezTo>
                    <a:pt x="273259" y="56939"/>
                    <a:pt x="317455" y="14204"/>
                    <a:pt x="280307" y="4869"/>
                  </a:cubicBezTo>
                  <a:cubicBezTo>
                    <a:pt x="243160" y="-4465"/>
                    <a:pt x="50374" y="932"/>
                    <a:pt x="13607" y="105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7" name="Google Shape;37;p6"/>
            <p:cNvSpPr/>
            <p:nvPr/>
          </p:nvSpPr>
          <p:spPr>
            <a:xfrm rot="-1471010">
              <a:off x="3410877" y="374278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 rot="-1463005">
              <a:off x="3297276" y="26068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" name="Google Shape;39;p6"/>
            <p:cNvGrpSpPr/>
            <p:nvPr/>
          </p:nvGrpSpPr>
          <p:grpSpPr>
            <a:xfrm flipH="1" rot="10800000">
              <a:off x="8696069" y="1153650"/>
              <a:ext cx="351907" cy="351903"/>
              <a:chOff x="51794" y="1420850"/>
              <a:chExt cx="351907" cy="351903"/>
            </a:xfrm>
          </p:grpSpPr>
          <p:sp>
            <p:nvSpPr>
              <p:cNvPr id="40" name="Google Shape;40;p6"/>
              <p:cNvSpPr/>
              <p:nvPr/>
            </p:nvSpPr>
            <p:spPr>
              <a:xfrm rot="-1471010">
                <a:off x="176802" y="1545853"/>
                <a:ext cx="195199" cy="195199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6"/>
              <p:cNvSpPr/>
              <p:nvPr/>
            </p:nvSpPr>
            <p:spPr>
              <a:xfrm rot="-1463005">
                <a:off x="63201" y="1432256"/>
                <a:ext cx="70487" cy="704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" name="Google Shape;42;p6"/>
            <p:cNvSpPr/>
            <p:nvPr/>
          </p:nvSpPr>
          <p:spPr>
            <a:xfrm rot="-1471010">
              <a:off x="5537802" y="1143903"/>
              <a:ext cx="195199" cy="195199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-1463005">
              <a:off x="5805976" y="112360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1463005">
              <a:off x="4824326" y="941831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1463005">
              <a:off x="8145001" y="1294356"/>
              <a:ext cx="70487" cy="7048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713225" y="1581550"/>
            <a:ext cx="4388400" cy="21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382550" y="1307100"/>
            <a:ext cx="6378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720000" y="1282425"/>
            <a:ext cx="36552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720000" y="2163975"/>
            <a:ext cx="3655200" cy="15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777300" y="3971783"/>
            <a:ext cx="7589400" cy="5727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oboto Black"/>
              <a:buNone/>
              <a:defRPr sz="35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1100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●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●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●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○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chivo"/>
              <a:buChar char="■"/>
              <a:defRPr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Dc0MDg3Mzg3MjYyMDAyMDcyMzYiLCJwcmVzZW50YXRpb25JZCI6IjFxaDZOYUZJVF9selBhSWpCWEFhYlUtTzFCanRLcTVRclFjZXEzNm1wZk9VIiwiY29udGVudElkIjoiY3VzdG9tLXJlc3BvbnNlLWZyZWVSZXNwb25zZS10ZXh0Iiwic2xpZGVJZCI6ImdkMWJmOGQ2MGE0XzBfNSIsImNvbnRlbnRJbnN0YW5jZUlkIjoiMXFoNk5hRklUX2x6UGFJakJYQWFiVS1PMUJqdEtxNVFyUWNlcTM2bXBmT1UvMDFmM2UxMWEtY2Y0MS00YWUyLWI0NDUtZTY3NjExNmE1ZDA0In0=pearId=magic-pear-metadata-identifi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-4lgvs4piFs" TargetMode="External"/><Relationship Id="rId4" Type="http://schemas.openxmlformats.org/officeDocument/2006/relationships/hyperlink" Target="https://www.today.com/tmrw/what-systemic-racism-t207878" TargetMode="External"/><Relationship Id="rId5" Type="http://schemas.openxmlformats.org/officeDocument/2006/relationships/hyperlink" Target="https://docs.google.com/presentation/d/1kAp9eVYsKyGlnJDKmJNjlcJQhuZZKJ-eSGNtU5hZ5R4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XurXgwparC92qGcGhhADfDq0YRsF2wkthTzpvXI16d0/edit?usp=sharing" TargetMode="External"/><Relationship Id="rId4" Type="http://schemas.openxmlformats.org/officeDocument/2006/relationships/hyperlink" Target="https://www.fairfightinitiative.org/systemic-racism/" TargetMode="External"/><Relationship Id="rId5" Type="http://schemas.openxmlformats.org/officeDocument/2006/relationships/hyperlink" Target="https://docs.google.com/presentation/d/1kAp9eVYsKyGlnJDKmJNjlcJQhuZZKJ-eSGNtU5hZ5R4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knowledge.insead.edu/responsibility/unearthing-roots-systemic-racism" TargetMode="External"/><Relationship Id="rId4" Type="http://schemas.openxmlformats.org/officeDocument/2006/relationships/hyperlink" Target="https://docs.google.com/presentation/d/1kAp9eVYsKyGlnJDKmJNjlcJQhuZZKJ-eSGNtU5hZ5R4/edit#slide=id.g2085ab4c898_0_94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kAp9eVYsKyGlnJDKmJNjlcJQhuZZKJ-eSGNtU5hZ5R4/edit#slide=id.g2085ab4c898_0_9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kAp9eVYsKyGlnJDKmJNjlcJQhuZZKJ-eSGNtU5hZ5R4/edit#slide=id.g2085ab4c898_0_10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kAp9eVYsKyGlnJDKmJNjlcJQhuZZKJ-eSGNtU5hZ5R4/edit#slide=id.g2085ab4c898_1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1"/>
          <p:cNvGrpSpPr/>
          <p:nvPr/>
        </p:nvGrpSpPr>
        <p:grpSpPr>
          <a:xfrm rot="-805268">
            <a:off x="-984274" y="-1289293"/>
            <a:ext cx="8092471" cy="6917583"/>
            <a:chOff x="-3178631" y="-3524845"/>
            <a:chExt cx="10033739" cy="8577013"/>
          </a:xfrm>
        </p:grpSpPr>
        <p:sp>
          <p:nvSpPr>
            <p:cNvPr id="340" name="Google Shape;340;p31"/>
            <p:cNvSpPr/>
            <p:nvPr/>
          </p:nvSpPr>
          <p:spPr>
            <a:xfrm flipH="1" rot="2584682">
              <a:off x="151855" y="3613965"/>
              <a:ext cx="835835" cy="1078193"/>
            </a:xfrm>
            <a:custGeom>
              <a:rect b="b" l="l" r="r" t="t"/>
              <a:pathLst>
                <a:path extrusionOk="0" h="1606" w="1245">
                  <a:moveTo>
                    <a:pt x="609" y="0"/>
                  </a:moveTo>
                  <a:cubicBezTo>
                    <a:pt x="561" y="0"/>
                    <a:pt x="510" y="15"/>
                    <a:pt x="447" y="48"/>
                  </a:cubicBezTo>
                  <a:cubicBezTo>
                    <a:pt x="276" y="138"/>
                    <a:pt x="87" y="369"/>
                    <a:pt x="51" y="559"/>
                  </a:cubicBezTo>
                  <a:cubicBezTo>
                    <a:pt x="1" y="824"/>
                    <a:pt x="22" y="1123"/>
                    <a:pt x="176" y="1362"/>
                  </a:cubicBezTo>
                  <a:cubicBezTo>
                    <a:pt x="272" y="1509"/>
                    <a:pt x="437" y="1606"/>
                    <a:pt x="603" y="1606"/>
                  </a:cubicBezTo>
                  <a:cubicBezTo>
                    <a:pt x="701" y="1606"/>
                    <a:pt x="799" y="1572"/>
                    <a:pt x="883" y="1494"/>
                  </a:cubicBezTo>
                  <a:cubicBezTo>
                    <a:pt x="1024" y="1363"/>
                    <a:pt x="1104" y="1176"/>
                    <a:pt x="1153" y="992"/>
                  </a:cubicBezTo>
                  <a:cubicBezTo>
                    <a:pt x="1188" y="865"/>
                    <a:pt x="1244" y="620"/>
                    <a:pt x="1228" y="488"/>
                  </a:cubicBezTo>
                  <a:cubicBezTo>
                    <a:pt x="1209" y="346"/>
                    <a:pt x="1100" y="350"/>
                    <a:pt x="1011" y="243"/>
                  </a:cubicBezTo>
                  <a:cubicBezTo>
                    <a:pt x="975" y="201"/>
                    <a:pt x="936" y="156"/>
                    <a:pt x="900" y="136"/>
                  </a:cubicBezTo>
                  <a:cubicBezTo>
                    <a:pt x="777" y="52"/>
                    <a:pt x="699" y="0"/>
                    <a:pt x="609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 flipH="1" rot="2584682">
              <a:off x="60859" y="4498448"/>
              <a:ext cx="324264" cy="72506"/>
            </a:xfrm>
            <a:custGeom>
              <a:rect b="b" l="l" r="r" t="t"/>
              <a:pathLst>
                <a:path extrusionOk="0" h="108" w="483">
                  <a:moveTo>
                    <a:pt x="458" y="0"/>
                  </a:moveTo>
                  <a:cubicBezTo>
                    <a:pt x="456" y="0"/>
                    <a:pt x="453" y="1"/>
                    <a:pt x="450" y="3"/>
                  </a:cubicBezTo>
                  <a:cubicBezTo>
                    <a:pt x="382" y="41"/>
                    <a:pt x="307" y="63"/>
                    <a:pt x="231" y="63"/>
                  </a:cubicBezTo>
                  <a:cubicBezTo>
                    <a:pt x="164" y="63"/>
                    <a:pt x="98" y="46"/>
                    <a:pt x="37" y="8"/>
                  </a:cubicBezTo>
                  <a:cubicBezTo>
                    <a:pt x="34" y="5"/>
                    <a:pt x="29" y="4"/>
                    <a:pt x="25" y="4"/>
                  </a:cubicBezTo>
                  <a:cubicBezTo>
                    <a:pt x="18" y="4"/>
                    <a:pt x="11" y="8"/>
                    <a:pt x="7" y="14"/>
                  </a:cubicBezTo>
                  <a:cubicBezTo>
                    <a:pt x="1" y="24"/>
                    <a:pt x="4" y="39"/>
                    <a:pt x="14" y="45"/>
                  </a:cubicBezTo>
                  <a:cubicBezTo>
                    <a:pt x="75" y="88"/>
                    <a:pt x="146" y="107"/>
                    <a:pt x="218" y="107"/>
                  </a:cubicBezTo>
                  <a:cubicBezTo>
                    <a:pt x="306" y="107"/>
                    <a:pt x="394" y="79"/>
                    <a:pt x="467" y="32"/>
                  </a:cubicBezTo>
                  <a:cubicBezTo>
                    <a:pt x="482" y="24"/>
                    <a:pt x="473" y="0"/>
                    <a:pt x="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2" name="Google Shape;342;p31"/>
            <p:cNvGrpSpPr/>
            <p:nvPr/>
          </p:nvGrpSpPr>
          <p:grpSpPr>
            <a:xfrm>
              <a:off x="-3178631" y="-3524845"/>
              <a:ext cx="10033739" cy="8577013"/>
              <a:chOff x="-3178631" y="-3524845"/>
              <a:chExt cx="10033739" cy="8577013"/>
            </a:xfrm>
          </p:grpSpPr>
          <p:sp>
            <p:nvSpPr>
              <p:cNvPr id="343" name="Google Shape;343;p31"/>
              <p:cNvSpPr/>
              <p:nvPr/>
            </p:nvSpPr>
            <p:spPr>
              <a:xfrm flipH="1" rot="2584666">
                <a:off x="319315" y="-1553086"/>
                <a:ext cx="2566628" cy="6299926"/>
              </a:xfrm>
              <a:custGeom>
                <a:rect b="b" l="l" r="r" t="t"/>
                <a:pathLst>
                  <a:path extrusionOk="0" h="11222" w="5041">
                    <a:moveTo>
                      <a:pt x="4881" y="0"/>
                    </a:moveTo>
                    <a:cubicBezTo>
                      <a:pt x="4827" y="0"/>
                      <a:pt x="4776" y="33"/>
                      <a:pt x="4753" y="86"/>
                    </a:cubicBezTo>
                    <a:lnTo>
                      <a:pt x="32" y="11027"/>
                    </a:lnTo>
                    <a:cubicBezTo>
                      <a:pt x="1" y="11098"/>
                      <a:pt x="35" y="11180"/>
                      <a:pt x="106" y="11211"/>
                    </a:cubicBezTo>
                    <a:cubicBezTo>
                      <a:pt x="123" y="11218"/>
                      <a:pt x="142" y="11222"/>
                      <a:pt x="160" y="11222"/>
                    </a:cubicBezTo>
                    <a:cubicBezTo>
                      <a:pt x="214" y="11222"/>
                      <a:pt x="266" y="11191"/>
                      <a:pt x="287" y="11137"/>
                    </a:cubicBezTo>
                    <a:lnTo>
                      <a:pt x="5009" y="196"/>
                    </a:lnTo>
                    <a:cubicBezTo>
                      <a:pt x="5040" y="125"/>
                      <a:pt x="5006" y="43"/>
                      <a:pt x="4935" y="12"/>
                    </a:cubicBezTo>
                    <a:cubicBezTo>
                      <a:pt x="4918" y="4"/>
                      <a:pt x="4899" y="0"/>
                      <a:pt x="48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 flipH="1" rot="2339035">
                <a:off x="-1828538" y="-2172521"/>
                <a:ext cx="7333600" cy="5872366"/>
              </a:xfrm>
              <a:custGeom>
                <a:rect b="b" l="l" r="r" t="t"/>
                <a:pathLst>
                  <a:path extrusionOk="0" h="8332" w="9526">
                    <a:moveTo>
                      <a:pt x="2238" y="1"/>
                    </a:moveTo>
                    <a:lnTo>
                      <a:pt x="0" y="5187"/>
                    </a:lnTo>
                    <a:lnTo>
                      <a:pt x="7287" y="8332"/>
                    </a:lnTo>
                    <a:lnTo>
                      <a:pt x="9525" y="3145"/>
                    </a:ln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 flipH="1" rot="2339035">
                <a:off x="-2534738" y="-569671"/>
                <a:ext cx="7332830" cy="3958138"/>
              </a:xfrm>
              <a:custGeom>
                <a:rect b="b" l="l" r="r" t="t"/>
                <a:pathLst>
                  <a:path extrusionOk="0" h="5616" w="9525">
                    <a:moveTo>
                      <a:pt x="8532" y="0"/>
                    </a:moveTo>
                    <a:cubicBezTo>
                      <a:pt x="7896" y="712"/>
                      <a:pt x="5935" y="2634"/>
                      <a:pt x="3363" y="2634"/>
                    </a:cubicBezTo>
                    <a:cubicBezTo>
                      <a:pt x="2422" y="2634"/>
                      <a:pt x="1399" y="2377"/>
                      <a:pt x="329" y="1709"/>
                    </a:cubicBezTo>
                    <a:lnTo>
                      <a:pt x="0" y="2471"/>
                    </a:lnTo>
                    <a:lnTo>
                      <a:pt x="7286" y="5616"/>
                    </a:lnTo>
                    <a:lnTo>
                      <a:pt x="9524" y="430"/>
                    </a:lnTo>
                    <a:lnTo>
                      <a:pt x="8532" y="0"/>
                    </a:lnTo>
                    <a:close/>
                  </a:path>
                </a:pathLst>
              </a:custGeom>
              <a:solidFill>
                <a:srgbClr val="000000">
                  <a:alpha val="35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6" name="Google Shape;346;p31"/>
            <p:cNvSpPr/>
            <p:nvPr/>
          </p:nvSpPr>
          <p:spPr>
            <a:xfrm flipH="1" rot="2584682">
              <a:off x="432589" y="3420992"/>
              <a:ext cx="312851" cy="657254"/>
            </a:xfrm>
            <a:custGeom>
              <a:rect b="b" l="l" r="r" t="t"/>
              <a:pathLst>
                <a:path extrusionOk="0" h="979" w="466">
                  <a:moveTo>
                    <a:pt x="293" y="0"/>
                  </a:moveTo>
                  <a:cubicBezTo>
                    <a:pt x="268" y="0"/>
                    <a:pt x="242" y="10"/>
                    <a:pt x="217" y="34"/>
                  </a:cubicBezTo>
                  <a:cubicBezTo>
                    <a:pt x="1" y="242"/>
                    <a:pt x="9" y="978"/>
                    <a:pt x="271" y="978"/>
                  </a:cubicBezTo>
                  <a:cubicBezTo>
                    <a:pt x="288" y="978"/>
                    <a:pt x="306" y="975"/>
                    <a:pt x="325" y="969"/>
                  </a:cubicBezTo>
                  <a:cubicBezTo>
                    <a:pt x="427" y="935"/>
                    <a:pt x="439" y="853"/>
                    <a:pt x="449" y="760"/>
                  </a:cubicBezTo>
                  <a:cubicBezTo>
                    <a:pt x="465" y="617"/>
                    <a:pt x="439" y="188"/>
                    <a:pt x="414" y="106"/>
                  </a:cubicBezTo>
                  <a:cubicBezTo>
                    <a:pt x="398" y="50"/>
                    <a:pt x="349" y="0"/>
                    <a:pt x="293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 flipH="1" rot="2584682">
              <a:off x="361739" y="3712459"/>
              <a:ext cx="766685" cy="713648"/>
            </a:xfrm>
            <a:custGeom>
              <a:rect b="b" l="l" r="r" t="t"/>
              <a:pathLst>
                <a:path extrusionOk="0" h="1063" w="1142">
                  <a:moveTo>
                    <a:pt x="670" y="1"/>
                  </a:moveTo>
                  <a:cubicBezTo>
                    <a:pt x="373" y="1"/>
                    <a:pt x="1" y="489"/>
                    <a:pt x="138" y="723"/>
                  </a:cubicBezTo>
                  <a:cubicBezTo>
                    <a:pt x="229" y="908"/>
                    <a:pt x="515" y="1063"/>
                    <a:pt x="688" y="1063"/>
                  </a:cubicBezTo>
                  <a:cubicBezTo>
                    <a:pt x="744" y="1063"/>
                    <a:pt x="788" y="1046"/>
                    <a:pt x="810" y="1009"/>
                  </a:cubicBezTo>
                  <a:cubicBezTo>
                    <a:pt x="865" y="907"/>
                    <a:pt x="707" y="858"/>
                    <a:pt x="799" y="856"/>
                  </a:cubicBezTo>
                  <a:cubicBezTo>
                    <a:pt x="800" y="856"/>
                    <a:pt x="801" y="856"/>
                    <a:pt x="803" y="856"/>
                  </a:cubicBezTo>
                  <a:cubicBezTo>
                    <a:pt x="807" y="856"/>
                    <a:pt x="813" y="857"/>
                    <a:pt x="821" y="857"/>
                  </a:cubicBezTo>
                  <a:cubicBezTo>
                    <a:pt x="836" y="857"/>
                    <a:pt x="857" y="856"/>
                    <a:pt x="876" y="850"/>
                  </a:cubicBezTo>
                  <a:cubicBezTo>
                    <a:pt x="954" y="832"/>
                    <a:pt x="995" y="770"/>
                    <a:pt x="984" y="691"/>
                  </a:cubicBezTo>
                  <a:cubicBezTo>
                    <a:pt x="969" y="583"/>
                    <a:pt x="879" y="540"/>
                    <a:pt x="974" y="533"/>
                  </a:cubicBezTo>
                  <a:cubicBezTo>
                    <a:pt x="988" y="532"/>
                    <a:pt x="1003" y="533"/>
                    <a:pt x="1016" y="531"/>
                  </a:cubicBezTo>
                  <a:cubicBezTo>
                    <a:pt x="1101" y="521"/>
                    <a:pt x="1141" y="461"/>
                    <a:pt x="1117" y="379"/>
                  </a:cubicBezTo>
                  <a:cubicBezTo>
                    <a:pt x="1080" y="251"/>
                    <a:pt x="896" y="100"/>
                    <a:pt x="793" y="34"/>
                  </a:cubicBezTo>
                  <a:cubicBezTo>
                    <a:pt x="755" y="11"/>
                    <a:pt x="713" y="1"/>
                    <a:pt x="670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 flipH="1" rot="2584682">
              <a:off x="328615" y="3731825"/>
              <a:ext cx="621673" cy="621673"/>
            </a:xfrm>
            <a:custGeom>
              <a:rect b="b" l="l" r="r" t="t"/>
              <a:pathLst>
                <a:path extrusionOk="0" h="926" w="926">
                  <a:moveTo>
                    <a:pt x="574" y="668"/>
                  </a:moveTo>
                  <a:cubicBezTo>
                    <a:pt x="576" y="670"/>
                    <a:pt x="577" y="672"/>
                    <a:pt x="578" y="675"/>
                  </a:cubicBezTo>
                  <a:lnTo>
                    <a:pt x="578" y="675"/>
                  </a:lnTo>
                  <a:cubicBezTo>
                    <a:pt x="577" y="673"/>
                    <a:pt x="575" y="671"/>
                    <a:pt x="574" y="668"/>
                  </a:cubicBezTo>
                  <a:close/>
                  <a:moveTo>
                    <a:pt x="562" y="701"/>
                  </a:moveTo>
                  <a:cubicBezTo>
                    <a:pt x="562" y="701"/>
                    <a:pt x="561" y="701"/>
                    <a:pt x="560" y="701"/>
                  </a:cubicBezTo>
                  <a:cubicBezTo>
                    <a:pt x="560" y="701"/>
                    <a:pt x="559" y="701"/>
                    <a:pt x="559" y="701"/>
                  </a:cubicBezTo>
                  <a:close/>
                  <a:moveTo>
                    <a:pt x="676" y="1"/>
                  </a:moveTo>
                  <a:cubicBezTo>
                    <a:pt x="671" y="1"/>
                    <a:pt x="666" y="3"/>
                    <a:pt x="662" y="6"/>
                  </a:cubicBezTo>
                  <a:cubicBezTo>
                    <a:pt x="655" y="14"/>
                    <a:pt x="655" y="26"/>
                    <a:pt x="662" y="33"/>
                  </a:cubicBezTo>
                  <a:cubicBezTo>
                    <a:pt x="724" y="105"/>
                    <a:pt x="908" y="238"/>
                    <a:pt x="815" y="335"/>
                  </a:cubicBezTo>
                  <a:cubicBezTo>
                    <a:pt x="784" y="361"/>
                    <a:pt x="744" y="372"/>
                    <a:pt x="697" y="389"/>
                  </a:cubicBezTo>
                  <a:cubicBezTo>
                    <a:pt x="686" y="393"/>
                    <a:pt x="681" y="407"/>
                    <a:pt x="686" y="418"/>
                  </a:cubicBezTo>
                  <a:cubicBezTo>
                    <a:pt x="756" y="550"/>
                    <a:pt x="766" y="658"/>
                    <a:pt x="583" y="661"/>
                  </a:cubicBezTo>
                  <a:lnTo>
                    <a:pt x="559" y="661"/>
                  </a:lnTo>
                  <a:cubicBezTo>
                    <a:pt x="558" y="661"/>
                    <a:pt x="557" y="661"/>
                    <a:pt x="556" y="661"/>
                  </a:cubicBezTo>
                  <a:cubicBezTo>
                    <a:pt x="542" y="661"/>
                    <a:pt x="530" y="682"/>
                    <a:pt x="540" y="694"/>
                  </a:cubicBezTo>
                  <a:cubicBezTo>
                    <a:pt x="611" y="838"/>
                    <a:pt x="560" y="889"/>
                    <a:pt x="467" y="889"/>
                  </a:cubicBezTo>
                  <a:cubicBezTo>
                    <a:pt x="328" y="889"/>
                    <a:pt x="95" y="776"/>
                    <a:pt x="31" y="692"/>
                  </a:cubicBezTo>
                  <a:cubicBezTo>
                    <a:pt x="27" y="689"/>
                    <a:pt x="24" y="688"/>
                    <a:pt x="21" y="688"/>
                  </a:cubicBezTo>
                  <a:cubicBezTo>
                    <a:pt x="10" y="688"/>
                    <a:pt x="1" y="702"/>
                    <a:pt x="10" y="713"/>
                  </a:cubicBezTo>
                  <a:cubicBezTo>
                    <a:pt x="133" y="832"/>
                    <a:pt x="297" y="925"/>
                    <a:pt x="474" y="925"/>
                  </a:cubicBezTo>
                  <a:cubicBezTo>
                    <a:pt x="475" y="925"/>
                    <a:pt x="476" y="925"/>
                    <a:pt x="477" y="925"/>
                  </a:cubicBezTo>
                  <a:cubicBezTo>
                    <a:pt x="619" y="925"/>
                    <a:pt x="639" y="803"/>
                    <a:pt x="592" y="701"/>
                  </a:cubicBezTo>
                  <a:lnTo>
                    <a:pt x="592" y="701"/>
                  </a:lnTo>
                  <a:cubicBezTo>
                    <a:pt x="658" y="699"/>
                    <a:pt x="730" y="689"/>
                    <a:pt x="766" y="619"/>
                  </a:cubicBezTo>
                  <a:cubicBezTo>
                    <a:pt x="796" y="554"/>
                    <a:pt x="768" y="484"/>
                    <a:pt x="740" y="424"/>
                  </a:cubicBezTo>
                  <a:lnTo>
                    <a:pt x="740" y="424"/>
                  </a:lnTo>
                  <a:cubicBezTo>
                    <a:pt x="829" y="395"/>
                    <a:pt x="925" y="329"/>
                    <a:pt x="872" y="218"/>
                  </a:cubicBezTo>
                  <a:cubicBezTo>
                    <a:pt x="828" y="128"/>
                    <a:pt x="755" y="69"/>
                    <a:pt x="689" y="6"/>
                  </a:cubicBezTo>
                  <a:cubicBezTo>
                    <a:pt x="685" y="3"/>
                    <a:pt x="681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 flipH="1" rot="2584682">
              <a:off x="528867" y="3874048"/>
              <a:ext cx="257128" cy="120844"/>
            </a:xfrm>
            <a:custGeom>
              <a:rect b="b" l="l" r="r" t="t"/>
              <a:pathLst>
                <a:path extrusionOk="0" h="180" w="383">
                  <a:moveTo>
                    <a:pt x="23" y="1"/>
                  </a:moveTo>
                  <a:cubicBezTo>
                    <a:pt x="10" y="1"/>
                    <a:pt x="0" y="21"/>
                    <a:pt x="14" y="29"/>
                  </a:cubicBezTo>
                  <a:cubicBezTo>
                    <a:pt x="120" y="97"/>
                    <a:pt x="231" y="173"/>
                    <a:pt x="362" y="180"/>
                  </a:cubicBezTo>
                  <a:cubicBezTo>
                    <a:pt x="371" y="180"/>
                    <a:pt x="380" y="174"/>
                    <a:pt x="381" y="164"/>
                  </a:cubicBezTo>
                  <a:cubicBezTo>
                    <a:pt x="382" y="154"/>
                    <a:pt x="376" y="145"/>
                    <a:pt x="366" y="143"/>
                  </a:cubicBezTo>
                  <a:cubicBezTo>
                    <a:pt x="247" y="119"/>
                    <a:pt x="137" y="60"/>
                    <a:pt x="29" y="2"/>
                  </a:cubicBezTo>
                  <a:cubicBezTo>
                    <a:pt x="27" y="1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 flipH="1" rot="2584682">
              <a:off x="459599" y="4071840"/>
              <a:ext cx="256457" cy="120844"/>
            </a:xfrm>
            <a:custGeom>
              <a:rect b="b" l="l" r="r" t="t"/>
              <a:pathLst>
                <a:path extrusionOk="0" h="180" w="382">
                  <a:moveTo>
                    <a:pt x="23" y="0"/>
                  </a:moveTo>
                  <a:cubicBezTo>
                    <a:pt x="10" y="0"/>
                    <a:pt x="0" y="18"/>
                    <a:pt x="14" y="27"/>
                  </a:cubicBezTo>
                  <a:cubicBezTo>
                    <a:pt x="120" y="95"/>
                    <a:pt x="230" y="171"/>
                    <a:pt x="362" y="179"/>
                  </a:cubicBezTo>
                  <a:cubicBezTo>
                    <a:pt x="370" y="179"/>
                    <a:pt x="379" y="172"/>
                    <a:pt x="380" y="164"/>
                  </a:cubicBezTo>
                  <a:cubicBezTo>
                    <a:pt x="381" y="154"/>
                    <a:pt x="375" y="144"/>
                    <a:pt x="365" y="141"/>
                  </a:cubicBezTo>
                  <a:cubicBezTo>
                    <a:pt x="246" y="119"/>
                    <a:pt x="137" y="58"/>
                    <a:pt x="29" y="2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31"/>
          <p:cNvSpPr/>
          <p:nvPr/>
        </p:nvSpPr>
        <p:spPr>
          <a:xfrm>
            <a:off x="5371192" y="2457907"/>
            <a:ext cx="4042125" cy="2953850"/>
          </a:xfrm>
          <a:custGeom>
            <a:rect b="b" l="l" r="r" t="t"/>
            <a:pathLst>
              <a:path extrusionOk="0" h="118154" w="161685">
                <a:moveTo>
                  <a:pt x="157813" y="40329"/>
                </a:moveTo>
                <a:cubicBezTo>
                  <a:pt x="155097" y="36085"/>
                  <a:pt x="150018" y="40924"/>
                  <a:pt x="144035" y="36712"/>
                </a:cubicBezTo>
                <a:cubicBezTo>
                  <a:pt x="138052" y="32501"/>
                  <a:pt x="128732" y="21072"/>
                  <a:pt x="121915" y="15060"/>
                </a:cubicBezTo>
                <a:cubicBezTo>
                  <a:pt x="115098" y="9049"/>
                  <a:pt x="110194" y="2270"/>
                  <a:pt x="103134" y="643"/>
                </a:cubicBezTo>
                <a:cubicBezTo>
                  <a:pt x="96074" y="-983"/>
                  <a:pt x="85433" y="444"/>
                  <a:pt x="79555" y="5301"/>
                </a:cubicBezTo>
                <a:cubicBezTo>
                  <a:pt x="73678" y="10158"/>
                  <a:pt x="75173" y="24209"/>
                  <a:pt x="67869" y="29784"/>
                </a:cubicBezTo>
                <a:cubicBezTo>
                  <a:pt x="60566" y="35359"/>
                  <a:pt x="43142" y="34746"/>
                  <a:pt x="35734" y="38752"/>
                </a:cubicBezTo>
                <a:cubicBezTo>
                  <a:pt x="28326" y="42759"/>
                  <a:pt x="25022" y="45967"/>
                  <a:pt x="23422" y="53823"/>
                </a:cubicBezTo>
                <a:cubicBezTo>
                  <a:pt x="21822" y="61679"/>
                  <a:pt x="28221" y="78030"/>
                  <a:pt x="26134" y="85889"/>
                </a:cubicBezTo>
                <a:cubicBezTo>
                  <a:pt x="24047" y="93748"/>
                  <a:pt x="15249" y="95836"/>
                  <a:pt x="10902" y="100978"/>
                </a:cubicBezTo>
                <a:cubicBezTo>
                  <a:pt x="6555" y="106120"/>
                  <a:pt x="-679" y="113999"/>
                  <a:pt x="51" y="116742"/>
                </a:cubicBezTo>
                <a:cubicBezTo>
                  <a:pt x="781" y="119485"/>
                  <a:pt x="-332" y="117377"/>
                  <a:pt x="15284" y="117435"/>
                </a:cubicBezTo>
                <a:cubicBezTo>
                  <a:pt x="30900" y="117493"/>
                  <a:pt x="70896" y="117492"/>
                  <a:pt x="93745" y="117088"/>
                </a:cubicBezTo>
                <a:cubicBezTo>
                  <a:pt x="116595" y="116684"/>
                  <a:pt x="141143" y="119049"/>
                  <a:pt x="152381" y="115009"/>
                </a:cubicBezTo>
                <a:cubicBezTo>
                  <a:pt x="163619" y="110969"/>
                  <a:pt x="159849" y="101652"/>
                  <a:pt x="161174" y="92846"/>
                </a:cubicBezTo>
                <a:cubicBezTo>
                  <a:pt x="162499" y="84041"/>
                  <a:pt x="160893" y="70929"/>
                  <a:pt x="160333" y="62176"/>
                </a:cubicBezTo>
                <a:cubicBezTo>
                  <a:pt x="159773" y="53423"/>
                  <a:pt x="160529" y="44573"/>
                  <a:pt x="157813" y="403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52" name="Google Shape;352;p31"/>
          <p:cNvSpPr txBox="1"/>
          <p:nvPr>
            <p:ph type="ctrTitle"/>
          </p:nvPr>
        </p:nvSpPr>
        <p:spPr>
          <a:xfrm rot="420234">
            <a:off x="993243" y="1048772"/>
            <a:ext cx="4330112" cy="1854944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lang="en" sz="3000">
                <a:solidFill>
                  <a:schemeClr val="accent6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The Continued Effects of Systemic Racism on Communities of Color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353" name="Google Shape;353;p31"/>
          <p:cNvSpPr txBox="1"/>
          <p:nvPr>
            <p:ph idx="1" type="subTitle"/>
          </p:nvPr>
        </p:nvSpPr>
        <p:spPr>
          <a:xfrm>
            <a:off x="744575" y="4006675"/>
            <a:ext cx="43302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How can we heal generational wounds in order to provide a better, more equitable future for our children of minority groups?</a:t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8948750" y="2833225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5590013" y="4252077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8028901" y="1533114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5828256" y="2985596"/>
            <a:ext cx="195000" cy="195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6198771" y="2457898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8627361" y="1091985"/>
            <a:ext cx="195000" cy="195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6349124" y="896972"/>
            <a:ext cx="195000" cy="195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1"/>
          <p:cNvGrpSpPr/>
          <p:nvPr/>
        </p:nvGrpSpPr>
        <p:grpSpPr>
          <a:xfrm>
            <a:off x="7280680" y="986393"/>
            <a:ext cx="1668080" cy="3718532"/>
            <a:chOff x="6656567" y="6361399"/>
            <a:chExt cx="1238458" cy="2760807"/>
          </a:xfrm>
        </p:grpSpPr>
        <p:sp>
          <p:nvSpPr>
            <p:cNvPr id="362" name="Google Shape;362;p31"/>
            <p:cNvSpPr/>
            <p:nvPr/>
          </p:nvSpPr>
          <p:spPr>
            <a:xfrm>
              <a:off x="7393078" y="8844464"/>
              <a:ext cx="233992" cy="268272"/>
            </a:xfrm>
            <a:custGeom>
              <a:rect b="b" l="l" r="r" t="t"/>
              <a:pathLst>
                <a:path extrusionOk="0" h="3373" w="2942">
                  <a:moveTo>
                    <a:pt x="1245" y="1"/>
                  </a:moveTo>
                  <a:cubicBezTo>
                    <a:pt x="605" y="128"/>
                    <a:pt x="355" y="188"/>
                    <a:pt x="1" y="244"/>
                  </a:cubicBezTo>
                  <a:cubicBezTo>
                    <a:pt x="282" y="1481"/>
                    <a:pt x="258" y="1485"/>
                    <a:pt x="319" y="2031"/>
                  </a:cubicBezTo>
                  <a:cubicBezTo>
                    <a:pt x="328" y="2110"/>
                    <a:pt x="303" y="2446"/>
                    <a:pt x="258" y="2614"/>
                  </a:cubicBezTo>
                  <a:cubicBezTo>
                    <a:pt x="213" y="2787"/>
                    <a:pt x="140" y="3079"/>
                    <a:pt x="269" y="3232"/>
                  </a:cubicBezTo>
                  <a:cubicBezTo>
                    <a:pt x="344" y="3322"/>
                    <a:pt x="458" y="3351"/>
                    <a:pt x="584" y="3351"/>
                  </a:cubicBezTo>
                  <a:cubicBezTo>
                    <a:pt x="718" y="3351"/>
                    <a:pt x="867" y="3317"/>
                    <a:pt x="997" y="3290"/>
                  </a:cubicBezTo>
                  <a:cubicBezTo>
                    <a:pt x="1054" y="3278"/>
                    <a:pt x="1115" y="3273"/>
                    <a:pt x="1176" y="3273"/>
                  </a:cubicBezTo>
                  <a:cubicBezTo>
                    <a:pt x="1450" y="3273"/>
                    <a:pt x="1756" y="3371"/>
                    <a:pt x="2040" y="3371"/>
                  </a:cubicBezTo>
                  <a:cubicBezTo>
                    <a:pt x="2049" y="3371"/>
                    <a:pt x="2058" y="3371"/>
                    <a:pt x="2067" y="3371"/>
                  </a:cubicBezTo>
                  <a:cubicBezTo>
                    <a:pt x="2121" y="3371"/>
                    <a:pt x="2182" y="3373"/>
                    <a:pt x="2246" y="3373"/>
                  </a:cubicBezTo>
                  <a:cubicBezTo>
                    <a:pt x="2507" y="3373"/>
                    <a:pt x="2820" y="3349"/>
                    <a:pt x="2906" y="3109"/>
                  </a:cubicBezTo>
                  <a:cubicBezTo>
                    <a:pt x="2941" y="3009"/>
                    <a:pt x="2793" y="2983"/>
                    <a:pt x="2733" y="2967"/>
                  </a:cubicBezTo>
                  <a:cubicBezTo>
                    <a:pt x="2408" y="2883"/>
                    <a:pt x="2121" y="2695"/>
                    <a:pt x="1835" y="2521"/>
                  </a:cubicBezTo>
                  <a:cubicBezTo>
                    <a:pt x="1156" y="2106"/>
                    <a:pt x="1252" y="1328"/>
                    <a:pt x="1247" y="631"/>
                  </a:cubicBezTo>
                  <a:cubicBezTo>
                    <a:pt x="1245" y="421"/>
                    <a:pt x="1245" y="211"/>
                    <a:pt x="1245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406599" y="9007833"/>
              <a:ext cx="229936" cy="114371"/>
            </a:xfrm>
            <a:custGeom>
              <a:rect b="b" l="l" r="r" t="t"/>
              <a:pathLst>
                <a:path extrusionOk="0" h="1438" w="2891">
                  <a:moveTo>
                    <a:pt x="226" y="1"/>
                  </a:moveTo>
                  <a:cubicBezTo>
                    <a:pt x="184" y="1"/>
                    <a:pt x="143" y="18"/>
                    <a:pt x="103" y="48"/>
                  </a:cubicBezTo>
                  <a:cubicBezTo>
                    <a:pt x="43" y="91"/>
                    <a:pt x="11" y="152"/>
                    <a:pt x="9" y="231"/>
                  </a:cubicBezTo>
                  <a:cubicBezTo>
                    <a:pt x="0" y="500"/>
                    <a:pt x="2" y="772"/>
                    <a:pt x="35" y="1039"/>
                  </a:cubicBezTo>
                  <a:cubicBezTo>
                    <a:pt x="38" y="1066"/>
                    <a:pt x="42" y="1092"/>
                    <a:pt x="47" y="1117"/>
                  </a:cubicBezTo>
                  <a:cubicBezTo>
                    <a:pt x="79" y="1276"/>
                    <a:pt x="154" y="1414"/>
                    <a:pt x="329" y="1425"/>
                  </a:cubicBezTo>
                  <a:cubicBezTo>
                    <a:pt x="469" y="1435"/>
                    <a:pt x="737" y="1438"/>
                    <a:pt x="1030" y="1438"/>
                  </a:cubicBezTo>
                  <a:cubicBezTo>
                    <a:pt x="1602" y="1438"/>
                    <a:pt x="2273" y="1426"/>
                    <a:pt x="2297" y="1425"/>
                  </a:cubicBezTo>
                  <a:cubicBezTo>
                    <a:pt x="2449" y="1420"/>
                    <a:pt x="2600" y="1410"/>
                    <a:pt x="2746" y="1354"/>
                  </a:cubicBezTo>
                  <a:cubicBezTo>
                    <a:pt x="2859" y="1311"/>
                    <a:pt x="2890" y="1205"/>
                    <a:pt x="2856" y="1108"/>
                  </a:cubicBezTo>
                  <a:cubicBezTo>
                    <a:pt x="2845" y="1075"/>
                    <a:pt x="2825" y="1042"/>
                    <a:pt x="2798" y="1015"/>
                  </a:cubicBezTo>
                  <a:cubicBezTo>
                    <a:pt x="2699" y="913"/>
                    <a:pt x="2566" y="861"/>
                    <a:pt x="2448" y="789"/>
                  </a:cubicBezTo>
                  <a:cubicBezTo>
                    <a:pt x="2307" y="703"/>
                    <a:pt x="2162" y="630"/>
                    <a:pt x="2025" y="542"/>
                  </a:cubicBezTo>
                  <a:cubicBezTo>
                    <a:pt x="1883" y="452"/>
                    <a:pt x="1745" y="349"/>
                    <a:pt x="1587" y="291"/>
                  </a:cubicBezTo>
                  <a:cubicBezTo>
                    <a:pt x="1567" y="283"/>
                    <a:pt x="1547" y="280"/>
                    <a:pt x="1525" y="280"/>
                  </a:cubicBezTo>
                  <a:cubicBezTo>
                    <a:pt x="1423" y="280"/>
                    <a:pt x="1309" y="357"/>
                    <a:pt x="1217" y="380"/>
                  </a:cubicBezTo>
                  <a:cubicBezTo>
                    <a:pt x="1151" y="396"/>
                    <a:pt x="1085" y="407"/>
                    <a:pt x="1019" y="407"/>
                  </a:cubicBezTo>
                  <a:cubicBezTo>
                    <a:pt x="978" y="407"/>
                    <a:pt x="938" y="403"/>
                    <a:pt x="898" y="393"/>
                  </a:cubicBezTo>
                  <a:cubicBezTo>
                    <a:pt x="695" y="347"/>
                    <a:pt x="531" y="187"/>
                    <a:pt x="369" y="60"/>
                  </a:cubicBezTo>
                  <a:cubicBezTo>
                    <a:pt x="354" y="49"/>
                    <a:pt x="340" y="41"/>
                    <a:pt x="325" y="33"/>
                  </a:cubicBezTo>
                  <a:cubicBezTo>
                    <a:pt x="291" y="11"/>
                    <a:pt x="258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7410338" y="9095960"/>
              <a:ext cx="226198" cy="26247"/>
            </a:xfrm>
            <a:custGeom>
              <a:rect b="b" l="l" r="r" t="t"/>
              <a:pathLst>
                <a:path extrusionOk="0" h="330" w="2844">
                  <a:moveTo>
                    <a:pt x="2720" y="1"/>
                  </a:moveTo>
                  <a:cubicBezTo>
                    <a:pt x="2662" y="1"/>
                    <a:pt x="2604" y="1"/>
                    <a:pt x="2546" y="1"/>
                  </a:cubicBezTo>
                  <a:lnTo>
                    <a:pt x="1402" y="5"/>
                  </a:lnTo>
                  <a:cubicBezTo>
                    <a:pt x="949" y="6"/>
                    <a:pt x="496" y="8"/>
                    <a:pt x="41" y="9"/>
                  </a:cubicBezTo>
                  <a:lnTo>
                    <a:pt x="0" y="9"/>
                  </a:lnTo>
                  <a:cubicBezTo>
                    <a:pt x="32" y="168"/>
                    <a:pt x="107" y="306"/>
                    <a:pt x="282" y="317"/>
                  </a:cubicBezTo>
                  <a:cubicBezTo>
                    <a:pt x="422" y="327"/>
                    <a:pt x="690" y="330"/>
                    <a:pt x="983" y="330"/>
                  </a:cubicBezTo>
                  <a:cubicBezTo>
                    <a:pt x="1555" y="330"/>
                    <a:pt x="2226" y="318"/>
                    <a:pt x="2250" y="317"/>
                  </a:cubicBezTo>
                  <a:cubicBezTo>
                    <a:pt x="2402" y="312"/>
                    <a:pt x="2553" y="302"/>
                    <a:pt x="2699" y="246"/>
                  </a:cubicBezTo>
                  <a:cubicBezTo>
                    <a:pt x="2812" y="203"/>
                    <a:pt x="2843" y="97"/>
                    <a:pt x="2808" y="1"/>
                  </a:cubicBezTo>
                  <a:cubicBezTo>
                    <a:pt x="2779" y="1"/>
                    <a:pt x="2750" y="1"/>
                    <a:pt x="2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7518349" y="8988824"/>
              <a:ext cx="32530" cy="51618"/>
            </a:xfrm>
            <a:custGeom>
              <a:rect b="b" l="l" r="r" t="t"/>
              <a:pathLst>
                <a:path extrusionOk="0" h="649" w="409">
                  <a:moveTo>
                    <a:pt x="229" y="46"/>
                  </a:moveTo>
                  <a:cubicBezTo>
                    <a:pt x="301" y="46"/>
                    <a:pt x="366" y="179"/>
                    <a:pt x="290" y="542"/>
                  </a:cubicBezTo>
                  <a:lnTo>
                    <a:pt x="283" y="586"/>
                  </a:lnTo>
                  <a:cubicBezTo>
                    <a:pt x="282" y="592"/>
                    <a:pt x="281" y="596"/>
                    <a:pt x="281" y="599"/>
                  </a:cubicBezTo>
                  <a:lnTo>
                    <a:pt x="281" y="599"/>
                  </a:lnTo>
                  <a:lnTo>
                    <a:pt x="275" y="593"/>
                  </a:lnTo>
                  <a:cubicBezTo>
                    <a:pt x="0" y="330"/>
                    <a:pt x="123" y="46"/>
                    <a:pt x="229" y="46"/>
                  </a:cubicBezTo>
                  <a:close/>
                  <a:moveTo>
                    <a:pt x="228" y="0"/>
                  </a:moveTo>
                  <a:cubicBezTo>
                    <a:pt x="211" y="0"/>
                    <a:pt x="195" y="4"/>
                    <a:pt x="180" y="11"/>
                  </a:cubicBezTo>
                  <a:cubicBezTo>
                    <a:pt x="58" y="79"/>
                    <a:pt x="55" y="235"/>
                    <a:pt x="84" y="354"/>
                  </a:cubicBezTo>
                  <a:cubicBezTo>
                    <a:pt x="109" y="465"/>
                    <a:pt x="176" y="569"/>
                    <a:pt x="271" y="634"/>
                  </a:cubicBezTo>
                  <a:cubicBezTo>
                    <a:pt x="277" y="641"/>
                    <a:pt x="297" y="649"/>
                    <a:pt x="309" y="649"/>
                  </a:cubicBezTo>
                  <a:cubicBezTo>
                    <a:pt x="309" y="649"/>
                    <a:pt x="310" y="649"/>
                    <a:pt x="311" y="649"/>
                  </a:cubicBezTo>
                  <a:cubicBezTo>
                    <a:pt x="329" y="613"/>
                    <a:pt x="327" y="583"/>
                    <a:pt x="334" y="550"/>
                  </a:cubicBezTo>
                  <a:lnTo>
                    <a:pt x="349" y="463"/>
                  </a:lnTo>
                  <a:cubicBezTo>
                    <a:pt x="368" y="319"/>
                    <a:pt x="408" y="130"/>
                    <a:pt x="286" y="18"/>
                  </a:cubicBezTo>
                  <a:cubicBezTo>
                    <a:pt x="270" y="6"/>
                    <a:pt x="249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7540221" y="9003777"/>
              <a:ext cx="45812" cy="37143"/>
            </a:xfrm>
            <a:custGeom>
              <a:rect b="b" l="l" r="r" t="t"/>
              <a:pathLst>
                <a:path extrusionOk="0" h="467" w="576">
                  <a:moveTo>
                    <a:pt x="425" y="49"/>
                  </a:moveTo>
                  <a:cubicBezTo>
                    <a:pt x="449" y="49"/>
                    <a:pt x="468" y="58"/>
                    <a:pt x="478" y="81"/>
                  </a:cubicBezTo>
                  <a:cubicBezTo>
                    <a:pt x="522" y="181"/>
                    <a:pt x="409" y="280"/>
                    <a:pt x="334" y="338"/>
                  </a:cubicBezTo>
                  <a:cubicBezTo>
                    <a:pt x="259" y="398"/>
                    <a:pt x="165" y="431"/>
                    <a:pt x="69" y="431"/>
                  </a:cubicBezTo>
                  <a:cubicBezTo>
                    <a:pt x="65" y="431"/>
                    <a:pt x="61" y="431"/>
                    <a:pt x="57" y="431"/>
                  </a:cubicBezTo>
                  <a:lnTo>
                    <a:pt x="57" y="431"/>
                  </a:lnTo>
                  <a:cubicBezTo>
                    <a:pt x="66" y="416"/>
                    <a:pt x="81" y="393"/>
                    <a:pt x="86" y="384"/>
                  </a:cubicBezTo>
                  <a:cubicBezTo>
                    <a:pt x="163" y="271"/>
                    <a:pt x="234" y="133"/>
                    <a:pt x="358" y="69"/>
                  </a:cubicBezTo>
                  <a:cubicBezTo>
                    <a:pt x="381" y="56"/>
                    <a:pt x="405" y="49"/>
                    <a:pt x="425" y="49"/>
                  </a:cubicBezTo>
                  <a:close/>
                  <a:moveTo>
                    <a:pt x="432" y="1"/>
                  </a:moveTo>
                  <a:cubicBezTo>
                    <a:pt x="271" y="10"/>
                    <a:pt x="178" y="166"/>
                    <a:pt x="95" y="285"/>
                  </a:cubicBezTo>
                  <a:cubicBezTo>
                    <a:pt x="80" y="309"/>
                    <a:pt x="39" y="373"/>
                    <a:pt x="24" y="395"/>
                  </a:cubicBezTo>
                  <a:cubicBezTo>
                    <a:pt x="14" y="411"/>
                    <a:pt x="3" y="431"/>
                    <a:pt x="1" y="450"/>
                  </a:cubicBezTo>
                  <a:cubicBezTo>
                    <a:pt x="9" y="459"/>
                    <a:pt x="31" y="465"/>
                    <a:pt x="41" y="465"/>
                  </a:cubicBezTo>
                  <a:cubicBezTo>
                    <a:pt x="52" y="466"/>
                    <a:pt x="64" y="466"/>
                    <a:pt x="75" y="466"/>
                  </a:cubicBezTo>
                  <a:cubicBezTo>
                    <a:pt x="177" y="466"/>
                    <a:pt x="279" y="430"/>
                    <a:pt x="359" y="369"/>
                  </a:cubicBezTo>
                  <a:cubicBezTo>
                    <a:pt x="452" y="300"/>
                    <a:pt x="576" y="194"/>
                    <a:pt x="521" y="60"/>
                  </a:cubicBezTo>
                  <a:cubicBezTo>
                    <a:pt x="507" y="29"/>
                    <a:pt x="46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7418053" y="9021832"/>
              <a:ext cx="112542" cy="38495"/>
            </a:xfrm>
            <a:custGeom>
              <a:rect b="b" l="l" r="r" t="t"/>
              <a:pathLst>
                <a:path extrusionOk="0" h="484" w="1415">
                  <a:moveTo>
                    <a:pt x="21" y="1"/>
                  </a:moveTo>
                  <a:cubicBezTo>
                    <a:pt x="19" y="1"/>
                    <a:pt x="16" y="1"/>
                    <a:pt x="14" y="2"/>
                  </a:cubicBezTo>
                  <a:cubicBezTo>
                    <a:pt x="5" y="6"/>
                    <a:pt x="1" y="16"/>
                    <a:pt x="5" y="24"/>
                  </a:cubicBezTo>
                  <a:cubicBezTo>
                    <a:pt x="61" y="148"/>
                    <a:pt x="149" y="249"/>
                    <a:pt x="256" y="327"/>
                  </a:cubicBezTo>
                  <a:cubicBezTo>
                    <a:pt x="409" y="440"/>
                    <a:pt x="584" y="483"/>
                    <a:pt x="764" y="483"/>
                  </a:cubicBezTo>
                  <a:cubicBezTo>
                    <a:pt x="977" y="483"/>
                    <a:pt x="1195" y="422"/>
                    <a:pt x="1388" y="343"/>
                  </a:cubicBezTo>
                  <a:cubicBezTo>
                    <a:pt x="1414" y="334"/>
                    <a:pt x="1402" y="299"/>
                    <a:pt x="1381" y="299"/>
                  </a:cubicBezTo>
                  <a:cubicBezTo>
                    <a:pt x="1378" y="299"/>
                    <a:pt x="1375" y="300"/>
                    <a:pt x="1371" y="302"/>
                  </a:cubicBezTo>
                  <a:cubicBezTo>
                    <a:pt x="1186" y="383"/>
                    <a:pt x="974" y="435"/>
                    <a:pt x="770" y="435"/>
                  </a:cubicBezTo>
                  <a:cubicBezTo>
                    <a:pt x="470" y="435"/>
                    <a:pt x="188" y="321"/>
                    <a:pt x="38" y="13"/>
                  </a:cubicBezTo>
                  <a:cubicBezTo>
                    <a:pt x="35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7229709" y="8844464"/>
              <a:ext cx="233992" cy="268272"/>
            </a:xfrm>
            <a:custGeom>
              <a:rect b="b" l="l" r="r" t="t"/>
              <a:pathLst>
                <a:path extrusionOk="0" h="3373" w="2942">
                  <a:moveTo>
                    <a:pt x="1245" y="1"/>
                  </a:moveTo>
                  <a:cubicBezTo>
                    <a:pt x="604" y="128"/>
                    <a:pt x="354" y="188"/>
                    <a:pt x="0" y="244"/>
                  </a:cubicBezTo>
                  <a:cubicBezTo>
                    <a:pt x="280" y="1481"/>
                    <a:pt x="257" y="1485"/>
                    <a:pt x="318" y="2031"/>
                  </a:cubicBezTo>
                  <a:cubicBezTo>
                    <a:pt x="327" y="2110"/>
                    <a:pt x="303" y="2446"/>
                    <a:pt x="258" y="2614"/>
                  </a:cubicBezTo>
                  <a:cubicBezTo>
                    <a:pt x="213" y="2787"/>
                    <a:pt x="140" y="3079"/>
                    <a:pt x="268" y="3232"/>
                  </a:cubicBezTo>
                  <a:cubicBezTo>
                    <a:pt x="343" y="3322"/>
                    <a:pt x="457" y="3351"/>
                    <a:pt x="583" y="3351"/>
                  </a:cubicBezTo>
                  <a:cubicBezTo>
                    <a:pt x="718" y="3351"/>
                    <a:pt x="866" y="3317"/>
                    <a:pt x="996" y="3290"/>
                  </a:cubicBezTo>
                  <a:cubicBezTo>
                    <a:pt x="1054" y="3278"/>
                    <a:pt x="1114" y="3273"/>
                    <a:pt x="1176" y="3273"/>
                  </a:cubicBezTo>
                  <a:cubicBezTo>
                    <a:pt x="1449" y="3273"/>
                    <a:pt x="1755" y="3371"/>
                    <a:pt x="2039" y="3371"/>
                  </a:cubicBezTo>
                  <a:cubicBezTo>
                    <a:pt x="2048" y="3371"/>
                    <a:pt x="2057" y="3371"/>
                    <a:pt x="2066" y="3371"/>
                  </a:cubicBezTo>
                  <a:cubicBezTo>
                    <a:pt x="2120" y="3371"/>
                    <a:pt x="2181" y="3373"/>
                    <a:pt x="2246" y="3373"/>
                  </a:cubicBezTo>
                  <a:cubicBezTo>
                    <a:pt x="2506" y="3373"/>
                    <a:pt x="2820" y="3349"/>
                    <a:pt x="2906" y="3109"/>
                  </a:cubicBezTo>
                  <a:cubicBezTo>
                    <a:pt x="2942" y="3009"/>
                    <a:pt x="2794" y="2983"/>
                    <a:pt x="2732" y="2967"/>
                  </a:cubicBezTo>
                  <a:cubicBezTo>
                    <a:pt x="2408" y="2883"/>
                    <a:pt x="2120" y="2695"/>
                    <a:pt x="1835" y="2521"/>
                  </a:cubicBezTo>
                  <a:cubicBezTo>
                    <a:pt x="1155" y="2106"/>
                    <a:pt x="1251" y="1328"/>
                    <a:pt x="1246" y="631"/>
                  </a:cubicBezTo>
                  <a:cubicBezTo>
                    <a:pt x="1245" y="421"/>
                    <a:pt x="1245" y="211"/>
                    <a:pt x="1245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7243151" y="9007833"/>
              <a:ext cx="229936" cy="114371"/>
            </a:xfrm>
            <a:custGeom>
              <a:rect b="b" l="l" r="r" t="t"/>
              <a:pathLst>
                <a:path extrusionOk="0" h="1438" w="2891">
                  <a:moveTo>
                    <a:pt x="226" y="1"/>
                  </a:moveTo>
                  <a:cubicBezTo>
                    <a:pt x="184" y="1"/>
                    <a:pt x="144" y="18"/>
                    <a:pt x="103" y="48"/>
                  </a:cubicBezTo>
                  <a:cubicBezTo>
                    <a:pt x="44" y="91"/>
                    <a:pt x="12" y="152"/>
                    <a:pt x="9" y="231"/>
                  </a:cubicBezTo>
                  <a:cubicBezTo>
                    <a:pt x="1" y="500"/>
                    <a:pt x="3" y="772"/>
                    <a:pt x="34" y="1039"/>
                  </a:cubicBezTo>
                  <a:cubicBezTo>
                    <a:pt x="38" y="1066"/>
                    <a:pt x="43" y="1092"/>
                    <a:pt x="48" y="1117"/>
                  </a:cubicBezTo>
                  <a:cubicBezTo>
                    <a:pt x="80" y="1276"/>
                    <a:pt x="155" y="1414"/>
                    <a:pt x="329" y="1425"/>
                  </a:cubicBezTo>
                  <a:cubicBezTo>
                    <a:pt x="469" y="1435"/>
                    <a:pt x="737" y="1438"/>
                    <a:pt x="1031" y="1438"/>
                  </a:cubicBezTo>
                  <a:cubicBezTo>
                    <a:pt x="1603" y="1438"/>
                    <a:pt x="2274" y="1426"/>
                    <a:pt x="2297" y="1425"/>
                  </a:cubicBezTo>
                  <a:cubicBezTo>
                    <a:pt x="2448" y="1420"/>
                    <a:pt x="2600" y="1410"/>
                    <a:pt x="2745" y="1354"/>
                  </a:cubicBezTo>
                  <a:cubicBezTo>
                    <a:pt x="2860" y="1311"/>
                    <a:pt x="2891" y="1205"/>
                    <a:pt x="2857" y="1108"/>
                  </a:cubicBezTo>
                  <a:cubicBezTo>
                    <a:pt x="2846" y="1075"/>
                    <a:pt x="2825" y="1042"/>
                    <a:pt x="2798" y="1015"/>
                  </a:cubicBezTo>
                  <a:cubicBezTo>
                    <a:pt x="2699" y="913"/>
                    <a:pt x="2565" y="861"/>
                    <a:pt x="2447" y="789"/>
                  </a:cubicBezTo>
                  <a:cubicBezTo>
                    <a:pt x="2308" y="703"/>
                    <a:pt x="2163" y="630"/>
                    <a:pt x="2025" y="542"/>
                  </a:cubicBezTo>
                  <a:cubicBezTo>
                    <a:pt x="1883" y="452"/>
                    <a:pt x="1746" y="349"/>
                    <a:pt x="1588" y="291"/>
                  </a:cubicBezTo>
                  <a:cubicBezTo>
                    <a:pt x="1568" y="283"/>
                    <a:pt x="1547" y="280"/>
                    <a:pt x="1526" y="280"/>
                  </a:cubicBezTo>
                  <a:cubicBezTo>
                    <a:pt x="1423" y="280"/>
                    <a:pt x="1309" y="357"/>
                    <a:pt x="1217" y="380"/>
                  </a:cubicBezTo>
                  <a:cubicBezTo>
                    <a:pt x="1152" y="396"/>
                    <a:pt x="1085" y="407"/>
                    <a:pt x="1019" y="407"/>
                  </a:cubicBezTo>
                  <a:cubicBezTo>
                    <a:pt x="979" y="407"/>
                    <a:pt x="939" y="403"/>
                    <a:pt x="899" y="393"/>
                  </a:cubicBezTo>
                  <a:cubicBezTo>
                    <a:pt x="696" y="347"/>
                    <a:pt x="531" y="187"/>
                    <a:pt x="368" y="60"/>
                  </a:cubicBezTo>
                  <a:cubicBezTo>
                    <a:pt x="355" y="49"/>
                    <a:pt x="340" y="41"/>
                    <a:pt x="326" y="33"/>
                  </a:cubicBezTo>
                  <a:cubicBezTo>
                    <a:pt x="292" y="11"/>
                    <a:pt x="259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7246889" y="9095960"/>
              <a:ext cx="226198" cy="26247"/>
            </a:xfrm>
            <a:custGeom>
              <a:rect b="b" l="l" r="r" t="t"/>
              <a:pathLst>
                <a:path extrusionOk="0" h="330" w="2844">
                  <a:moveTo>
                    <a:pt x="2721" y="1"/>
                  </a:moveTo>
                  <a:cubicBezTo>
                    <a:pt x="2662" y="1"/>
                    <a:pt x="2604" y="1"/>
                    <a:pt x="2546" y="1"/>
                  </a:cubicBezTo>
                  <a:lnTo>
                    <a:pt x="1402" y="5"/>
                  </a:lnTo>
                  <a:cubicBezTo>
                    <a:pt x="949" y="6"/>
                    <a:pt x="496" y="8"/>
                    <a:pt x="42" y="9"/>
                  </a:cubicBezTo>
                  <a:lnTo>
                    <a:pt x="1" y="9"/>
                  </a:lnTo>
                  <a:cubicBezTo>
                    <a:pt x="33" y="168"/>
                    <a:pt x="108" y="306"/>
                    <a:pt x="282" y="317"/>
                  </a:cubicBezTo>
                  <a:cubicBezTo>
                    <a:pt x="422" y="327"/>
                    <a:pt x="690" y="330"/>
                    <a:pt x="984" y="330"/>
                  </a:cubicBezTo>
                  <a:cubicBezTo>
                    <a:pt x="1556" y="330"/>
                    <a:pt x="2227" y="318"/>
                    <a:pt x="2250" y="317"/>
                  </a:cubicBezTo>
                  <a:cubicBezTo>
                    <a:pt x="2401" y="312"/>
                    <a:pt x="2553" y="302"/>
                    <a:pt x="2698" y="246"/>
                  </a:cubicBezTo>
                  <a:cubicBezTo>
                    <a:pt x="2813" y="203"/>
                    <a:pt x="2844" y="97"/>
                    <a:pt x="2809" y="1"/>
                  </a:cubicBezTo>
                  <a:cubicBezTo>
                    <a:pt x="2779" y="1"/>
                    <a:pt x="2750" y="1"/>
                    <a:pt x="2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7354980" y="8988824"/>
              <a:ext cx="32530" cy="51618"/>
            </a:xfrm>
            <a:custGeom>
              <a:rect b="b" l="l" r="r" t="t"/>
              <a:pathLst>
                <a:path extrusionOk="0" h="649" w="409">
                  <a:moveTo>
                    <a:pt x="229" y="47"/>
                  </a:moveTo>
                  <a:cubicBezTo>
                    <a:pt x="302" y="47"/>
                    <a:pt x="366" y="179"/>
                    <a:pt x="291" y="542"/>
                  </a:cubicBezTo>
                  <a:lnTo>
                    <a:pt x="283" y="586"/>
                  </a:lnTo>
                  <a:cubicBezTo>
                    <a:pt x="282" y="592"/>
                    <a:pt x="282" y="596"/>
                    <a:pt x="282" y="599"/>
                  </a:cubicBezTo>
                  <a:lnTo>
                    <a:pt x="282" y="599"/>
                  </a:lnTo>
                  <a:lnTo>
                    <a:pt x="275" y="593"/>
                  </a:lnTo>
                  <a:cubicBezTo>
                    <a:pt x="1" y="331"/>
                    <a:pt x="123" y="47"/>
                    <a:pt x="229" y="47"/>
                  </a:cubicBezTo>
                  <a:close/>
                  <a:moveTo>
                    <a:pt x="229" y="0"/>
                  </a:moveTo>
                  <a:cubicBezTo>
                    <a:pt x="212" y="0"/>
                    <a:pt x="195" y="4"/>
                    <a:pt x="181" y="11"/>
                  </a:cubicBezTo>
                  <a:cubicBezTo>
                    <a:pt x="59" y="79"/>
                    <a:pt x="56" y="235"/>
                    <a:pt x="84" y="354"/>
                  </a:cubicBezTo>
                  <a:cubicBezTo>
                    <a:pt x="110" y="465"/>
                    <a:pt x="177" y="569"/>
                    <a:pt x="271" y="634"/>
                  </a:cubicBezTo>
                  <a:cubicBezTo>
                    <a:pt x="278" y="641"/>
                    <a:pt x="297" y="649"/>
                    <a:pt x="309" y="649"/>
                  </a:cubicBezTo>
                  <a:cubicBezTo>
                    <a:pt x="310" y="649"/>
                    <a:pt x="311" y="649"/>
                    <a:pt x="311" y="649"/>
                  </a:cubicBezTo>
                  <a:cubicBezTo>
                    <a:pt x="330" y="613"/>
                    <a:pt x="328" y="583"/>
                    <a:pt x="335" y="550"/>
                  </a:cubicBezTo>
                  <a:lnTo>
                    <a:pt x="349" y="463"/>
                  </a:lnTo>
                  <a:cubicBezTo>
                    <a:pt x="369" y="319"/>
                    <a:pt x="409" y="130"/>
                    <a:pt x="287" y="18"/>
                  </a:cubicBezTo>
                  <a:cubicBezTo>
                    <a:pt x="271" y="6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7376853" y="9003777"/>
              <a:ext cx="45812" cy="37143"/>
            </a:xfrm>
            <a:custGeom>
              <a:rect b="b" l="l" r="r" t="t"/>
              <a:pathLst>
                <a:path extrusionOk="0" h="467" w="576">
                  <a:moveTo>
                    <a:pt x="425" y="49"/>
                  </a:moveTo>
                  <a:cubicBezTo>
                    <a:pt x="448" y="49"/>
                    <a:pt x="467" y="58"/>
                    <a:pt x="478" y="81"/>
                  </a:cubicBezTo>
                  <a:cubicBezTo>
                    <a:pt x="522" y="181"/>
                    <a:pt x="409" y="280"/>
                    <a:pt x="334" y="338"/>
                  </a:cubicBezTo>
                  <a:cubicBezTo>
                    <a:pt x="258" y="398"/>
                    <a:pt x="164" y="431"/>
                    <a:pt x="68" y="431"/>
                  </a:cubicBezTo>
                  <a:cubicBezTo>
                    <a:pt x="64" y="431"/>
                    <a:pt x="60" y="431"/>
                    <a:pt x="56" y="431"/>
                  </a:cubicBezTo>
                  <a:lnTo>
                    <a:pt x="56" y="431"/>
                  </a:lnTo>
                  <a:cubicBezTo>
                    <a:pt x="64" y="416"/>
                    <a:pt x="80" y="393"/>
                    <a:pt x="86" y="384"/>
                  </a:cubicBezTo>
                  <a:cubicBezTo>
                    <a:pt x="163" y="271"/>
                    <a:pt x="232" y="133"/>
                    <a:pt x="358" y="69"/>
                  </a:cubicBezTo>
                  <a:cubicBezTo>
                    <a:pt x="380" y="56"/>
                    <a:pt x="404" y="49"/>
                    <a:pt x="425" y="49"/>
                  </a:cubicBezTo>
                  <a:close/>
                  <a:moveTo>
                    <a:pt x="432" y="1"/>
                  </a:moveTo>
                  <a:cubicBezTo>
                    <a:pt x="270" y="10"/>
                    <a:pt x="178" y="166"/>
                    <a:pt x="94" y="285"/>
                  </a:cubicBezTo>
                  <a:cubicBezTo>
                    <a:pt x="78" y="309"/>
                    <a:pt x="37" y="373"/>
                    <a:pt x="24" y="395"/>
                  </a:cubicBezTo>
                  <a:cubicBezTo>
                    <a:pt x="14" y="411"/>
                    <a:pt x="1" y="431"/>
                    <a:pt x="0" y="450"/>
                  </a:cubicBezTo>
                  <a:cubicBezTo>
                    <a:pt x="10" y="459"/>
                    <a:pt x="31" y="465"/>
                    <a:pt x="40" y="465"/>
                  </a:cubicBezTo>
                  <a:cubicBezTo>
                    <a:pt x="52" y="466"/>
                    <a:pt x="63" y="466"/>
                    <a:pt x="75" y="466"/>
                  </a:cubicBezTo>
                  <a:cubicBezTo>
                    <a:pt x="176" y="466"/>
                    <a:pt x="277" y="430"/>
                    <a:pt x="359" y="369"/>
                  </a:cubicBezTo>
                  <a:cubicBezTo>
                    <a:pt x="451" y="300"/>
                    <a:pt x="575" y="194"/>
                    <a:pt x="520" y="60"/>
                  </a:cubicBezTo>
                  <a:cubicBezTo>
                    <a:pt x="506" y="29"/>
                    <a:pt x="467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7254764" y="9021832"/>
              <a:ext cx="112462" cy="38495"/>
            </a:xfrm>
            <a:custGeom>
              <a:rect b="b" l="l" r="r" t="t"/>
              <a:pathLst>
                <a:path extrusionOk="0" h="484" w="1414">
                  <a:moveTo>
                    <a:pt x="20" y="1"/>
                  </a:moveTo>
                  <a:cubicBezTo>
                    <a:pt x="18" y="1"/>
                    <a:pt x="16" y="1"/>
                    <a:pt x="14" y="2"/>
                  </a:cubicBezTo>
                  <a:cubicBezTo>
                    <a:pt x="4" y="6"/>
                    <a:pt x="0" y="16"/>
                    <a:pt x="4" y="24"/>
                  </a:cubicBezTo>
                  <a:cubicBezTo>
                    <a:pt x="61" y="148"/>
                    <a:pt x="148" y="249"/>
                    <a:pt x="256" y="327"/>
                  </a:cubicBezTo>
                  <a:cubicBezTo>
                    <a:pt x="408" y="440"/>
                    <a:pt x="584" y="483"/>
                    <a:pt x="764" y="483"/>
                  </a:cubicBezTo>
                  <a:cubicBezTo>
                    <a:pt x="976" y="483"/>
                    <a:pt x="1195" y="422"/>
                    <a:pt x="1387" y="343"/>
                  </a:cubicBezTo>
                  <a:cubicBezTo>
                    <a:pt x="1414" y="334"/>
                    <a:pt x="1402" y="299"/>
                    <a:pt x="1380" y="299"/>
                  </a:cubicBezTo>
                  <a:cubicBezTo>
                    <a:pt x="1377" y="299"/>
                    <a:pt x="1374" y="300"/>
                    <a:pt x="1371" y="302"/>
                  </a:cubicBezTo>
                  <a:cubicBezTo>
                    <a:pt x="1186" y="383"/>
                    <a:pt x="974" y="435"/>
                    <a:pt x="770" y="435"/>
                  </a:cubicBezTo>
                  <a:cubicBezTo>
                    <a:pt x="469" y="435"/>
                    <a:pt x="187" y="321"/>
                    <a:pt x="37" y="13"/>
                  </a:cubicBezTo>
                  <a:cubicBezTo>
                    <a:pt x="35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7221994" y="7914836"/>
              <a:ext cx="410878" cy="1069825"/>
            </a:xfrm>
            <a:custGeom>
              <a:rect b="b" l="l" r="r" t="t"/>
              <a:pathLst>
                <a:path extrusionOk="0" h="13451" w="5166">
                  <a:moveTo>
                    <a:pt x="3256" y="0"/>
                  </a:moveTo>
                  <a:cubicBezTo>
                    <a:pt x="3118" y="0"/>
                    <a:pt x="3030" y="17"/>
                    <a:pt x="3014" y="17"/>
                  </a:cubicBezTo>
                  <a:cubicBezTo>
                    <a:pt x="2402" y="19"/>
                    <a:pt x="1262" y="496"/>
                    <a:pt x="744" y="1264"/>
                  </a:cubicBezTo>
                  <a:cubicBezTo>
                    <a:pt x="35" y="2312"/>
                    <a:pt x="499" y="5942"/>
                    <a:pt x="724" y="7084"/>
                  </a:cubicBezTo>
                  <a:cubicBezTo>
                    <a:pt x="781" y="7373"/>
                    <a:pt x="564" y="7411"/>
                    <a:pt x="302" y="8531"/>
                  </a:cubicBezTo>
                  <a:cubicBezTo>
                    <a:pt x="62" y="9561"/>
                    <a:pt x="1" y="10650"/>
                    <a:pt x="63" y="11677"/>
                  </a:cubicBezTo>
                  <a:cubicBezTo>
                    <a:pt x="125" y="12658"/>
                    <a:pt x="208" y="12965"/>
                    <a:pt x="236" y="13164"/>
                  </a:cubicBezTo>
                  <a:cubicBezTo>
                    <a:pt x="250" y="13283"/>
                    <a:pt x="392" y="13274"/>
                    <a:pt x="485" y="13287"/>
                  </a:cubicBezTo>
                  <a:cubicBezTo>
                    <a:pt x="717" y="13319"/>
                    <a:pt x="944" y="13372"/>
                    <a:pt x="1177" y="13372"/>
                  </a:cubicBezTo>
                  <a:cubicBezTo>
                    <a:pt x="1190" y="13372"/>
                    <a:pt x="1202" y="13372"/>
                    <a:pt x="1214" y="13372"/>
                  </a:cubicBezTo>
                  <a:cubicBezTo>
                    <a:pt x="1384" y="13367"/>
                    <a:pt x="1493" y="13387"/>
                    <a:pt x="1529" y="13211"/>
                  </a:cubicBezTo>
                  <a:cubicBezTo>
                    <a:pt x="2020" y="10785"/>
                    <a:pt x="2040" y="10657"/>
                    <a:pt x="2050" y="10657"/>
                  </a:cubicBezTo>
                  <a:cubicBezTo>
                    <a:pt x="2051" y="10657"/>
                    <a:pt x="2052" y="10659"/>
                    <a:pt x="2054" y="10659"/>
                  </a:cubicBezTo>
                  <a:cubicBezTo>
                    <a:pt x="2064" y="10659"/>
                    <a:pt x="2158" y="12733"/>
                    <a:pt x="2167" y="12844"/>
                  </a:cubicBezTo>
                  <a:cubicBezTo>
                    <a:pt x="2208" y="13369"/>
                    <a:pt x="2169" y="13357"/>
                    <a:pt x="2300" y="13385"/>
                  </a:cubicBezTo>
                  <a:cubicBezTo>
                    <a:pt x="2563" y="13439"/>
                    <a:pt x="2813" y="13451"/>
                    <a:pt x="3058" y="13451"/>
                  </a:cubicBezTo>
                  <a:cubicBezTo>
                    <a:pt x="3147" y="13451"/>
                    <a:pt x="3236" y="13449"/>
                    <a:pt x="3324" y="13448"/>
                  </a:cubicBezTo>
                  <a:cubicBezTo>
                    <a:pt x="3466" y="13444"/>
                    <a:pt x="3483" y="13428"/>
                    <a:pt x="3518" y="13298"/>
                  </a:cubicBezTo>
                  <a:cubicBezTo>
                    <a:pt x="3801" y="12222"/>
                    <a:pt x="5120" y="4773"/>
                    <a:pt x="5160" y="1731"/>
                  </a:cubicBezTo>
                  <a:cubicBezTo>
                    <a:pt x="5165" y="1341"/>
                    <a:pt x="4930" y="795"/>
                    <a:pt x="4430" y="415"/>
                  </a:cubicBezTo>
                  <a:cubicBezTo>
                    <a:pt x="3964" y="61"/>
                    <a:pt x="3519" y="0"/>
                    <a:pt x="3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7382500" y="8185421"/>
              <a:ext cx="140856" cy="672707"/>
            </a:xfrm>
            <a:custGeom>
              <a:rect b="b" l="l" r="r" t="t"/>
              <a:pathLst>
                <a:path extrusionOk="0" h="8458" w="1771">
                  <a:moveTo>
                    <a:pt x="1462" y="1"/>
                  </a:moveTo>
                  <a:cubicBezTo>
                    <a:pt x="1462" y="1"/>
                    <a:pt x="1462" y="1"/>
                    <a:pt x="1462" y="1"/>
                  </a:cubicBezTo>
                  <a:cubicBezTo>
                    <a:pt x="1427" y="1"/>
                    <a:pt x="1361" y="368"/>
                    <a:pt x="1356" y="398"/>
                  </a:cubicBezTo>
                  <a:cubicBezTo>
                    <a:pt x="1221" y="1303"/>
                    <a:pt x="233" y="5992"/>
                    <a:pt x="15" y="7395"/>
                  </a:cubicBezTo>
                  <a:cubicBezTo>
                    <a:pt x="0" y="7482"/>
                    <a:pt x="4" y="7493"/>
                    <a:pt x="13" y="7493"/>
                  </a:cubicBezTo>
                  <a:cubicBezTo>
                    <a:pt x="17" y="7493"/>
                    <a:pt x="20" y="7492"/>
                    <a:pt x="24" y="7492"/>
                  </a:cubicBezTo>
                  <a:cubicBezTo>
                    <a:pt x="36" y="7492"/>
                    <a:pt x="50" y="7503"/>
                    <a:pt x="54" y="7591"/>
                  </a:cubicBezTo>
                  <a:cubicBezTo>
                    <a:pt x="62" y="7778"/>
                    <a:pt x="71" y="7967"/>
                    <a:pt x="86" y="8155"/>
                  </a:cubicBezTo>
                  <a:cubicBezTo>
                    <a:pt x="89" y="8196"/>
                    <a:pt x="83" y="8435"/>
                    <a:pt x="131" y="8456"/>
                  </a:cubicBezTo>
                  <a:cubicBezTo>
                    <a:pt x="133" y="8457"/>
                    <a:pt x="136" y="8458"/>
                    <a:pt x="140" y="8458"/>
                  </a:cubicBezTo>
                  <a:cubicBezTo>
                    <a:pt x="315" y="8458"/>
                    <a:pt x="947" y="6526"/>
                    <a:pt x="986" y="6401"/>
                  </a:cubicBezTo>
                  <a:cubicBezTo>
                    <a:pt x="1209" y="5661"/>
                    <a:pt x="1377" y="4907"/>
                    <a:pt x="1492" y="4142"/>
                  </a:cubicBezTo>
                  <a:cubicBezTo>
                    <a:pt x="1770" y="2277"/>
                    <a:pt x="1657" y="1"/>
                    <a:pt x="1462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7494328" y="8009087"/>
              <a:ext cx="57901" cy="171716"/>
            </a:xfrm>
            <a:custGeom>
              <a:rect b="b" l="l" r="r" t="t"/>
              <a:pathLst>
                <a:path extrusionOk="0" h="2159" w="728">
                  <a:moveTo>
                    <a:pt x="412" y="0"/>
                  </a:moveTo>
                  <a:cubicBezTo>
                    <a:pt x="401" y="0"/>
                    <a:pt x="390" y="1"/>
                    <a:pt x="382" y="2"/>
                  </a:cubicBezTo>
                  <a:cubicBezTo>
                    <a:pt x="211" y="28"/>
                    <a:pt x="229" y="98"/>
                    <a:pt x="103" y="1209"/>
                  </a:cubicBezTo>
                  <a:cubicBezTo>
                    <a:pt x="32" y="1840"/>
                    <a:pt x="25" y="1887"/>
                    <a:pt x="8" y="2040"/>
                  </a:cubicBezTo>
                  <a:cubicBezTo>
                    <a:pt x="0" y="2119"/>
                    <a:pt x="74" y="2158"/>
                    <a:pt x="134" y="2158"/>
                  </a:cubicBezTo>
                  <a:cubicBezTo>
                    <a:pt x="136" y="2158"/>
                    <a:pt x="138" y="2158"/>
                    <a:pt x="140" y="2158"/>
                  </a:cubicBezTo>
                  <a:cubicBezTo>
                    <a:pt x="217" y="2153"/>
                    <a:pt x="283" y="2089"/>
                    <a:pt x="335" y="2031"/>
                  </a:cubicBezTo>
                  <a:cubicBezTo>
                    <a:pt x="551" y="1794"/>
                    <a:pt x="590" y="1370"/>
                    <a:pt x="650" y="1053"/>
                  </a:cubicBezTo>
                  <a:cubicBezTo>
                    <a:pt x="702" y="760"/>
                    <a:pt x="723" y="464"/>
                    <a:pt x="727" y="166"/>
                  </a:cubicBezTo>
                  <a:cubicBezTo>
                    <a:pt x="728" y="102"/>
                    <a:pt x="704" y="60"/>
                    <a:pt x="648" y="41"/>
                  </a:cubicBezTo>
                  <a:cubicBezTo>
                    <a:pt x="588" y="23"/>
                    <a:pt x="481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7385761" y="8185103"/>
              <a:ext cx="113258" cy="563346"/>
            </a:xfrm>
            <a:custGeom>
              <a:rect b="b" l="l" r="r" t="t"/>
              <a:pathLst>
                <a:path extrusionOk="0" h="7083" w="1424">
                  <a:moveTo>
                    <a:pt x="1403" y="0"/>
                  </a:moveTo>
                  <a:cubicBezTo>
                    <a:pt x="1394" y="0"/>
                    <a:pt x="1386" y="8"/>
                    <a:pt x="1385" y="17"/>
                  </a:cubicBezTo>
                  <a:cubicBezTo>
                    <a:pt x="1278" y="602"/>
                    <a:pt x="1160" y="1189"/>
                    <a:pt x="1046" y="1775"/>
                  </a:cubicBezTo>
                  <a:cubicBezTo>
                    <a:pt x="822" y="2913"/>
                    <a:pt x="235" y="5881"/>
                    <a:pt x="2" y="7057"/>
                  </a:cubicBezTo>
                  <a:cubicBezTo>
                    <a:pt x="0" y="7068"/>
                    <a:pt x="7" y="7079"/>
                    <a:pt x="20" y="7082"/>
                  </a:cubicBezTo>
                  <a:cubicBezTo>
                    <a:pt x="21" y="7082"/>
                    <a:pt x="22" y="7083"/>
                    <a:pt x="24" y="7083"/>
                  </a:cubicBezTo>
                  <a:cubicBezTo>
                    <a:pt x="33" y="7083"/>
                    <a:pt x="43" y="7076"/>
                    <a:pt x="45" y="7066"/>
                  </a:cubicBezTo>
                  <a:cubicBezTo>
                    <a:pt x="492" y="4823"/>
                    <a:pt x="1003" y="2262"/>
                    <a:pt x="1421" y="20"/>
                  </a:cubicBezTo>
                  <a:cubicBezTo>
                    <a:pt x="1423" y="12"/>
                    <a:pt x="1417" y="3"/>
                    <a:pt x="1406" y="1"/>
                  </a:cubicBezTo>
                  <a:cubicBezTo>
                    <a:pt x="1405" y="1"/>
                    <a:pt x="1404" y="0"/>
                    <a:pt x="1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7247526" y="8935693"/>
              <a:ext cx="91306" cy="12248"/>
            </a:xfrm>
            <a:custGeom>
              <a:rect b="b" l="l" r="r" t="t"/>
              <a:pathLst>
                <a:path extrusionOk="0" h="154" w="1148">
                  <a:moveTo>
                    <a:pt x="25" y="1"/>
                  </a:moveTo>
                  <a:cubicBezTo>
                    <a:pt x="7" y="1"/>
                    <a:pt x="1" y="30"/>
                    <a:pt x="19" y="37"/>
                  </a:cubicBezTo>
                  <a:cubicBezTo>
                    <a:pt x="287" y="113"/>
                    <a:pt x="565" y="153"/>
                    <a:pt x="843" y="153"/>
                  </a:cubicBezTo>
                  <a:cubicBezTo>
                    <a:pt x="937" y="153"/>
                    <a:pt x="1032" y="149"/>
                    <a:pt x="1126" y="139"/>
                  </a:cubicBezTo>
                  <a:cubicBezTo>
                    <a:pt x="1139" y="137"/>
                    <a:pt x="1148" y="127"/>
                    <a:pt x="1147" y="115"/>
                  </a:cubicBezTo>
                  <a:cubicBezTo>
                    <a:pt x="1145" y="102"/>
                    <a:pt x="1136" y="94"/>
                    <a:pt x="1124" y="94"/>
                  </a:cubicBezTo>
                  <a:cubicBezTo>
                    <a:pt x="1124" y="94"/>
                    <a:pt x="1123" y="94"/>
                    <a:pt x="1122" y="94"/>
                  </a:cubicBezTo>
                  <a:cubicBezTo>
                    <a:pt x="1030" y="102"/>
                    <a:pt x="937" y="106"/>
                    <a:pt x="844" y="106"/>
                  </a:cubicBezTo>
                  <a:cubicBezTo>
                    <a:pt x="570" y="106"/>
                    <a:pt x="295" y="71"/>
                    <a:pt x="30" y="2"/>
                  </a:cubicBezTo>
                  <a:cubicBezTo>
                    <a:pt x="28" y="1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7404770" y="8945635"/>
              <a:ext cx="91306" cy="12169"/>
            </a:xfrm>
            <a:custGeom>
              <a:rect b="b" l="l" r="r" t="t"/>
              <a:pathLst>
                <a:path extrusionOk="0" h="153" w="1148">
                  <a:moveTo>
                    <a:pt x="24" y="0"/>
                  </a:moveTo>
                  <a:cubicBezTo>
                    <a:pt x="6" y="0"/>
                    <a:pt x="0" y="30"/>
                    <a:pt x="19" y="36"/>
                  </a:cubicBezTo>
                  <a:cubicBezTo>
                    <a:pt x="286" y="112"/>
                    <a:pt x="564" y="152"/>
                    <a:pt x="842" y="152"/>
                  </a:cubicBezTo>
                  <a:cubicBezTo>
                    <a:pt x="937" y="152"/>
                    <a:pt x="1031" y="148"/>
                    <a:pt x="1126" y="138"/>
                  </a:cubicBezTo>
                  <a:cubicBezTo>
                    <a:pt x="1138" y="137"/>
                    <a:pt x="1147" y="127"/>
                    <a:pt x="1146" y="114"/>
                  </a:cubicBezTo>
                  <a:cubicBezTo>
                    <a:pt x="1144" y="102"/>
                    <a:pt x="1135" y="93"/>
                    <a:pt x="1123" y="93"/>
                  </a:cubicBezTo>
                  <a:cubicBezTo>
                    <a:pt x="1123" y="93"/>
                    <a:pt x="1122" y="93"/>
                    <a:pt x="1122" y="93"/>
                  </a:cubicBezTo>
                  <a:cubicBezTo>
                    <a:pt x="1029" y="101"/>
                    <a:pt x="937" y="105"/>
                    <a:pt x="844" y="105"/>
                  </a:cubicBezTo>
                  <a:cubicBezTo>
                    <a:pt x="569" y="105"/>
                    <a:pt x="295" y="71"/>
                    <a:pt x="29" y="1"/>
                  </a:cubicBezTo>
                  <a:cubicBezTo>
                    <a:pt x="27" y="0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7296998" y="8113838"/>
              <a:ext cx="69275" cy="70070"/>
            </a:xfrm>
            <a:custGeom>
              <a:rect b="b" l="l" r="r" t="t"/>
              <a:pathLst>
                <a:path extrusionOk="0" h="881" w="871">
                  <a:moveTo>
                    <a:pt x="849" y="1"/>
                  </a:moveTo>
                  <a:cubicBezTo>
                    <a:pt x="842" y="1"/>
                    <a:pt x="835" y="5"/>
                    <a:pt x="833" y="13"/>
                  </a:cubicBezTo>
                  <a:cubicBezTo>
                    <a:pt x="731" y="401"/>
                    <a:pt x="443" y="773"/>
                    <a:pt x="28" y="836"/>
                  </a:cubicBezTo>
                  <a:cubicBezTo>
                    <a:pt x="1" y="840"/>
                    <a:pt x="7" y="881"/>
                    <a:pt x="31" y="881"/>
                  </a:cubicBezTo>
                  <a:cubicBezTo>
                    <a:pt x="32" y="881"/>
                    <a:pt x="34" y="881"/>
                    <a:pt x="35" y="880"/>
                  </a:cubicBezTo>
                  <a:cubicBezTo>
                    <a:pt x="469" y="822"/>
                    <a:pt x="769" y="427"/>
                    <a:pt x="867" y="22"/>
                  </a:cubicBezTo>
                  <a:cubicBezTo>
                    <a:pt x="871" y="9"/>
                    <a:pt x="860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7363570" y="8508261"/>
              <a:ext cx="52652" cy="7954"/>
            </a:xfrm>
            <a:custGeom>
              <a:rect b="b" l="l" r="r" t="t"/>
              <a:pathLst>
                <a:path extrusionOk="0" h="100" w="662">
                  <a:moveTo>
                    <a:pt x="24" y="1"/>
                  </a:moveTo>
                  <a:cubicBezTo>
                    <a:pt x="7" y="1"/>
                    <a:pt x="1" y="29"/>
                    <a:pt x="21" y="36"/>
                  </a:cubicBezTo>
                  <a:cubicBezTo>
                    <a:pt x="153" y="73"/>
                    <a:pt x="291" y="100"/>
                    <a:pt x="430" y="100"/>
                  </a:cubicBezTo>
                  <a:cubicBezTo>
                    <a:pt x="498" y="100"/>
                    <a:pt x="567" y="93"/>
                    <a:pt x="634" y="79"/>
                  </a:cubicBezTo>
                  <a:cubicBezTo>
                    <a:pt x="662" y="74"/>
                    <a:pt x="655" y="35"/>
                    <a:pt x="630" y="35"/>
                  </a:cubicBezTo>
                  <a:cubicBezTo>
                    <a:pt x="628" y="35"/>
                    <a:pt x="627" y="35"/>
                    <a:pt x="625" y="36"/>
                  </a:cubicBezTo>
                  <a:cubicBezTo>
                    <a:pt x="558" y="47"/>
                    <a:pt x="491" y="52"/>
                    <a:pt x="423" y="52"/>
                  </a:cubicBezTo>
                  <a:cubicBezTo>
                    <a:pt x="292" y="52"/>
                    <a:pt x="160" y="33"/>
                    <a:pt x="30" y="2"/>
                  </a:cubicBezTo>
                  <a:cubicBezTo>
                    <a:pt x="28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7519542" y="8515658"/>
              <a:ext cx="52493" cy="7954"/>
            </a:xfrm>
            <a:custGeom>
              <a:rect b="b" l="l" r="r" t="t"/>
              <a:pathLst>
                <a:path extrusionOk="0" h="100" w="660">
                  <a:moveTo>
                    <a:pt x="25" y="0"/>
                  </a:moveTo>
                  <a:cubicBezTo>
                    <a:pt x="7" y="0"/>
                    <a:pt x="0" y="30"/>
                    <a:pt x="20" y="35"/>
                  </a:cubicBezTo>
                  <a:cubicBezTo>
                    <a:pt x="152" y="73"/>
                    <a:pt x="290" y="99"/>
                    <a:pt x="429" y="99"/>
                  </a:cubicBezTo>
                  <a:cubicBezTo>
                    <a:pt x="497" y="99"/>
                    <a:pt x="566" y="93"/>
                    <a:pt x="633" y="78"/>
                  </a:cubicBezTo>
                  <a:cubicBezTo>
                    <a:pt x="660" y="73"/>
                    <a:pt x="654" y="34"/>
                    <a:pt x="629" y="34"/>
                  </a:cubicBezTo>
                  <a:cubicBezTo>
                    <a:pt x="627" y="34"/>
                    <a:pt x="626" y="35"/>
                    <a:pt x="624" y="35"/>
                  </a:cubicBezTo>
                  <a:cubicBezTo>
                    <a:pt x="557" y="46"/>
                    <a:pt x="490" y="52"/>
                    <a:pt x="422" y="52"/>
                  </a:cubicBezTo>
                  <a:cubicBezTo>
                    <a:pt x="290" y="52"/>
                    <a:pt x="158" y="32"/>
                    <a:pt x="29" y="1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7486932" y="7056155"/>
              <a:ext cx="408094" cy="510217"/>
            </a:xfrm>
            <a:custGeom>
              <a:rect b="b" l="l" r="r" t="t"/>
              <a:pathLst>
                <a:path extrusionOk="0" h="6415" w="5131">
                  <a:moveTo>
                    <a:pt x="2946" y="1"/>
                  </a:moveTo>
                  <a:cubicBezTo>
                    <a:pt x="2888" y="1"/>
                    <a:pt x="2797" y="19"/>
                    <a:pt x="2723" y="74"/>
                  </a:cubicBezTo>
                  <a:cubicBezTo>
                    <a:pt x="2514" y="233"/>
                    <a:pt x="2603" y="540"/>
                    <a:pt x="2604" y="543"/>
                  </a:cubicBezTo>
                  <a:cubicBezTo>
                    <a:pt x="2914" y="1705"/>
                    <a:pt x="3291" y="2894"/>
                    <a:pt x="3397" y="3534"/>
                  </a:cubicBezTo>
                  <a:cubicBezTo>
                    <a:pt x="2886" y="3817"/>
                    <a:pt x="2061" y="4277"/>
                    <a:pt x="960" y="4981"/>
                  </a:cubicBezTo>
                  <a:cubicBezTo>
                    <a:pt x="1" y="5592"/>
                    <a:pt x="497" y="6415"/>
                    <a:pt x="1176" y="6415"/>
                  </a:cubicBezTo>
                  <a:cubicBezTo>
                    <a:pt x="1222" y="6415"/>
                    <a:pt x="1269" y="6411"/>
                    <a:pt x="1317" y="6403"/>
                  </a:cubicBezTo>
                  <a:cubicBezTo>
                    <a:pt x="1733" y="6333"/>
                    <a:pt x="2102" y="6072"/>
                    <a:pt x="2454" y="5851"/>
                  </a:cubicBezTo>
                  <a:cubicBezTo>
                    <a:pt x="3207" y="5378"/>
                    <a:pt x="4099" y="4797"/>
                    <a:pt x="4673" y="4038"/>
                  </a:cubicBezTo>
                  <a:cubicBezTo>
                    <a:pt x="5131" y="3433"/>
                    <a:pt x="3646" y="969"/>
                    <a:pt x="3243" y="315"/>
                  </a:cubicBezTo>
                  <a:cubicBezTo>
                    <a:pt x="3161" y="183"/>
                    <a:pt x="3130" y="44"/>
                    <a:pt x="3000" y="11"/>
                  </a:cubicBezTo>
                  <a:cubicBezTo>
                    <a:pt x="2993" y="5"/>
                    <a:pt x="2973" y="1"/>
                    <a:pt x="2946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7754255" y="7337079"/>
              <a:ext cx="21236" cy="42869"/>
            </a:xfrm>
            <a:custGeom>
              <a:rect b="b" l="l" r="r" t="t"/>
              <a:pathLst>
                <a:path extrusionOk="0" h="539" w="267">
                  <a:moveTo>
                    <a:pt x="24" y="1"/>
                  </a:moveTo>
                  <a:cubicBezTo>
                    <a:pt x="12" y="1"/>
                    <a:pt x="0" y="10"/>
                    <a:pt x="4" y="24"/>
                  </a:cubicBezTo>
                  <a:cubicBezTo>
                    <a:pt x="51" y="204"/>
                    <a:pt x="121" y="382"/>
                    <a:pt x="235" y="533"/>
                  </a:cubicBezTo>
                  <a:cubicBezTo>
                    <a:pt x="238" y="537"/>
                    <a:pt x="242" y="539"/>
                    <a:pt x="246" y="539"/>
                  </a:cubicBezTo>
                  <a:cubicBezTo>
                    <a:pt x="257" y="539"/>
                    <a:pt x="267" y="527"/>
                    <a:pt x="259" y="515"/>
                  </a:cubicBezTo>
                  <a:cubicBezTo>
                    <a:pt x="157" y="362"/>
                    <a:pt x="103" y="183"/>
                    <a:pt x="40" y="12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7614986" y="7003342"/>
              <a:ext cx="154775" cy="114371"/>
            </a:xfrm>
            <a:custGeom>
              <a:rect b="b" l="l" r="r" t="t"/>
              <a:pathLst>
                <a:path extrusionOk="0" h="1438" w="1946">
                  <a:moveTo>
                    <a:pt x="957" y="1"/>
                  </a:moveTo>
                  <a:cubicBezTo>
                    <a:pt x="953" y="1"/>
                    <a:pt x="949" y="1"/>
                    <a:pt x="946" y="1"/>
                  </a:cubicBezTo>
                  <a:cubicBezTo>
                    <a:pt x="642" y="5"/>
                    <a:pt x="583" y="252"/>
                    <a:pt x="549" y="260"/>
                  </a:cubicBezTo>
                  <a:cubicBezTo>
                    <a:pt x="547" y="260"/>
                    <a:pt x="546" y="260"/>
                    <a:pt x="545" y="260"/>
                  </a:cubicBezTo>
                  <a:cubicBezTo>
                    <a:pt x="518" y="260"/>
                    <a:pt x="491" y="223"/>
                    <a:pt x="472" y="208"/>
                  </a:cubicBezTo>
                  <a:cubicBezTo>
                    <a:pt x="436" y="179"/>
                    <a:pt x="395" y="152"/>
                    <a:pt x="351" y="137"/>
                  </a:cubicBezTo>
                  <a:cubicBezTo>
                    <a:pt x="334" y="132"/>
                    <a:pt x="318" y="129"/>
                    <a:pt x="304" y="129"/>
                  </a:cubicBezTo>
                  <a:cubicBezTo>
                    <a:pt x="0" y="129"/>
                    <a:pt x="466" y="1335"/>
                    <a:pt x="1215" y="1433"/>
                  </a:cubicBezTo>
                  <a:cubicBezTo>
                    <a:pt x="1238" y="1436"/>
                    <a:pt x="1260" y="1438"/>
                    <a:pt x="1281" y="1438"/>
                  </a:cubicBezTo>
                  <a:cubicBezTo>
                    <a:pt x="1946" y="1438"/>
                    <a:pt x="1817" y="1"/>
                    <a:pt x="957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7657856" y="7024499"/>
              <a:ext cx="28474" cy="47641"/>
            </a:xfrm>
            <a:custGeom>
              <a:rect b="b" l="l" r="r" t="t"/>
              <a:pathLst>
                <a:path extrusionOk="0" h="599" w="358">
                  <a:moveTo>
                    <a:pt x="38" y="1"/>
                  </a:moveTo>
                  <a:cubicBezTo>
                    <a:pt x="3" y="1"/>
                    <a:pt x="1" y="280"/>
                    <a:pt x="5" y="310"/>
                  </a:cubicBezTo>
                  <a:cubicBezTo>
                    <a:pt x="8" y="424"/>
                    <a:pt x="57" y="598"/>
                    <a:pt x="146" y="598"/>
                  </a:cubicBezTo>
                  <a:cubicBezTo>
                    <a:pt x="179" y="598"/>
                    <a:pt x="218" y="575"/>
                    <a:pt x="261" y="515"/>
                  </a:cubicBezTo>
                  <a:cubicBezTo>
                    <a:pt x="344" y="387"/>
                    <a:pt x="358" y="228"/>
                    <a:pt x="353" y="83"/>
                  </a:cubicBezTo>
                  <a:cubicBezTo>
                    <a:pt x="353" y="68"/>
                    <a:pt x="343" y="61"/>
                    <a:pt x="332" y="61"/>
                  </a:cubicBezTo>
                  <a:cubicBezTo>
                    <a:pt x="320" y="61"/>
                    <a:pt x="308" y="69"/>
                    <a:pt x="308" y="83"/>
                  </a:cubicBezTo>
                  <a:cubicBezTo>
                    <a:pt x="308" y="179"/>
                    <a:pt x="305" y="274"/>
                    <a:pt x="280" y="364"/>
                  </a:cubicBezTo>
                  <a:cubicBezTo>
                    <a:pt x="227" y="499"/>
                    <a:pt x="182" y="551"/>
                    <a:pt x="147" y="551"/>
                  </a:cubicBezTo>
                  <a:cubicBezTo>
                    <a:pt x="52" y="551"/>
                    <a:pt x="21" y="166"/>
                    <a:pt x="57" y="22"/>
                  </a:cubicBezTo>
                  <a:cubicBezTo>
                    <a:pt x="50" y="7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7680286" y="7043111"/>
              <a:ext cx="53448" cy="38813"/>
            </a:xfrm>
            <a:custGeom>
              <a:rect b="b" l="l" r="r" t="t"/>
              <a:pathLst>
                <a:path extrusionOk="0" h="488" w="672">
                  <a:moveTo>
                    <a:pt x="641" y="0"/>
                  </a:moveTo>
                  <a:cubicBezTo>
                    <a:pt x="631" y="0"/>
                    <a:pt x="621" y="7"/>
                    <a:pt x="622" y="20"/>
                  </a:cubicBezTo>
                  <a:cubicBezTo>
                    <a:pt x="634" y="145"/>
                    <a:pt x="622" y="281"/>
                    <a:pt x="553" y="385"/>
                  </a:cubicBezTo>
                  <a:cubicBezTo>
                    <a:pt x="530" y="414"/>
                    <a:pt x="492" y="439"/>
                    <a:pt x="459" y="439"/>
                  </a:cubicBezTo>
                  <a:cubicBezTo>
                    <a:pt x="443" y="439"/>
                    <a:pt x="428" y="433"/>
                    <a:pt x="418" y="419"/>
                  </a:cubicBezTo>
                  <a:cubicBezTo>
                    <a:pt x="385" y="383"/>
                    <a:pt x="375" y="321"/>
                    <a:pt x="366" y="259"/>
                  </a:cubicBezTo>
                  <a:lnTo>
                    <a:pt x="366" y="259"/>
                  </a:lnTo>
                  <a:cubicBezTo>
                    <a:pt x="367" y="258"/>
                    <a:pt x="367" y="257"/>
                    <a:pt x="367" y="255"/>
                  </a:cubicBezTo>
                  <a:lnTo>
                    <a:pt x="366" y="255"/>
                  </a:lnTo>
                  <a:lnTo>
                    <a:pt x="366" y="255"/>
                  </a:lnTo>
                  <a:cubicBezTo>
                    <a:pt x="361" y="220"/>
                    <a:pt x="357" y="185"/>
                    <a:pt x="349" y="156"/>
                  </a:cubicBezTo>
                  <a:cubicBezTo>
                    <a:pt x="332" y="205"/>
                    <a:pt x="312" y="284"/>
                    <a:pt x="289" y="328"/>
                  </a:cubicBezTo>
                  <a:cubicBezTo>
                    <a:pt x="251" y="408"/>
                    <a:pt x="211" y="441"/>
                    <a:pt x="174" y="441"/>
                  </a:cubicBezTo>
                  <a:cubicBezTo>
                    <a:pt x="116" y="441"/>
                    <a:pt x="68" y="356"/>
                    <a:pt x="58" y="245"/>
                  </a:cubicBezTo>
                  <a:cubicBezTo>
                    <a:pt x="52" y="184"/>
                    <a:pt x="48" y="120"/>
                    <a:pt x="58" y="62"/>
                  </a:cubicBezTo>
                  <a:cubicBezTo>
                    <a:pt x="61" y="50"/>
                    <a:pt x="54" y="39"/>
                    <a:pt x="41" y="37"/>
                  </a:cubicBezTo>
                  <a:cubicBezTo>
                    <a:pt x="39" y="36"/>
                    <a:pt x="37" y="36"/>
                    <a:pt x="36" y="36"/>
                  </a:cubicBezTo>
                  <a:cubicBezTo>
                    <a:pt x="26" y="36"/>
                    <a:pt x="18" y="44"/>
                    <a:pt x="15" y="54"/>
                  </a:cubicBezTo>
                  <a:cubicBezTo>
                    <a:pt x="1" y="188"/>
                    <a:pt x="5" y="321"/>
                    <a:pt x="81" y="439"/>
                  </a:cubicBezTo>
                  <a:cubicBezTo>
                    <a:pt x="113" y="474"/>
                    <a:pt x="145" y="488"/>
                    <a:pt x="175" y="488"/>
                  </a:cubicBezTo>
                  <a:cubicBezTo>
                    <a:pt x="244" y="488"/>
                    <a:pt x="302" y="415"/>
                    <a:pt x="338" y="340"/>
                  </a:cubicBezTo>
                  <a:lnTo>
                    <a:pt x="338" y="340"/>
                  </a:lnTo>
                  <a:cubicBezTo>
                    <a:pt x="346" y="379"/>
                    <a:pt x="359" y="417"/>
                    <a:pt x="389" y="447"/>
                  </a:cubicBezTo>
                  <a:cubicBezTo>
                    <a:pt x="409" y="469"/>
                    <a:pt x="434" y="479"/>
                    <a:pt x="459" y="479"/>
                  </a:cubicBezTo>
                  <a:cubicBezTo>
                    <a:pt x="509" y="479"/>
                    <a:pt x="561" y="446"/>
                    <a:pt x="588" y="405"/>
                  </a:cubicBezTo>
                  <a:cubicBezTo>
                    <a:pt x="663" y="286"/>
                    <a:pt x="671" y="146"/>
                    <a:pt x="658" y="14"/>
                  </a:cubicBezTo>
                  <a:cubicBezTo>
                    <a:pt x="657" y="5"/>
                    <a:pt x="649" y="0"/>
                    <a:pt x="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7705340" y="7036748"/>
              <a:ext cx="7079" cy="29667"/>
            </a:xfrm>
            <a:custGeom>
              <a:rect b="b" l="l" r="r" t="t"/>
              <a:pathLst>
                <a:path extrusionOk="0" h="373" w="89">
                  <a:moveTo>
                    <a:pt x="67" y="0"/>
                  </a:moveTo>
                  <a:cubicBezTo>
                    <a:pt x="58" y="0"/>
                    <a:pt x="49" y="6"/>
                    <a:pt x="49" y="17"/>
                  </a:cubicBezTo>
                  <a:cubicBezTo>
                    <a:pt x="44" y="128"/>
                    <a:pt x="30" y="239"/>
                    <a:pt x="3" y="345"/>
                  </a:cubicBezTo>
                  <a:cubicBezTo>
                    <a:pt x="1" y="356"/>
                    <a:pt x="7" y="368"/>
                    <a:pt x="18" y="371"/>
                  </a:cubicBezTo>
                  <a:cubicBezTo>
                    <a:pt x="21" y="372"/>
                    <a:pt x="23" y="373"/>
                    <a:pt x="26" y="373"/>
                  </a:cubicBezTo>
                  <a:cubicBezTo>
                    <a:pt x="35" y="373"/>
                    <a:pt x="44" y="367"/>
                    <a:pt x="47" y="357"/>
                  </a:cubicBezTo>
                  <a:cubicBezTo>
                    <a:pt x="81" y="247"/>
                    <a:pt x="88" y="130"/>
                    <a:pt x="84" y="17"/>
                  </a:cubicBezTo>
                  <a:cubicBezTo>
                    <a:pt x="84" y="6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7707249" y="7101809"/>
              <a:ext cx="36507" cy="16146"/>
            </a:xfrm>
            <a:custGeom>
              <a:rect b="b" l="l" r="r" t="t"/>
              <a:pathLst>
                <a:path extrusionOk="0" h="203" w="459">
                  <a:moveTo>
                    <a:pt x="426" y="1"/>
                  </a:moveTo>
                  <a:cubicBezTo>
                    <a:pt x="420" y="1"/>
                    <a:pt x="415" y="3"/>
                    <a:pt x="410" y="9"/>
                  </a:cubicBezTo>
                  <a:cubicBezTo>
                    <a:pt x="336" y="114"/>
                    <a:pt x="217" y="163"/>
                    <a:pt x="93" y="163"/>
                  </a:cubicBezTo>
                  <a:cubicBezTo>
                    <a:pt x="71" y="163"/>
                    <a:pt x="48" y="161"/>
                    <a:pt x="26" y="158"/>
                  </a:cubicBezTo>
                  <a:cubicBezTo>
                    <a:pt x="25" y="158"/>
                    <a:pt x="24" y="158"/>
                    <a:pt x="24" y="158"/>
                  </a:cubicBezTo>
                  <a:cubicBezTo>
                    <a:pt x="4" y="158"/>
                    <a:pt x="0" y="190"/>
                    <a:pt x="21" y="193"/>
                  </a:cubicBezTo>
                  <a:cubicBezTo>
                    <a:pt x="51" y="199"/>
                    <a:pt x="81" y="202"/>
                    <a:pt x="112" y="202"/>
                  </a:cubicBezTo>
                  <a:cubicBezTo>
                    <a:pt x="242" y="202"/>
                    <a:pt x="375" y="148"/>
                    <a:pt x="446" y="36"/>
                  </a:cubicBezTo>
                  <a:cubicBezTo>
                    <a:pt x="458" y="19"/>
                    <a:pt x="442" y="1"/>
                    <a:pt x="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857716" y="7110001"/>
              <a:ext cx="447782" cy="439908"/>
            </a:xfrm>
            <a:custGeom>
              <a:rect b="b" l="l" r="r" t="t"/>
              <a:pathLst>
                <a:path extrusionOk="0" h="5531" w="5630">
                  <a:moveTo>
                    <a:pt x="1039" y="1"/>
                  </a:moveTo>
                  <a:cubicBezTo>
                    <a:pt x="947" y="1"/>
                    <a:pt x="870" y="31"/>
                    <a:pt x="860" y="50"/>
                  </a:cubicBezTo>
                  <a:cubicBezTo>
                    <a:pt x="749" y="125"/>
                    <a:pt x="767" y="266"/>
                    <a:pt x="734" y="419"/>
                  </a:cubicBezTo>
                  <a:cubicBezTo>
                    <a:pt x="575" y="1169"/>
                    <a:pt x="0" y="3989"/>
                    <a:pt x="634" y="4404"/>
                  </a:cubicBezTo>
                  <a:cubicBezTo>
                    <a:pt x="1428" y="4927"/>
                    <a:pt x="2462" y="5177"/>
                    <a:pt x="3331" y="5370"/>
                  </a:cubicBezTo>
                  <a:cubicBezTo>
                    <a:pt x="3647" y="5440"/>
                    <a:pt x="3982" y="5531"/>
                    <a:pt x="4312" y="5531"/>
                  </a:cubicBezTo>
                  <a:cubicBezTo>
                    <a:pt x="4404" y="5531"/>
                    <a:pt x="4496" y="5524"/>
                    <a:pt x="4587" y="5507"/>
                  </a:cubicBezTo>
                  <a:cubicBezTo>
                    <a:pt x="5330" y="5374"/>
                    <a:pt x="5630" y="4320"/>
                    <a:pt x="4447" y="4048"/>
                  </a:cubicBezTo>
                  <a:cubicBezTo>
                    <a:pt x="3174" y="3754"/>
                    <a:pt x="2244" y="3597"/>
                    <a:pt x="1667" y="3501"/>
                  </a:cubicBezTo>
                  <a:cubicBezTo>
                    <a:pt x="1553" y="2863"/>
                    <a:pt x="1509" y="1617"/>
                    <a:pt x="1413" y="419"/>
                  </a:cubicBezTo>
                  <a:cubicBezTo>
                    <a:pt x="1414" y="414"/>
                    <a:pt x="1394" y="95"/>
                    <a:pt x="1143" y="15"/>
                  </a:cubicBezTo>
                  <a:cubicBezTo>
                    <a:pt x="1108" y="5"/>
                    <a:pt x="1073" y="1"/>
                    <a:pt x="1039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6987281" y="7387983"/>
              <a:ext cx="9306" cy="46528"/>
            </a:xfrm>
            <a:custGeom>
              <a:rect b="b" l="l" r="r" t="t"/>
              <a:pathLst>
                <a:path extrusionOk="0" h="585" w="117">
                  <a:moveTo>
                    <a:pt x="59" y="0"/>
                  </a:moveTo>
                  <a:cubicBezTo>
                    <a:pt x="59" y="0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46" y="1"/>
                    <a:pt x="38" y="9"/>
                    <a:pt x="38" y="19"/>
                  </a:cubicBezTo>
                  <a:cubicBezTo>
                    <a:pt x="37" y="200"/>
                    <a:pt x="44" y="388"/>
                    <a:pt x="1" y="564"/>
                  </a:cubicBezTo>
                  <a:cubicBezTo>
                    <a:pt x="6" y="578"/>
                    <a:pt x="11" y="584"/>
                    <a:pt x="16" y="584"/>
                  </a:cubicBezTo>
                  <a:cubicBezTo>
                    <a:pt x="64" y="584"/>
                    <a:pt x="116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6887224" y="7026328"/>
              <a:ext cx="94329" cy="126302"/>
            </a:xfrm>
            <a:custGeom>
              <a:rect b="b" l="l" r="r" t="t"/>
              <a:pathLst>
                <a:path extrusionOk="0" h="1588" w="1186">
                  <a:moveTo>
                    <a:pt x="486" y="1"/>
                  </a:moveTo>
                  <a:cubicBezTo>
                    <a:pt x="422" y="1"/>
                    <a:pt x="362" y="26"/>
                    <a:pt x="287" y="87"/>
                  </a:cubicBezTo>
                  <a:cubicBezTo>
                    <a:pt x="139" y="209"/>
                    <a:pt x="1" y="474"/>
                    <a:pt x="5" y="667"/>
                  </a:cubicBezTo>
                  <a:cubicBezTo>
                    <a:pt x="10" y="938"/>
                    <a:pt x="93" y="1225"/>
                    <a:pt x="293" y="1426"/>
                  </a:cubicBezTo>
                  <a:cubicBezTo>
                    <a:pt x="393" y="1528"/>
                    <a:pt x="532" y="1587"/>
                    <a:pt x="667" y="1587"/>
                  </a:cubicBezTo>
                  <a:cubicBezTo>
                    <a:pt x="796" y="1587"/>
                    <a:pt x="923" y="1533"/>
                    <a:pt x="1009" y="1411"/>
                  </a:cubicBezTo>
                  <a:cubicBezTo>
                    <a:pt x="1121" y="1254"/>
                    <a:pt x="1161" y="1055"/>
                    <a:pt x="1172" y="865"/>
                  </a:cubicBezTo>
                  <a:cubicBezTo>
                    <a:pt x="1181" y="732"/>
                    <a:pt x="1186" y="482"/>
                    <a:pt x="1142" y="357"/>
                  </a:cubicBezTo>
                  <a:cubicBezTo>
                    <a:pt x="1094" y="222"/>
                    <a:pt x="988" y="249"/>
                    <a:pt x="880" y="163"/>
                  </a:cubicBezTo>
                  <a:cubicBezTo>
                    <a:pt x="836" y="128"/>
                    <a:pt x="790" y="92"/>
                    <a:pt x="750" y="79"/>
                  </a:cubicBezTo>
                  <a:cubicBezTo>
                    <a:pt x="638" y="33"/>
                    <a:pt x="559" y="1"/>
                    <a:pt x="486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6928424" y="7141259"/>
              <a:ext cx="37541" cy="13044"/>
            </a:xfrm>
            <a:custGeom>
              <a:rect b="b" l="l" r="r" t="t"/>
              <a:pathLst>
                <a:path extrusionOk="0" h="164" w="472">
                  <a:moveTo>
                    <a:pt x="446" y="0"/>
                  </a:moveTo>
                  <a:cubicBezTo>
                    <a:pt x="442" y="0"/>
                    <a:pt x="438" y="2"/>
                    <a:pt x="434" y="5"/>
                  </a:cubicBezTo>
                  <a:cubicBezTo>
                    <a:pt x="356" y="74"/>
                    <a:pt x="259" y="117"/>
                    <a:pt x="158" y="117"/>
                  </a:cubicBezTo>
                  <a:cubicBezTo>
                    <a:pt x="116" y="117"/>
                    <a:pt x="74" y="109"/>
                    <a:pt x="32" y="93"/>
                  </a:cubicBezTo>
                  <a:cubicBezTo>
                    <a:pt x="30" y="92"/>
                    <a:pt x="27" y="92"/>
                    <a:pt x="24" y="92"/>
                  </a:cubicBezTo>
                  <a:cubicBezTo>
                    <a:pt x="15" y="92"/>
                    <a:pt x="7" y="97"/>
                    <a:pt x="5" y="107"/>
                  </a:cubicBezTo>
                  <a:cubicBezTo>
                    <a:pt x="0" y="118"/>
                    <a:pt x="6" y="130"/>
                    <a:pt x="17" y="135"/>
                  </a:cubicBezTo>
                  <a:cubicBezTo>
                    <a:pt x="60" y="155"/>
                    <a:pt x="106" y="163"/>
                    <a:pt x="152" y="163"/>
                  </a:cubicBezTo>
                  <a:cubicBezTo>
                    <a:pt x="265" y="163"/>
                    <a:pt x="379" y="110"/>
                    <a:pt x="458" y="31"/>
                  </a:cubicBezTo>
                  <a:cubicBezTo>
                    <a:pt x="471" y="19"/>
                    <a:pt x="460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6887144" y="6361399"/>
              <a:ext cx="189293" cy="928651"/>
            </a:xfrm>
            <a:custGeom>
              <a:rect b="b" l="l" r="r" t="t"/>
              <a:pathLst>
                <a:path extrusionOk="0" fill="none" h="11676" w="2380">
                  <a:moveTo>
                    <a:pt x="2380" y="1"/>
                  </a:moveTo>
                  <a:lnTo>
                    <a:pt x="1" y="11676"/>
                  </a:lnTo>
                </a:path>
              </a:pathLst>
            </a:custGeom>
            <a:noFill/>
            <a:ln cap="rnd" cmpd="sng" w="28575">
              <a:solidFill>
                <a:schemeClr val="accent6"/>
              </a:solidFill>
              <a:prstDash val="solid"/>
              <a:miter lim="102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6656567" y="6400054"/>
              <a:ext cx="708259" cy="566289"/>
            </a:xfrm>
            <a:custGeom>
              <a:rect b="b" l="l" r="r" t="t"/>
              <a:pathLst>
                <a:path extrusionOk="0" h="7120" w="8905">
                  <a:moveTo>
                    <a:pt x="1128" y="0"/>
                  </a:moveTo>
                  <a:lnTo>
                    <a:pt x="0" y="5535"/>
                  </a:lnTo>
                  <a:lnTo>
                    <a:pt x="7777" y="7120"/>
                  </a:lnTo>
                  <a:lnTo>
                    <a:pt x="8904" y="158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6656567" y="6509656"/>
              <a:ext cx="708339" cy="457406"/>
            </a:xfrm>
            <a:custGeom>
              <a:rect b="b" l="l" r="r" t="t"/>
              <a:pathLst>
                <a:path extrusionOk="0" h="5751" w="8906">
                  <a:moveTo>
                    <a:pt x="7846" y="0"/>
                  </a:moveTo>
                  <a:cubicBezTo>
                    <a:pt x="7304" y="937"/>
                    <a:pt x="5417" y="3746"/>
                    <a:pt x="2262" y="3746"/>
                  </a:cubicBezTo>
                  <a:cubicBezTo>
                    <a:pt x="1616" y="3746"/>
                    <a:pt x="917" y="3628"/>
                    <a:pt x="166" y="3352"/>
                  </a:cubicBezTo>
                  <a:lnTo>
                    <a:pt x="0" y="4166"/>
                  </a:lnTo>
                  <a:lnTo>
                    <a:pt x="7777" y="5751"/>
                  </a:lnTo>
                  <a:lnTo>
                    <a:pt x="8905" y="21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6937173" y="7007796"/>
              <a:ext cx="44062" cy="76990"/>
            </a:xfrm>
            <a:custGeom>
              <a:rect b="b" l="l" r="r" t="t"/>
              <a:pathLst>
                <a:path extrusionOk="0" h="968" w="554">
                  <a:moveTo>
                    <a:pt x="251" y="0"/>
                  </a:moveTo>
                  <a:cubicBezTo>
                    <a:pt x="220" y="0"/>
                    <a:pt x="188" y="15"/>
                    <a:pt x="164" y="52"/>
                  </a:cubicBezTo>
                  <a:cubicBezTo>
                    <a:pt x="1" y="290"/>
                    <a:pt x="144" y="967"/>
                    <a:pt x="383" y="967"/>
                  </a:cubicBezTo>
                  <a:cubicBezTo>
                    <a:pt x="408" y="967"/>
                    <a:pt x="434" y="960"/>
                    <a:pt x="461" y="944"/>
                  </a:cubicBezTo>
                  <a:cubicBezTo>
                    <a:pt x="554" y="888"/>
                    <a:pt x="549" y="805"/>
                    <a:pt x="539" y="714"/>
                  </a:cubicBezTo>
                  <a:cubicBezTo>
                    <a:pt x="526" y="570"/>
                    <a:pt x="413" y="157"/>
                    <a:pt x="372" y="81"/>
                  </a:cubicBezTo>
                  <a:cubicBezTo>
                    <a:pt x="347" y="35"/>
                    <a:pt x="299" y="0"/>
                    <a:pt x="25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6877441" y="7026408"/>
              <a:ext cx="89238" cy="83512"/>
            </a:xfrm>
            <a:custGeom>
              <a:rect b="b" l="l" r="r" t="t"/>
              <a:pathLst>
                <a:path extrusionOk="0" h="1050" w="1122">
                  <a:moveTo>
                    <a:pt x="618" y="1"/>
                  </a:moveTo>
                  <a:cubicBezTo>
                    <a:pt x="308" y="1"/>
                    <a:pt x="0" y="610"/>
                    <a:pt x="195" y="823"/>
                  </a:cubicBezTo>
                  <a:cubicBezTo>
                    <a:pt x="303" y="962"/>
                    <a:pt x="547" y="1050"/>
                    <a:pt x="722" y="1050"/>
                  </a:cubicBezTo>
                  <a:cubicBezTo>
                    <a:pt x="816" y="1050"/>
                    <a:pt x="891" y="1024"/>
                    <a:pt x="910" y="965"/>
                  </a:cubicBezTo>
                  <a:cubicBezTo>
                    <a:pt x="944" y="854"/>
                    <a:pt x="780" y="838"/>
                    <a:pt x="869" y="818"/>
                  </a:cubicBezTo>
                  <a:cubicBezTo>
                    <a:pt x="873" y="815"/>
                    <a:pt x="913" y="809"/>
                    <a:pt x="943" y="795"/>
                  </a:cubicBezTo>
                  <a:cubicBezTo>
                    <a:pt x="1016" y="761"/>
                    <a:pt x="1043" y="694"/>
                    <a:pt x="1016" y="618"/>
                  </a:cubicBezTo>
                  <a:cubicBezTo>
                    <a:pt x="980" y="517"/>
                    <a:pt x="883" y="493"/>
                    <a:pt x="974" y="465"/>
                  </a:cubicBezTo>
                  <a:cubicBezTo>
                    <a:pt x="987" y="462"/>
                    <a:pt x="1002" y="459"/>
                    <a:pt x="1014" y="455"/>
                  </a:cubicBezTo>
                  <a:cubicBezTo>
                    <a:pt x="1095" y="428"/>
                    <a:pt x="1122" y="362"/>
                    <a:pt x="1081" y="286"/>
                  </a:cubicBezTo>
                  <a:cubicBezTo>
                    <a:pt x="1018" y="168"/>
                    <a:pt x="808" y="58"/>
                    <a:pt x="694" y="14"/>
                  </a:cubicBezTo>
                  <a:cubicBezTo>
                    <a:pt x="669" y="5"/>
                    <a:pt x="643" y="1"/>
                    <a:pt x="61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903529" y="7033964"/>
              <a:ext cx="70070" cy="76433"/>
            </a:xfrm>
            <a:custGeom>
              <a:rect b="b" l="l" r="r" t="t"/>
              <a:pathLst>
                <a:path extrusionOk="0" h="961" w="881">
                  <a:moveTo>
                    <a:pt x="560" y="677"/>
                  </a:moveTo>
                  <a:cubicBezTo>
                    <a:pt x="561" y="678"/>
                    <a:pt x="562" y="679"/>
                    <a:pt x="563" y="681"/>
                  </a:cubicBezTo>
                  <a:lnTo>
                    <a:pt x="563" y="681"/>
                  </a:lnTo>
                  <a:cubicBezTo>
                    <a:pt x="562" y="680"/>
                    <a:pt x="561" y="679"/>
                    <a:pt x="560" y="677"/>
                  </a:cubicBezTo>
                  <a:close/>
                  <a:moveTo>
                    <a:pt x="550" y="712"/>
                  </a:moveTo>
                  <a:cubicBezTo>
                    <a:pt x="549" y="713"/>
                    <a:pt x="549" y="713"/>
                    <a:pt x="549" y="713"/>
                  </a:cubicBezTo>
                  <a:cubicBezTo>
                    <a:pt x="549" y="713"/>
                    <a:pt x="550" y="712"/>
                    <a:pt x="550" y="712"/>
                  </a:cubicBezTo>
                  <a:lnTo>
                    <a:pt x="550" y="712"/>
                  </a:lnTo>
                  <a:close/>
                  <a:moveTo>
                    <a:pt x="524" y="0"/>
                  </a:moveTo>
                  <a:cubicBezTo>
                    <a:pt x="518" y="0"/>
                    <a:pt x="513" y="3"/>
                    <a:pt x="510" y="9"/>
                  </a:cubicBezTo>
                  <a:cubicBezTo>
                    <a:pt x="503" y="18"/>
                    <a:pt x="505" y="30"/>
                    <a:pt x="515" y="36"/>
                  </a:cubicBezTo>
                  <a:cubicBezTo>
                    <a:pt x="654" y="129"/>
                    <a:pt x="880" y="254"/>
                    <a:pt x="622" y="376"/>
                  </a:cubicBezTo>
                  <a:cubicBezTo>
                    <a:pt x="612" y="383"/>
                    <a:pt x="608" y="398"/>
                    <a:pt x="616" y="408"/>
                  </a:cubicBezTo>
                  <a:cubicBezTo>
                    <a:pt x="720" y="534"/>
                    <a:pt x="739" y="630"/>
                    <a:pt x="556" y="668"/>
                  </a:cubicBezTo>
                  <a:cubicBezTo>
                    <a:pt x="544" y="671"/>
                    <a:pt x="547" y="668"/>
                    <a:pt x="533" y="674"/>
                  </a:cubicBezTo>
                  <a:cubicBezTo>
                    <a:pt x="523" y="679"/>
                    <a:pt x="520" y="700"/>
                    <a:pt x="528" y="707"/>
                  </a:cubicBezTo>
                  <a:cubicBezTo>
                    <a:pt x="654" y="867"/>
                    <a:pt x="561" y="921"/>
                    <a:pt x="421" y="921"/>
                  </a:cubicBezTo>
                  <a:cubicBezTo>
                    <a:pt x="281" y="921"/>
                    <a:pt x="95" y="868"/>
                    <a:pt x="30" y="811"/>
                  </a:cubicBezTo>
                  <a:cubicBezTo>
                    <a:pt x="27" y="809"/>
                    <a:pt x="24" y="809"/>
                    <a:pt x="22" y="809"/>
                  </a:cubicBezTo>
                  <a:cubicBezTo>
                    <a:pt x="9" y="809"/>
                    <a:pt x="0" y="828"/>
                    <a:pt x="16" y="836"/>
                  </a:cubicBezTo>
                  <a:cubicBezTo>
                    <a:pt x="128" y="907"/>
                    <a:pt x="266" y="960"/>
                    <a:pt x="402" y="960"/>
                  </a:cubicBezTo>
                  <a:cubicBezTo>
                    <a:pt x="452" y="960"/>
                    <a:pt x="502" y="953"/>
                    <a:pt x="550" y="937"/>
                  </a:cubicBezTo>
                  <a:cubicBezTo>
                    <a:pt x="659" y="897"/>
                    <a:pt x="637" y="781"/>
                    <a:pt x="583" y="706"/>
                  </a:cubicBezTo>
                  <a:lnTo>
                    <a:pt x="583" y="706"/>
                  </a:lnTo>
                  <a:cubicBezTo>
                    <a:pt x="766" y="662"/>
                    <a:pt x="776" y="537"/>
                    <a:pt x="670" y="400"/>
                  </a:cubicBezTo>
                  <a:lnTo>
                    <a:pt x="670" y="400"/>
                  </a:lnTo>
                  <a:cubicBezTo>
                    <a:pt x="701" y="381"/>
                    <a:pt x="737" y="360"/>
                    <a:pt x="762" y="326"/>
                  </a:cubicBezTo>
                  <a:cubicBezTo>
                    <a:pt x="860" y="175"/>
                    <a:pt x="633" y="67"/>
                    <a:pt x="535" y="4"/>
                  </a:cubicBezTo>
                  <a:cubicBezTo>
                    <a:pt x="532" y="2"/>
                    <a:pt x="528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6924527" y="7057348"/>
              <a:ext cx="32132" cy="8828"/>
            </a:xfrm>
            <a:custGeom>
              <a:rect b="b" l="l" r="r" t="t"/>
              <a:pathLst>
                <a:path extrusionOk="0" h="111" w="404">
                  <a:moveTo>
                    <a:pt x="21" y="1"/>
                  </a:moveTo>
                  <a:cubicBezTo>
                    <a:pt x="7" y="1"/>
                    <a:pt x="1" y="24"/>
                    <a:pt x="18" y="29"/>
                  </a:cubicBezTo>
                  <a:cubicBezTo>
                    <a:pt x="116" y="68"/>
                    <a:pt x="221" y="110"/>
                    <a:pt x="330" y="110"/>
                  </a:cubicBezTo>
                  <a:cubicBezTo>
                    <a:pt x="349" y="110"/>
                    <a:pt x="369" y="109"/>
                    <a:pt x="388" y="106"/>
                  </a:cubicBezTo>
                  <a:cubicBezTo>
                    <a:pt x="396" y="105"/>
                    <a:pt x="404" y="96"/>
                    <a:pt x="404" y="87"/>
                  </a:cubicBezTo>
                  <a:cubicBezTo>
                    <a:pt x="404" y="75"/>
                    <a:pt x="394" y="68"/>
                    <a:pt x="384" y="68"/>
                  </a:cubicBezTo>
                  <a:cubicBezTo>
                    <a:pt x="381" y="68"/>
                    <a:pt x="377" y="68"/>
                    <a:pt x="374" y="68"/>
                  </a:cubicBezTo>
                  <a:cubicBezTo>
                    <a:pt x="255" y="68"/>
                    <a:pt x="140" y="33"/>
                    <a:pt x="26" y="1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6919436" y="7081527"/>
              <a:ext cx="31973" cy="8828"/>
            </a:xfrm>
            <a:custGeom>
              <a:rect b="b" l="l" r="r" t="t"/>
              <a:pathLst>
                <a:path extrusionOk="0" h="111" w="402">
                  <a:moveTo>
                    <a:pt x="21" y="1"/>
                  </a:moveTo>
                  <a:cubicBezTo>
                    <a:pt x="6" y="1"/>
                    <a:pt x="1" y="23"/>
                    <a:pt x="16" y="29"/>
                  </a:cubicBezTo>
                  <a:cubicBezTo>
                    <a:pt x="115" y="68"/>
                    <a:pt x="220" y="110"/>
                    <a:pt x="329" y="110"/>
                  </a:cubicBezTo>
                  <a:cubicBezTo>
                    <a:pt x="348" y="110"/>
                    <a:pt x="367" y="109"/>
                    <a:pt x="387" y="106"/>
                  </a:cubicBezTo>
                  <a:cubicBezTo>
                    <a:pt x="396" y="105"/>
                    <a:pt x="402" y="96"/>
                    <a:pt x="402" y="88"/>
                  </a:cubicBezTo>
                  <a:cubicBezTo>
                    <a:pt x="402" y="75"/>
                    <a:pt x="393" y="68"/>
                    <a:pt x="382" y="68"/>
                  </a:cubicBezTo>
                  <a:cubicBezTo>
                    <a:pt x="379" y="68"/>
                    <a:pt x="376" y="68"/>
                    <a:pt x="372" y="68"/>
                  </a:cubicBezTo>
                  <a:cubicBezTo>
                    <a:pt x="255" y="68"/>
                    <a:pt x="138" y="33"/>
                    <a:pt x="25" y="1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424177" y="7090992"/>
              <a:ext cx="186191" cy="391551"/>
            </a:xfrm>
            <a:custGeom>
              <a:rect b="b" l="l" r="r" t="t"/>
              <a:pathLst>
                <a:path extrusionOk="0" h="4923" w="2341">
                  <a:moveTo>
                    <a:pt x="542" y="0"/>
                  </a:moveTo>
                  <a:cubicBezTo>
                    <a:pt x="283" y="0"/>
                    <a:pt x="71" y="126"/>
                    <a:pt x="26" y="355"/>
                  </a:cubicBezTo>
                  <a:cubicBezTo>
                    <a:pt x="1" y="490"/>
                    <a:pt x="24" y="697"/>
                    <a:pt x="134" y="792"/>
                  </a:cubicBezTo>
                  <a:cubicBezTo>
                    <a:pt x="404" y="1023"/>
                    <a:pt x="695" y="1004"/>
                    <a:pt x="897" y="1523"/>
                  </a:cubicBezTo>
                  <a:cubicBezTo>
                    <a:pt x="1324" y="2624"/>
                    <a:pt x="777" y="2698"/>
                    <a:pt x="558" y="3797"/>
                  </a:cubicBezTo>
                  <a:cubicBezTo>
                    <a:pt x="486" y="4157"/>
                    <a:pt x="545" y="4423"/>
                    <a:pt x="721" y="4698"/>
                  </a:cubicBezTo>
                  <a:cubicBezTo>
                    <a:pt x="820" y="4854"/>
                    <a:pt x="967" y="4923"/>
                    <a:pt x="1132" y="4923"/>
                  </a:cubicBezTo>
                  <a:cubicBezTo>
                    <a:pt x="1552" y="4923"/>
                    <a:pt x="2093" y="4480"/>
                    <a:pt x="2294" y="3924"/>
                  </a:cubicBezTo>
                  <a:cubicBezTo>
                    <a:pt x="2341" y="3789"/>
                    <a:pt x="2273" y="3749"/>
                    <a:pt x="2202" y="3644"/>
                  </a:cubicBezTo>
                  <a:cubicBezTo>
                    <a:pt x="1606" y="2751"/>
                    <a:pt x="1983" y="1599"/>
                    <a:pt x="1510" y="660"/>
                  </a:cubicBezTo>
                  <a:cubicBezTo>
                    <a:pt x="1280" y="205"/>
                    <a:pt x="873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7511031" y="7134817"/>
              <a:ext cx="75479" cy="269385"/>
            </a:xfrm>
            <a:custGeom>
              <a:rect b="b" l="l" r="r" t="t"/>
              <a:pathLst>
                <a:path extrusionOk="0" h="3387" w="949">
                  <a:moveTo>
                    <a:pt x="25" y="1"/>
                  </a:moveTo>
                  <a:cubicBezTo>
                    <a:pt x="13" y="1"/>
                    <a:pt x="0" y="17"/>
                    <a:pt x="9" y="29"/>
                  </a:cubicBezTo>
                  <a:cubicBezTo>
                    <a:pt x="189" y="258"/>
                    <a:pt x="266" y="549"/>
                    <a:pt x="302" y="837"/>
                  </a:cubicBezTo>
                  <a:cubicBezTo>
                    <a:pt x="338" y="1127"/>
                    <a:pt x="340" y="1421"/>
                    <a:pt x="361" y="1714"/>
                  </a:cubicBezTo>
                  <a:cubicBezTo>
                    <a:pt x="391" y="2301"/>
                    <a:pt x="535" y="2901"/>
                    <a:pt x="900" y="3377"/>
                  </a:cubicBezTo>
                  <a:cubicBezTo>
                    <a:pt x="904" y="3383"/>
                    <a:pt x="910" y="3386"/>
                    <a:pt x="916" y="3386"/>
                  </a:cubicBezTo>
                  <a:cubicBezTo>
                    <a:pt x="933" y="3386"/>
                    <a:pt x="948" y="3366"/>
                    <a:pt x="936" y="3350"/>
                  </a:cubicBezTo>
                  <a:cubicBezTo>
                    <a:pt x="576" y="2881"/>
                    <a:pt x="439" y="2294"/>
                    <a:pt x="407" y="1712"/>
                  </a:cubicBezTo>
                  <a:cubicBezTo>
                    <a:pt x="358" y="1138"/>
                    <a:pt x="411" y="493"/>
                    <a:pt x="38" y="8"/>
                  </a:cubicBezTo>
                  <a:cubicBezTo>
                    <a:pt x="34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7078510" y="7397528"/>
              <a:ext cx="627133" cy="693227"/>
            </a:xfrm>
            <a:custGeom>
              <a:rect b="b" l="l" r="r" t="t"/>
              <a:pathLst>
                <a:path extrusionOk="0" h="8716" w="7885">
                  <a:moveTo>
                    <a:pt x="6925" y="1"/>
                  </a:moveTo>
                  <a:cubicBezTo>
                    <a:pt x="6753" y="1"/>
                    <a:pt x="6382" y="360"/>
                    <a:pt x="4448" y="360"/>
                  </a:cubicBezTo>
                  <a:cubicBezTo>
                    <a:pt x="4180" y="360"/>
                    <a:pt x="3883" y="353"/>
                    <a:pt x="3552" y="338"/>
                  </a:cubicBezTo>
                  <a:cubicBezTo>
                    <a:pt x="3056" y="315"/>
                    <a:pt x="2560" y="276"/>
                    <a:pt x="2066" y="232"/>
                  </a:cubicBezTo>
                  <a:cubicBezTo>
                    <a:pt x="1681" y="197"/>
                    <a:pt x="1297" y="157"/>
                    <a:pt x="911" y="130"/>
                  </a:cubicBezTo>
                  <a:cubicBezTo>
                    <a:pt x="739" y="118"/>
                    <a:pt x="609" y="107"/>
                    <a:pt x="509" y="107"/>
                  </a:cubicBezTo>
                  <a:cubicBezTo>
                    <a:pt x="333" y="107"/>
                    <a:pt x="252" y="140"/>
                    <a:pt x="205" y="255"/>
                  </a:cubicBezTo>
                  <a:cubicBezTo>
                    <a:pt x="56" y="627"/>
                    <a:pt x="12" y="1072"/>
                    <a:pt x="7" y="1469"/>
                  </a:cubicBezTo>
                  <a:cubicBezTo>
                    <a:pt x="1" y="1854"/>
                    <a:pt x="245" y="1820"/>
                    <a:pt x="1834" y="2524"/>
                  </a:cubicBezTo>
                  <a:cubicBezTo>
                    <a:pt x="1852" y="2532"/>
                    <a:pt x="1866" y="2543"/>
                    <a:pt x="1879" y="2554"/>
                  </a:cubicBezTo>
                  <a:cubicBezTo>
                    <a:pt x="1925" y="2599"/>
                    <a:pt x="2334" y="3351"/>
                    <a:pt x="2579" y="4244"/>
                  </a:cubicBezTo>
                  <a:cubicBezTo>
                    <a:pt x="2709" y="4724"/>
                    <a:pt x="2792" y="5174"/>
                    <a:pt x="2820" y="5664"/>
                  </a:cubicBezTo>
                  <a:cubicBezTo>
                    <a:pt x="2849" y="6185"/>
                    <a:pt x="2577" y="6948"/>
                    <a:pt x="2361" y="7426"/>
                  </a:cubicBezTo>
                  <a:cubicBezTo>
                    <a:pt x="2054" y="8107"/>
                    <a:pt x="2014" y="8100"/>
                    <a:pt x="2088" y="8189"/>
                  </a:cubicBezTo>
                  <a:cubicBezTo>
                    <a:pt x="2143" y="8254"/>
                    <a:pt x="2249" y="8340"/>
                    <a:pt x="2285" y="8369"/>
                  </a:cubicBezTo>
                  <a:cubicBezTo>
                    <a:pt x="2587" y="8603"/>
                    <a:pt x="2958" y="8716"/>
                    <a:pt x="3334" y="8716"/>
                  </a:cubicBezTo>
                  <a:cubicBezTo>
                    <a:pt x="3473" y="8716"/>
                    <a:pt x="3614" y="8700"/>
                    <a:pt x="3751" y="8670"/>
                  </a:cubicBezTo>
                  <a:cubicBezTo>
                    <a:pt x="3953" y="8627"/>
                    <a:pt x="4096" y="8504"/>
                    <a:pt x="4285" y="8438"/>
                  </a:cubicBezTo>
                  <a:cubicBezTo>
                    <a:pt x="4579" y="8334"/>
                    <a:pt x="4859" y="8278"/>
                    <a:pt x="5151" y="8278"/>
                  </a:cubicBezTo>
                  <a:cubicBezTo>
                    <a:pt x="5265" y="8278"/>
                    <a:pt x="5381" y="8286"/>
                    <a:pt x="5501" y="8304"/>
                  </a:cubicBezTo>
                  <a:cubicBezTo>
                    <a:pt x="5714" y="8336"/>
                    <a:pt x="5947" y="8369"/>
                    <a:pt x="6178" y="8369"/>
                  </a:cubicBezTo>
                  <a:cubicBezTo>
                    <a:pt x="6452" y="8369"/>
                    <a:pt x="6721" y="8322"/>
                    <a:pt x="6946" y="8169"/>
                  </a:cubicBezTo>
                  <a:cubicBezTo>
                    <a:pt x="7073" y="8082"/>
                    <a:pt x="7047" y="8051"/>
                    <a:pt x="6994" y="7878"/>
                  </a:cubicBezTo>
                  <a:cubicBezTo>
                    <a:pt x="6938" y="7701"/>
                    <a:pt x="6887" y="7525"/>
                    <a:pt x="6841" y="7350"/>
                  </a:cubicBezTo>
                  <a:cubicBezTo>
                    <a:pt x="6467" y="5932"/>
                    <a:pt x="6417" y="4616"/>
                    <a:pt x="6527" y="3883"/>
                  </a:cubicBezTo>
                  <a:cubicBezTo>
                    <a:pt x="6596" y="3408"/>
                    <a:pt x="6703" y="2950"/>
                    <a:pt x="6568" y="2473"/>
                  </a:cubicBezTo>
                  <a:cubicBezTo>
                    <a:pt x="6521" y="2311"/>
                    <a:pt x="6516" y="2364"/>
                    <a:pt x="6588" y="2316"/>
                  </a:cubicBezTo>
                  <a:cubicBezTo>
                    <a:pt x="6820" y="2157"/>
                    <a:pt x="7355" y="1897"/>
                    <a:pt x="7785" y="1538"/>
                  </a:cubicBezTo>
                  <a:cubicBezTo>
                    <a:pt x="7885" y="1454"/>
                    <a:pt x="7803" y="1398"/>
                    <a:pt x="7735" y="1284"/>
                  </a:cubicBezTo>
                  <a:cubicBezTo>
                    <a:pt x="7657" y="1152"/>
                    <a:pt x="7272" y="474"/>
                    <a:pt x="7091" y="165"/>
                  </a:cubicBezTo>
                  <a:cubicBezTo>
                    <a:pt x="7021" y="45"/>
                    <a:pt x="6985" y="1"/>
                    <a:pt x="6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7227880" y="7600665"/>
              <a:ext cx="413184" cy="490095"/>
            </a:xfrm>
            <a:custGeom>
              <a:rect b="b" l="l" r="r" t="t"/>
              <a:pathLst>
                <a:path extrusionOk="0" h="6162" w="5195">
                  <a:moveTo>
                    <a:pt x="1" y="0"/>
                  </a:moveTo>
                  <a:lnTo>
                    <a:pt x="1" y="0"/>
                  </a:lnTo>
                  <a:cubicBezTo>
                    <a:pt x="15" y="14"/>
                    <a:pt x="25" y="27"/>
                    <a:pt x="34" y="46"/>
                  </a:cubicBezTo>
                  <a:cubicBezTo>
                    <a:pt x="206" y="379"/>
                    <a:pt x="473" y="857"/>
                    <a:pt x="701" y="1690"/>
                  </a:cubicBezTo>
                  <a:cubicBezTo>
                    <a:pt x="831" y="2170"/>
                    <a:pt x="914" y="2620"/>
                    <a:pt x="942" y="3110"/>
                  </a:cubicBezTo>
                  <a:cubicBezTo>
                    <a:pt x="971" y="3631"/>
                    <a:pt x="699" y="4394"/>
                    <a:pt x="483" y="4872"/>
                  </a:cubicBezTo>
                  <a:cubicBezTo>
                    <a:pt x="177" y="5553"/>
                    <a:pt x="136" y="5546"/>
                    <a:pt x="210" y="5635"/>
                  </a:cubicBezTo>
                  <a:cubicBezTo>
                    <a:pt x="265" y="5700"/>
                    <a:pt x="372" y="5786"/>
                    <a:pt x="408" y="5815"/>
                  </a:cubicBezTo>
                  <a:cubicBezTo>
                    <a:pt x="709" y="6049"/>
                    <a:pt x="1080" y="6162"/>
                    <a:pt x="1456" y="6162"/>
                  </a:cubicBezTo>
                  <a:cubicBezTo>
                    <a:pt x="1595" y="6162"/>
                    <a:pt x="1736" y="6146"/>
                    <a:pt x="1873" y="6116"/>
                  </a:cubicBezTo>
                  <a:cubicBezTo>
                    <a:pt x="2075" y="6073"/>
                    <a:pt x="2218" y="5950"/>
                    <a:pt x="2407" y="5884"/>
                  </a:cubicBezTo>
                  <a:cubicBezTo>
                    <a:pt x="2701" y="5780"/>
                    <a:pt x="2981" y="5724"/>
                    <a:pt x="3273" y="5724"/>
                  </a:cubicBezTo>
                  <a:cubicBezTo>
                    <a:pt x="3387" y="5724"/>
                    <a:pt x="3503" y="5732"/>
                    <a:pt x="3623" y="5750"/>
                  </a:cubicBezTo>
                  <a:cubicBezTo>
                    <a:pt x="3836" y="5782"/>
                    <a:pt x="4069" y="5815"/>
                    <a:pt x="4299" y="5815"/>
                  </a:cubicBezTo>
                  <a:cubicBezTo>
                    <a:pt x="4573" y="5815"/>
                    <a:pt x="4843" y="5768"/>
                    <a:pt x="5070" y="5614"/>
                  </a:cubicBezTo>
                  <a:cubicBezTo>
                    <a:pt x="5195" y="5528"/>
                    <a:pt x="5169" y="5497"/>
                    <a:pt x="5116" y="5327"/>
                  </a:cubicBezTo>
                  <a:cubicBezTo>
                    <a:pt x="5060" y="5149"/>
                    <a:pt x="5009" y="4974"/>
                    <a:pt x="4963" y="4799"/>
                  </a:cubicBezTo>
                  <a:cubicBezTo>
                    <a:pt x="4921" y="4821"/>
                    <a:pt x="4854" y="4854"/>
                    <a:pt x="4744" y="4882"/>
                  </a:cubicBezTo>
                  <a:cubicBezTo>
                    <a:pt x="4642" y="4906"/>
                    <a:pt x="4540" y="4914"/>
                    <a:pt x="4438" y="4914"/>
                  </a:cubicBezTo>
                  <a:cubicBezTo>
                    <a:pt x="4235" y="4914"/>
                    <a:pt x="4031" y="4882"/>
                    <a:pt x="3828" y="4882"/>
                  </a:cubicBezTo>
                  <a:cubicBezTo>
                    <a:pt x="3797" y="4882"/>
                    <a:pt x="3767" y="4883"/>
                    <a:pt x="3736" y="4885"/>
                  </a:cubicBezTo>
                  <a:cubicBezTo>
                    <a:pt x="3365" y="4905"/>
                    <a:pt x="3006" y="5019"/>
                    <a:pt x="2634" y="5048"/>
                  </a:cubicBezTo>
                  <a:cubicBezTo>
                    <a:pt x="2602" y="5050"/>
                    <a:pt x="2570" y="5052"/>
                    <a:pt x="2539" y="5052"/>
                  </a:cubicBezTo>
                  <a:cubicBezTo>
                    <a:pt x="2134" y="5052"/>
                    <a:pt x="1775" y="4841"/>
                    <a:pt x="1587" y="4370"/>
                  </a:cubicBezTo>
                  <a:cubicBezTo>
                    <a:pt x="1281" y="3605"/>
                    <a:pt x="1731" y="2048"/>
                    <a:pt x="492" y="414"/>
                  </a:cubicBezTo>
                  <a:cubicBezTo>
                    <a:pt x="369" y="251"/>
                    <a:pt x="204" y="5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261922" y="8014973"/>
              <a:ext cx="353215" cy="41279"/>
            </a:xfrm>
            <a:custGeom>
              <a:rect b="b" l="l" r="r" t="t"/>
              <a:pathLst>
                <a:path extrusionOk="0" h="519" w="4441">
                  <a:moveTo>
                    <a:pt x="4413" y="0"/>
                  </a:moveTo>
                  <a:cubicBezTo>
                    <a:pt x="4410" y="0"/>
                    <a:pt x="4406" y="1"/>
                    <a:pt x="4403" y="3"/>
                  </a:cubicBezTo>
                  <a:cubicBezTo>
                    <a:pt x="4255" y="120"/>
                    <a:pt x="4073" y="155"/>
                    <a:pt x="3887" y="155"/>
                  </a:cubicBezTo>
                  <a:cubicBezTo>
                    <a:pt x="3884" y="155"/>
                    <a:pt x="3881" y="155"/>
                    <a:pt x="3879" y="155"/>
                  </a:cubicBezTo>
                  <a:cubicBezTo>
                    <a:pt x="3856" y="156"/>
                    <a:pt x="3834" y="156"/>
                    <a:pt x="3811" y="156"/>
                  </a:cubicBezTo>
                  <a:cubicBezTo>
                    <a:pt x="3477" y="156"/>
                    <a:pt x="3147" y="99"/>
                    <a:pt x="2812" y="99"/>
                  </a:cubicBezTo>
                  <a:cubicBezTo>
                    <a:pt x="2789" y="99"/>
                    <a:pt x="2767" y="99"/>
                    <a:pt x="2744" y="100"/>
                  </a:cubicBezTo>
                  <a:cubicBezTo>
                    <a:pt x="2359" y="104"/>
                    <a:pt x="1998" y="250"/>
                    <a:pt x="1640" y="373"/>
                  </a:cubicBezTo>
                  <a:cubicBezTo>
                    <a:pt x="1467" y="439"/>
                    <a:pt x="1287" y="469"/>
                    <a:pt x="1107" y="469"/>
                  </a:cubicBezTo>
                  <a:cubicBezTo>
                    <a:pt x="731" y="469"/>
                    <a:pt x="355" y="336"/>
                    <a:pt x="45" y="116"/>
                  </a:cubicBezTo>
                  <a:cubicBezTo>
                    <a:pt x="41" y="113"/>
                    <a:pt x="37" y="112"/>
                    <a:pt x="33" y="112"/>
                  </a:cubicBezTo>
                  <a:cubicBezTo>
                    <a:pt x="14" y="112"/>
                    <a:pt x="0" y="140"/>
                    <a:pt x="19" y="154"/>
                  </a:cubicBezTo>
                  <a:cubicBezTo>
                    <a:pt x="334" y="371"/>
                    <a:pt x="707" y="514"/>
                    <a:pt x="1092" y="519"/>
                  </a:cubicBezTo>
                  <a:cubicBezTo>
                    <a:pt x="1097" y="519"/>
                    <a:pt x="1103" y="519"/>
                    <a:pt x="1108" y="519"/>
                  </a:cubicBezTo>
                  <a:cubicBezTo>
                    <a:pt x="1490" y="519"/>
                    <a:pt x="1836" y="339"/>
                    <a:pt x="2194" y="236"/>
                  </a:cubicBezTo>
                  <a:cubicBezTo>
                    <a:pt x="2373" y="182"/>
                    <a:pt x="2559" y="148"/>
                    <a:pt x="2747" y="144"/>
                  </a:cubicBezTo>
                  <a:cubicBezTo>
                    <a:pt x="2775" y="143"/>
                    <a:pt x="2803" y="143"/>
                    <a:pt x="2831" y="143"/>
                  </a:cubicBezTo>
                  <a:cubicBezTo>
                    <a:pt x="3154" y="143"/>
                    <a:pt x="3478" y="194"/>
                    <a:pt x="3803" y="194"/>
                  </a:cubicBezTo>
                  <a:cubicBezTo>
                    <a:pt x="3828" y="194"/>
                    <a:pt x="3854" y="194"/>
                    <a:pt x="3880" y="193"/>
                  </a:cubicBezTo>
                  <a:cubicBezTo>
                    <a:pt x="3886" y="193"/>
                    <a:pt x="3892" y="193"/>
                    <a:pt x="3899" y="193"/>
                  </a:cubicBezTo>
                  <a:cubicBezTo>
                    <a:pt x="4085" y="193"/>
                    <a:pt x="4277" y="149"/>
                    <a:pt x="4424" y="33"/>
                  </a:cubicBezTo>
                  <a:cubicBezTo>
                    <a:pt x="4440" y="22"/>
                    <a:pt x="4428" y="0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7563605" y="7504902"/>
              <a:ext cx="37063" cy="77547"/>
            </a:xfrm>
            <a:custGeom>
              <a:rect b="b" l="l" r="r" t="t"/>
              <a:pathLst>
                <a:path extrusionOk="0" h="975" w="466">
                  <a:moveTo>
                    <a:pt x="26" y="0"/>
                  </a:moveTo>
                  <a:cubicBezTo>
                    <a:pt x="13" y="0"/>
                    <a:pt x="1" y="15"/>
                    <a:pt x="9" y="28"/>
                  </a:cubicBezTo>
                  <a:cubicBezTo>
                    <a:pt x="100" y="171"/>
                    <a:pt x="184" y="320"/>
                    <a:pt x="254" y="475"/>
                  </a:cubicBezTo>
                  <a:cubicBezTo>
                    <a:pt x="326" y="629"/>
                    <a:pt x="377" y="792"/>
                    <a:pt x="419" y="957"/>
                  </a:cubicBezTo>
                  <a:cubicBezTo>
                    <a:pt x="422" y="967"/>
                    <a:pt x="431" y="974"/>
                    <a:pt x="441" y="974"/>
                  </a:cubicBezTo>
                  <a:cubicBezTo>
                    <a:pt x="442" y="974"/>
                    <a:pt x="444" y="974"/>
                    <a:pt x="446" y="973"/>
                  </a:cubicBezTo>
                  <a:cubicBezTo>
                    <a:pt x="459" y="971"/>
                    <a:pt x="466" y="958"/>
                    <a:pt x="463" y="947"/>
                  </a:cubicBezTo>
                  <a:cubicBezTo>
                    <a:pt x="390" y="608"/>
                    <a:pt x="230" y="294"/>
                    <a:pt x="38" y="8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7226926" y="7525025"/>
              <a:ext cx="12169" cy="50902"/>
            </a:xfrm>
            <a:custGeom>
              <a:rect b="b" l="l" r="r" t="t"/>
              <a:pathLst>
                <a:path extrusionOk="0" h="640" w="153">
                  <a:moveTo>
                    <a:pt x="134" y="0"/>
                  </a:moveTo>
                  <a:cubicBezTo>
                    <a:pt x="126" y="0"/>
                    <a:pt x="118" y="5"/>
                    <a:pt x="117" y="16"/>
                  </a:cubicBezTo>
                  <a:cubicBezTo>
                    <a:pt x="86" y="216"/>
                    <a:pt x="35" y="412"/>
                    <a:pt x="1" y="614"/>
                  </a:cubicBezTo>
                  <a:cubicBezTo>
                    <a:pt x="0" y="625"/>
                    <a:pt x="7" y="637"/>
                    <a:pt x="20" y="639"/>
                  </a:cubicBezTo>
                  <a:cubicBezTo>
                    <a:pt x="21" y="640"/>
                    <a:pt x="23" y="640"/>
                    <a:pt x="25" y="640"/>
                  </a:cubicBezTo>
                  <a:cubicBezTo>
                    <a:pt x="35" y="640"/>
                    <a:pt x="44" y="632"/>
                    <a:pt x="46" y="622"/>
                  </a:cubicBezTo>
                  <a:cubicBezTo>
                    <a:pt x="85" y="423"/>
                    <a:pt x="129" y="223"/>
                    <a:pt x="151" y="19"/>
                  </a:cubicBezTo>
                  <a:cubicBezTo>
                    <a:pt x="153" y="7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343288" y="7328251"/>
              <a:ext cx="161456" cy="151753"/>
            </a:xfrm>
            <a:custGeom>
              <a:rect b="b" l="l" r="r" t="t"/>
              <a:pathLst>
                <a:path extrusionOk="0" h="1908" w="2030">
                  <a:moveTo>
                    <a:pt x="1021" y="0"/>
                  </a:moveTo>
                  <a:cubicBezTo>
                    <a:pt x="754" y="0"/>
                    <a:pt x="466" y="130"/>
                    <a:pt x="280" y="388"/>
                  </a:cubicBezTo>
                  <a:cubicBezTo>
                    <a:pt x="117" y="615"/>
                    <a:pt x="278" y="752"/>
                    <a:pt x="87" y="1149"/>
                  </a:cubicBezTo>
                  <a:cubicBezTo>
                    <a:pt x="0" y="1326"/>
                    <a:pt x="375" y="1595"/>
                    <a:pt x="544" y="1695"/>
                  </a:cubicBezTo>
                  <a:cubicBezTo>
                    <a:pt x="767" y="1827"/>
                    <a:pt x="1026" y="1908"/>
                    <a:pt x="1285" y="1908"/>
                  </a:cubicBezTo>
                  <a:cubicBezTo>
                    <a:pt x="1289" y="1908"/>
                    <a:pt x="1292" y="1908"/>
                    <a:pt x="1295" y="1908"/>
                  </a:cubicBezTo>
                  <a:cubicBezTo>
                    <a:pt x="1500" y="1907"/>
                    <a:pt x="2029" y="1799"/>
                    <a:pt x="1925" y="1480"/>
                  </a:cubicBezTo>
                  <a:cubicBezTo>
                    <a:pt x="1906" y="1422"/>
                    <a:pt x="1675" y="930"/>
                    <a:pt x="1681" y="692"/>
                  </a:cubicBezTo>
                  <a:cubicBezTo>
                    <a:pt x="1694" y="231"/>
                    <a:pt x="1377" y="0"/>
                    <a:pt x="102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382420" y="7328251"/>
              <a:ext cx="102521" cy="94169"/>
            </a:xfrm>
            <a:custGeom>
              <a:rect b="b" l="l" r="r" t="t"/>
              <a:pathLst>
                <a:path extrusionOk="0" h="1184" w="1289">
                  <a:moveTo>
                    <a:pt x="530" y="1"/>
                  </a:moveTo>
                  <a:cubicBezTo>
                    <a:pt x="398" y="1"/>
                    <a:pt x="260" y="33"/>
                    <a:pt x="132" y="97"/>
                  </a:cubicBezTo>
                  <a:cubicBezTo>
                    <a:pt x="98" y="114"/>
                    <a:pt x="62" y="135"/>
                    <a:pt x="28" y="158"/>
                  </a:cubicBezTo>
                  <a:lnTo>
                    <a:pt x="0" y="605"/>
                  </a:lnTo>
                  <a:cubicBezTo>
                    <a:pt x="0" y="605"/>
                    <a:pt x="220" y="1183"/>
                    <a:pt x="877" y="1183"/>
                  </a:cubicBezTo>
                  <a:cubicBezTo>
                    <a:pt x="998" y="1183"/>
                    <a:pt x="1135" y="1163"/>
                    <a:pt x="1289" y="1116"/>
                  </a:cubicBezTo>
                  <a:cubicBezTo>
                    <a:pt x="1281" y="1098"/>
                    <a:pt x="1274" y="1077"/>
                    <a:pt x="1266" y="1057"/>
                  </a:cubicBezTo>
                  <a:cubicBezTo>
                    <a:pt x="1230" y="951"/>
                    <a:pt x="1201" y="843"/>
                    <a:pt x="1192" y="755"/>
                  </a:cubicBezTo>
                  <a:cubicBezTo>
                    <a:pt x="1189" y="733"/>
                    <a:pt x="1189" y="713"/>
                    <a:pt x="1189" y="692"/>
                  </a:cubicBezTo>
                  <a:cubicBezTo>
                    <a:pt x="1202" y="230"/>
                    <a:pt x="885" y="1"/>
                    <a:pt x="530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296043" y="7135930"/>
              <a:ext cx="243457" cy="256659"/>
            </a:xfrm>
            <a:custGeom>
              <a:rect b="b" l="l" r="r" t="t"/>
              <a:pathLst>
                <a:path extrusionOk="0" h="3227" w="3061">
                  <a:moveTo>
                    <a:pt x="1419" y="0"/>
                  </a:moveTo>
                  <a:cubicBezTo>
                    <a:pt x="1317" y="0"/>
                    <a:pt x="1213" y="15"/>
                    <a:pt x="1110" y="46"/>
                  </a:cubicBezTo>
                  <a:cubicBezTo>
                    <a:pt x="401" y="263"/>
                    <a:pt x="1" y="1098"/>
                    <a:pt x="233" y="1967"/>
                  </a:cubicBezTo>
                  <a:cubicBezTo>
                    <a:pt x="440" y="2740"/>
                    <a:pt x="1147" y="3227"/>
                    <a:pt x="1812" y="3227"/>
                  </a:cubicBezTo>
                  <a:cubicBezTo>
                    <a:pt x="1897" y="3227"/>
                    <a:pt x="1981" y="3219"/>
                    <a:pt x="2064" y="3203"/>
                  </a:cubicBezTo>
                  <a:cubicBezTo>
                    <a:pt x="2879" y="3041"/>
                    <a:pt x="3061" y="2146"/>
                    <a:pt x="2828" y="1275"/>
                  </a:cubicBezTo>
                  <a:cubicBezTo>
                    <a:pt x="2639" y="563"/>
                    <a:pt x="2052" y="0"/>
                    <a:pt x="1419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473013" y="7216501"/>
              <a:ext cx="31973" cy="18850"/>
            </a:xfrm>
            <a:custGeom>
              <a:rect b="b" l="l" r="r" t="t"/>
              <a:pathLst>
                <a:path extrusionOk="0" h="237" w="402">
                  <a:moveTo>
                    <a:pt x="269" y="1"/>
                  </a:moveTo>
                  <a:cubicBezTo>
                    <a:pt x="158" y="1"/>
                    <a:pt x="0" y="117"/>
                    <a:pt x="58" y="205"/>
                  </a:cubicBezTo>
                  <a:cubicBezTo>
                    <a:pt x="73" y="227"/>
                    <a:pt x="100" y="237"/>
                    <a:pt x="132" y="237"/>
                  </a:cubicBezTo>
                  <a:cubicBezTo>
                    <a:pt x="238" y="237"/>
                    <a:pt x="401" y="131"/>
                    <a:pt x="357" y="47"/>
                  </a:cubicBezTo>
                  <a:cubicBezTo>
                    <a:pt x="340" y="14"/>
                    <a:pt x="307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400236" y="7233045"/>
              <a:ext cx="27599" cy="15748"/>
            </a:xfrm>
            <a:custGeom>
              <a:rect b="b" l="l" r="r" t="t"/>
              <a:pathLst>
                <a:path extrusionOk="0" h="198" w="347">
                  <a:moveTo>
                    <a:pt x="163" y="1"/>
                  </a:moveTo>
                  <a:cubicBezTo>
                    <a:pt x="80" y="1"/>
                    <a:pt x="0" y="34"/>
                    <a:pt x="5" y="103"/>
                  </a:cubicBezTo>
                  <a:cubicBezTo>
                    <a:pt x="9" y="164"/>
                    <a:pt x="104" y="198"/>
                    <a:pt x="192" y="198"/>
                  </a:cubicBezTo>
                  <a:cubicBezTo>
                    <a:pt x="269" y="198"/>
                    <a:pt x="341" y="172"/>
                    <a:pt x="344" y="114"/>
                  </a:cubicBezTo>
                  <a:cubicBezTo>
                    <a:pt x="347" y="39"/>
                    <a:pt x="252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7487091" y="7246169"/>
              <a:ext cx="15509" cy="17180"/>
            </a:xfrm>
            <a:custGeom>
              <a:rect b="b" l="l" r="r" t="t"/>
              <a:pathLst>
                <a:path extrusionOk="0" h="216" w="195">
                  <a:moveTo>
                    <a:pt x="98" y="1"/>
                  </a:moveTo>
                  <a:cubicBezTo>
                    <a:pt x="68" y="1"/>
                    <a:pt x="38" y="16"/>
                    <a:pt x="25" y="49"/>
                  </a:cubicBezTo>
                  <a:cubicBezTo>
                    <a:pt x="1" y="114"/>
                    <a:pt x="42" y="216"/>
                    <a:pt x="117" y="216"/>
                  </a:cubicBezTo>
                  <a:cubicBezTo>
                    <a:pt x="121" y="216"/>
                    <a:pt x="125" y="215"/>
                    <a:pt x="129" y="215"/>
                  </a:cubicBezTo>
                  <a:cubicBezTo>
                    <a:pt x="166" y="210"/>
                    <a:pt x="190" y="177"/>
                    <a:pt x="193" y="130"/>
                  </a:cubicBezTo>
                  <a:cubicBezTo>
                    <a:pt x="194" y="102"/>
                    <a:pt x="186" y="69"/>
                    <a:pt x="173" y="43"/>
                  </a:cubicBezTo>
                  <a:cubicBezTo>
                    <a:pt x="157" y="15"/>
                    <a:pt x="127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7412803" y="7257861"/>
              <a:ext cx="15668" cy="17339"/>
            </a:xfrm>
            <a:custGeom>
              <a:rect b="b" l="l" r="r" t="t"/>
              <a:pathLst>
                <a:path extrusionOk="0" h="218" w="197">
                  <a:moveTo>
                    <a:pt x="101" y="1"/>
                  </a:moveTo>
                  <a:cubicBezTo>
                    <a:pt x="72" y="1"/>
                    <a:pt x="43" y="15"/>
                    <a:pt x="30" y="46"/>
                  </a:cubicBezTo>
                  <a:cubicBezTo>
                    <a:pt x="1" y="110"/>
                    <a:pt x="42" y="217"/>
                    <a:pt x="119" y="217"/>
                  </a:cubicBezTo>
                  <a:cubicBezTo>
                    <a:pt x="121" y="217"/>
                    <a:pt x="124" y="217"/>
                    <a:pt x="126" y="217"/>
                  </a:cubicBezTo>
                  <a:cubicBezTo>
                    <a:pt x="163" y="213"/>
                    <a:pt x="190" y="182"/>
                    <a:pt x="194" y="135"/>
                  </a:cubicBezTo>
                  <a:cubicBezTo>
                    <a:pt x="196" y="106"/>
                    <a:pt x="190" y="74"/>
                    <a:pt x="178" y="46"/>
                  </a:cubicBezTo>
                  <a:cubicBezTo>
                    <a:pt x="162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7444936" y="7319184"/>
              <a:ext cx="36666" cy="9226"/>
            </a:xfrm>
            <a:custGeom>
              <a:rect b="b" l="l" r="r" t="t"/>
              <a:pathLst>
                <a:path extrusionOk="0" h="116" w="461">
                  <a:moveTo>
                    <a:pt x="200" y="0"/>
                  </a:moveTo>
                  <a:cubicBezTo>
                    <a:pt x="139" y="0"/>
                    <a:pt x="78" y="14"/>
                    <a:pt x="23" y="44"/>
                  </a:cubicBezTo>
                  <a:cubicBezTo>
                    <a:pt x="1" y="54"/>
                    <a:pt x="13" y="87"/>
                    <a:pt x="33" y="87"/>
                  </a:cubicBezTo>
                  <a:cubicBezTo>
                    <a:pt x="36" y="87"/>
                    <a:pt x="39" y="86"/>
                    <a:pt x="43" y="84"/>
                  </a:cubicBezTo>
                  <a:cubicBezTo>
                    <a:pt x="95" y="58"/>
                    <a:pt x="152" y="46"/>
                    <a:pt x="208" y="46"/>
                  </a:cubicBezTo>
                  <a:cubicBezTo>
                    <a:pt x="284" y="46"/>
                    <a:pt x="360" y="68"/>
                    <a:pt x="423" y="111"/>
                  </a:cubicBezTo>
                  <a:cubicBezTo>
                    <a:pt x="426" y="114"/>
                    <a:pt x="430" y="115"/>
                    <a:pt x="434" y="115"/>
                  </a:cubicBezTo>
                  <a:cubicBezTo>
                    <a:pt x="448" y="115"/>
                    <a:pt x="460" y="95"/>
                    <a:pt x="446" y="84"/>
                  </a:cubicBezTo>
                  <a:cubicBezTo>
                    <a:pt x="376" y="30"/>
                    <a:pt x="28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7382261" y="7293255"/>
              <a:ext cx="45255" cy="32530"/>
            </a:xfrm>
            <a:custGeom>
              <a:rect b="b" l="l" r="r" t="t"/>
              <a:pathLst>
                <a:path extrusionOk="0" h="409" w="569">
                  <a:moveTo>
                    <a:pt x="325" y="1"/>
                  </a:moveTo>
                  <a:cubicBezTo>
                    <a:pt x="299" y="1"/>
                    <a:pt x="271" y="4"/>
                    <a:pt x="243" y="10"/>
                  </a:cubicBezTo>
                  <a:cubicBezTo>
                    <a:pt x="92" y="45"/>
                    <a:pt x="0" y="166"/>
                    <a:pt x="24" y="257"/>
                  </a:cubicBezTo>
                  <a:cubicBezTo>
                    <a:pt x="45" y="361"/>
                    <a:pt x="141" y="409"/>
                    <a:pt x="251" y="409"/>
                  </a:cubicBezTo>
                  <a:cubicBezTo>
                    <a:pt x="281" y="409"/>
                    <a:pt x="313" y="405"/>
                    <a:pt x="344" y="398"/>
                  </a:cubicBezTo>
                  <a:cubicBezTo>
                    <a:pt x="470" y="369"/>
                    <a:pt x="569" y="244"/>
                    <a:pt x="543" y="148"/>
                  </a:cubicBezTo>
                  <a:cubicBezTo>
                    <a:pt x="517" y="49"/>
                    <a:pt x="428" y="1"/>
                    <a:pt x="325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7493056" y="7273450"/>
              <a:ext cx="44301" cy="32212"/>
            </a:xfrm>
            <a:custGeom>
              <a:rect b="b" l="l" r="r" t="t"/>
              <a:pathLst>
                <a:path extrusionOk="0" h="405" w="557">
                  <a:moveTo>
                    <a:pt x="292" y="0"/>
                  </a:moveTo>
                  <a:cubicBezTo>
                    <a:pt x="277" y="0"/>
                    <a:pt x="261" y="1"/>
                    <a:pt x="245" y="3"/>
                  </a:cubicBezTo>
                  <a:cubicBezTo>
                    <a:pt x="108" y="22"/>
                    <a:pt x="0" y="109"/>
                    <a:pt x="12" y="237"/>
                  </a:cubicBezTo>
                  <a:cubicBezTo>
                    <a:pt x="20" y="328"/>
                    <a:pt x="134" y="405"/>
                    <a:pt x="252" y="405"/>
                  </a:cubicBezTo>
                  <a:cubicBezTo>
                    <a:pt x="263" y="405"/>
                    <a:pt x="274" y="404"/>
                    <a:pt x="285" y="403"/>
                  </a:cubicBezTo>
                  <a:cubicBezTo>
                    <a:pt x="433" y="383"/>
                    <a:pt x="557" y="293"/>
                    <a:pt x="536" y="159"/>
                  </a:cubicBezTo>
                  <a:cubicBezTo>
                    <a:pt x="527" y="75"/>
                    <a:pt x="423" y="0"/>
                    <a:pt x="292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454481" y="7245055"/>
              <a:ext cx="21077" cy="52732"/>
            </a:xfrm>
            <a:custGeom>
              <a:rect b="b" l="l" r="r" t="t"/>
              <a:pathLst>
                <a:path extrusionOk="0" h="663" w="265">
                  <a:moveTo>
                    <a:pt x="21" y="0"/>
                  </a:moveTo>
                  <a:cubicBezTo>
                    <a:pt x="11" y="0"/>
                    <a:pt x="1" y="11"/>
                    <a:pt x="6" y="21"/>
                  </a:cubicBezTo>
                  <a:cubicBezTo>
                    <a:pt x="65" y="134"/>
                    <a:pt x="119" y="252"/>
                    <a:pt x="170" y="370"/>
                  </a:cubicBezTo>
                  <a:cubicBezTo>
                    <a:pt x="196" y="426"/>
                    <a:pt x="215" y="489"/>
                    <a:pt x="183" y="532"/>
                  </a:cubicBezTo>
                  <a:cubicBezTo>
                    <a:pt x="150" y="575"/>
                    <a:pt x="83" y="604"/>
                    <a:pt x="35" y="626"/>
                  </a:cubicBezTo>
                  <a:cubicBezTo>
                    <a:pt x="15" y="633"/>
                    <a:pt x="22" y="663"/>
                    <a:pt x="41" y="663"/>
                  </a:cubicBezTo>
                  <a:cubicBezTo>
                    <a:pt x="42" y="663"/>
                    <a:pt x="44" y="663"/>
                    <a:pt x="46" y="662"/>
                  </a:cubicBezTo>
                  <a:cubicBezTo>
                    <a:pt x="61" y="658"/>
                    <a:pt x="78" y="653"/>
                    <a:pt x="95" y="646"/>
                  </a:cubicBezTo>
                  <a:cubicBezTo>
                    <a:pt x="175" y="610"/>
                    <a:pt x="265" y="550"/>
                    <a:pt x="245" y="450"/>
                  </a:cubicBezTo>
                  <a:cubicBezTo>
                    <a:pt x="203" y="290"/>
                    <a:pt x="113" y="152"/>
                    <a:pt x="34" y="8"/>
                  </a:cubicBez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341697" y="7291187"/>
              <a:ext cx="13282" cy="11453"/>
            </a:xfrm>
            <a:custGeom>
              <a:rect b="b" l="l" r="r" t="t"/>
              <a:pathLst>
                <a:path extrusionOk="0" h="144" w="167">
                  <a:moveTo>
                    <a:pt x="21" y="1"/>
                  </a:moveTo>
                  <a:cubicBezTo>
                    <a:pt x="17" y="1"/>
                    <a:pt x="13" y="2"/>
                    <a:pt x="10" y="4"/>
                  </a:cubicBezTo>
                  <a:cubicBezTo>
                    <a:pt x="2" y="9"/>
                    <a:pt x="1" y="21"/>
                    <a:pt x="6" y="29"/>
                  </a:cubicBezTo>
                  <a:cubicBezTo>
                    <a:pt x="42" y="73"/>
                    <a:pt x="74" y="108"/>
                    <a:pt x="122" y="140"/>
                  </a:cubicBezTo>
                  <a:cubicBezTo>
                    <a:pt x="126" y="142"/>
                    <a:pt x="130" y="143"/>
                    <a:pt x="133" y="143"/>
                  </a:cubicBezTo>
                  <a:cubicBezTo>
                    <a:pt x="152" y="143"/>
                    <a:pt x="166" y="116"/>
                    <a:pt x="148" y="103"/>
                  </a:cubicBezTo>
                  <a:cubicBezTo>
                    <a:pt x="115" y="75"/>
                    <a:pt x="63" y="35"/>
                    <a:pt x="35" y="6"/>
                  </a:cubicBezTo>
                  <a:cubicBezTo>
                    <a:pt x="32" y="3"/>
                    <a:pt x="27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147627" y="7089401"/>
              <a:ext cx="317186" cy="431796"/>
            </a:xfrm>
            <a:custGeom>
              <a:rect b="b" l="l" r="r" t="t"/>
              <a:pathLst>
                <a:path extrusionOk="0" h="5429" w="3988">
                  <a:moveTo>
                    <a:pt x="2893" y="0"/>
                  </a:moveTo>
                  <a:cubicBezTo>
                    <a:pt x="2798" y="0"/>
                    <a:pt x="2702" y="9"/>
                    <a:pt x="2605" y="20"/>
                  </a:cubicBezTo>
                  <a:cubicBezTo>
                    <a:pt x="1944" y="100"/>
                    <a:pt x="1073" y="1053"/>
                    <a:pt x="1112" y="2387"/>
                  </a:cubicBezTo>
                  <a:cubicBezTo>
                    <a:pt x="1125" y="2754"/>
                    <a:pt x="1055" y="2999"/>
                    <a:pt x="686" y="3406"/>
                  </a:cubicBezTo>
                  <a:cubicBezTo>
                    <a:pt x="149" y="4000"/>
                    <a:pt x="0" y="3832"/>
                    <a:pt x="47" y="4028"/>
                  </a:cubicBezTo>
                  <a:cubicBezTo>
                    <a:pt x="240" y="4821"/>
                    <a:pt x="1096" y="5410"/>
                    <a:pt x="1602" y="5410"/>
                  </a:cubicBezTo>
                  <a:cubicBezTo>
                    <a:pt x="1790" y="5410"/>
                    <a:pt x="1930" y="5328"/>
                    <a:pt x="1968" y="5146"/>
                  </a:cubicBezTo>
                  <a:cubicBezTo>
                    <a:pt x="1978" y="5110"/>
                    <a:pt x="1979" y="5072"/>
                    <a:pt x="1987" y="5036"/>
                  </a:cubicBezTo>
                  <a:cubicBezTo>
                    <a:pt x="1992" y="5012"/>
                    <a:pt x="1978" y="4977"/>
                    <a:pt x="2015" y="4972"/>
                  </a:cubicBezTo>
                  <a:cubicBezTo>
                    <a:pt x="2015" y="4972"/>
                    <a:pt x="2016" y="4972"/>
                    <a:pt x="2016" y="4972"/>
                  </a:cubicBezTo>
                  <a:cubicBezTo>
                    <a:pt x="2045" y="4972"/>
                    <a:pt x="2060" y="5027"/>
                    <a:pt x="2074" y="5062"/>
                  </a:cubicBezTo>
                  <a:cubicBezTo>
                    <a:pt x="2180" y="5310"/>
                    <a:pt x="2198" y="5423"/>
                    <a:pt x="2365" y="5428"/>
                  </a:cubicBezTo>
                  <a:cubicBezTo>
                    <a:pt x="2374" y="5429"/>
                    <a:pt x="2384" y="5429"/>
                    <a:pt x="2393" y="5429"/>
                  </a:cubicBezTo>
                  <a:cubicBezTo>
                    <a:pt x="2647" y="5429"/>
                    <a:pt x="2891" y="5324"/>
                    <a:pt x="3032" y="5187"/>
                  </a:cubicBezTo>
                  <a:cubicBezTo>
                    <a:pt x="3179" y="5047"/>
                    <a:pt x="3153" y="4899"/>
                    <a:pt x="3148" y="4694"/>
                  </a:cubicBezTo>
                  <a:cubicBezTo>
                    <a:pt x="3195" y="4692"/>
                    <a:pt x="2971" y="3520"/>
                    <a:pt x="2727" y="3179"/>
                  </a:cubicBezTo>
                  <a:cubicBezTo>
                    <a:pt x="2600" y="2995"/>
                    <a:pt x="2379" y="2871"/>
                    <a:pt x="2303" y="2655"/>
                  </a:cubicBezTo>
                  <a:cubicBezTo>
                    <a:pt x="2265" y="2543"/>
                    <a:pt x="2278" y="2394"/>
                    <a:pt x="2384" y="2320"/>
                  </a:cubicBezTo>
                  <a:cubicBezTo>
                    <a:pt x="2641" y="2139"/>
                    <a:pt x="2906" y="2303"/>
                    <a:pt x="2998" y="1923"/>
                  </a:cubicBezTo>
                  <a:cubicBezTo>
                    <a:pt x="3073" y="1613"/>
                    <a:pt x="3281" y="1574"/>
                    <a:pt x="3555" y="1496"/>
                  </a:cubicBezTo>
                  <a:cubicBezTo>
                    <a:pt x="3797" y="1428"/>
                    <a:pt x="3987" y="1123"/>
                    <a:pt x="3910" y="786"/>
                  </a:cubicBezTo>
                  <a:cubicBezTo>
                    <a:pt x="3838" y="477"/>
                    <a:pt x="3672" y="244"/>
                    <a:pt x="3383" y="104"/>
                  </a:cubicBezTo>
                  <a:cubicBezTo>
                    <a:pt x="3225" y="26"/>
                    <a:pt x="3060" y="0"/>
                    <a:pt x="2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7173079" y="7117955"/>
              <a:ext cx="172750" cy="311618"/>
            </a:xfrm>
            <a:custGeom>
              <a:rect b="b" l="l" r="r" t="t"/>
              <a:pathLst>
                <a:path extrusionOk="0" h="3918" w="2172">
                  <a:moveTo>
                    <a:pt x="2145" y="0"/>
                  </a:moveTo>
                  <a:cubicBezTo>
                    <a:pt x="2142" y="0"/>
                    <a:pt x="2138" y="1"/>
                    <a:pt x="2134" y="4"/>
                  </a:cubicBezTo>
                  <a:cubicBezTo>
                    <a:pt x="1691" y="371"/>
                    <a:pt x="1319" y="860"/>
                    <a:pt x="1205" y="1435"/>
                  </a:cubicBezTo>
                  <a:cubicBezTo>
                    <a:pt x="1133" y="1812"/>
                    <a:pt x="1170" y="2204"/>
                    <a:pt x="1075" y="2574"/>
                  </a:cubicBezTo>
                  <a:cubicBezTo>
                    <a:pt x="924" y="3132"/>
                    <a:pt x="482" y="3553"/>
                    <a:pt x="21" y="3876"/>
                  </a:cubicBezTo>
                  <a:cubicBezTo>
                    <a:pt x="1" y="3891"/>
                    <a:pt x="16" y="3917"/>
                    <a:pt x="35" y="3917"/>
                  </a:cubicBezTo>
                  <a:cubicBezTo>
                    <a:pt x="39" y="3917"/>
                    <a:pt x="43" y="3916"/>
                    <a:pt x="47" y="3913"/>
                  </a:cubicBezTo>
                  <a:cubicBezTo>
                    <a:pt x="2108" y="2468"/>
                    <a:pt x="346" y="1577"/>
                    <a:pt x="2157" y="31"/>
                  </a:cubicBezTo>
                  <a:cubicBezTo>
                    <a:pt x="2171" y="19"/>
                    <a:pt x="2160" y="0"/>
                    <a:pt x="2145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432449" y="7106979"/>
              <a:ext cx="28235" cy="44142"/>
            </a:xfrm>
            <a:custGeom>
              <a:rect b="b" l="l" r="r" t="t"/>
              <a:pathLst>
                <a:path extrusionOk="0" h="555" w="355">
                  <a:moveTo>
                    <a:pt x="25" y="0"/>
                  </a:moveTo>
                  <a:cubicBezTo>
                    <a:pt x="11" y="0"/>
                    <a:pt x="1" y="20"/>
                    <a:pt x="14" y="32"/>
                  </a:cubicBezTo>
                  <a:cubicBezTo>
                    <a:pt x="187" y="149"/>
                    <a:pt x="255" y="344"/>
                    <a:pt x="306" y="539"/>
                  </a:cubicBezTo>
                  <a:cubicBezTo>
                    <a:pt x="309" y="550"/>
                    <a:pt x="318" y="555"/>
                    <a:pt x="327" y="555"/>
                  </a:cubicBezTo>
                  <a:cubicBezTo>
                    <a:pt x="341" y="555"/>
                    <a:pt x="355" y="544"/>
                    <a:pt x="350" y="526"/>
                  </a:cubicBezTo>
                  <a:cubicBezTo>
                    <a:pt x="305" y="325"/>
                    <a:pt x="219" y="116"/>
                    <a:pt x="35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1"/>
          <p:cNvGrpSpPr/>
          <p:nvPr/>
        </p:nvGrpSpPr>
        <p:grpSpPr>
          <a:xfrm>
            <a:off x="6349137" y="1580266"/>
            <a:ext cx="1158889" cy="3932783"/>
            <a:chOff x="420801" y="-2219050"/>
            <a:chExt cx="860412" cy="2919878"/>
          </a:xfrm>
        </p:grpSpPr>
        <p:sp>
          <p:nvSpPr>
            <p:cNvPr id="425" name="Google Shape;425;p31"/>
            <p:cNvSpPr/>
            <p:nvPr/>
          </p:nvSpPr>
          <p:spPr>
            <a:xfrm>
              <a:off x="540663" y="488945"/>
              <a:ext cx="210450" cy="161138"/>
            </a:xfrm>
            <a:custGeom>
              <a:rect b="b" l="l" r="r" t="t"/>
              <a:pathLst>
                <a:path extrusionOk="0" h="2026" w="2646">
                  <a:moveTo>
                    <a:pt x="2092" y="1"/>
                  </a:moveTo>
                  <a:cubicBezTo>
                    <a:pt x="2092" y="1"/>
                    <a:pt x="2092" y="1"/>
                    <a:pt x="2092" y="1"/>
                  </a:cubicBezTo>
                  <a:cubicBezTo>
                    <a:pt x="1829" y="83"/>
                    <a:pt x="1100" y="0"/>
                    <a:pt x="1187" y="325"/>
                  </a:cubicBezTo>
                  <a:cubicBezTo>
                    <a:pt x="1242" y="534"/>
                    <a:pt x="978" y="851"/>
                    <a:pt x="862" y="1002"/>
                  </a:cubicBezTo>
                  <a:cubicBezTo>
                    <a:pt x="660" y="1264"/>
                    <a:pt x="457" y="1539"/>
                    <a:pt x="180" y="1728"/>
                  </a:cubicBezTo>
                  <a:cubicBezTo>
                    <a:pt x="129" y="1764"/>
                    <a:pt x="1" y="1839"/>
                    <a:pt x="67" y="1915"/>
                  </a:cubicBezTo>
                  <a:cubicBezTo>
                    <a:pt x="136" y="1996"/>
                    <a:pt x="233" y="2026"/>
                    <a:pt x="341" y="2026"/>
                  </a:cubicBezTo>
                  <a:cubicBezTo>
                    <a:pt x="551" y="2026"/>
                    <a:pt x="801" y="1913"/>
                    <a:pt x="967" y="1854"/>
                  </a:cubicBezTo>
                  <a:cubicBezTo>
                    <a:pt x="1296" y="1736"/>
                    <a:pt x="1603" y="1467"/>
                    <a:pt x="1921" y="1420"/>
                  </a:cubicBezTo>
                  <a:cubicBezTo>
                    <a:pt x="2173" y="1382"/>
                    <a:pt x="2502" y="1347"/>
                    <a:pt x="2582" y="1110"/>
                  </a:cubicBezTo>
                  <a:cubicBezTo>
                    <a:pt x="2646" y="918"/>
                    <a:pt x="2471" y="659"/>
                    <a:pt x="2363" y="510"/>
                  </a:cubicBezTo>
                  <a:cubicBezTo>
                    <a:pt x="2226" y="320"/>
                    <a:pt x="2093" y="1"/>
                    <a:pt x="2092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627835" y="463573"/>
              <a:ext cx="86375" cy="76592"/>
            </a:xfrm>
            <a:custGeom>
              <a:rect b="b" l="l" r="r" t="t"/>
              <a:pathLst>
                <a:path extrusionOk="0" h="963" w="1086">
                  <a:moveTo>
                    <a:pt x="543" y="0"/>
                  </a:moveTo>
                  <a:cubicBezTo>
                    <a:pt x="490" y="0"/>
                    <a:pt x="435" y="9"/>
                    <a:pt x="382" y="28"/>
                  </a:cubicBezTo>
                  <a:cubicBezTo>
                    <a:pt x="132" y="118"/>
                    <a:pt x="0" y="392"/>
                    <a:pt x="91" y="643"/>
                  </a:cubicBezTo>
                  <a:cubicBezTo>
                    <a:pt x="161" y="840"/>
                    <a:pt x="346" y="962"/>
                    <a:pt x="544" y="962"/>
                  </a:cubicBezTo>
                  <a:cubicBezTo>
                    <a:pt x="598" y="962"/>
                    <a:pt x="652" y="953"/>
                    <a:pt x="706" y="934"/>
                  </a:cubicBezTo>
                  <a:cubicBezTo>
                    <a:pt x="955" y="844"/>
                    <a:pt x="1086" y="570"/>
                    <a:pt x="996" y="319"/>
                  </a:cubicBezTo>
                  <a:cubicBezTo>
                    <a:pt x="926" y="122"/>
                    <a:pt x="741" y="0"/>
                    <a:pt x="543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587431" y="372424"/>
              <a:ext cx="122563" cy="167819"/>
            </a:xfrm>
            <a:custGeom>
              <a:rect b="b" l="l" r="r" t="t"/>
              <a:pathLst>
                <a:path extrusionOk="0" h="2110" w="1541">
                  <a:moveTo>
                    <a:pt x="1251" y="0"/>
                  </a:moveTo>
                  <a:lnTo>
                    <a:pt x="0" y="447"/>
                  </a:lnTo>
                  <a:cubicBezTo>
                    <a:pt x="321" y="1169"/>
                    <a:pt x="560" y="1698"/>
                    <a:pt x="589" y="1762"/>
                  </a:cubicBezTo>
                  <a:cubicBezTo>
                    <a:pt x="601" y="1775"/>
                    <a:pt x="614" y="1915"/>
                    <a:pt x="788" y="2030"/>
                  </a:cubicBezTo>
                  <a:cubicBezTo>
                    <a:pt x="862" y="2077"/>
                    <a:pt x="942" y="2103"/>
                    <a:pt x="1026" y="2108"/>
                  </a:cubicBezTo>
                  <a:cubicBezTo>
                    <a:pt x="1035" y="2109"/>
                    <a:pt x="1045" y="2109"/>
                    <a:pt x="1055" y="2109"/>
                  </a:cubicBezTo>
                  <a:cubicBezTo>
                    <a:pt x="1105" y="2109"/>
                    <a:pt x="1160" y="2100"/>
                    <a:pt x="1214" y="2082"/>
                  </a:cubicBezTo>
                  <a:cubicBezTo>
                    <a:pt x="1277" y="2059"/>
                    <a:pt x="1333" y="2024"/>
                    <a:pt x="1376" y="1984"/>
                  </a:cubicBezTo>
                  <a:cubicBezTo>
                    <a:pt x="1380" y="1980"/>
                    <a:pt x="1386" y="1977"/>
                    <a:pt x="1405" y="1956"/>
                  </a:cubicBezTo>
                  <a:cubicBezTo>
                    <a:pt x="1443" y="1915"/>
                    <a:pt x="1473" y="1865"/>
                    <a:pt x="1487" y="1834"/>
                  </a:cubicBezTo>
                  <a:cubicBezTo>
                    <a:pt x="1504" y="1797"/>
                    <a:pt x="1520" y="1751"/>
                    <a:pt x="1528" y="1702"/>
                  </a:cubicBezTo>
                  <a:cubicBezTo>
                    <a:pt x="1540" y="1621"/>
                    <a:pt x="1530" y="1536"/>
                    <a:pt x="1507" y="1471"/>
                  </a:cubicBezTo>
                  <a:cubicBezTo>
                    <a:pt x="1507" y="1470"/>
                    <a:pt x="1507" y="1470"/>
                    <a:pt x="1507" y="1470"/>
                  </a:cubicBezTo>
                  <a:lnTo>
                    <a:pt x="1507" y="1470"/>
                  </a:lnTo>
                  <a:cubicBezTo>
                    <a:pt x="1507" y="1470"/>
                    <a:pt x="1507" y="1470"/>
                    <a:pt x="1507" y="1470"/>
                  </a:cubicBezTo>
                  <a:cubicBezTo>
                    <a:pt x="1507" y="1470"/>
                    <a:pt x="1506" y="1467"/>
                    <a:pt x="1496" y="1439"/>
                  </a:cubicBezTo>
                  <a:cubicBezTo>
                    <a:pt x="1466" y="1341"/>
                    <a:pt x="1355" y="678"/>
                    <a:pt x="1251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27835" y="463573"/>
              <a:ext cx="86375" cy="76592"/>
            </a:xfrm>
            <a:custGeom>
              <a:rect b="b" l="l" r="r" t="t"/>
              <a:pathLst>
                <a:path extrusionOk="0" h="963" w="1086">
                  <a:moveTo>
                    <a:pt x="543" y="0"/>
                  </a:moveTo>
                  <a:cubicBezTo>
                    <a:pt x="490" y="0"/>
                    <a:pt x="435" y="9"/>
                    <a:pt x="382" y="28"/>
                  </a:cubicBezTo>
                  <a:cubicBezTo>
                    <a:pt x="132" y="118"/>
                    <a:pt x="0" y="392"/>
                    <a:pt x="91" y="643"/>
                  </a:cubicBezTo>
                  <a:cubicBezTo>
                    <a:pt x="161" y="840"/>
                    <a:pt x="346" y="962"/>
                    <a:pt x="544" y="962"/>
                  </a:cubicBezTo>
                  <a:cubicBezTo>
                    <a:pt x="598" y="962"/>
                    <a:pt x="652" y="953"/>
                    <a:pt x="706" y="934"/>
                  </a:cubicBezTo>
                  <a:cubicBezTo>
                    <a:pt x="955" y="844"/>
                    <a:pt x="1086" y="570"/>
                    <a:pt x="996" y="319"/>
                  </a:cubicBezTo>
                  <a:cubicBezTo>
                    <a:pt x="926" y="122"/>
                    <a:pt x="741" y="0"/>
                    <a:pt x="543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533823" y="493877"/>
              <a:ext cx="223573" cy="169569"/>
            </a:xfrm>
            <a:custGeom>
              <a:rect b="b" l="l" r="r" t="t"/>
              <a:pathLst>
                <a:path extrusionOk="0" h="2132" w="2811">
                  <a:moveTo>
                    <a:pt x="2157" y="0"/>
                  </a:moveTo>
                  <a:cubicBezTo>
                    <a:pt x="2128" y="0"/>
                    <a:pt x="2098" y="5"/>
                    <a:pt x="2069" y="15"/>
                  </a:cubicBezTo>
                  <a:cubicBezTo>
                    <a:pt x="1348" y="291"/>
                    <a:pt x="1274" y="261"/>
                    <a:pt x="1188" y="385"/>
                  </a:cubicBezTo>
                  <a:cubicBezTo>
                    <a:pt x="1028" y="622"/>
                    <a:pt x="836" y="878"/>
                    <a:pt x="608" y="1140"/>
                  </a:cubicBezTo>
                  <a:cubicBezTo>
                    <a:pt x="433" y="1343"/>
                    <a:pt x="258" y="1523"/>
                    <a:pt x="92" y="1682"/>
                  </a:cubicBezTo>
                  <a:cubicBezTo>
                    <a:pt x="28" y="1741"/>
                    <a:pt x="1" y="1828"/>
                    <a:pt x="15" y="1914"/>
                  </a:cubicBezTo>
                  <a:cubicBezTo>
                    <a:pt x="36" y="2043"/>
                    <a:pt x="148" y="2132"/>
                    <a:pt x="272" y="2132"/>
                  </a:cubicBezTo>
                  <a:cubicBezTo>
                    <a:pt x="302" y="2132"/>
                    <a:pt x="332" y="2127"/>
                    <a:pt x="361" y="2116"/>
                  </a:cubicBezTo>
                  <a:lnTo>
                    <a:pt x="2598" y="1317"/>
                  </a:lnTo>
                  <a:cubicBezTo>
                    <a:pt x="2742" y="1266"/>
                    <a:pt x="2811" y="1104"/>
                    <a:pt x="2751" y="965"/>
                  </a:cubicBezTo>
                  <a:lnTo>
                    <a:pt x="2398" y="158"/>
                  </a:lnTo>
                  <a:cubicBezTo>
                    <a:pt x="2355" y="59"/>
                    <a:pt x="2259" y="0"/>
                    <a:pt x="2157" y="0"/>
                  </a:cubicBezTo>
                  <a:close/>
                </a:path>
              </a:pathLst>
            </a:custGeom>
            <a:solidFill>
              <a:srgbClr val="FFC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88464" y="537702"/>
              <a:ext cx="57981" cy="27281"/>
            </a:xfrm>
            <a:custGeom>
              <a:rect b="b" l="l" r="r" t="t"/>
              <a:pathLst>
                <a:path extrusionOk="0" h="343" w="729">
                  <a:moveTo>
                    <a:pt x="26" y="1"/>
                  </a:moveTo>
                  <a:cubicBezTo>
                    <a:pt x="17" y="1"/>
                    <a:pt x="9" y="5"/>
                    <a:pt x="6" y="14"/>
                  </a:cubicBezTo>
                  <a:cubicBezTo>
                    <a:pt x="0" y="25"/>
                    <a:pt x="6" y="38"/>
                    <a:pt x="17" y="44"/>
                  </a:cubicBezTo>
                  <a:cubicBezTo>
                    <a:pt x="242" y="147"/>
                    <a:pt x="469" y="244"/>
                    <a:pt x="698" y="341"/>
                  </a:cubicBezTo>
                  <a:cubicBezTo>
                    <a:pt x="700" y="342"/>
                    <a:pt x="702" y="343"/>
                    <a:pt x="705" y="343"/>
                  </a:cubicBezTo>
                  <a:cubicBezTo>
                    <a:pt x="721" y="343"/>
                    <a:pt x="729" y="317"/>
                    <a:pt x="711" y="309"/>
                  </a:cubicBezTo>
                  <a:cubicBezTo>
                    <a:pt x="487" y="205"/>
                    <a:pt x="262" y="100"/>
                    <a:pt x="35" y="2"/>
                  </a:cubicBezTo>
                  <a:cubicBezTo>
                    <a:pt x="32" y="1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75420" y="555359"/>
              <a:ext cx="57901" cy="27281"/>
            </a:xfrm>
            <a:custGeom>
              <a:rect b="b" l="l" r="r" t="t"/>
              <a:pathLst>
                <a:path extrusionOk="0" h="343" w="728">
                  <a:moveTo>
                    <a:pt x="26" y="1"/>
                  </a:moveTo>
                  <a:cubicBezTo>
                    <a:pt x="17" y="1"/>
                    <a:pt x="9" y="5"/>
                    <a:pt x="5" y="14"/>
                  </a:cubicBezTo>
                  <a:cubicBezTo>
                    <a:pt x="0" y="26"/>
                    <a:pt x="5" y="38"/>
                    <a:pt x="17" y="43"/>
                  </a:cubicBezTo>
                  <a:cubicBezTo>
                    <a:pt x="241" y="147"/>
                    <a:pt x="468" y="244"/>
                    <a:pt x="697" y="341"/>
                  </a:cubicBezTo>
                  <a:cubicBezTo>
                    <a:pt x="700" y="342"/>
                    <a:pt x="702" y="343"/>
                    <a:pt x="705" y="343"/>
                  </a:cubicBezTo>
                  <a:cubicBezTo>
                    <a:pt x="720" y="343"/>
                    <a:pt x="728" y="317"/>
                    <a:pt x="711" y="309"/>
                  </a:cubicBezTo>
                  <a:cubicBezTo>
                    <a:pt x="487" y="206"/>
                    <a:pt x="262" y="100"/>
                    <a:pt x="35" y="2"/>
                  </a:cubicBezTo>
                  <a:cubicBezTo>
                    <a:pt x="32" y="1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672217" y="539133"/>
              <a:ext cx="46767" cy="39688"/>
            </a:xfrm>
            <a:custGeom>
              <a:rect b="b" l="l" r="r" t="t"/>
              <a:pathLst>
                <a:path extrusionOk="0" h="499" w="588">
                  <a:moveTo>
                    <a:pt x="306" y="1"/>
                  </a:moveTo>
                  <a:cubicBezTo>
                    <a:pt x="275" y="1"/>
                    <a:pt x="243" y="6"/>
                    <a:pt x="211" y="17"/>
                  </a:cubicBezTo>
                  <a:cubicBezTo>
                    <a:pt x="74" y="68"/>
                    <a:pt x="1" y="210"/>
                    <a:pt x="46" y="339"/>
                  </a:cubicBezTo>
                  <a:cubicBezTo>
                    <a:pt x="82" y="438"/>
                    <a:pt x="178" y="498"/>
                    <a:pt x="282" y="498"/>
                  </a:cubicBezTo>
                  <a:cubicBezTo>
                    <a:pt x="313" y="498"/>
                    <a:pt x="345" y="493"/>
                    <a:pt x="377" y="481"/>
                  </a:cubicBezTo>
                  <a:cubicBezTo>
                    <a:pt x="514" y="431"/>
                    <a:pt x="587" y="288"/>
                    <a:pt x="543" y="160"/>
                  </a:cubicBezTo>
                  <a:cubicBezTo>
                    <a:pt x="507" y="61"/>
                    <a:pt x="411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995295" y="526407"/>
              <a:ext cx="210529" cy="161138"/>
            </a:xfrm>
            <a:custGeom>
              <a:rect b="b" l="l" r="r" t="t"/>
              <a:pathLst>
                <a:path extrusionOk="0" h="2026" w="2647">
                  <a:moveTo>
                    <a:pt x="2093" y="2"/>
                  </a:moveTo>
                  <a:cubicBezTo>
                    <a:pt x="2093" y="2"/>
                    <a:pt x="2093" y="2"/>
                    <a:pt x="2093" y="2"/>
                  </a:cubicBezTo>
                  <a:cubicBezTo>
                    <a:pt x="1829" y="83"/>
                    <a:pt x="1100" y="1"/>
                    <a:pt x="1187" y="325"/>
                  </a:cubicBezTo>
                  <a:cubicBezTo>
                    <a:pt x="1242" y="535"/>
                    <a:pt x="979" y="850"/>
                    <a:pt x="862" y="1002"/>
                  </a:cubicBezTo>
                  <a:cubicBezTo>
                    <a:pt x="661" y="1265"/>
                    <a:pt x="457" y="1538"/>
                    <a:pt x="180" y="1728"/>
                  </a:cubicBezTo>
                  <a:cubicBezTo>
                    <a:pt x="129" y="1764"/>
                    <a:pt x="1" y="1840"/>
                    <a:pt x="66" y="1916"/>
                  </a:cubicBezTo>
                  <a:cubicBezTo>
                    <a:pt x="136" y="1996"/>
                    <a:pt x="233" y="2025"/>
                    <a:pt x="341" y="2025"/>
                  </a:cubicBezTo>
                  <a:cubicBezTo>
                    <a:pt x="551" y="2025"/>
                    <a:pt x="802" y="1913"/>
                    <a:pt x="968" y="1854"/>
                  </a:cubicBezTo>
                  <a:cubicBezTo>
                    <a:pt x="1296" y="1736"/>
                    <a:pt x="1602" y="1466"/>
                    <a:pt x="1921" y="1420"/>
                  </a:cubicBezTo>
                  <a:cubicBezTo>
                    <a:pt x="2174" y="1383"/>
                    <a:pt x="2503" y="1347"/>
                    <a:pt x="2582" y="1111"/>
                  </a:cubicBezTo>
                  <a:cubicBezTo>
                    <a:pt x="2647" y="919"/>
                    <a:pt x="2472" y="659"/>
                    <a:pt x="2364" y="510"/>
                  </a:cubicBezTo>
                  <a:cubicBezTo>
                    <a:pt x="2228" y="320"/>
                    <a:pt x="2094" y="2"/>
                    <a:pt x="2093" y="2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1082627" y="500956"/>
              <a:ext cx="86216" cy="76513"/>
            </a:xfrm>
            <a:custGeom>
              <a:rect b="b" l="l" r="r" t="t"/>
              <a:pathLst>
                <a:path extrusionOk="0" h="962" w="1084">
                  <a:moveTo>
                    <a:pt x="541" y="0"/>
                  </a:moveTo>
                  <a:cubicBezTo>
                    <a:pt x="488" y="0"/>
                    <a:pt x="433" y="9"/>
                    <a:pt x="380" y="28"/>
                  </a:cubicBezTo>
                  <a:cubicBezTo>
                    <a:pt x="130" y="117"/>
                    <a:pt x="0" y="393"/>
                    <a:pt x="89" y="643"/>
                  </a:cubicBezTo>
                  <a:cubicBezTo>
                    <a:pt x="160" y="839"/>
                    <a:pt x="344" y="962"/>
                    <a:pt x="542" y="962"/>
                  </a:cubicBezTo>
                  <a:cubicBezTo>
                    <a:pt x="595" y="962"/>
                    <a:pt x="650" y="953"/>
                    <a:pt x="704" y="934"/>
                  </a:cubicBezTo>
                  <a:cubicBezTo>
                    <a:pt x="954" y="844"/>
                    <a:pt x="1083" y="569"/>
                    <a:pt x="995" y="320"/>
                  </a:cubicBezTo>
                  <a:cubicBezTo>
                    <a:pt x="924" y="123"/>
                    <a:pt x="739" y="0"/>
                    <a:pt x="541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42222" y="409727"/>
              <a:ext cx="122563" cy="167898"/>
            </a:xfrm>
            <a:custGeom>
              <a:rect b="b" l="l" r="r" t="t"/>
              <a:pathLst>
                <a:path extrusionOk="0" h="2111" w="1541">
                  <a:moveTo>
                    <a:pt x="1251" y="1"/>
                  </a:moveTo>
                  <a:lnTo>
                    <a:pt x="0" y="447"/>
                  </a:lnTo>
                  <a:cubicBezTo>
                    <a:pt x="321" y="1170"/>
                    <a:pt x="560" y="1699"/>
                    <a:pt x="589" y="1762"/>
                  </a:cubicBezTo>
                  <a:cubicBezTo>
                    <a:pt x="600" y="1776"/>
                    <a:pt x="614" y="1915"/>
                    <a:pt x="786" y="2031"/>
                  </a:cubicBezTo>
                  <a:cubicBezTo>
                    <a:pt x="861" y="2079"/>
                    <a:pt x="941" y="2104"/>
                    <a:pt x="1026" y="2109"/>
                  </a:cubicBezTo>
                  <a:cubicBezTo>
                    <a:pt x="1035" y="2110"/>
                    <a:pt x="1045" y="2110"/>
                    <a:pt x="1055" y="2110"/>
                  </a:cubicBezTo>
                  <a:cubicBezTo>
                    <a:pt x="1105" y="2110"/>
                    <a:pt x="1159" y="2102"/>
                    <a:pt x="1213" y="2083"/>
                  </a:cubicBezTo>
                  <a:cubicBezTo>
                    <a:pt x="1277" y="2059"/>
                    <a:pt x="1332" y="2024"/>
                    <a:pt x="1376" y="1985"/>
                  </a:cubicBezTo>
                  <a:cubicBezTo>
                    <a:pt x="1380" y="1981"/>
                    <a:pt x="1386" y="1977"/>
                    <a:pt x="1405" y="1956"/>
                  </a:cubicBezTo>
                  <a:cubicBezTo>
                    <a:pt x="1443" y="1915"/>
                    <a:pt x="1473" y="1865"/>
                    <a:pt x="1487" y="1834"/>
                  </a:cubicBezTo>
                  <a:cubicBezTo>
                    <a:pt x="1504" y="1797"/>
                    <a:pt x="1520" y="1751"/>
                    <a:pt x="1528" y="1703"/>
                  </a:cubicBezTo>
                  <a:cubicBezTo>
                    <a:pt x="1540" y="1622"/>
                    <a:pt x="1530" y="1537"/>
                    <a:pt x="1507" y="1472"/>
                  </a:cubicBezTo>
                  <a:cubicBezTo>
                    <a:pt x="1507" y="1471"/>
                    <a:pt x="1507" y="1471"/>
                    <a:pt x="1507" y="1471"/>
                  </a:cubicBezTo>
                  <a:cubicBezTo>
                    <a:pt x="1507" y="1471"/>
                    <a:pt x="1507" y="1471"/>
                    <a:pt x="1507" y="1471"/>
                  </a:cubicBezTo>
                  <a:cubicBezTo>
                    <a:pt x="1506" y="1471"/>
                    <a:pt x="1505" y="1468"/>
                    <a:pt x="1495" y="1439"/>
                  </a:cubicBezTo>
                  <a:cubicBezTo>
                    <a:pt x="1466" y="1341"/>
                    <a:pt x="1355" y="678"/>
                    <a:pt x="1251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82627" y="500956"/>
              <a:ext cx="86216" cy="76513"/>
            </a:xfrm>
            <a:custGeom>
              <a:rect b="b" l="l" r="r" t="t"/>
              <a:pathLst>
                <a:path extrusionOk="0" h="962" w="1084">
                  <a:moveTo>
                    <a:pt x="541" y="0"/>
                  </a:moveTo>
                  <a:cubicBezTo>
                    <a:pt x="488" y="0"/>
                    <a:pt x="433" y="9"/>
                    <a:pt x="380" y="28"/>
                  </a:cubicBezTo>
                  <a:cubicBezTo>
                    <a:pt x="130" y="117"/>
                    <a:pt x="0" y="393"/>
                    <a:pt x="89" y="643"/>
                  </a:cubicBezTo>
                  <a:cubicBezTo>
                    <a:pt x="160" y="839"/>
                    <a:pt x="344" y="962"/>
                    <a:pt x="542" y="962"/>
                  </a:cubicBezTo>
                  <a:cubicBezTo>
                    <a:pt x="595" y="962"/>
                    <a:pt x="650" y="953"/>
                    <a:pt x="704" y="934"/>
                  </a:cubicBezTo>
                  <a:cubicBezTo>
                    <a:pt x="954" y="844"/>
                    <a:pt x="1083" y="569"/>
                    <a:pt x="995" y="320"/>
                  </a:cubicBezTo>
                  <a:cubicBezTo>
                    <a:pt x="924" y="123"/>
                    <a:pt x="739" y="0"/>
                    <a:pt x="541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988614" y="531259"/>
              <a:ext cx="223573" cy="169569"/>
            </a:xfrm>
            <a:custGeom>
              <a:rect b="b" l="l" r="r" t="t"/>
              <a:pathLst>
                <a:path extrusionOk="0" h="2132" w="2811">
                  <a:moveTo>
                    <a:pt x="2158" y="0"/>
                  </a:moveTo>
                  <a:cubicBezTo>
                    <a:pt x="2129" y="0"/>
                    <a:pt x="2099" y="5"/>
                    <a:pt x="2069" y="16"/>
                  </a:cubicBezTo>
                  <a:cubicBezTo>
                    <a:pt x="1348" y="290"/>
                    <a:pt x="1274" y="260"/>
                    <a:pt x="1188" y="385"/>
                  </a:cubicBezTo>
                  <a:cubicBezTo>
                    <a:pt x="1028" y="623"/>
                    <a:pt x="836" y="878"/>
                    <a:pt x="608" y="1140"/>
                  </a:cubicBezTo>
                  <a:cubicBezTo>
                    <a:pt x="433" y="1342"/>
                    <a:pt x="258" y="1522"/>
                    <a:pt x="92" y="1681"/>
                  </a:cubicBezTo>
                  <a:cubicBezTo>
                    <a:pt x="28" y="1742"/>
                    <a:pt x="0" y="1828"/>
                    <a:pt x="15" y="1913"/>
                  </a:cubicBezTo>
                  <a:cubicBezTo>
                    <a:pt x="36" y="2042"/>
                    <a:pt x="149" y="2132"/>
                    <a:pt x="273" y="2132"/>
                  </a:cubicBezTo>
                  <a:cubicBezTo>
                    <a:pt x="302" y="2132"/>
                    <a:pt x="332" y="2127"/>
                    <a:pt x="361" y="2116"/>
                  </a:cubicBezTo>
                  <a:lnTo>
                    <a:pt x="2598" y="1317"/>
                  </a:lnTo>
                  <a:cubicBezTo>
                    <a:pt x="2742" y="1265"/>
                    <a:pt x="2811" y="1104"/>
                    <a:pt x="2751" y="965"/>
                  </a:cubicBezTo>
                  <a:lnTo>
                    <a:pt x="2398" y="157"/>
                  </a:lnTo>
                  <a:cubicBezTo>
                    <a:pt x="2355" y="59"/>
                    <a:pt x="2259" y="0"/>
                    <a:pt x="2158" y="0"/>
                  </a:cubicBezTo>
                  <a:close/>
                </a:path>
              </a:pathLst>
            </a:custGeom>
            <a:solidFill>
              <a:srgbClr val="FFC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043256" y="575084"/>
              <a:ext cx="57981" cy="27281"/>
            </a:xfrm>
            <a:custGeom>
              <a:rect b="b" l="l" r="r" t="t"/>
              <a:pathLst>
                <a:path extrusionOk="0" h="343" w="729">
                  <a:moveTo>
                    <a:pt x="26" y="1"/>
                  </a:moveTo>
                  <a:cubicBezTo>
                    <a:pt x="18" y="1"/>
                    <a:pt x="9" y="5"/>
                    <a:pt x="5" y="14"/>
                  </a:cubicBezTo>
                  <a:cubicBezTo>
                    <a:pt x="0" y="25"/>
                    <a:pt x="5" y="38"/>
                    <a:pt x="17" y="43"/>
                  </a:cubicBezTo>
                  <a:cubicBezTo>
                    <a:pt x="242" y="148"/>
                    <a:pt x="469" y="243"/>
                    <a:pt x="696" y="341"/>
                  </a:cubicBezTo>
                  <a:cubicBezTo>
                    <a:pt x="699" y="342"/>
                    <a:pt x="702" y="342"/>
                    <a:pt x="704" y="342"/>
                  </a:cubicBezTo>
                  <a:cubicBezTo>
                    <a:pt x="720" y="342"/>
                    <a:pt x="729" y="317"/>
                    <a:pt x="711" y="309"/>
                  </a:cubicBezTo>
                  <a:cubicBezTo>
                    <a:pt x="486" y="205"/>
                    <a:pt x="262" y="99"/>
                    <a:pt x="34" y="2"/>
                  </a:cubicBezTo>
                  <a:cubicBezTo>
                    <a:pt x="32" y="1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030053" y="592741"/>
              <a:ext cx="58061" cy="27360"/>
            </a:xfrm>
            <a:custGeom>
              <a:rect b="b" l="l" r="r" t="t"/>
              <a:pathLst>
                <a:path extrusionOk="0" h="344" w="730">
                  <a:moveTo>
                    <a:pt x="26" y="1"/>
                  </a:moveTo>
                  <a:cubicBezTo>
                    <a:pt x="17" y="1"/>
                    <a:pt x="9" y="5"/>
                    <a:pt x="5" y="14"/>
                  </a:cubicBezTo>
                  <a:cubicBezTo>
                    <a:pt x="0" y="25"/>
                    <a:pt x="5" y="38"/>
                    <a:pt x="17" y="44"/>
                  </a:cubicBezTo>
                  <a:cubicBezTo>
                    <a:pt x="241" y="147"/>
                    <a:pt x="469" y="244"/>
                    <a:pt x="697" y="341"/>
                  </a:cubicBezTo>
                  <a:cubicBezTo>
                    <a:pt x="700" y="343"/>
                    <a:pt x="703" y="343"/>
                    <a:pt x="705" y="343"/>
                  </a:cubicBezTo>
                  <a:cubicBezTo>
                    <a:pt x="721" y="343"/>
                    <a:pt x="729" y="317"/>
                    <a:pt x="712" y="308"/>
                  </a:cubicBezTo>
                  <a:cubicBezTo>
                    <a:pt x="487" y="205"/>
                    <a:pt x="262" y="100"/>
                    <a:pt x="35" y="3"/>
                  </a:cubicBezTo>
                  <a:cubicBezTo>
                    <a:pt x="32" y="1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126929" y="576516"/>
              <a:ext cx="46846" cy="39608"/>
            </a:xfrm>
            <a:custGeom>
              <a:rect b="b" l="l" r="r" t="t"/>
              <a:pathLst>
                <a:path extrusionOk="0" h="498" w="589">
                  <a:moveTo>
                    <a:pt x="308" y="1"/>
                  </a:moveTo>
                  <a:cubicBezTo>
                    <a:pt x="276" y="1"/>
                    <a:pt x="244" y="6"/>
                    <a:pt x="212" y="18"/>
                  </a:cubicBezTo>
                  <a:cubicBezTo>
                    <a:pt x="75" y="68"/>
                    <a:pt x="1" y="210"/>
                    <a:pt x="47" y="338"/>
                  </a:cubicBezTo>
                  <a:cubicBezTo>
                    <a:pt x="83" y="437"/>
                    <a:pt x="178" y="498"/>
                    <a:pt x="282" y="498"/>
                  </a:cubicBezTo>
                  <a:cubicBezTo>
                    <a:pt x="314" y="498"/>
                    <a:pt x="346" y="492"/>
                    <a:pt x="378" y="481"/>
                  </a:cubicBezTo>
                  <a:cubicBezTo>
                    <a:pt x="515" y="431"/>
                    <a:pt x="588" y="289"/>
                    <a:pt x="543" y="160"/>
                  </a:cubicBezTo>
                  <a:cubicBezTo>
                    <a:pt x="507" y="62"/>
                    <a:pt x="412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20801" y="-526344"/>
              <a:ext cx="750492" cy="1039761"/>
            </a:xfrm>
            <a:custGeom>
              <a:rect b="b" l="l" r="r" t="t"/>
              <a:pathLst>
                <a:path extrusionOk="0" h="13073" w="9436">
                  <a:moveTo>
                    <a:pt x="5559" y="0"/>
                  </a:moveTo>
                  <a:cubicBezTo>
                    <a:pt x="5214" y="0"/>
                    <a:pt x="4893" y="76"/>
                    <a:pt x="4650" y="237"/>
                  </a:cubicBezTo>
                  <a:cubicBezTo>
                    <a:pt x="3610" y="926"/>
                    <a:pt x="1145" y="4199"/>
                    <a:pt x="464" y="6045"/>
                  </a:cubicBezTo>
                  <a:cubicBezTo>
                    <a:pt x="1" y="7299"/>
                    <a:pt x="1554" y="11241"/>
                    <a:pt x="2101" y="12458"/>
                  </a:cubicBezTo>
                  <a:cubicBezTo>
                    <a:pt x="2115" y="12491"/>
                    <a:pt x="2130" y="12524"/>
                    <a:pt x="2163" y="12535"/>
                  </a:cubicBezTo>
                  <a:cubicBezTo>
                    <a:pt x="2216" y="12554"/>
                    <a:pt x="2271" y="12577"/>
                    <a:pt x="2325" y="12579"/>
                  </a:cubicBezTo>
                  <a:cubicBezTo>
                    <a:pt x="2341" y="12579"/>
                    <a:pt x="2357" y="12579"/>
                    <a:pt x="2372" y="12579"/>
                  </a:cubicBezTo>
                  <a:cubicBezTo>
                    <a:pt x="2821" y="12579"/>
                    <a:pt x="3212" y="12424"/>
                    <a:pt x="3480" y="12202"/>
                  </a:cubicBezTo>
                  <a:cubicBezTo>
                    <a:pt x="3549" y="12144"/>
                    <a:pt x="3579" y="12079"/>
                    <a:pt x="3574" y="11988"/>
                  </a:cubicBezTo>
                  <a:cubicBezTo>
                    <a:pt x="3512" y="10934"/>
                    <a:pt x="3059" y="9052"/>
                    <a:pt x="2699" y="7984"/>
                  </a:cubicBezTo>
                  <a:cubicBezTo>
                    <a:pt x="2571" y="7606"/>
                    <a:pt x="2450" y="7311"/>
                    <a:pt x="2381" y="7063"/>
                  </a:cubicBezTo>
                  <a:cubicBezTo>
                    <a:pt x="2376" y="7048"/>
                    <a:pt x="2373" y="7035"/>
                    <a:pt x="2378" y="7020"/>
                  </a:cubicBezTo>
                  <a:cubicBezTo>
                    <a:pt x="2401" y="6957"/>
                    <a:pt x="2553" y="6831"/>
                    <a:pt x="3274" y="6178"/>
                  </a:cubicBezTo>
                  <a:cubicBezTo>
                    <a:pt x="4913" y="4689"/>
                    <a:pt x="4585" y="4965"/>
                    <a:pt x="4816" y="4801"/>
                  </a:cubicBezTo>
                  <a:cubicBezTo>
                    <a:pt x="4824" y="4796"/>
                    <a:pt x="4831" y="4793"/>
                    <a:pt x="4837" y="4793"/>
                  </a:cubicBezTo>
                  <a:cubicBezTo>
                    <a:pt x="4854" y="4793"/>
                    <a:pt x="4868" y="4814"/>
                    <a:pt x="4881" y="4857"/>
                  </a:cubicBezTo>
                  <a:cubicBezTo>
                    <a:pt x="5000" y="5281"/>
                    <a:pt x="5015" y="7800"/>
                    <a:pt x="8029" y="13013"/>
                  </a:cubicBezTo>
                  <a:cubicBezTo>
                    <a:pt x="8052" y="13053"/>
                    <a:pt x="8084" y="13073"/>
                    <a:pt x="8128" y="13073"/>
                  </a:cubicBezTo>
                  <a:cubicBezTo>
                    <a:pt x="8132" y="13073"/>
                    <a:pt x="8136" y="13073"/>
                    <a:pt x="8141" y="13072"/>
                  </a:cubicBezTo>
                  <a:cubicBezTo>
                    <a:pt x="8401" y="13053"/>
                    <a:pt x="8805" y="13030"/>
                    <a:pt x="9384" y="12676"/>
                  </a:cubicBezTo>
                  <a:cubicBezTo>
                    <a:pt x="9421" y="12654"/>
                    <a:pt x="9435" y="12626"/>
                    <a:pt x="9425" y="12584"/>
                  </a:cubicBezTo>
                  <a:cubicBezTo>
                    <a:pt x="9317" y="12001"/>
                    <a:pt x="9292" y="11714"/>
                    <a:pt x="8891" y="10492"/>
                  </a:cubicBezTo>
                  <a:cubicBezTo>
                    <a:pt x="8870" y="10427"/>
                    <a:pt x="8557" y="9512"/>
                    <a:pt x="8554" y="9507"/>
                  </a:cubicBezTo>
                  <a:cubicBezTo>
                    <a:pt x="8282" y="8801"/>
                    <a:pt x="7700" y="7656"/>
                    <a:pt x="7679" y="7607"/>
                  </a:cubicBezTo>
                  <a:cubicBezTo>
                    <a:pt x="7661" y="7568"/>
                    <a:pt x="8249" y="2277"/>
                    <a:pt x="7791" y="1245"/>
                  </a:cubicBezTo>
                  <a:cubicBezTo>
                    <a:pt x="7449" y="474"/>
                    <a:pt x="6426" y="0"/>
                    <a:pt x="5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02145" y="-271030"/>
              <a:ext cx="209575" cy="303108"/>
            </a:xfrm>
            <a:custGeom>
              <a:rect b="b" l="l" r="r" t="t"/>
              <a:pathLst>
                <a:path extrusionOk="0" h="3811" w="2635">
                  <a:moveTo>
                    <a:pt x="2240" y="0"/>
                  </a:moveTo>
                  <a:cubicBezTo>
                    <a:pt x="2238" y="0"/>
                    <a:pt x="2236" y="1"/>
                    <a:pt x="2234" y="3"/>
                  </a:cubicBezTo>
                  <a:cubicBezTo>
                    <a:pt x="1786" y="339"/>
                    <a:pt x="1525" y="696"/>
                    <a:pt x="1174" y="1095"/>
                  </a:cubicBezTo>
                  <a:cubicBezTo>
                    <a:pt x="200" y="2204"/>
                    <a:pt x="1" y="3554"/>
                    <a:pt x="101" y="3811"/>
                  </a:cubicBezTo>
                  <a:cubicBezTo>
                    <a:pt x="122" y="3748"/>
                    <a:pt x="275" y="3622"/>
                    <a:pt x="995" y="2969"/>
                  </a:cubicBezTo>
                  <a:cubicBezTo>
                    <a:pt x="2635" y="1480"/>
                    <a:pt x="2307" y="1756"/>
                    <a:pt x="2538" y="1592"/>
                  </a:cubicBezTo>
                  <a:cubicBezTo>
                    <a:pt x="2545" y="1587"/>
                    <a:pt x="2552" y="1584"/>
                    <a:pt x="2559" y="1584"/>
                  </a:cubicBezTo>
                  <a:cubicBezTo>
                    <a:pt x="2576" y="1584"/>
                    <a:pt x="2590" y="1605"/>
                    <a:pt x="2602" y="1649"/>
                  </a:cubicBezTo>
                  <a:cubicBezTo>
                    <a:pt x="2606" y="1631"/>
                    <a:pt x="2607" y="1614"/>
                    <a:pt x="2603" y="1596"/>
                  </a:cubicBezTo>
                  <a:cubicBezTo>
                    <a:pt x="2602" y="1591"/>
                    <a:pt x="2378" y="411"/>
                    <a:pt x="2296" y="198"/>
                  </a:cubicBezTo>
                  <a:cubicBezTo>
                    <a:pt x="2281" y="161"/>
                    <a:pt x="2270" y="0"/>
                    <a:pt x="2240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772751" y="-311117"/>
              <a:ext cx="38495" cy="168694"/>
            </a:xfrm>
            <a:custGeom>
              <a:rect b="b" l="l" r="r" t="t"/>
              <a:pathLst>
                <a:path extrusionOk="0" h="2121" w="484">
                  <a:moveTo>
                    <a:pt x="20" y="0"/>
                  </a:moveTo>
                  <a:cubicBezTo>
                    <a:pt x="10" y="0"/>
                    <a:pt x="0" y="8"/>
                    <a:pt x="2" y="20"/>
                  </a:cubicBezTo>
                  <a:cubicBezTo>
                    <a:pt x="31" y="198"/>
                    <a:pt x="67" y="371"/>
                    <a:pt x="102" y="544"/>
                  </a:cubicBezTo>
                  <a:cubicBezTo>
                    <a:pt x="206" y="1048"/>
                    <a:pt x="334" y="1602"/>
                    <a:pt x="436" y="2102"/>
                  </a:cubicBezTo>
                  <a:cubicBezTo>
                    <a:pt x="438" y="2115"/>
                    <a:pt x="447" y="2120"/>
                    <a:pt x="457" y="2120"/>
                  </a:cubicBezTo>
                  <a:cubicBezTo>
                    <a:pt x="470" y="2120"/>
                    <a:pt x="484" y="2110"/>
                    <a:pt x="480" y="2093"/>
                  </a:cubicBezTo>
                  <a:cubicBezTo>
                    <a:pt x="346" y="1409"/>
                    <a:pt x="164" y="701"/>
                    <a:pt x="37" y="16"/>
                  </a:cubicBezTo>
                  <a:cubicBezTo>
                    <a:pt x="36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87590" y="404954"/>
              <a:ext cx="99896" cy="29667"/>
            </a:xfrm>
            <a:custGeom>
              <a:rect b="b" l="l" r="r" t="t"/>
              <a:pathLst>
                <a:path extrusionOk="0" h="373" w="1256">
                  <a:moveTo>
                    <a:pt x="1231" y="1"/>
                  </a:moveTo>
                  <a:cubicBezTo>
                    <a:pt x="1229" y="1"/>
                    <a:pt x="1226" y="1"/>
                    <a:pt x="1223" y="3"/>
                  </a:cubicBezTo>
                  <a:cubicBezTo>
                    <a:pt x="852" y="192"/>
                    <a:pt x="442" y="320"/>
                    <a:pt x="23" y="327"/>
                  </a:cubicBezTo>
                  <a:cubicBezTo>
                    <a:pt x="11" y="327"/>
                    <a:pt x="1" y="337"/>
                    <a:pt x="1" y="349"/>
                  </a:cubicBezTo>
                  <a:cubicBezTo>
                    <a:pt x="0" y="362"/>
                    <a:pt x="10" y="373"/>
                    <a:pt x="23" y="373"/>
                  </a:cubicBezTo>
                  <a:cubicBezTo>
                    <a:pt x="449" y="373"/>
                    <a:pt x="865" y="233"/>
                    <a:pt x="1238" y="34"/>
                  </a:cubicBezTo>
                  <a:cubicBezTo>
                    <a:pt x="1256" y="25"/>
                    <a:pt x="1247" y="1"/>
                    <a:pt x="1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048426" y="438917"/>
              <a:ext cx="99975" cy="29667"/>
            </a:xfrm>
            <a:custGeom>
              <a:rect b="b" l="l" r="r" t="t"/>
              <a:pathLst>
                <a:path extrusionOk="0" h="373" w="1257">
                  <a:moveTo>
                    <a:pt x="1232" y="1"/>
                  </a:moveTo>
                  <a:cubicBezTo>
                    <a:pt x="1229" y="1"/>
                    <a:pt x="1227" y="1"/>
                    <a:pt x="1224" y="3"/>
                  </a:cubicBezTo>
                  <a:cubicBezTo>
                    <a:pt x="852" y="192"/>
                    <a:pt x="442" y="320"/>
                    <a:pt x="24" y="328"/>
                  </a:cubicBezTo>
                  <a:cubicBezTo>
                    <a:pt x="12" y="328"/>
                    <a:pt x="1" y="337"/>
                    <a:pt x="1" y="350"/>
                  </a:cubicBezTo>
                  <a:cubicBezTo>
                    <a:pt x="0" y="363"/>
                    <a:pt x="10" y="373"/>
                    <a:pt x="24" y="373"/>
                  </a:cubicBezTo>
                  <a:cubicBezTo>
                    <a:pt x="450" y="373"/>
                    <a:pt x="866" y="233"/>
                    <a:pt x="1239" y="34"/>
                  </a:cubicBezTo>
                  <a:cubicBezTo>
                    <a:pt x="1257" y="25"/>
                    <a:pt x="1247" y="1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66773" y="-10547"/>
              <a:ext cx="49868" cy="11214"/>
            </a:xfrm>
            <a:custGeom>
              <a:rect b="b" l="l" r="r" t="t"/>
              <a:pathLst>
                <a:path extrusionOk="0" h="141" w="627">
                  <a:moveTo>
                    <a:pt x="25" y="1"/>
                  </a:moveTo>
                  <a:cubicBezTo>
                    <a:pt x="11" y="1"/>
                    <a:pt x="0" y="24"/>
                    <a:pt x="16" y="33"/>
                  </a:cubicBezTo>
                  <a:cubicBezTo>
                    <a:pt x="129" y="103"/>
                    <a:pt x="261" y="140"/>
                    <a:pt x="395" y="140"/>
                  </a:cubicBezTo>
                  <a:cubicBezTo>
                    <a:pt x="464" y="140"/>
                    <a:pt x="534" y="130"/>
                    <a:pt x="601" y="109"/>
                  </a:cubicBezTo>
                  <a:cubicBezTo>
                    <a:pt x="627" y="100"/>
                    <a:pt x="617" y="64"/>
                    <a:pt x="594" y="64"/>
                  </a:cubicBezTo>
                  <a:cubicBezTo>
                    <a:pt x="592" y="64"/>
                    <a:pt x="590" y="64"/>
                    <a:pt x="588" y="65"/>
                  </a:cubicBezTo>
                  <a:cubicBezTo>
                    <a:pt x="522" y="83"/>
                    <a:pt x="453" y="93"/>
                    <a:pt x="384" y="93"/>
                  </a:cubicBezTo>
                  <a:cubicBezTo>
                    <a:pt x="263" y="93"/>
                    <a:pt x="141" y="63"/>
                    <a:pt x="33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4002" y="65650"/>
              <a:ext cx="49948" cy="11135"/>
            </a:xfrm>
            <a:custGeom>
              <a:rect b="b" l="l" r="r" t="t"/>
              <a:pathLst>
                <a:path extrusionOk="0" h="140" w="628">
                  <a:moveTo>
                    <a:pt x="26" y="1"/>
                  </a:moveTo>
                  <a:cubicBezTo>
                    <a:pt x="10" y="1"/>
                    <a:pt x="1" y="24"/>
                    <a:pt x="16" y="33"/>
                  </a:cubicBezTo>
                  <a:cubicBezTo>
                    <a:pt x="129" y="102"/>
                    <a:pt x="262" y="139"/>
                    <a:pt x="395" y="139"/>
                  </a:cubicBezTo>
                  <a:cubicBezTo>
                    <a:pt x="464" y="139"/>
                    <a:pt x="534" y="129"/>
                    <a:pt x="602" y="108"/>
                  </a:cubicBezTo>
                  <a:cubicBezTo>
                    <a:pt x="628" y="100"/>
                    <a:pt x="618" y="63"/>
                    <a:pt x="596" y="63"/>
                  </a:cubicBezTo>
                  <a:cubicBezTo>
                    <a:pt x="594" y="63"/>
                    <a:pt x="592" y="64"/>
                    <a:pt x="589" y="65"/>
                  </a:cubicBezTo>
                  <a:cubicBezTo>
                    <a:pt x="524" y="83"/>
                    <a:pt x="455" y="92"/>
                    <a:pt x="387" y="92"/>
                  </a:cubicBezTo>
                  <a:cubicBezTo>
                    <a:pt x="264" y="92"/>
                    <a:pt x="142" y="63"/>
                    <a:pt x="35" y="3"/>
                  </a:cubicBezTo>
                  <a:cubicBezTo>
                    <a:pt x="32" y="1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919258" y="-317639"/>
              <a:ext cx="81205" cy="87250"/>
            </a:xfrm>
            <a:custGeom>
              <a:rect b="b" l="l" r="r" t="t"/>
              <a:pathLst>
                <a:path extrusionOk="0" h="1097" w="1021">
                  <a:moveTo>
                    <a:pt x="20" y="0"/>
                  </a:moveTo>
                  <a:cubicBezTo>
                    <a:pt x="10" y="0"/>
                    <a:pt x="1" y="7"/>
                    <a:pt x="2" y="19"/>
                  </a:cubicBezTo>
                  <a:cubicBezTo>
                    <a:pt x="64" y="528"/>
                    <a:pt x="382" y="1097"/>
                    <a:pt x="950" y="1097"/>
                  </a:cubicBezTo>
                  <a:cubicBezTo>
                    <a:pt x="963" y="1097"/>
                    <a:pt x="977" y="1097"/>
                    <a:pt x="991" y="1096"/>
                  </a:cubicBezTo>
                  <a:cubicBezTo>
                    <a:pt x="991" y="1096"/>
                    <a:pt x="991" y="1096"/>
                    <a:pt x="992" y="1096"/>
                  </a:cubicBezTo>
                  <a:cubicBezTo>
                    <a:pt x="1021" y="1096"/>
                    <a:pt x="1020" y="1051"/>
                    <a:pt x="991" y="1051"/>
                  </a:cubicBezTo>
                  <a:cubicBezTo>
                    <a:pt x="991" y="1051"/>
                    <a:pt x="990" y="1051"/>
                    <a:pt x="990" y="1051"/>
                  </a:cubicBezTo>
                  <a:cubicBezTo>
                    <a:pt x="976" y="1051"/>
                    <a:pt x="963" y="1052"/>
                    <a:pt x="950" y="1052"/>
                  </a:cubicBezTo>
                  <a:cubicBezTo>
                    <a:pt x="411" y="1052"/>
                    <a:pt x="102" y="498"/>
                    <a:pt x="37" y="16"/>
                  </a:cubicBezTo>
                  <a:cubicBezTo>
                    <a:pt x="35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624256" y="-1467744"/>
              <a:ext cx="381927" cy="567005"/>
            </a:xfrm>
            <a:custGeom>
              <a:rect b="b" l="l" r="r" t="t"/>
              <a:pathLst>
                <a:path extrusionOk="0" h="7129" w="4802">
                  <a:moveTo>
                    <a:pt x="943" y="1"/>
                  </a:moveTo>
                  <a:cubicBezTo>
                    <a:pt x="743" y="1"/>
                    <a:pt x="767" y="106"/>
                    <a:pt x="596" y="718"/>
                  </a:cubicBezTo>
                  <a:cubicBezTo>
                    <a:pt x="583" y="765"/>
                    <a:pt x="570" y="813"/>
                    <a:pt x="558" y="863"/>
                  </a:cubicBezTo>
                  <a:lnTo>
                    <a:pt x="554" y="874"/>
                  </a:lnTo>
                  <a:cubicBezTo>
                    <a:pt x="350" y="1654"/>
                    <a:pt x="149" y="2742"/>
                    <a:pt x="92" y="3500"/>
                  </a:cubicBezTo>
                  <a:cubicBezTo>
                    <a:pt x="49" y="4060"/>
                    <a:pt x="0" y="4185"/>
                    <a:pt x="410" y="4630"/>
                  </a:cubicBezTo>
                  <a:cubicBezTo>
                    <a:pt x="784" y="5037"/>
                    <a:pt x="2462" y="6501"/>
                    <a:pt x="2777" y="6704"/>
                  </a:cubicBezTo>
                  <a:cubicBezTo>
                    <a:pt x="2993" y="6843"/>
                    <a:pt x="3223" y="6960"/>
                    <a:pt x="3460" y="7061"/>
                  </a:cubicBezTo>
                  <a:cubicBezTo>
                    <a:pt x="3569" y="7107"/>
                    <a:pt x="3677" y="7128"/>
                    <a:pt x="3782" y="7128"/>
                  </a:cubicBezTo>
                  <a:cubicBezTo>
                    <a:pt x="4352" y="7128"/>
                    <a:pt x="4802" y="6496"/>
                    <a:pt x="4548" y="5921"/>
                  </a:cubicBezTo>
                  <a:cubicBezTo>
                    <a:pt x="4376" y="5535"/>
                    <a:pt x="4145" y="5404"/>
                    <a:pt x="3195" y="4737"/>
                  </a:cubicBezTo>
                  <a:cubicBezTo>
                    <a:pt x="1843" y="3785"/>
                    <a:pt x="1894" y="3801"/>
                    <a:pt x="1901" y="3718"/>
                  </a:cubicBezTo>
                  <a:cubicBezTo>
                    <a:pt x="1914" y="3443"/>
                    <a:pt x="1992" y="2019"/>
                    <a:pt x="2042" y="1116"/>
                  </a:cubicBezTo>
                  <a:cubicBezTo>
                    <a:pt x="2067" y="676"/>
                    <a:pt x="2085" y="356"/>
                    <a:pt x="2086" y="348"/>
                  </a:cubicBezTo>
                  <a:cubicBezTo>
                    <a:pt x="2107" y="235"/>
                    <a:pt x="2062" y="179"/>
                    <a:pt x="1953" y="155"/>
                  </a:cubicBezTo>
                  <a:cubicBezTo>
                    <a:pt x="1681" y="96"/>
                    <a:pt x="1379" y="36"/>
                    <a:pt x="1114" y="12"/>
                  </a:cubicBezTo>
                  <a:cubicBezTo>
                    <a:pt x="1043" y="6"/>
                    <a:pt x="987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681204" y="-1157629"/>
              <a:ext cx="53766" cy="29030"/>
            </a:xfrm>
            <a:custGeom>
              <a:rect b="b" l="l" r="r" t="t"/>
              <a:pathLst>
                <a:path extrusionOk="0" h="365" w="676">
                  <a:moveTo>
                    <a:pt x="653" y="0"/>
                  </a:moveTo>
                  <a:cubicBezTo>
                    <a:pt x="651" y="0"/>
                    <a:pt x="650" y="1"/>
                    <a:pt x="648" y="1"/>
                  </a:cubicBezTo>
                  <a:cubicBezTo>
                    <a:pt x="417" y="61"/>
                    <a:pt x="191" y="164"/>
                    <a:pt x="11" y="326"/>
                  </a:cubicBezTo>
                  <a:cubicBezTo>
                    <a:pt x="2" y="333"/>
                    <a:pt x="1" y="347"/>
                    <a:pt x="9" y="357"/>
                  </a:cubicBezTo>
                  <a:cubicBezTo>
                    <a:pt x="13" y="362"/>
                    <a:pt x="20" y="364"/>
                    <a:pt x="26" y="364"/>
                  </a:cubicBezTo>
                  <a:cubicBezTo>
                    <a:pt x="31" y="364"/>
                    <a:pt x="37" y="362"/>
                    <a:pt x="41" y="359"/>
                  </a:cubicBezTo>
                  <a:cubicBezTo>
                    <a:pt x="217" y="208"/>
                    <a:pt x="431" y="101"/>
                    <a:pt x="657" y="34"/>
                  </a:cubicBezTo>
                  <a:cubicBezTo>
                    <a:pt x="675" y="29"/>
                    <a:pt x="670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96714" y="-1570267"/>
              <a:ext cx="99021" cy="127733"/>
            </a:xfrm>
            <a:custGeom>
              <a:rect b="b" l="l" r="r" t="t"/>
              <a:pathLst>
                <a:path extrusionOk="0" h="1606" w="1245">
                  <a:moveTo>
                    <a:pt x="609" y="0"/>
                  </a:moveTo>
                  <a:cubicBezTo>
                    <a:pt x="561" y="0"/>
                    <a:pt x="510" y="15"/>
                    <a:pt x="447" y="48"/>
                  </a:cubicBezTo>
                  <a:cubicBezTo>
                    <a:pt x="276" y="138"/>
                    <a:pt x="87" y="369"/>
                    <a:pt x="51" y="559"/>
                  </a:cubicBezTo>
                  <a:cubicBezTo>
                    <a:pt x="1" y="824"/>
                    <a:pt x="22" y="1123"/>
                    <a:pt x="176" y="1362"/>
                  </a:cubicBezTo>
                  <a:cubicBezTo>
                    <a:pt x="272" y="1509"/>
                    <a:pt x="437" y="1606"/>
                    <a:pt x="603" y="1606"/>
                  </a:cubicBezTo>
                  <a:cubicBezTo>
                    <a:pt x="701" y="1606"/>
                    <a:pt x="799" y="1572"/>
                    <a:pt x="883" y="1494"/>
                  </a:cubicBezTo>
                  <a:cubicBezTo>
                    <a:pt x="1024" y="1363"/>
                    <a:pt x="1104" y="1176"/>
                    <a:pt x="1153" y="992"/>
                  </a:cubicBezTo>
                  <a:cubicBezTo>
                    <a:pt x="1188" y="865"/>
                    <a:pt x="1244" y="620"/>
                    <a:pt x="1228" y="488"/>
                  </a:cubicBezTo>
                  <a:cubicBezTo>
                    <a:pt x="1209" y="346"/>
                    <a:pt x="1100" y="350"/>
                    <a:pt x="1011" y="243"/>
                  </a:cubicBezTo>
                  <a:cubicBezTo>
                    <a:pt x="975" y="201"/>
                    <a:pt x="936" y="156"/>
                    <a:pt x="900" y="136"/>
                  </a:cubicBezTo>
                  <a:cubicBezTo>
                    <a:pt x="777" y="52"/>
                    <a:pt x="699" y="0"/>
                    <a:pt x="609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6143" y="-1449609"/>
              <a:ext cx="38415" cy="8590"/>
            </a:xfrm>
            <a:custGeom>
              <a:rect b="b" l="l" r="r" t="t"/>
              <a:pathLst>
                <a:path extrusionOk="0" h="108" w="483">
                  <a:moveTo>
                    <a:pt x="458" y="0"/>
                  </a:moveTo>
                  <a:cubicBezTo>
                    <a:pt x="456" y="0"/>
                    <a:pt x="453" y="1"/>
                    <a:pt x="450" y="3"/>
                  </a:cubicBezTo>
                  <a:cubicBezTo>
                    <a:pt x="382" y="41"/>
                    <a:pt x="307" y="63"/>
                    <a:pt x="231" y="63"/>
                  </a:cubicBezTo>
                  <a:cubicBezTo>
                    <a:pt x="164" y="63"/>
                    <a:pt x="98" y="46"/>
                    <a:pt x="37" y="8"/>
                  </a:cubicBezTo>
                  <a:cubicBezTo>
                    <a:pt x="34" y="5"/>
                    <a:pt x="29" y="4"/>
                    <a:pt x="25" y="4"/>
                  </a:cubicBezTo>
                  <a:cubicBezTo>
                    <a:pt x="18" y="4"/>
                    <a:pt x="11" y="8"/>
                    <a:pt x="7" y="14"/>
                  </a:cubicBezTo>
                  <a:cubicBezTo>
                    <a:pt x="1" y="24"/>
                    <a:pt x="4" y="39"/>
                    <a:pt x="14" y="45"/>
                  </a:cubicBezTo>
                  <a:cubicBezTo>
                    <a:pt x="75" y="88"/>
                    <a:pt x="146" y="107"/>
                    <a:pt x="218" y="107"/>
                  </a:cubicBezTo>
                  <a:cubicBezTo>
                    <a:pt x="306" y="107"/>
                    <a:pt x="394" y="79"/>
                    <a:pt x="467" y="32"/>
                  </a:cubicBezTo>
                  <a:cubicBezTo>
                    <a:pt x="482" y="24"/>
                    <a:pt x="473" y="0"/>
                    <a:pt x="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668479" y="-1467744"/>
              <a:ext cx="123279" cy="88920"/>
            </a:xfrm>
            <a:custGeom>
              <a:rect b="b" l="l" r="r" t="t"/>
              <a:pathLst>
                <a:path extrusionOk="0" h="1118" w="1550">
                  <a:moveTo>
                    <a:pt x="386" y="1"/>
                  </a:moveTo>
                  <a:cubicBezTo>
                    <a:pt x="185" y="1"/>
                    <a:pt x="210" y="106"/>
                    <a:pt x="39" y="718"/>
                  </a:cubicBezTo>
                  <a:cubicBezTo>
                    <a:pt x="26" y="765"/>
                    <a:pt x="13" y="813"/>
                    <a:pt x="1" y="863"/>
                  </a:cubicBezTo>
                  <a:cubicBezTo>
                    <a:pt x="188" y="880"/>
                    <a:pt x="580" y="932"/>
                    <a:pt x="1485" y="1118"/>
                  </a:cubicBezTo>
                  <a:cubicBezTo>
                    <a:pt x="1510" y="677"/>
                    <a:pt x="1527" y="357"/>
                    <a:pt x="1529" y="348"/>
                  </a:cubicBezTo>
                  <a:cubicBezTo>
                    <a:pt x="1550" y="235"/>
                    <a:pt x="1505" y="179"/>
                    <a:pt x="1396" y="155"/>
                  </a:cubicBezTo>
                  <a:cubicBezTo>
                    <a:pt x="1124" y="96"/>
                    <a:pt x="822" y="36"/>
                    <a:pt x="557" y="12"/>
                  </a:cubicBezTo>
                  <a:cubicBezTo>
                    <a:pt x="486" y="6"/>
                    <a:pt x="430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644538" y="-2201075"/>
              <a:ext cx="400936" cy="892542"/>
            </a:xfrm>
            <a:custGeom>
              <a:rect b="b" l="l" r="r" t="t"/>
              <a:pathLst>
                <a:path extrusionOk="0" h="11222" w="5041">
                  <a:moveTo>
                    <a:pt x="4881" y="0"/>
                  </a:moveTo>
                  <a:cubicBezTo>
                    <a:pt x="4827" y="0"/>
                    <a:pt x="4776" y="33"/>
                    <a:pt x="4753" y="86"/>
                  </a:cubicBezTo>
                  <a:lnTo>
                    <a:pt x="32" y="11027"/>
                  </a:lnTo>
                  <a:cubicBezTo>
                    <a:pt x="1" y="11098"/>
                    <a:pt x="35" y="11180"/>
                    <a:pt x="106" y="11211"/>
                  </a:cubicBezTo>
                  <a:cubicBezTo>
                    <a:pt x="123" y="11218"/>
                    <a:pt x="142" y="11222"/>
                    <a:pt x="160" y="11222"/>
                  </a:cubicBezTo>
                  <a:cubicBezTo>
                    <a:pt x="214" y="11222"/>
                    <a:pt x="266" y="11191"/>
                    <a:pt x="287" y="11137"/>
                  </a:cubicBezTo>
                  <a:lnTo>
                    <a:pt x="5009" y="196"/>
                  </a:lnTo>
                  <a:cubicBezTo>
                    <a:pt x="5040" y="125"/>
                    <a:pt x="5006" y="43"/>
                    <a:pt x="4935" y="12"/>
                  </a:cubicBezTo>
                  <a:cubicBezTo>
                    <a:pt x="4918" y="4"/>
                    <a:pt x="4899" y="0"/>
                    <a:pt x="4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523562" y="-2219050"/>
              <a:ext cx="757650" cy="662686"/>
            </a:xfrm>
            <a:custGeom>
              <a:rect b="b" l="l" r="r" t="t"/>
              <a:pathLst>
                <a:path extrusionOk="0" h="8332" w="9526">
                  <a:moveTo>
                    <a:pt x="2238" y="1"/>
                  </a:moveTo>
                  <a:lnTo>
                    <a:pt x="0" y="5187"/>
                  </a:lnTo>
                  <a:lnTo>
                    <a:pt x="7287" y="8332"/>
                  </a:lnTo>
                  <a:lnTo>
                    <a:pt x="9525" y="314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523642" y="-2003028"/>
              <a:ext cx="757571" cy="446669"/>
            </a:xfrm>
            <a:custGeom>
              <a:rect b="b" l="l" r="r" t="t"/>
              <a:pathLst>
                <a:path extrusionOk="0" h="5616" w="9525">
                  <a:moveTo>
                    <a:pt x="8532" y="0"/>
                  </a:moveTo>
                  <a:cubicBezTo>
                    <a:pt x="7896" y="712"/>
                    <a:pt x="5935" y="2634"/>
                    <a:pt x="3363" y="2634"/>
                  </a:cubicBezTo>
                  <a:cubicBezTo>
                    <a:pt x="2422" y="2634"/>
                    <a:pt x="1399" y="2377"/>
                    <a:pt x="329" y="1709"/>
                  </a:cubicBezTo>
                  <a:lnTo>
                    <a:pt x="0" y="2471"/>
                  </a:lnTo>
                  <a:lnTo>
                    <a:pt x="7286" y="5616"/>
                  </a:lnTo>
                  <a:lnTo>
                    <a:pt x="9524" y="430"/>
                  </a:lnTo>
                  <a:lnTo>
                    <a:pt x="8532" y="0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758673" y="-1581800"/>
              <a:ext cx="37063" cy="77865"/>
            </a:xfrm>
            <a:custGeom>
              <a:rect b="b" l="l" r="r" t="t"/>
              <a:pathLst>
                <a:path extrusionOk="0" h="979" w="466">
                  <a:moveTo>
                    <a:pt x="293" y="0"/>
                  </a:moveTo>
                  <a:cubicBezTo>
                    <a:pt x="268" y="0"/>
                    <a:pt x="242" y="10"/>
                    <a:pt x="217" y="34"/>
                  </a:cubicBezTo>
                  <a:cubicBezTo>
                    <a:pt x="1" y="242"/>
                    <a:pt x="9" y="978"/>
                    <a:pt x="271" y="978"/>
                  </a:cubicBezTo>
                  <a:cubicBezTo>
                    <a:pt x="288" y="978"/>
                    <a:pt x="306" y="975"/>
                    <a:pt x="325" y="969"/>
                  </a:cubicBezTo>
                  <a:cubicBezTo>
                    <a:pt x="427" y="935"/>
                    <a:pt x="439" y="853"/>
                    <a:pt x="449" y="760"/>
                  </a:cubicBezTo>
                  <a:cubicBezTo>
                    <a:pt x="465" y="617"/>
                    <a:pt x="439" y="188"/>
                    <a:pt x="414" y="106"/>
                  </a:cubicBezTo>
                  <a:cubicBezTo>
                    <a:pt x="398" y="50"/>
                    <a:pt x="349" y="0"/>
                    <a:pt x="293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692419" y="-1570108"/>
              <a:ext cx="90829" cy="84546"/>
            </a:xfrm>
            <a:custGeom>
              <a:rect b="b" l="l" r="r" t="t"/>
              <a:pathLst>
                <a:path extrusionOk="0" h="1063" w="1142">
                  <a:moveTo>
                    <a:pt x="670" y="1"/>
                  </a:moveTo>
                  <a:cubicBezTo>
                    <a:pt x="373" y="1"/>
                    <a:pt x="1" y="489"/>
                    <a:pt x="138" y="723"/>
                  </a:cubicBezTo>
                  <a:cubicBezTo>
                    <a:pt x="229" y="908"/>
                    <a:pt x="515" y="1063"/>
                    <a:pt x="688" y="1063"/>
                  </a:cubicBezTo>
                  <a:cubicBezTo>
                    <a:pt x="744" y="1063"/>
                    <a:pt x="788" y="1046"/>
                    <a:pt x="810" y="1009"/>
                  </a:cubicBezTo>
                  <a:cubicBezTo>
                    <a:pt x="865" y="907"/>
                    <a:pt x="707" y="858"/>
                    <a:pt x="799" y="856"/>
                  </a:cubicBezTo>
                  <a:cubicBezTo>
                    <a:pt x="800" y="856"/>
                    <a:pt x="801" y="856"/>
                    <a:pt x="803" y="856"/>
                  </a:cubicBezTo>
                  <a:cubicBezTo>
                    <a:pt x="807" y="856"/>
                    <a:pt x="813" y="857"/>
                    <a:pt x="821" y="857"/>
                  </a:cubicBezTo>
                  <a:cubicBezTo>
                    <a:pt x="836" y="857"/>
                    <a:pt x="857" y="856"/>
                    <a:pt x="876" y="850"/>
                  </a:cubicBezTo>
                  <a:cubicBezTo>
                    <a:pt x="954" y="832"/>
                    <a:pt x="995" y="770"/>
                    <a:pt x="984" y="691"/>
                  </a:cubicBezTo>
                  <a:cubicBezTo>
                    <a:pt x="969" y="583"/>
                    <a:pt x="879" y="540"/>
                    <a:pt x="974" y="533"/>
                  </a:cubicBezTo>
                  <a:cubicBezTo>
                    <a:pt x="988" y="532"/>
                    <a:pt x="1003" y="533"/>
                    <a:pt x="1016" y="531"/>
                  </a:cubicBezTo>
                  <a:cubicBezTo>
                    <a:pt x="1101" y="521"/>
                    <a:pt x="1141" y="461"/>
                    <a:pt x="1117" y="379"/>
                  </a:cubicBezTo>
                  <a:cubicBezTo>
                    <a:pt x="1080" y="251"/>
                    <a:pt x="896" y="100"/>
                    <a:pt x="793" y="34"/>
                  </a:cubicBezTo>
                  <a:cubicBezTo>
                    <a:pt x="755" y="11"/>
                    <a:pt x="713" y="1"/>
                    <a:pt x="670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12303" y="-1558416"/>
              <a:ext cx="73649" cy="73649"/>
            </a:xfrm>
            <a:custGeom>
              <a:rect b="b" l="l" r="r" t="t"/>
              <a:pathLst>
                <a:path extrusionOk="0" h="926" w="926">
                  <a:moveTo>
                    <a:pt x="574" y="668"/>
                  </a:moveTo>
                  <a:cubicBezTo>
                    <a:pt x="576" y="670"/>
                    <a:pt x="577" y="672"/>
                    <a:pt x="578" y="675"/>
                  </a:cubicBezTo>
                  <a:lnTo>
                    <a:pt x="578" y="675"/>
                  </a:lnTo>
                  <a:cubicBezTo>
                    <a:pt x="577" y="673"/>
                    <a:pt x="575" y="671"/>
                    <a:pt x="574" y="668"/>
                  </a:cubicBezTo>
                  <a:close/>
                  <a:moveTo>
                    <a:pt x="562" y="701"/>
                  </a:moveTo>
                  <a:cubicBezTo>
                    <a:pt x="562" y="701"/>
                    <a:pt x="561" y="701"/>
                    <a:pt x="560" y="701"/>
                  </a:cubicBezTo>
                  <a:cubicBezTo>
                    <a:pt x="560" y="701"/>
                    <a:pt x="559" y="701"/>
                    <a:pt x="559" y="701"/>
                  </a:cubicBezTo>
                  <a:close/>
                  <a:moveTo>
                    <a:pt x="676" y="1"/>
                  </a:moveTo>
                  <a:cubicBezTo>
                    <a:pt x="671" y="1"/>
                    <a:pt x="666" y="3"/>
                    <a:pt x="662" y="6"/>
                  </a:cubicBezTo>
                  <a:cubicBezTo>
                    <a:pt x="655" y="14"/>
                    <a:pt x="655" y="26"/>
                    <a:pt x="662" y="33"/>
                  </a:cubicBezTo>
                  <a:cubicBezTo>
                    <a:pt x="724" y="105"/>
                    <a:pt x="908" y="238"/>
                    <a:pt x="815" y="335"/>
                  </a:cubicBezTo>
                  <a:cubicBezTo>
                    <a:pt x="784" y="361"/>
                    <a:pt x="744" y="372"/>
                    <a:pt x="697" y="389"/>
                  </a:cubicBezTo>
                  <a:cubicBezTo>
                    <a:pt x="686" y="393"/>
                    <a:pt x="681" y="407"/>
                    <a:pt x="686" y="418"/>
                  </a:cubicBezTo>
                  <a:cubicBezTo>
                    <a:pt x="756" y="550"/>
                    <a:pt x="766" y="658"/>
                    <a:pt x="583" y="661"/>
                  </a:cubicBezTo>
                  <a:lnTo>
                    <a:pt x="559" y="661"/>
                  </a:lnTo>
                  <a:cubicBezTo>
                    <a:pt x="558" y="661"/>
                    <a:pt x="557" y="661"/>
                    <a:pt x="556" y="661"/>
                  </a:cubicBezTo>
                  <a:cubicBezTo>
                    <a:pt x="542" y="661"/>
                    <a:pt x="530" y="682"/>
                    <a:pt x="540" y="694"/>
                  </a:cubicBezTo>
                  <a:cubicBezTo>
                    <a:pt x="611" y="838"/>
                    <a:pt x="560" y="889"/>
                    <a:pt x="467" y="889"/>
                  </a:cubicBezTo>
                  <a:cubicBezTo>
                    <a:pt x="328" y="889"/>
                    <a:pt x="95" y="776"/>
                    <a:pt x="31" y="692"/>
                  </a:cubicBezTo>
                  <a:cubicBezTo>
                    <a:pt x="27" y="689"/>
                    <a:pt x="24" y="688"/>
                    <a:pt x="21" y="688"/>
                  </a:cubicBezTo>
                  <a:cubicBezTo>
                    <a:pt x="10" y="688"/>
                    <a:pt x="1" y="702"/>
                    <a:pt x="10" y="713"/>
                  </a:cubicBezTo>
                  <a:cubicBezTo>
                    <a:pt x="133" y="832"/>
                    <a:pt x="297" y="925"/>
                    <a:pt x="474" y="925"/>
                  </a:cubicBezTo>
                  <a:cubicBezTo>
                    <a:pt x="475" y="925"/>
                    <a:pt x="476" y="925"/>
                    <a:pt x="477" y="925"/>
                  </a:cubicBezTo>
                  <a:cubicBezTo>
                    <a:pt x="619" y="925"/>
                    <a:pt x="639" y="803"/>
                    <a:pt x="592" y="701"/>
                  </a:cubicBezTo>
                  <a:lnTo>
                    <a:pt x="592" y="701"/>
                  </a:lnTo>
                  <a:cubicBezTo>
                    <a:pt x="658" y="699"/>
                    <a:pt x="730" y="689"/>
                    <a:pt x="766" y="619"/>
                  </a:cubicBezTo>
                  <a:cubicBezTo>
                    <a:pt x="796" y="554"/>
                    <a:pt x="768" y="484"/>
                    <a:pt x="740" y="424"/>
                  </a:cubicBezTo>
                  <a:lnTo>
                    <a:pt x="740" y="424"/>
                  </a:lnTo>
                  <a:cubicBezTo>
                    <a:pt x="829" y="395"/>
                    <a:pt x="925" y="329"/>
                    <a:pt x="872" y="218"/>
                  </a:cubicBezTo>
                  <a:cubicBezTo>
                    <a:pt x="828" y="128"/>
                    <a:pt x="755" y="69"/>
                    <a:pt x="689" y="6"/>
                  </a:cubicBezTo>
                  <a:cubicBezTo>
                    <a:pt x="685" y="3"/>
                    <a:pt x="681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41096" y="-1539566"/>
              <a:ext cx="30462" cy="14316"/>
            </a:xfrm>
            <a:custGeom>
              <a:rect b="b" l="l" r="r" t="t"/>
              <a:pathLst>
                <a:path extrusionOk="0" h="180" w="383">
                  <a:moveTo>
                    <a:pt x="23" y="1"/>
                  </a:moveTo>
                  <a:cubicBezTo>
                    <a:pt x="10" y="1"/>
                    <a:pt x="0" y="21"/>
                    <a:pt x="14" y="29"/>
                  </a:cubicBezTo>
                  <a:cubicBezTo>
                    <a:pt x="120" y="97"/>
                    <a:pt x="231" y="173"/>
                    <a:pt x="362" y="180"/>
                  </a:cubicBezTo>
                  <a:cubicBezTo>
                    <a:pt x="371" y="180"/>
                    <a:pt x="380" y="174"/>
                    <a:pt x="381" y="164"/>
                  </a:cubicBezTo>
                  <a:cubicBezTo>
                    <a:pt x="382" y="154"/>
                    <a:pt x="376" y="145"/>
                    <a:pt x="366" y="143"/>
                  </a:cubicBezTo>
                  <a:cubicBezTo>
                    <a:pt x="247" y="119"/>
                    <a:pt x="137" y="60"/>
                    <a:pt x="29" y="2"/>
                  </a:cubicBezTo>
                  <a:cubicBezTo>
                    <a:pt x="27" y="1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31154" y="-1516818"/>
              <a:ext cx="30382" cy="14316"/>
            </a:xfrm>
            <a:custGeom>
              <a:rect b="b" l="l" r="r" t="t"/>
              <a:pathLst>
                <a:path extrusionOk="0" h="180" w="382">
                  <a:moveTo>
                    <a:pt x="23" y="0"/>
                  </a:moveTo>
                  <a:cubicBezTo>
                    <a:pt x="10" y="0"/>
                    <a:pt x="0" y="18"/>
                    <a:pt x="14" y="27"/>
                  </a:cubicBezTo>
                  <a:cubicBezTo>
                    <a:pt x="120" y="95"/>
                    <a:pt x="230" y="171"/>
                    <a:pt x="362" y="179"/>
                  </a:cubicBezTo>
                  <a:cubicBezTo>
                    <a:pt x="370" y="179"/>
                    <a:pt x="379" y="172"/>
                    <a:pt x="380" y="164"/>
                  </a:cubicBezTo>
                  <a:cubicBezTo>
                    <a:pt x="381" y="154"/>
                    <a:pt x="375" y="144"/>
                    <a:pt x="365" y="141"/>
                  </a:cubicBezTo>
                  <a:cubicBezTo>
                    <a:pt x="246" y="119"/>
                    <a:pt x="137" y="58"/>
                    <a:pt x="29" y="2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652173" y="-1039835"/>
              <a:ext cx="523818" cy="704282"/>
            </a:xfrm>
            <a:custGeom>
              <a:rect b="b" l="l" r="r" t="t"/>
              <a:pathLst>
                <a:path extrusionOk="0" h="8855" w="6586">
                  <a:moveTo>
                    <a:pt x="4314" y="0"/>
                  </a:moveTo>
                  <a:cubicBezTo>
                    <a:pt x="3724" y="0"/>
                    <a:pt x="3127" y="167"/>
                    <a:pt x="2656" y="490"/>
                  </a:cubicBezTo>
                  <a:cubicBezTo>
                    <a:pt x="1355" y="1386"/>
                    <a:pt x="1755" y="3547"/>
                    <a:pt x="801" y="6088"/>
                  </a:cubicBezTo>
                  <a:cubicBezTo>
                    <a:pt x="718" y="6311"/>
                    <a:pt x="641" y="6504"/>
                    <a:pt x="572" y="6670"/>
                  </a:cubicBezTo>
                  <a:cubicBezTo>
                    <a:pt x="134" y="7731"/>
                    <a:pt x="0" y="7716"/>
                    <a:pt x="88" y="7813"/>
                  </a:cubicBezTo>
                  <a:cubicBezTo>
                    <a:pt x="130" y="7862"/>
                    <a:pt x="179" y="7901"/>
                    <a:pt x="231" y="7938"/>
                  </a:cubicBezTo>
                  <a:cubicBezTo>
                    <a:pt x="1030" y="8503"/>
                    <a:pt x="1772" y="8596"/>
                    <a:pt x="2463" y="8596"/>
                  </a:cubicBezTo>
                  <a:cubicBezTo>
                    <a:pt x="2801" y="8596"/>
                    <a:pt x="3127" y="8574"/>
                    <a:pt x="3441" y="8574"/>
                  </a:cubicBezTo>
                  <a:cubicBezTo>
                    <a:pt x="3498" y="8574"/>
                    <a:pt x="3555" y="8574"/>
                    <a:pt x="3611" y="8576"/>
                  </a:cubicBezTo>
                  <a:cubicBezTo>
                    <a:pt x="3702" y="8579"/>
                    <a:pt x="3786" y="8613"/>
                    <a:pt x="3875" y="8625"/>
                  </a:cubicBezTo>
                  <a:cubicBezTo>
                    <a:pt x="4231" y="8677"/>
                    <a:pt x="4588" y="8855"/>
                    <a:pt x="4951" y="8855"/>
                  </a:cubicBezTo>
                  <a:cubicBezTo>
                    <a:pt x="5051" y="8855"/>
                    <a:pt x="5152" y="8841"/>
                    <a:pt x="5254" y="8807"/>
                  </a:cubicBezTo>
                  <a:cubicBezTo>
                    <a:pt x="5309" y="8790"/>
                    <a:pt x="5336" y="8756"/>
                    <a:pt x="5341" y="8702"/>
                  </a:cubicBezTo>
                  <a:cubicBezTo>
                    <a:pt x="5361" y="8499"/>
                    <a:pt x="5341" y="8435"/>
                    <a:pt x="5349" y="8301"/>
                  </a:cubicBezTo>
                  <a:cubicBezTo>
                    <a:pt x="5415" y="7009"/>
                    <a:pt x="5446" y="6086"/>
                    <a:pt x="5987" y="4525"/>
                  </a:cubicBezTo>
                  <a:cubicBezTo>
                    <a:pt x="6094" y="4217"/>
                    <a:pt x="6265" y="3769"/>
                    <a:pt x="6388" y="3312"/>
                  </a:cubicBezTo>
                  <a:cubicBezTo>
                    <a:pt x="6437" y="3131"/>
                    <a:pt x="6476" y="2947"/>
                    <a:pt x="6501" y="2769"/>
                  </a:cubicBezTo>
                  <a:cubicBezTo>
                    <a:pt x="6586" y="2161"/>
                    <a:pt x="6517" y="1448"/>
                    <a:pt x="6217" y="904"/>
                  </a:cubicBezTo>
                  <a:cubicBezTo>
                    <a:pt x="5996" y="508"/>
                    <a:pt x="5629" y="273"/>
                    <a:pt x="5203" y="135"/>
                  </a:cubicBezTo>
                  <a:cubicBezTo>
                    <a:pt x="4921" y="45"/>
                    <a:pt x="4618" y="0"/>
                    <a:pt x="4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52173" y="-776329"/>
              <a:ext cx="507831" cy="440942"/>
            </a:xfrm>
            <a:custGeom>
              <a:rect b="b" l="l" r="r" t="t"/>
              <a:pathLst>
                <a:path extrusionOk="0" h="5544" w="6385">
                  <a:moveTo>
                    <a:pt x="6385" y="0"/>
                  </a:moveTo>
                  <a:lnTo>
                    <a:pt x="6385" y="0"/>
                  </a:lnTo>
                  <a:cubicBezTo>
                    <a:pt x="6124" y="296"/>
                    <a:pt x="5429" y="1308"/>
                    <a:pt x="5156" y="2047"/>
                  </a:cubicBezTo>
                  <a:cubicBezTo>
                    <a:pt x="4874" y="2808"/>
                    <a:pt x="4801" y="3460"/>
                    <a:pt x="4442" y="3859"/>
                  </a:cubicBezTo>
                  <a:cubicBezTo>
                    <a:pt x="4316" y="3998"/>
                    <a:pt x="4184" y="4050"/>
                    <a:pt x="4040" y="4050"/>
                  </a:cubicBezTo>
                  <a:cubicBezTo>
                    <a:pt x="3715" y="4050"/>
                    <a:pt x="3329" y="3788"/>
                    <a:pt x="2812" y="3669"/>
                  </a:cubicBezTo>
                  <a:cubicBezTo>
                    <a:pt x="2738" y="3651"/>
                    <a:pt x="2662" y="3644"/>
                    <a:pt x="2586" y="3644"/>
                  </a:cubicBezTo>
                  <a:cubicBezTo>
                    <a:pt x="2290" y="3644"/>
                    <a:pt x="1973" y="3747"/>
                    <a:pt x="1617" y="3747"/>
                  </a:cubicBezTo>
                  <a:cubicBezTo>
                    <a:pt x="1464" y="3747"/>
                    <a:pt x="1304" y="3728"/>
                    <a:pt x="1136" y="3674"/>
                  </a:cubicBezTo>
                  <a:cubicBezTo>
                    <a:pt x="770" y="3556"/>
                    <a:pt x="637" y="3418"/>
                    <a:pt x="572" y="3358"/>
                  </a:cubicBezTo>
                  <a:cubicBezTo>
                    <a:pt x="134" y="4419"/>
                    <a:pt x="0" y="4404"/>
                    <a:pt x="88" y="4501"/>
                  </a:cubicBezTo>
                  <a:cubicBezTo>
                    <a:pt x="130" y="4550"/>
                    <a:pt x="179" y="4589"/>
                    <a:pt x="231" y="4626"/>
                  </a:cubicBezTo>
                  <a:cubicBezTo>
                    <a:pt x="1031" y="5192"/>
                    <a:pt x="1774" y="5285"/>
                    <a:pt x="2466" y="5285"/>
                  </a:cubicBezTo>
                  <a:cubicBezTo>
                    <a:pt x="2803" y="5285"/>
                    <a:pt x="3127" y="5263"/>
                    <a:pt x="3440" y="5263"/>
                  </a:cubicBezTo>
                  <a:cubicBezTo>
                    <a:pt x="3498" y="5263"/>
                    <a:pt x="3555" y="5264"/>
                    <a:pt x="3611" y="5265"/>
                  </a:cubicBezTo>
                  <a:cubicBezTo>
                    <a:pt x="3702" y="5267"/>
                    <a:pt x="3786" y="5301"/>
                    <a:pt x="3875" y="5314"/>
                  </a:cubicBezTo>
                  <a:cubicBezTo>
                    <a:pt x="4232" y="5365"/>
                    <a:pt x="4589" y="5543"/>
                    <a:pt x="4952" y="5543"/>
                  </a:cubicBezTo>
                  <a:cubicBezTo>
                    <a:pt x="5052" y="5543"/>
                    <a:pt x="5153" y="5530"/>
                    <a:pt x="5254" y="5496"/>
                  </a:cubicBezTo>
                  <a:cubicBezTo>
                    <a:pt x="5309" y="5478"/>
                    <a:pt x="5336" y="5445"/>
                    <a:pt x="5341" y="5391"/>
                  </a:cubicBezTo>
                  <a:cubicBezTo>
                    <a:pt x="5361" y="5188"/>
                    <a:pt x="5341" y="5123"/>
                    <a:pt x="5349" y="4989"/>
                  </a:cubicBezTo>
                  <a:cubicBezTo>
                    <a:pt x="5415" y="3697"/>
                    <a:pt x="5446" y="2775"/>
                    <a:pt x="5987" y="1214"/>
                  </a:cubicBezTo>
                  <a:cubicBezTo>
                    <a:pt x="6095" y="904"/>
                    <a:pt x="6268" y="457"/>
                    <a:pt x="6385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686295" y="-447125"/>
              <a:ext cx="372621" cy="69991"/>
            </a:xfrm>
            <a:custGeom>
              <a:rect b="b" l="l" r="r" t="t"/>
              <a:pathLst>
                <a:path extrusionOk="0" h="880" w="4685">
                  <a:moveTo>
                    <a:pt x="25" y="1"/>
                  </a:moveTo>
                  <a:cubicBezTo>
                    <a:pt x="10" y="1"/>
                    <a:pt x="1" y="22"/>
                    <a:pt x="15" y="34"/>
                  </a:cubicBezTo>
                  <a:cubicBezTo>
                    <a:pt x="507" y="378"/>
                    <a:pt x="1098" y="588"/>
                    <a:pt x="1700" y="600"/>
                  </a:cubicBezTo>
                  <a:cubicBezTo>
                    <a:pt x="1902" y="599"/>
                    <a:pt x="2099" y="578"/>
                    <a:pt x="2297" y="578"/>
                  </a:cubicBezTo>
                  <a:cubicBezTo>
                    <a:pt x="2322" y="577"/>
                    <a:pt x="2347" y="577"/>
                    <a:pt x="2372" y="577"/>
                  </a:cubicBezTo>
                  <a:cubicBezTo>
                    <a:pt x="2743" y="577"/>
                    <a:pt x="3110" y="642"/>
                    <a:pt x="3468" y="748"/>
                  </a:cubicBezTo>
                  <a:cubicBezTo>
                    <a:pt x="3760" y="834"/>
                    <a:pt x="4066" y="880"/>
                    <a:pt x="4372" y="880"/>
                  </a:cubicBezTo>
                  <a:cubicBezTo>
                    <a:pt x="4467" y="880"/>
                    <a:pt x="4561" y="875"/>
                    <a:pt x="4656" y="866"/>
                  </a:cubicBezTo>
                  <a:cubicBezTo>
                    <a:pt x="4685" y="865"/>
                    <a:pt x="4681" y="822"/>
                    <a:pt x="4654" y="822"/>
                  </a:cubicBezTo>
                  <a:cubicBezTo>
                    <a:pt x="4653" y="822"/>
                    <a:pt x="4653" y="822"/>
                    <a:pt x="4652" y="822"/>
                  </a:cubicBezTo>
                  <a:cubicBezTo>
                    <a:pt x="4556" y="830"/>
                    <a:pt x="4460" y="835"/>
                    <a:pt x="4364" y="835"/>
                  </a:cubicBezTo>
                  <a:cubicBezTo>
                    <a:pt x="4263" y="835"/>
                    <a:pt x="4161" y="830"/>
                    <a:pt x="4060" y="819"/>
                  </a:cubicBezTo>
                  <a:cubicBezTo>
                    <a:pt x="3663" y="787"/>
                    <a:pt x="3290" y="624"/>
                    <a:pt x="2895" y="571"/>
                  </a:cubicBezTo>
                  <a:cubicBezTo>
                    <a:pt x="2723" y="542"/>
                    <a:pt x="2550" y="533"/>
                    <a:pt x="2377" y="533"/>
                  </a:cubicBezTo>
                  <a:cubicBezTo>
                    <a:pt x="2151" y="533"/>
                    <a:pt x="1924" y="548"/>
                    <a:pt x="1701" y="556"/>
                  </a:cubicBezTo>
                  <a:cubicBezTo>
                    <a:pt x="1108" y="546"/>
                    <a:pt x="521" y="341"/>
                    <a:pt x="35" y="4"/>
                  </a:cubicBezTo>
                  <a:cubicBezTo>
                    <a:pt x="32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522051" y="-1222372"/>
              <a:ext cx="121768" cy="161377"/>
            </a:xfrm>
            <a:custGeom>
              <a:rect b="b" l="l" r="r" t="t"/>
              <a:pathLst>
                <a:path extrusionOk="0" h="2029" w="1531">
                  <a:moveTo>
                    <a:pt x="105" y="0"/>
                  </a:moveTo>
                  <a:cubicBezTo>
                    <a:pt x="102" y="0"/>
                    <a:pt x="98" y="1"/>
                    <a:pt x="95" y="1"/>
                  </a:cubicBezTo>
                  <a:cubicBezTo>
                    <a:pt x="26" y="9"/>
                    <a:pt x="1" y="73"/>
                    <a:pt x="18" y="134"/>
                  </a:cubicBezTo>
                  <a:cubicBezTo>
                    <a:pt x="56" y="269"/>
                    <a:pt x="333" y="535"/>
                    <a:pt x="393" y="662"/>
                  </a:cubicBezTo>
                  <a:cubicBezTo>
                    <a:pt x="437" y="760"/>
                    <a:pt x="350" y="844"/>
                    <a:pt x="282" y="909"/>
                  </a:cubicBezTo>
                  <a:cubicBezTo>
                    <a:pt x="210" y="976"/>
                    <a:pt x="167" y="1047"/>
                    <a:pt x="150" y="1121"/>
                  </a:cubicBezTo>
                  <a:cubicBezTo>
                    <a:pt x="78" y="1444"/>
                    <a:pt x="491" y="1823"/>
                    <a:pt x="749" y="1963"/>
                  </a:cubicBezTo>
                  <a:cubicBezTo>
                    <a:pt x="829" y="2007"/>
                    <a:pt x="916" y="2028"/>
                    <a:pt x="1000" y="2028"/>
                  </a:cubicBezTo>
                  <a:cubicBezTo>
                    <a:pt x="1218" y="2028"/>
                    <a:pt x="1423" y="1886"/>
                    <a:pt x="1471" y="1633"/>
                  </a:cubicBezTo>
                  <a:cubicBezTo>
                    <a:pt x="1531" y="1316"/>
                    <a:pt x="1400" y="512"/>
                    <a:pt x="1223" y="256"/>
                  </a:cubicBezTo>
                  <a:cubicBezTo>
                    <a:pt x="1191" y="210"/>
                    <a:pt x="1149" y="186"/>
                    <a:pt x="1107" y="186"/>
                  </a:cubicBezTo>
                  <a:cubicBezTo>
                    <a:pt x="1035" y="186"/>
                    <a:pt x="966" y="258"/>
                    <a:pt x="958" y="410"/>
                  </a:cubicBezTo>
                  <a:cubicBezTo>
                    <a:pt x="953" y="491"/>
                    <a:pt x="942" y="526"/>
                    <a:pt x="914" y="526"/>
                  </a:cubicBezTo>
                  <a:cubicBezTo>
                    <a:pt x="859" y="526"/>
                    <a:pt x="737" y="390"/>
                    <a:pt x="463" y="199"/>
                  </a:cubicBezTo>
                  <a:cubicBezTo>
                    <a:pt x="393" y="151"/>
                    <a:pt x="203" y="0"/>
                    <a:pt x="105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597452" y="-1181013"/>
              <a:ext cx="17577" cy="41120"/>
            </a:xfrm>
            <a:custGeom>
              <a:rect b="b" l="l" r="r" t="t"/>
              <a:pathLst>
                <a:path extrusionOk="0" h="517" w="221">
                  <a:moveTo>
                    <a:pt x="21" y="1"/>
                  </a:moveTo>
                  <a:cubicBezTo>
                    <a:pt x="17" y="1"/>
                    <a:pt x="11" y="2"/>
                    <a:pt x="8" y="6"/>
                  </a:cubicBezTo>
                  <a:cubicBezTo>
                    <a:pt x="0" y="14"/>
                    <a:pt x="1" y="26"/>
                    <a:pt x="10" y="34"/>
                  </a:cubicBezTo>
                  <a:cubicBezTo>
                    <a:pt x="138" y="157"/>
                    <a:pt x="172" y="332"/>
                    <a:pt x="191" y="504"/>
                  </a:cubicBezTo>
                  <a:cubicBezTo>
                    <a:pt x="193" y="512"/>
                    <a:pt x="200" y="516"/>
                    <a:pt x="206" y="516"/>
                  </a:cubicBezTo>
                  <a:cubicBezTo>
                    <a:pt x="214" y="516"/>
                    <a:pt x="221" y="511"/>
                    <a:pt x="219" y="503"/>
                  </a:cubicBezTo>
                  <a:cubicBezTo>
                    <a:pt x="217" y="462"/>
                    <a:pt x="217" y="411"/>
                    <a:pt x="209" y="367"/>
                  </a:cubicBezTo>
                  <a:cubicBezTo>
                    <a:pt x="190" y="232"/>
                    <a:pt x="145" y="91"/>
                    <a:pt x="32" y="5"/>
                  </a:cubicBez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598168" y="-1081592"/>
              <a:ext cx="35870" cy="21077"/>
            </a:xfrm>
            <a:custGeom>
              <a:rect b="b" l="l" r="r" t="t"/>
              <a:pathLst>
                <a:path extrusionOk="0" h="265" w="451">
                  <a:moveTo>
                    <a:pt x="421" y="1"/>
                  </a:moveTo>
                  <a:cubicBezTo>
                    <a:pt x="414" y="1"/>
                    <a:pt x="407" y="4"/>
                    <a:pt x="402" y="12"/>
                  </a:cubicBezTo>
                  <a:cubicBezTo>
                    <a:pt x="329" y="154"/>
                    <a:pt x="178" y="224"/>
                    <a:pt x="22" y="228"/>
                  </a:cubicBezTo>
                  <a:cubicBezTo>
                    <a:pt x="1" y="228"/>
                    <a:pt x="2" y="263"/>
                    <a:pt x="22" y="264"/>
                  </a:cubicBezTo>
                  <a:cubicBezTo>
                    <a:pt x="27" y="264"/>
                    <a:pt x="33" y="264"/>
                    <a:pt x="38" y="264"/>
                  </a:cubicBezTo>
                  <a:cubicBezTo>
                    <a:pt x="200" y="264"/>
                    <a:pt x="371" y="187"/>
                    <a:pt x="442" y="34"/>
                  </a:cubicBezTo>
                  <a:cubicBezTo>
                    <a:pt x="451" y="17"/>
                    <a:pt x="436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557604" y="-1131620"/>
              <a:ext cx="623475" cy="341444"/>
            </a:xfrm>
            <a:custGeom>
              <a:rect b="b" l="l" r="r" t="t"/>
              <a:pathLst>
                <a:path extrusionOk="0" h="4293" w="7839">
                  <a:moveTo>
                    <a:pt x="1042" y="76"/>
                  </a:moveTo>
                  <a:cubicBezTo>
                    <a:pt x="1011" y="76"/>
                    <a:pt x="979" y="89"/>
                    <a:pt x="940" y="118"/>
                  </a:cubicBezTo>
                  <a:cubicBezTo>
                    <a:pt x="718" y="283"/>
                    <a:pt x="475" y="473"/>
                    <a:pt x="285" y="658"/>
                  </a:cubicBezTo>
                  <a:cubicBezTo>
                    <a:pt x="0" y="934"/>
                    <a:pt x="18" y="799"/>
                    <a:pt x="465" y="1556"/>
                  </a:cubicBezTo>
                  <a:cubicBezTo>
                    <a:pt x="480" y="1580"/>
                    <a:pt x="493" y="1604"/>
                    <a:pt x="509" y="1628"/>
                  </a:cubicBezTo>
                  <a:cubicBezTo>
                    <a:pt x="516" y="1638"/>
                    <a:pt x="522" y="1651"/>
                    <a:pt x="528" y="1661"/>
                  </a:cubicBezTo>
                  <a:cubicBezTo>
                    <a:pt x="998" y="2422"/>
                    <a:pt x="1945" y="3614"/>
                    <a:pt x="2608" y="4056"/>
                  </a:cubicBezTo>
                  <a:cubicBezTo>
                    <a:pt x="2901" y="4251"/>
                    <a:pt x="3009" y="4292"/>
                    <a:pt x="3244" y="4292"/>
                  </a:cubicBezTo>
                  <a:cubicBezTo>
                    <a:pt x="3276" y="4292"/>
                    <a:pt x="3310" y="4292"/>
                    <a:pt x="3346" y="4291"/>
                  </a:cubicBezTo>
                  <a:cubicBezTo>
                    <a:pt x="3416" y="4287"/>
                    <a:pt x="4349" y="4231"/>
                    <a:pt x="4684" y="4173"/>
                  </a:cubicBezTo>
                  <a:cubicBezTo>
                    <a:pt x="4809" y="4152"/>
                    <a:pt x="4937" y="4144"/>
                    <a:pt x="5060" y="4117"/>
                  </a:cubicBezTo>
                  <a:cubicBezTo>
                    <a:pt x="5395" y="4043"/>
                    <a:pt x="6076" y="3876"/>
                    <a:pt x="6435" y="3768"/>
                  </a:cubicBezTo>
                  <a:cubicBezTo>
                    <a:pt x="6681" y="3695"/>
                    <a:pt x="6919" y="3598"/>
                    <a:pt x="7151" y="3485"/>
                  </a:cubicBezTo>
                  <a:cubicBezTo>
                    <a:pt x="7838" y="3148"/>
                    <a:pt x="7709" y="2134"/>
                    <a:pt x="7001" y="1921"/>
                  </a:cubicBezTo>
                  <a:cubicBezTo>
                    <a:pt x="6883" y="1885"/>
                    <a:pt x="6778" y="1868"/>
                    <a:pt x="6661" y="1868"/>
                  </a:cubicBezTo>
                  <a:cubicBezTo>
                    <a:pt x="6376" y="1868"/>
                    <a:pt x="6018" y="1971"/>
                    <a:pt x="5220" y="2171"/>
                  </a:cubicBezTo>
                  <a:cubicBezTo>
                    <a:pt x="4050" y="2466"/>
                    <a:pt x="3792" y="2547"/>
                    <a:pt x="3715" y="2547"/>
                  </a:cubicBezTo>
                  <a:cubicBezTo>
                    <a:pt x="3686" y="2547"/>
                    <a:pt x="3682" y="2536"/>
                    <a:pt x="3666" y="2520"/>
                  </a:cubicBezTo>
                  <a:cubicBezTo>
                    <a:pt x="2693" y="1584"/>
                    <a:pt x="2100" y="1017"/>
                    <a:pt x="1740" y="676"/>
                  </a:cubicBezTo>
                  <a:cubicBezTo>
                    <a:pt x="1733" y="670"/>
                    <a:pt x="1728" y="665"/>
                    <a:pt x="1722" y="660"/>
                  </a:cubicBezTo>
                  <a:cubicBezTo>
                    <a:pt x="1026" y="1"/>
                    <a:pt x="1270" y="229"/>
                    <a:pt x="1173" y="142"/>
                  </a:cubicBezTo>
                  <a:cubicBezTo>
                    <a:pt x="1124" y="100"/>
                    <a:pt x="1084" y="76"/>
                    <a:pt x="1042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557525" y="-1131700"/>
              <a:ext cx="136880" cy="129483"/>
            </a:xfrm>
            <a:custGeom>
              <a:rect b="b" l="l" r="r" t="t"/>
              <a:pathLst>
                <a:path extrusionOk="0" h="1628" w="1721">
                  <a:moveTo>
                    <a:pt x="1042" y="75"/>
                  </a:moveTo>
                  <a:cubicBezTo>
                    <a:pt x="1011" y="75"/>
                    <a:pt x="979" y="88"/>
                    <a:pt x="940" y="117"/>
                  </a:cubicBezTo>
                  <a:cubicBezTo>
                    <a:pt x="718" y="282"/>
                    <a:pt x="474" y="472"/>
                    <a:pt x="284" y="657"/>
                  </a:cubicBezTo>
                  <a:cubicBezTo>
                    <a:pt x="0" y="933"/>
                    <a:pt x="17" y="796"/>
                    <a:pt x="465" y="1555"/>
                  </a:cubicBezTo>
                  <a:cubicBezTo>
                    <a:pt x="479" y="1578"/>
                    <a:pt x="493" y="1602"/>
                    <a:pt x="509" y="1627"/>
                  </a:cubicBezTo>
                  <a:cubicBezTo>
                    <a:pt x="650" y="1494"/>
                    <a:pt x="960" y="1229"/>
                    <a:pt x="1720" y="658"/>
                  </a:cubicBezTo>
                  <a:cubicBezTo>
                    <a:pt x="1026" y="1"/>
                    <a:pt x="1268" y="227"/>
                    <a:pt x="1172" y="140"/>
                  </a:cubicBezTo>
                  <a:cubicBezTo>
                    <a:pt x="1123" y="98"/>
                    <a:pt x="1084" y="75"/>
                    <a:pt x="1042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772035" y="-859206"/>
              <a:ext cx="362361" cy="70070"/>
            </a:xfrm>
            <a:custGeom>
              <a:rect b="b" l="l" r="r" t="t"/>
              <a:pathLst>
                <a:path extrusionOk="0" h="881" w="4556">
                  <a:moveTo>
                    <a:pt x="4535" y="0"/>
                  </a:moveTo>
                  <a:cubicBezTo>
                    <a:pt x="4532" y="0"/>
                    <a:pt x="4530" y="1"/>
                    <a:pt x="4527" y="2"/>
                  </a:cubicBezTo>
                  <a:cubicBezTo>
                    <a:pt x="3817" y="302"/>
                    <a:pt x="3079" y="538"/>
                    <a:pt x="2320" y="681"/>
                  </a:cubicBezTo>
                  <a:cubicBezTo>
                    <a:pt x="1881" y="757"/>
                    <a:pt x="1425" y="834"/>
                    <a:pt x="975" y="834"/>
                  </a:cubicBezTo>
                  <a:cubicBezTo>
                    <a:pt x="657" y="834"/>
                    <a:pt x="343" y="796"/>
                    <a:pt x="40" y="691"/>
                  </a:cubicBezTo>
                  <a:cubicBezTo>
                    <a:pt x="36" y="690"/>
                    <a:pt x="34" y="689"/>
                    <a:pt x="31" y="689"/>
                  </a:cubicBezTo>
                  <a:cubicBezTo>
                    <a:pt x="8" y="689"/>
                    <a:pt x="0" y="724"/>
                    <a:pt x="24" y="733"/>
                  </a:cubicBezTo>
                  <a:cubicBezTo>
                    <a:pt x="334" y="841"/>
                    <a:pt x="654" y="881"/>
                    <a:pt x="976" y="881"/>
                  </a:cubicBezTo>
                  <a:cubicBezTo>
                    <a:pt x="1430" y="881"/>
                    <a:pt x="1888" y="802"/>
                    <a:pt x="2329" y="727"/>
                  </a:cubicBezTo>
                  <a:cubicBezTo>
                    <a:pt x="3091" y="587"/>
                    <a:pt x="3830" y="341"/>
                    <a:pt x="4542" y="35"/>
                  </a:cubicBezTo>
                  <a:cubicBezTo>
                    <a:pt x="4551" y="31"/>
                    <a:pt x="4555" y="21"/>
                    <a:pt x="4551" y="10"/>
                  </a:cubicBezTo>
                  <a:cubicBezTo>
                    <a:pt x="4548" y="4"/>
                    <a:pt x="4542" y="0"/>
                    <a:pt x="4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693771" y="-1079762"/>
              <a:ext cx="329991" cy="144833"/>
            </a:xfrm>
            <a:custGeom>
              <a:rect b="b" l="l" r="r" t="t"/>
              <a:pathLst>
                <a:path extrusionOk="0" h="1821" w="4149">
                  <a:moveTo>
                    <a:pt x="25" y="1"/>
                  </a:moveTo>
                  <a:cubicBezTo>
                    <a:pt x="19" y="1"/>
                    <a:pt x="12" y="3"/>
                    <a:pt x="8" y="8"/>
                  </a:cubicBezTo>
                  <a:cubicBezTo>
                    <a:pt x="1" y="16"/>
                    <a:pt x="1" y="31"/>
                    <a:pt x="10" y="40"/>
                  </a:cubicBezTo>
                  <a:lnTo>
                    <a:pt x="884" y="873"/>
                  </a:lnTo>
                  <a:cubicBezTo>
                    <a:pt x="1028" y="1011"/>
                    <a:pt x="1399" y="1365"/>
                    <a:pt x="1540" y="1499"/>
                  </a:cubicBezTo>
                  <a:cubicBezTo>
                    <a:pt x="1745" y="1743"/>
                    <a:pt x="2013" y="1821"/>
                    <a:pt x="2295" y="1821"/>
                  </a:cubicBezTo>
                  <a:cubicBezTo>
                    <a:pt x="2519" y="1821"/>
                    <a:pt x="2751" y="1772"/>
                    <a:pt x="2968" y="1717"/>
                  </a:cubicBezTo>
                  <a:cubicBezTo>
                    <a:pt x="3360" y="1618"/>
                    <a:pt x="3744" y="1495"/>
                    <a:pt x="4128" y="1371"/>
                  </a:cubicBezTo>
                  <a:cubicBezTo>
                    <a:pt x="4148" y="1366"/>
                    <a:pt x="4141" y="1338"/>
                    <a:pt x="4124" y="1338"/>
                  </a:cubicBezTo>
                  <a:cubicBezTo>
                    <a:pt x="4122" y="1338"/>
                    <a:pt x="4120" y="1339"/>
                    <a:pt x="4117" y="1340"/>
                  </a:cubicBezTo>
                  <a:cubicBezTo>
                    <a:pt x="3732" y="1461"/>
                    <a:pt x="3348" y="1582"/>
                    <a:pt x="2958" y="1678"/>
                  </a:cubicBezTo>
                  <a:cubicBezTo>
                    <a:pt x="2744" y="1726"/>
                    <a:pt x="2511" y="1781"/>
                    <a:pt x="2286" y="1781"/>
                  </a:cubicBezTo>
                  <a:cubicBezTo>
                    <a:pt x="2115" y="1781"/>
                    <a:pt x="1949" y="1749"/>
                    <a:pt x="1798" y="1659"/>
                  </a:cubicBezTo>
                  <a:cubicBezTo>
                    <a:pt x="1655" y="1564"/>
                    <a:pt x="1485" y="1375"/>
                    <a:pt x="1353" y="1257"/>
                  </a:cubicBezTo>
                  <a:lnTo>
                    <a:pt x="916" y="841"/>
                  </a:lnTo>
                  <a:lnTo>
                    <a:pt x="41" y="6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812997" y="-893248"/>
              <a:ext cx="17100" cy="57663"/>
            </a:xfrm>
            <a:custGeom>
              <a:rect b="b" l="l" r="r" t="t"/>
              <a:pathLst>
                <a:path extrusionOk="0" h="725" w="215">
                  <a:moveTo>
                    <a:pt x="191" y="0"/>
                  </a:moveTo>
                  <a:cubicBezTo>
                    <a:pt x="185" y="0"/>
                    <a:pt x="180" y="3"/>
                    <a:pt x="177" y="10"/>
                  </a:cubicBezTo>
                  <a:cubicBezTo>
                    <a:pt x="70" y="223"/>
                    <a:pt x="1" y="461"/>
                    <a:pt x="6" y="703"/>
                  </a:cubicBezTo>
                  <a:cubicBezTo>
                    <a:pt x="6" y="718"/>
                    <a:pt x="17" y="725"/>
                    <a:pt x="28" y="725"/>
                  </a:cubicBezTo>
                  <a:cubicBezTo>
                    <a:pt x="40" y="725"/>
                    <a:pt x="51" y="717"/>
                    <a:pt x="51" y="703"/>
                  </a:cubicBezTo>
                  <a:cubicBezTo>
                    <a:pt x="52" y="469"/>
                    <a:pt x="110" y="238"/>
                    <a:pt x="207" y="24"/>
                  </a:cubicBezTo>
                  <a:cubicBezTo>
                    <a:pt x="214" y="11"/>
                    <a:pt x="202" y="0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822621" y="-1019951"/>
              <a:ext cx="36666" cy="63946"/>
            </a:xfrm>
            <a:custGeom>
              <a:rect b="b" l="l" r="r" t="t"/>
              <a:pathLst>
                <a:path extrusionOk="0" h="804" w="461">
                  <a:moveTo>
                    <a:pt x="440" y="0"/>
                  </a:moveTo>
                  <a:cubicBezTo>
                    <a:pt x="436" y="0"/>
                    <a:pt x="432" y="2"/>
                    <a:pt x="428" y="5"/>
                  </a:cubicBezTo>
                  <a:cubicBezTo>
                    <a:pt x="372" y="57"/>
                    <a:pt x="326" y="114"/>
                    <a:pt x="281" y="175"/>
                  </a:cubicBezTo>
                  <a:cubicBezTo>
                    <a:pt x="153" y="356"/>
                    <a:pt x="64" y="561"/>
                    <a:pt x="3" y="773"/>
                  </a:cubicBezTo>
                  <a:cubicBezTo>
                    <a:pt x="0" y="787"/>
                    <a:pt x="7" y="798"/>
                    <a:pt x="19" y="802"/>
                  </a:cubicBezTo>
                  <a:cubicBezTo>
                    <a:pt x="21" y="803"/>
                    <a:pt x="23" y="803"/>
                    <a:pt x="25" y="803"/>
                  </a:cubicBezTo>
                  <a:cubicBezTo>
                    <a:pt x="34" y="803"/>
                    <a:pt x="44" y="796"/>
                    <a:pt x="46" y="787"/>
                  </a:cubicBezTo>
                  <a:cubicBezTo>
                    <a:pt x="133" y="515"/>
                    <a:pt x="249" y="238"/>
                    <a:pt x="451" y="32"/>
                  </a:cubicBezTo>
                  <a:cubicBezTo>
                    <a:pt x="459" y="26"/>
                    <a:pt x="460" y="14"/>
                    <a:pt x="452" y="6"/>
                  </a:cubicBezTo>
                  <a:cubicBezTo>
                    <a:pt x="449" y="2"/>
                    <a:pt x="444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902317" y="-1128439"/>
              <a:ext cx="163285" cy="150719"/>
            </a:xfrm>
            <a:custGeom>
              <a:rect b="b" l="l" r="r" t="t"/>
              <a:pathLst>
                <a:path extrusionOk="0" h="1895" w="2053">
                  <a:moveTo>
                    <a:pt x="1060" y="0"/>
                  </a:moveTo>
                  <a:cubicBezTo>
                    <a:pt x="723" y="0"/>
                    <a:pt x="420" y="213"/>
                    <a:pt x="408" y="655"/>
                  </a:cubicBezTo>
                  <a:cubicBezTo>
                    <a:pt x="401" y="894"/>
                    <a:pt x="143" y="1373"/>
                    <a:pt x="121" y="1429"/>
                  </a:cubicBezTo>
                  <a:cubicBezTo>
                    <a:pt x="0" y="1742"/>
                    <a:pt x="522" y="1880"/>
                    <a:pt x="727" y="1892"/>
                  </a:cubicBezTo>
                  <a:cubicBezTo>
                    <a:pt x="755" y="1894"/>
                    <a:pt x="782" y="1895"/>
                    <a:pt x="810" y="1895"/>
                  </a:cubicBezTo>
                  <a:cubicBezTo>
                    <a:pt x="1045" y="1895"/>
                    <a:pt x="1281" y="1830"/>
                    <a:pt x="1488" y="1721"/>
                  </a:cubicBezTo>
                  <a:cubicBezTo>
                    <a:pt x="1665" y="1629"/>
                    <a:pt x="2053" y="1381"/>
                    <a:pt x="1978" y="1198"/>
                  </a:cubicBezTo>
                  <a:cubicBezTo>
                    <a:pt x="1809" y="792"/>
                    <a:pt x="1976" y="663"/>
                    <a:pt x="1825" y="430"/>
                  </a:cubicBezTo>
                  <a:cubicBezTo>
                    <a:pt x="1643" y="146"/>
                    <a:pt x="1340" y="0"/>
                    <a:pt x="1060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925064" y="-1128598"/>
              <a:ext cx="104748" cy="92817"/>
            </a:xfrm>
            <a:custGeom>
              <a:rect b="b" l="l" r="r" t="t"/>
              <a:pathLst>
                <a:path extrusionOk="0" h="1167" w="1317">
                  <a:moveTo>
                    <a:pt x="775" y="1"/>
                  </a:moveTo>
                  <a:cubicBezTo>
                    <a:pt x="438" y="1"/>
                    <a:pt x="137" y="214"/>
                    <a:pt x="124" y="656"/>
                  </a:cubicBezTo>
                  <a:cubicBezTo>
                    <a:pt x="124" y="676"/>
                    <a:pt x="122" y="697"/>
                    <a:pt x="118" y="718"/>
                  </a:cubicBezTo>
                  <a:cubicBezTo>
                    <a:pt x="103" y="808"/>
                    <a:pt x="67" y="913"/>
                    <a:pt x="26" y="1015"/>
                  </a:cubicBezTo>
                  <a:cubicBezTo>
                    <a:pt x="16" y="1038"/>
                    <a:pt x="9" y="1056"/>
                    <a:pt x="1" y="1076"/>
                  </a:cubicBezTo>
                  <a:cubicBezTo>
                    <a:pt x="176" y="1140"/>
                    <a:pt x="331" y="1167"/>
                    <a:pt x="467" y="1167"/>
                  </a:cubicBezTo>
                  <a:cubicBezTo>
                    <a:pt x="1080" y="1167"/>
                    <a:pt x="1317" y="634"/>
                    <a:pt x="1317" y="634"/>
                  </a:cubicBezTo>
                  <a:lnTo>
                    <a:pt x="1313" y="187"/>
                  </a:lnTo>
                  <a:cubicBezTo>
                    <a:pt x="1281" y="161"/>
                    <a:pt x="1246" y="138"/>
                    <a:pt x="1212" y="120"/>
                  </a:cubicBezTo>
                  <a:cubicBezTo>
                    <a:pt x="1074" y="41"/>
                    <a:pt x="921" y="1"/>
                    <a:pt x="775" y="1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76626" y="-1319566"/>
              <a:ext cx="247592" cy="254830"/>
            </a:xfrm>
            <a:custGeom>
              <a:rect b="b" l="l" r="r" t="t"/>
              <a:pathLst>
                <a:path extrusionOk="0" h="3204" w="3113">
                  <a:moveTo>
                    <a:pt x="1696" y="0"/>
                  </a:moveTo>
                  <a:cubicBezTo>
                    <a:pt x="1087" y="0"/>
                    <a:pt x="502" y="518"/>
                    <a:pt x="280" y="1197"/>
                  </a:cubicBezTo>
                  <a:cubicBezTo>
                    <a:pt x="1" y="2054"/>
                    <a:pt x="133" y="2957"/>
                    <a:pt x="938" y="3164"/>
                  </a:cubicBezTo>
                  <a:cubicBezTo>
                    <a:pt x="1044" y="3191"/>
                    <a:pt x="1153" y="3204"/>
                    <a:pt x="1264" y="3204"/>
                  </a:cubicBezTo>
                  <a:cubicBezTo>
                    <a:pt x="1907" y="3204"/>
                    <a:pt x="2594" y="2761"/>
                    <a:pt x="2833" y="2032"/>
                  </a:cubicBezTo>
                  <a:cubicBezTo>
                    <a:pt x="3113" y="1176"/>
                    <a:pt x="2759" y="321"/>
                    <a:pt x="2062" y="66"/>
                  </a:cubicBezTo>
                  <a:cubicBezTo>
                    <a:pt x="1941" y="21"/>
                    <a:pt x="1818" y="0"/>
                    <a:pt x="1696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5440" y="-1243688"/>
              <a:ext cx="32212" cy="19407"/>
            </a:xfrm>
            <a:custGeom>
              <a:rect b="b" l="l" r="r" t="t"/>
              <a:pathLst>
                <a:path extrusionOk="0" h="244" w="405">
                  <a:moveTo>
                    <a:pt x="132" y="0"/>
                  </a:moveTo>
                  <a:cubicBezTo>
                    <a:pt x="97" y="0"/>
                    <a:pt x="67" y="12"/>
                    <a:pt x="50" y="41"/>
                  </a:cubicBezTo>
                  <a:cubicBezTo>
                    <a:pt x="0" y="125"/>
                    <a:pt x="167" y="244"/>
                    <a:pt x="273" y="244"/>
                  </a:cubicBezTo>
                  <a:cubicBezTo>
                    <a:pt x="302" y="244"/>
                    <a:pt x="326" y="235"/>
                    <a:pt x="340" y="216"/>
                  </a:cubicBezTo>
                  <a:cubicBezTo>
                    <a:pt x="405" y="128"/>
                    <a:pt x="244" y="0"/>
                    <a:pt x="132" y="0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991875" y="-1222849"/>
              <a:ext cx="27837" cy="15748"/>
            </a:xfrm>
            <a:custGeom>
              <a:rect b="b" l="l" r="r" t="t"/>
              <a:pathLst>
                <a:path extrusionOk="0" h="198" w="350">
                  <a:moveTo>
                    <a:pt x="171" y="1"/>
                  </a:moveTo>
                  <a:cubicBezTo>
                    <a:pt x="87" y="1"/>
                    <a:pt x="3" y="34"/>
                    <a:pt x="2" y="105"/>
                  </a:cubicBezTo>
                  <a:cubicBezTo>
                    <a:pt x="1" y="166"/>
                    <a:pt x="84" y="197"/>
                    <a:pt x="168" y="197"/>
                  </a:cubicBezTo>
                  <a:cubicBezTo>
                    <a:pt x="250" y="197"/>
                    <a:pt x="333" y="168"/>
                    <a:pt x="340" y="111"/>
                  </a:cubicBezTo>
                  <a:cubicBezTo>
                    <a:pt x="350" y="38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916395" y="-1214100"/>
              <a:ext cx="15509" cy="16941"/>
            </a:xfrm>
            <a:custGeom>
              <a:rect b="b" l="l" r="r" t="t"/>
              <a:pathLst>
                <a:path extrusionOk="0" h="213" w="195">
                  <a:moveTo>
                    <a:pt x="99" y="0"/>
                  </a:moveTo>
                  <a:cubicBezTo>
                    <a:pt x="72" y="0"/>
                    <a:pt x="43" y="13"/>
                    <a:pt x="26" y="39"/>
                  </a:cubicBezTo>
                  <a:cubicBezTo>
                    <a:pt x="10" y="62"/>
                    <a:pt x="1" y="95"/>
                    <a:pt x="1" y="123"/>
                  </a:cubicBezTo>
                  <a:cubicBezTo>
                    <a:pt x="1" y="170"/>
                    <a:pt x="24" y="204"/>
                    <a:pt x="61" y="211"/>
                  </a:cubicBezTo>
                  <a:cubicBezTo>
                    <a:pt x="67" y="212"/>
                    <a:pt x="72" y="213"/>
                    <a:pt x="77" y="213"/>
                  </a:cubicBezTo>
                  <a:cubicBezTo>
                    <a:pt x="149" y="213"/>
                    <a:pt x="194" y="116"/>
                    <a:pt x="174" y="52"/>
                  </a:cubicBezTo>
                  <a:cubicBezTo>
                    <a:pt x="163" y="17"/>
                    <a:pt x="13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989807" y="-1198352"/>
              <a:ext cx="15509" cy="17100"/>
            </a:xfrm>
            <a:custGeom>
              <a:rect b="b" l="l" r="r" t="t"/>
              <a:pathLst>
                <a:path extrusionOk="0" h="215" w="195">
                  <a:moveTo>
                    <a:pt x="99" y="0"/>
                  </a:moveTo>
                  <a:cubicBezTo>
                    <a:pt x="70" y="0"/>
                    <a:pt x="40" y="14"/>
                    <a:pt x="23" y="42"/>
                  </a:cubicBezTo>
                  <a:cubicBezTo>
                    <a:pt x="8" y="68"/>
                    <a:pt x="1" y="100"/>
                    <a:pt x="2" y="128"/>
                  </a:cubicBezTo>
                  <a:cubicBezTo>
                    <a:pt x="3" y="175"/>
                    <a:pt x="28" y="208"/>
                    <a:pt x="65" y="213"/>
                  </a:cubicBezTo>
                  <a:cubicBezTo>
                    <a:pt x="69" y="214"/>
                    <a:pt x="73" y="214"/>
                    <a:pt x="77" y="214"/>
                  </a:cubicBezTo>
                  <a:cubicBezTo>
                    <a:pt x="152" y="214"/>
                    <a:pt x="195" y="114"/>
                    <a:pt x="171" y="49"/>
                  </a:cubicBezTo>
                  <a:cubicBezTo>
                    <a:pt x="159" y="16"/>
                    <a:pt x="129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924110" y="-1149834"/>
              <a:ext cx="48198" cy="26644"/>
            </a:xfrm>
            <a:custGeom>
              <a:rect b="b" l="l" r="r" t="t"/>
              <a:pathLst>
                <a:path extrusionOk="0" h="335" w="606">
                  <a:moveTo>
                    <a:pt x="283" y="0"/>
                  </a:moveTo>
                  <a:cubicBezTo>
                    <a:pt x="230" y="0"/>
                    <a:pt x="179" y="13"/>
                    <a:pt x="135" y="38"/>
                  </a:cubicBezTo>
                  <a:cubicBezTo>
                    <a:pt x="133" y="39"/>
                    <a:pt x="129" y="42"/>
                    <a:pt x="125" y="44"/>
                  </a:cubicBezTo>
                  <a:cubicBezTo>
                    <a:pt x="93" y="63"/>
                    <a:pt x="66" y="90"/>
                    <a:pt x="43" y="122"/>
                  </a:cubicBezTo>
                  <a:cubicBezTo>
                    <a:pt x="22" y="155"/>
                    <a:pt x="0" y="207"/>
                    <a:pt x="18" y="242"/>
                  </a:cubicBezTo>
                  <a:cubicBezTo>
                    <a:pt x="26" y="258"/>
                    <a:pt x="37" y="270"/>
                    <a:pt x="52" y="279"/>
                  </a:cubicBezTo>
                  <a:cubicBezTo>
                    <a:pt x="64" y="288"/>
                    <a:pt x="79" y="293"/>
                    <a:pt x="95" y="293"/>
                  </a:cubicBezTo>
                  <a:cubicBezTo>
                    <a:pt x="100" y="293"/>
                    <a:pt x="105" y="292"/>
                    <a:pt x="110" y="291"/>
                  </a:cubicBezTo>
                  <a:cubicBezTo>
                    <a:pt x="130" y="288"/>
                    <a:pt x="150" y="283"/>
                    <a:pt x="170" y="276"/>
                  </a:cubicBezTo>
                  <a:cubicBezTo>
                    <a:pt x="198" y="268"/>
                    <a:pt x="226" y="264"/>
                    <a:pt x="254" y="264"/>
                  </a:cubicBezTo>
                  <a:cubicBezTo>
                    <a:pt x="302" y="264"/>
                    <a:pt x="350" y="276"/>
                    <a:pt x="398" y="300"/>
                  </a:cubicBezTo>
                  <a:cubicBezTo>
                    <a:pt x="422" y="311"/>
                    <a:pt x="448" y="325"/>
                    <a:pt x="475" y="331"/>
                  </a:cubicBezTo>
                  <a:cubicBezTo>
                    <a:pt x="484" y="334"/>
                    <a:pt x="494" y="335"/>
                    <a:pt x="503" y="335"/>
                  </a:cubicBezTo>
                  <a:cubicBezTo>
                    <a:pt x="514" y="335"/>
                    <a:pt x="525" y="333"/>
                    <a:pt x="535" y="329"/>
                  </a:cubicBezTo>
                  <a:cubicBezTo>
                    <a:pt x="579" y="312"/>
                    <a:pt x="605" y="265"/>
                    <a:pt x="591" y="211"/>
                  </a:cubicBezTo>
                  <a:cubicBezTo>
                    <a:pt x="579" y="168"/>
                    <a:pt x="556" y="132"/>
                    <a:pt x="529" y="103"/>
                  </a:cubicBezTo>
                  <a:cubicBezTo>
                    <a:pt x="466" y="36"/>
                    <a:pt x="373" y="0"/>
                    <a:pt x="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928166" y="-1138461"/>
              <a:ext cx="38574" cy="15271"/>
            </a:xfrm>
            <a:custGeom>
              <a:rect b="b" l="l" r="r" t="t"/>
              <a:pathLst>
                <a:path extrusionOk="0" h="192" w="485">
                  <a:moveTo>
                    <a:pt x="244" y="1"/>
                  </a:moveTo>
                  <a:cubicBezTo>
                    <a:pt x="185" y="1"/>
                    <a:pt x="127" y="22"/>
                    <a:pt x="79" y="59"/>
                  </a:cubicBezTo>
                  <a:cubicBezTo>
                    <a:pt x="72" y="65"/>
                    <a:pt x="17" y="111"/>
                    <a:pt x="1" y="136"/>
                  </a:cubicBezTo>
                  <a:cubicBezTo>
                    <a:pt x="13" y="145"/>
                    <a:pt x="28" y="150"/>
                    <a:pt x="44" y="150"/>
                  </a:cubicBezTo>
                  <a:cubicBezTo>
                    <a:pt x="49" y="150"/>
                    <a:pt x="54" y="149"/>
                    <a:pt x="59" y="148"/>
                  </a:cubicBezTo>
                  <a:cubicBezTo>
                    <a:pt x="79" y="145"/>
                    <a:pt x="99" y="140"/>
                    <a:pt x="119" y="133"/>
                  </a:cubicBezTo>
                  <a:cubicBezTo>
                    <a:pt x="147" y="125"/>
                    <a:pt x="175" y="121"/>
                    <a:pt x="203" y="121"/>
                  </a:cubicBezTo>
                  <a:cubicBezTo>
                    <a:pt x="251" y="121"/>
                    <a:pt x="299" y="133"/>
                    <a:pt x="347" y="157"/>
                  </a:cubicBezTo>
                  <a:cubicBezTo>
                    <a:pt x="371" y="168"/>
                    <a:pt x="397" y="182"/>
                    <a:pt x="424" y="188"/>
                  </a:cubicBezTo>
                  <a:cubicBezTo>
                    <a:pt x="433" y="191"/>
                    <a:pt x="443" y="192"/>
                    <a:pt x="452" y="192"/>
                  </a:cubicBezTo>
                  <a:cubicBezTo>
                    <a:pt x="463" y="192"/>
                    <a:pt x="474" y="190"/>
                    <a:pt x="484" y="186"/>
                  </a:cubicBezTo>
                  <a:cubicBezTo>
                    <a:pt x="464" y="126"/>
                    <a:pt x="396" y="56"/>
                    <a:pt x="364" y="35"/>
                  </a:cubicBezTo>
                  <a:cubicBezTo>
                    <a:pt x="327" y="12"/>
                    <a:pt x="285" y="1"/>
                    <a:pt x="244" y="1"/>
                  </a:cubicBezTo>
                  <a:close/>
                </a:path>
              </a:pathLst>
            </a:custGeom>
            <a:solidFill>
              <a:srgbClr val="FF8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987978" y="-1162401"/>
              <a:ext cx="45733" cy="32848"/>
            </a:xfrm>
            <a:custGeom>
              <a:rect b="b" l="l" r="r" t="t"/>
              <a:pathLst>
                <a:path extrusionOk="0" h="413" w="575">
                  <a:moveTo>
                    <a:pt x="241" y="0"/>
                  </a:moveTo>
                  <a:cubicBezTo>
                    <a:pt x="145" y="0"/>
                    <a:pt x="64" y="44"/>
                    <a:pt x="33" y="135"/>
                  </a:cubicBezTo>
                  <a:cubicBezTo>
                    <a:pt x="0" y="231"/>
                    <a:pt x="93" y="361"/>
                    <a:pt x="218" y="396"/>
                  </a:cubicBezTo>
                  <a:cubicBezTo>
                    <a:pt x="256" y="407"/>
                    <a:pt x="294" y="412"/>
                    <a:pt x="331" y="412"/>
                  </a:cubicBezTo>
                  <a:cubicBezTo>
                    <a:pt x="433" y="412"/>
                    <a:pt x="521" y="369"/>
                    <a:pt x="546" y="274"/>
                  </a:cubicBezTo>
                  <a:cubicBezTo>
                    <a:pt x="574" y="184"/>
                    <a:pt x="488" y="57"/>
                    <a:pt x="341" y="15"/>
                  </a:cubicBezTo>
                  <a:cubicBezTo>
                    <a:pt x="307" y="5"/>
                    <a:pt x="273" y="0"/>
                    <a:pt x="241" y="0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879331" y="-1188171"/>
              <a:ext cx="45176" cy="32530"/>
            </a:xfrm>
            <a:custGeom>
              <a:rect b="b" l="l" r="r" t="t"/>
              <a:pathLst>
                <a:path extrusionOk="0" h="409" w="568">
                  <a:moveTo>
                    <a:pt x="261" y="1"/>
                  </a:moveTo>
                  <a:cubicBezTo>
                    <a:pt x="139" y="1"/>
                    <a:pt x="41" y="68"/>
                    <a:pt x="28" y="146"/>
                  </a:cubicBezTo>
                  <a:cubicBezTo>
                    <a:pt x="1" y="278"/>
                    <a:pt x="119" y="376"/>
                    <a:pt x="267" y="404"/>
                  </a:cubicBezTo>
                  <a:cubicBezTo>
                    <a:pt x="283" y="407"/>
                    <a:pt x="300" y="408"/>
                    <a:pt x="316" y="408"/>
                  </a:cubicBezTo>
                  <a:cubicBezTo>
                    <a:pt x="428" y="408"/>
                    <a:pt x="536" y="340"/>
                    <a:pt x="549" y="254"/>
                  </a:cubicBezTo>
                  <a:cubicBezTo>
                    <a:pt x="567" y="127"/>
                    <a:pt x="465" y="33"/>
                    <a:pt x="328" y="7"/>
                  </a:cubicBezTo>
                  <a:cubicBezTo>
                    <a:pt x="305" y="3"/>
                    <a:pt x="283" y="1"/>
                    <a:pt x="261" y="1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940097" y="-1213066"/>
              <a:ext cx="24179" cy="52493"/>
            </a:xfrm>
            <a:custGeom>
              <a:rect b="b" l="l" r="r" t="t"/>
              <a:pathLst>
                <a:path extrusionOk="0" h="660" w="304">
                  <a:moveTo>
                    <a:pt x="295" y="0"/>
                  </a:moveTo>
                  <a:cubicBezTo>
                    <a:pt x="256" y="0"/>
                    <a:pt x="97" y="315"/>
                    <a:pt x="82" y="339"/>
                  </a:cubicBezTo>
                  <a:cubicBezTo>
                    <a:pt x="1" y="479"/>
                    <a:pt x="43" y="571"/>
                    <a:pt x="183" y="639"/>
                  </a:cubicBezTo>
                  <a:cubicBezTo>
                    <a:pt x="200" y="648"/>
                    <a:pt x="216" y="653"/>
                    <a:pt x="232" y="658"/>
                  </a:cubicBezTo>
                  <a:cubicBezTo>
                    <a:pt x="234" y="659"/>
                    <a:pt x="236" y="659"/>
                    <a:pt x="237" y="659"/>
                  </a:cubicBezTo>
                  <a:cubicBezTo>
                    <a:pt x="255" y="659"/>
                    <a:pt x="264" y="631"/>
                    <a:pt x="245" y="622"/>
                  </a:cubicBezTo>
                  <a:cubicBezTo>
                    <a:pt x="197" y="597"/>
                    <a:pt x="133" y="566"/>
                    <a:pt x="101" y="520"/>
                  </a:cubicBezTo>
                  <a:cubicBezTo>
                    <a:pt x="71" y="474"/>
                    <a:pt x="93" y="413"/>
                    <a:pt x="122" y="359"/>
                  </a:cubicBezTo>
                  <a:cubicBezTo>
                    <a:pt x="178" y="244"/>
                    <a:pt x="240" y="130"/>
                    <a:pt x="303" y="22"/>
                  </a:cubicBezTo>
                  <a:cubicBezTo>
                    <a:pt x="304" y="7"/>
                    <a:pt x="300" y="0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061788" y="-1160890"/>
              <a:ext cx="13521" cy="10976"/>
            </a:xfrm>
            <a:custGeom>
              <a:rect b="b" l="l" r="r" t="t"/>
              <a:pathLst>
                <a:path extrusionOk="0" h="138" w="170">
                  <a:moveTo>
                    <a:pt x="144" y="0"/>
                  </a:moveTo>
                  <a:cubicBezTo>
                    <a:pt x="140" y="0"/>
                    <a:pt x="136" y="1"/>
                    <a:pt x="133" y="4"/>
                  </a:cubicBezTo>
                  <a:cubicBezTo>
                    <a:pt x="102" y="32"/>
                    <a:pt x="47" y="69"/>
                    <a:pt x="14" y="96"/>
                  </a:cubicBezTo>
                  <a:cubicBezTo>
                    <a:pt x="5" y="102"/>
                    <a:pt x="0" y="115"/>
                    <a:pt x="7" y="125"/>
                  </a:cubicBezTo>
                  <a:cubicBezTo>
                    <a:pt x="12" y="133"/>
                    <a:pt x="19" y="138"/>
                    <a:pt x="27" y="138"/>
                  </a:cubicBezTo>
                  <a:cubicBezTo>
                    <a:pt x="31" y="138"/>
                    <a:pt x="34" y="137"/>
                    <a:pt x="37" y="135"/>
                  </a:cubicBezTo>
                  <a:cubicBezTo>
                    <a:pt x="87" y="106"/>
                    <a:pt x="122" y="71"/>
                    <a:pt x="159" y="29"/>
                  </a:cubicBezTo>
                  <a:cubicBezTo>
                    <a:pt x="170" y="16"/>
                    <a:pt x="157" y="0"/>
                    <a:pt x="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873445" y="-1383355"/>
              <a:ext cx="353692" cy="395368"/>
            </a:xfrm>
            <a:custGeom>
              <a:rect b="b" l="l" r="r" t="t"/>
              <a:pathLst>
                <a:path extrusionOk="0" h="4971" w="4447">
                  <a:moveTo>
                    <a:pt x="1047" y="1"/>
                  </a:moveTo>
                  <a:cubicBezTo>
                    <a:pt x="815" y="1"/>
                    <a:pt x="577" y="64"/>
                    <a:pt x="406" y="183"/>
                  </a:cubicBezTo>
                  <a:cubicBezTo>
                    <a:pt x="205" y="321"/>
                    <a:pt x="120" y="572"/>
                    <a:pt x="321" y="753"/>
                  </a:cubicBezTo>
                  <a:cubicBezTo>
                    <a:pt x="345" y="773"/>
                    <a:pt x="371" y="790"/>
                    <a:pt x="396" y="809"/>
                  </a:cubicBezTo>
                  <a:cubicBezTo>
                    <a:pt x="455" y="855"/>
                    <a:pt x="414" y="870"/>
                    <a:pt x="331" y="933"/>
                  </a:cubicBezTo>
                  <a:cubicBezTo>
                    <a:pt x="102" y="1108"/>
                    <a:pt x="1" y="1384"/>
                    <a:pt x="15" y="1649"/>
                  </a:cubicBezTo>
                  <a:cubicBezTo>
                    <a:pt x="24" y="1824"/>
                    <a:pt x="136" y="2052"/>
                    <a:pt x="239" y="2052"/>
                  </a:cubicBezTo>
                  <a:cubicBezTo>
                    <a:pt x="267" y="2052"/>
                    <a:pt x="295" y="2035"/>
                    <a:pt x="320" y="1993"/>
                  </a:cubicBezTo>
                  <a:cubicBezTo>
                    <a:pt x="324" y="1985"/>
                    <a:pt x="521" y="1465"/>
                    <a:pt x="884" y="1292"/>
                  </a:cubicBezTo>
                  <a:cubicBezTo>
                    <a:pt x="906" y="1282"/>
                    <a:pt x="921" y="1276"/>
                    <a:pt x="932" y="1276"/>
                  </a:cubicBezTo>
                  <a:cubicBezTo>
                    <a:pt x="949" y="1276"/>
                    <a:pt x="957" y="1290"/>
                    <a:pt x="968" y="1326"/>
                  </a:cubicBezTo>
                  <a:cubicBezTo>
                    <a:pt x="1056" y="1591"/>
                    <a:pt x="1302" y="1793"/>
                    <a:pt x="1640" y="1793"/>
                  </a:cubicBezTo>
                  <a:cubicBezTo>
                    <a:pt x="1689" y="1793"/>
                    <a:pt x="1741" y="1789"/>
                    <a:pt x="1794" y="1780"/>
                  </a:cubicBezTo>
                  <a:cubicBezTo>
                    <a:pt x="1855" y="1769"/>
                    <a:pt x="1888" y="1759"/>
                    <a:pt x="1908" y="1759"/>
                  </a:cubicBezTo>
                  <a:cubicBezTo>
                    <a:pt x="1963" y="1759"/>
                    <a:pt x="1922" y="1832"/>
                    <a:pt x="2045" y="2170"/>
                  </a:cubicBezTo>
                  <a:cubicBezTo>
                    <a:pt x="2177" y="2533"/>
                    <a:pt x="2367" y="2534"/>
                    <a:pt x="2537" y="2585"/>
                  </a:cubicBezTo>
                  <a:cubicBezTo>
                    <a:pt x="2672" y="2626"/>
                    <a:pt x="2760" y="2749"/>
                    <a:pt x="2672" y="2910"/>
                  </a:cubicBezTo>
                  <a:cubicBezTo>
                    <a:pt x="2567" y="3108"/>
                    <a:pt x="2356" y="3162"/>
                    <a:pt x="2195" y="3673"/>
                  </a:cubicBezTo>
                  <a:cubicBezTo>
                    <a:pt x="2143" y="3838"/>
                    <a:pt x="2190" y="4010"/>
                    <a:pt x="2333" y="4010"/>
                  </a:cubicBezTo>
                  <a:cubicBezTo>
                    <a:pt x="2345" y="4010"/>
                    <a:pt x="2358" y="4009"/>
                    <a:pt x="2372" y="4007"/>
                  </a:cubicBezTo>
                  <a:cubicBezTo>
                    <a:pt x="2415" y="3998"/>
                    <a:pt x="2452" y="3979"/>
                    <a:pt x="2474" y="3979"/>
                  </a:cubicBezTo>
                  <a:cubicBezTo>
                    <a:pt x="2488" y="3979"/>
                    <a:pt x="2496" y="3987"/>
                    <a:pt x="2495" y="4012"/>
                  </a:cubicBezTo>
                  <a:cubicBezTo>
                    <a:pt x="2455" y="4635"/>
                    <a:pt x="2675" y="4971"/>
                    <a:pt x="2914" y="4971"/>
                  </a:cubicBezTo>
                  <a:cubicBezTo>
                    <a:pt x="3024" y="4971"/>
                    <a:pt x="3138" y="4900"/>
                    <a:pt x="3232" y="4755"/>
                  </a:cubicBezTo>
                  <a:cubicBezTo>
                    <a:pt x="3371" y="4542"/>
                    <a:pt x="3442" y="4242"/>
                    <a:pt x="3456" y="4100"/>
                  </a:cubicBezTo>
                  <a:cubicBezTo>
                    <a:pt x="3457" y="4076"/>
                    <a:pt x="3468" y="4063"/>
                    <a:pt x="3484" y="4063"/>
                  </a:cubicBezTo>
                  <a:cubicBezTo>
                    <a:pt x="3492" y="4063"/>
                    <a:pt x="3502" y="4066"/>
                    <a:pt x="3513" y="4073"/>
                  </a:cubicBezTo>
                  <a:cubicBezTo>
                    <a:pt x="3593" y="4125"/>
                    <a:pt x="3702" y="4167"/>
                    <a:pt x="3802" y="4167"/>
                  </a:cubicBezTo>
                  <a:cubicBezTo>
                    <a:pt x="3884" y="4167"/>
                    <a:pt x="3960" y="4139"/>
                    <a:pt x="4009" y="4064"/>
                  </a:cubicBezTo>
                  <a:cubicBezTo>
                    <a:pt x="4067" y="3977"/>
                    <a:pt x="4098" y="3879"/>
                    <a:pt x="4096" y="3771"/>
                  </a:cubicBezTo>
                  <a:cubicBezTo>
                    <a:pt x="4089" y="3437"/>
                    <a:pt x="3969" y="3072"/>
                    <a:pt x="3832" y="2810"/>
                  </a:cubicBezTo>
                  <a:cubicBezTo>
                    <a:pt x="3802" y="2751"/>
                    <a:pt x="3779" y="2715"/>
                    <a:pt x="3841" y="2715"/>
                  </a:cubicBezTo>
                  <a:cubicBezTo>
                    <a:pt x="3842" y="2715"/>
                    <a:pt x="3843" y="2715"/>
                    <a:pt x="3844" y="2715"/>
                  </a:cubicBezTo>
                  <a:cubicBezTo>
                    <a:pt x="4446" y="2715"/>
                    <a:pt x="4052" y="1757"/>
                    <a:pt x="3380" y="1322"/>
                  </a:cubicBezTo>
                  <a:cubicBezTo>
                    <a:pt x="3360" y="1309"/>
                    <a:pt x="3327" y="1291"/>
                    <a:pt x="3328" y="1278"/>
                  </a:cubicBezTo>
                  <a:cubicBezTo>
                    <a:pt x="3332" y="1249"/>
                    <a:pt x="3357" y="1258"/>
                    <a:pt x="3414" y="1229"/>
                  </a:cubicBezTo>
                  <a:cubicBezTo>
                    <a:pt x="3569" y="1151"/>
                    <a:pt x="3626" y="963"/>
                    <a:pt x="3489" y="769"/>
                  </a:cubicBezTo>
                  <a:cubicBezTo>
                    <a:pt x="3251" y="433"/>
                    <a:pt x="2612" y="157"/>
                    <a:pt x="2144" y="157"/>
                  </a:cubicBezTo>
                  <a:cubicBezTo>
                    <a:pt x="2005" y="157"/>
                    <a:pt x="1880" y="181"/>
                    <a:pt x="1786" y="236"/>
                  </a:cubicBezTo>
                  <a:cubicBezTo>
                    <a:pt x="1760" y="252"/>
                    <a:pt x="1746" y="259"/>
                    <a:pt x="1735" y="259"/>
                  </a:cubicBezTo>
                  <a:cubicBezTo>
                    <a:pt x="1704" y="259"/>
                    <a:pt x="1695" y="204"/>
                    <a:pt x="1525" y="111"/>
                  </a:cubicBezTo>
                  <a:cubicBezTo>
                    <a:pt x="1390" y="37"/>
                    <a:pt x="1220" y="1"/>
                    <a:pt x="1047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117702" y="-1270333"/>
              <a:ext cx="58299" cy="73331"/>
            </a:xfrm>
            <a:custGeom>
              <a:rect b="b" l="l" r="r" t="t"/>
              <a:pathLst>
                <a:path extrusionOk="0" h="922" w="733">
                  <a:moveTo>
                    <a:pt x="34" y="1"/>
                  </a:moveTo>
                  <a:cubicBezTo>
                    <a:pt x="15" y="1"/>
                    <a:pt x="1" y="31"/>
                    <a:pt x="21" y="43"/>
                  </a:cubicBezTo>
                  <a:cubicBezTo>
                    <a:pt x="333" y="246"/>
                    <a:pt x="574" y="557"/>
                    <a:pt x="694" y="910"/>
                  </a:cubicBezTo>
                  <a:cubicBezTo>
                    <a:pt x="697" y="918"/>
                    <a:pt x="703" y="922"/>
                    <a:pt x="710" y="922"/>
                  </a:cubicBezTo>
                  <a:cubicBezTo>
                    <a:pt x="721" y="922"/>
                    <a:pt x="732" y="912"/>
                    <a:pt x="728" y="898"/>
                  </a:cubicBezTo>
                  <a:cubicBezTo>
                    <a:pt x="612" y="535"/>
                    <a:pt x="370" y="209"/>
                    <a:pt x="46" y="4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140052" y="-1164151"/>
              <a:ext cx="26167" cy="74524"/>
            </a:xfrm>
            <a:custGeom>
              <a:rect b="b" l="l" r="r" t="t"/>
              <a:pathLst>
                <a:path extrusionOk="0" h="937" w="329">
                  <a:moveTo>
                    <a:pt x="26" y="0"/>
                  </a:moveTo>
                  <a:cubicBezTo>
                    <a:pt x="13" y="0"/>
                    <a:pt x="1" y="16"/>
                    <a:pt x="10" y="28"/>
                  </a:cubicBezTo>
                  <a:cubicBezTo>
                    <a:pt x="197" y="285"/>
                    <a:pt x="252" y="605"/>
                    <a:pt x="282" y="916"/>
                  </a:cubicBezTo>
                  <a:cubicBezTo>
                    <a:pt x="283" y="928"/>
                    <a:pt x="293" y="937"/>
                    <a:pt x="304" y="937"/>
                  </a:cubicBezTo>
                  <a:cubicBezTo>
                    <a:pt x="305" y="937"/>
                    <a:pt x="305" y="937"/>
                    <a:pt x="306" y="937"/>
                  </a:cubicBezTo>
                  <a:cubicBezTo>
                    <a:pt x="319" y="935"/>
                    <a:pt x="329" y="925"/>
                    <a:pt x="327" y="912"/>
                  </a:cubicBezTo>
                  <a:cubicBezTo>
                    <a:pt x="303" y="595"/>
                    <a:pt x="236" y="265"/>
                    <a:pt x="38" y="7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109908" y="-1083898"/>
              <a:ext cx="13203" cy="63151"/>
            </a:xfrm>
            <a:custGeom>
              <a:rect b="b" l="l" r="r" t="t"/>
              <a:pathLst>
                <a:path extrusionOk="0" h="794" w="166">
                  <a:moveTo>
                    <a:pt x="110" y="1"/>
                  </a:moveTo>
                  <a:cubicBezTo>
                    <a:pt x="100" y="1"/>
                    <a:pt x="90" y="8"/>
                    <a:pt x="92" y="20"/>
                  </a:cubicBezTo>
                  <a:cubicBezTo>
                    <a:pt x="122" y="270"/>
                    <a:pt x="90" y="528"/>
                    <a:pt x="4" y="764"/>
                  </a:cubicBezTo>
                  <a:cubicBezTo>
                    <a:pt x="0" y="776"/>
                    <a:pt x="5" y="789"/>
                    <a:pt x="17" y="792"/>
                  </a:cubicBezTo>
                  <a:cubicBezTo>
                    <a:pt x="19" y="793"/>
                    <a:pt x="22" y="793"/>
                    <a:pt x="25" y="793"/>
                  </a:cubicBezTo>
                  <a:cubicBezTo>
                    <a:pt x="34" y="793"/>
                    <a:pt x="42" y="788"/>
                    <a:pt x="46" y="780"/>
                  </a:cubicBezTo>
                  <a:cubicBezTo>
                    <a:pt x="141" y="538"/>
                    <a:pt x="165" y="270"/>
                    <a:pt x="125" y="15"/>
                  </a:cubicBezTo>
                  <a:cubicBezTo>
                    <a:pt x="125" y="5"/>
                    <a:pt x="117" y="1"/>
                    <a:pt x="1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950437" y="-1354960"/>
              <a:ext cx="50266" cy="63628"/>
            </a:xfrm>
            <a:custGeom>
              <a:rect b="b" l="l" r="r" t="t"/>
              <a:pathLst>
                <a:path extrusionOk="0" h="800" w="632">
                  <a:moveTo>
                    <a:pt x="606" y="0"/>
                  </a:moveTo>
                  <a:cubicBezTo>
                    <a:pt x="603" y="0"/>
                    <a:pt x="599" y="1"/>
                    <a:pt x="595" y="4"/>
                  </a:cubicBezTo>
                  <a:cubicBezTo>
                    <a:pt x="342" y="205"/>
                    <a:pt x="139" y="471"/>
                    <a:pt x="5" y="768"/>
                  </a:cubicBezTo>
                  <a:cubicBezTo>
                    <a:pt x="1" y="779"/>
                    <a:pt x="5" y="791"/>
                    <a:pt x="17" y="796"/>
                  </a:cubicBezTo>
                  <a:cubicBezTo>
                    <a:pt x="20" y="799"/>
                    <a:pt x="24" y="800"/>
                    <a:pt x="27" y="800"/>
                  </a:cubicBezTo>
                  <a:cubicBezTo>
                    <a:pt x="35" y="800"/>
                    <a:pt x="43" y="795"/>
                    <a:pt x="46" y="786"/>
                  </a:cubicBezTo>
                  <a:cubicBezTo>
                    <a:pt x="183" y="501"/>
                    <a:pt x="373" y="236"/>
                    <a:pt x="617" y="31"/>
                  </a:cubicBezTo>
                  <a:cubicBezTo>
                    <a:pt x="632" y="20"/>
                    <a:pt x="621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31"/>
          <p:cNvSpPr/>
          <p:nvPr/>
        </p:nvSpPr>
        <p:spPr>
          <a:xfrm>
            <a:off x="6138750" y="1533125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1"/>
          <p:cNvSpPr/>
          <p:nvPr/>
        </p:nvSpPr>
        <p:spPr>
          <a:xfrm>
            <a:off x="7058550" y="64000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8136450" y="640000"/>
            <a:ext cx="70500" cy="7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1"/>
          <p:cNvSpPr txBox="1"/>
          <p:nvPr/>
        </p:nvSpPr>
        <p:spPr>
          <a:xfrm>
            <a:off x="7058550" y="281375"/>
            <a:ext cx="17601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Amy Warchola</a:t>
            </a:r>
            <a:br>
              <a:rPr lang="en">
                <a:latin typeface="Archivo"/>
                <a:ea typeface="Archivo"/>
                <a:cs typeface="Archivo"/>
                <a:sym typeface="Archivo"/>
              </a:rPr>
            </a:br>
            <a:r>
              <a:rPr lang="en">
                <a:latin typeface="Archivo"/>
                <a:ea typeface="Archivo"/>
                <a:cs typeface="Archivo"/>
                <a:sym typeface="Archivo"/>
              </a:rPr>
              <a:t>PS/MS 124Q</a:t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Analyst Step 1</a:t>
            </a:r>
            <a:endParaRPr/>
          </a:p>
        </p:txBody>
      </p:sp>
      <p:sp>
        <p:nvSpPr>
          <p:cNvPr id="501" name="Google Shape;501;p32"/>
          <p:cNvSpPr txBox="1"/>
          <p:nvPr/>
        </p:nvSpPr>
        <p:spPr>
          <a:xfrm>
            <a:off x="720000" y="1255675"/>
            <a:ext cx="77040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Defining the Problem: What is Systemic Racism?</a:t>
            </a:r>
            <a:endParaRPr b="1" sz="2400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02" name="Google Shape;502;p32"/>
          <p:cNvSpPr/>
          <p:nvPr/>
        </p:nvSpPr>
        <p:spPr>
          <a:xfrm>
            <a:off x="9786025" y="6063135"/>
            <a:ext cx="170493" cy="251843"/>
          </a:xfrm>
          <a:custGeom>
            <a:rect b="b" l="l" r="r" t="t"/>
            <a:pathLst>
              <a:path extrusionOk="0" h="517" w="350">
                <a:moveTo>
                  <a:pt x="18" y="0"/>
                </a:moveTo>
                <a:cubicBezTo>
                  <a:pt x="16" y="0"/>
                  <a:pt x="14" y="1"/>
                  <a:pt x="12" y="3"/>
                </a:cubicBezTo>
                <a:cubicBezTo>
                  <a:pt x="4" y="8"/>
                  <a:pt x="1" y="19"/>
                  <a:pt x="6" y="29"/>
                </a:cubicBezTo>
                <a:cubicBezTo>
                  <a:pt x="103" y="183"/>
                  <a:pt x="212" y="333"/>
                  <a:pt x="272" y="507"/>
                </a:cubicBezTo>
                <a:cubicBezTo>
                  <a:pt x="280" y="513"/>
                  <a:pt x="286" y="516"/>
                  <a:pt x="291" y="516"/>
                </a:cubicBezTo>
                <a:cubicBezTo>
                  <a:pt x="349" y="516"/>
                  <a:pt x="78" y="0"/>
                  <a:pt x="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2"/>
          <p:cNvSpPr/>
          <p:nvPr/>
        </p:nvSpPr>
        <p:spPr>
          <a:xfrm flipH="1">
            <a:off x="-836900" y="6215535"/>
            <a:ext cx="170493" cy="251843"/>
          </a:xfrm>
          <a:custGeom>
            <a:rect b="b" l="l" r="r" t="t"/>
            <a:pathLst>
              <a:path extrusionOk="0" h="517" w="350">
                <a:moveTo>
                  <a:pt x="18" y="0"/>
                </a:moveTo>
                <a:cubicBezTo>
                  <a:pt x="16" y="0"/>
                  <a:pt x="14" y="1"/>
                  <a:pt x="12" y="3"/>
                </a:cubicBezTo>
                <a:cubicBezTo>
                  <a:pt x="4" y="8"/>
                  <a:pt x="1" y="19"/>
                  <a:pt x="6" y="29"/>
                </a:cubicBezTo>
                <a:cubicBezTo>
                  <a:pt x="103" y="183"/>
                  <a:pt x="212" y="333"/>
                  <a:pt x="272" y="507"/>
                </a:cubicBezTo>
                <a:cubicBezTo>
                  <a:pt x="280" y="513"/>
                  <a:pt x="286" y="516"/>
                  <a:pt x="291" y="516"/>
                </a:cubicBezTo>
                <a:cubicBezTo>
                  <a:pt x="349" y="516"/>
                  <a:pt x="78" y="0"/>
                  <a:pt x="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32"/>
          <p:cNvGrpSpPr/>
          <p:nvPr/>
        </p:nvGrpSpPr>
        <p:grpSpPr>
          <a:xfrm>
            <a:off x="-2599124" y="1657900"/>
            <a:ext cx="3575000" cy="5224972"/>
            <a:chOff x="-2599124" y="1353100"/>
            <a:chExt cx="3575000" cy="5224972"/>
          </a:xfrm>
        </p:grpSpPr>
        <p:grpSp>
          <p:nvGrpSpPr>
            <p:cNvPr id="505" name="Google Shape;505;p32"/>
            <p:cNvGrpSpPr/>
            <p:nvPr/>
          </p:nvGrpSpPr>
          <p:grpSpPr>
            <a:xfrm>
              <a:off x="-2599124" y="1353100"/>
              <a:ext cx="3575000" cy="5224972"/>
              <a:chOff x="-2599124" y="1353100"/>
              <a:chExt cx="3575000" cy="5224972"/>
            </a:xfrm>
          </p:grpSpPr>
          <p:sp>
            <p:nvSpPr>
              <p:cNvPr id="506" name="Google Shape;506;p32"/>
              <p:cNvSpPr/>
              <p:nvPr/>
            </p:nvSpPr>
            <p:spPr>
              <a:xfrm flipH="1">
                <a:off x="-2599124" y="4642734"/>
                <a:ext cx="3221828" cy="1935338"/>
              </a:xfrm>
              <a:custGeom>
                <a:rect b="b" l="l" r="r" t="t"/>
                <a:pathLst>
                  <a:path extrusionOk="0" h="3973" w="6614">
                    <a:moveTo>
                      <a:pt x="359" y="1"/>
                    </a:moveTo>
                    <a:cubicBezTo>
                      <a:pt x="331" y="1"/>
                      <a:pt x="302" y="4"/>
                      <a:pt x="272" y="12"/>
                    </a:cubicBezTo>
                    <a:cubicBezTo>
                      <a:pt x="140" y="52"/>
                      <a:pt x="51" y="168"/>
                      <a:pt x="52" y="196"/>
                    </a:cubicBezTo>
                    <a:cubicBezTo>
                      <a:pt x="1" y="318"/>
                      <a:pt x="92" y="427"/>
                      <a:pt x="147" y="574"/>
                    </a:cubicBezTo>
                    <a:cubicBezTo>
                      <a:pt x="422" y="1290"/>
                      <a:pt x="1474" y="3969"/>
                      <a:pt x="2233" y="3973"/>
                    </a:cubicBezTo>
                    <a:cubicBezTo>
                      <a:pt x="2240" y="3973"/>
                      <a:pt x="2247" y="3973"/>
                      <a:pt x="2253" y="3973"/>
                    </a:cubicBezTo>
                    <a:cubicBezTo>
                      <a:pt x="3198" y="3973"/>
                      <a:pt x="4193" y="3621"/>
                      <a:pt x="5022" y="3314"/>
                    </a:cubicBezTo>
                    <a:cubicBezTo>
                      <a:pt x="5411" y="3171"/>
                      <a:pt x="5842" y="3035"/>
                      <a:pt x="6150" y="2747"/>
                    </a:cubicBezTo>
                    <a:cubicBezTo>
                      <a:pt x="6614" y="2313"/>
                      <a:pt x="6459" y="1503"/>
                      <a:pt x="5720" y="1503"/>
                    </a:cubicBezTo>
                    <a:cubicBezTo>
                      <a:pt x="5580" y="1503"/>
                      <a:pt x="5419" y="1532"/>
                      <a:pt x="5237" y="1598"/>
                    </a:cubicBezTo>
                    <a:cubicBezTo>
                      <a:pt x="4008" y="2044"/>
                      <a:pt x="3144" y="2419"/>
                      <a:pt x="2608" y="2652"/>
                    </a:cubicBezTo>
                    <a:cubicBezTo>
                      <a:pt x="2164" y="2178"/>
                      <a:pt x="1450" y="1156"/>
                      <a:pt x="716" y="204"/>
                    </a:cubicBezTo>
                    <a:cubicBezTo>
                      <a:pt x="716" y="201"/>
                      <a:pt x="568" y="1"/>
                      <a:pt x="359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 flipH="1">
                <a:off x="286110" y="4203825"/>
                <a:ext cx="648360" cy="715096"/>
              </a:xfrm>
              <a:custGeom>
                <a:rect b="b" l="l" r="r" t="t"/>
                <a:pathLst>
                  <a:path extrusionOk="0" h="1468" w="1331">
                    <a:moveTo>
                      <a:pt x="478" y="0"/>
                    </a:moveTo>
                    <a:cubicBezTo>
                      <a:pt x="299" y="0"/>
                      <a:pt x="210" y="19"/>
                      <a:pt x="122" y="180"/>
                    </a:cubicBezTo>
                    <a:cubicBezTo>
                      <a:pt x="30" y="348"/>
                      <a:pt x="0" y="644"/>
                      <a:pt x="76" y="824"/>
                    </a:cubicBezTo>
                    <a:cubicBezTo>
                      <a:pt x="181" y="1074"/>
                      <a:pt x="366" y="1310"/>
                      <a:pt x="626" y="1423"/>
                    </a:cubicBezTo>
                    <a:cubicBezTo>
                      <a:pt x="696" y="1453"/>
                      <a:pt x="771" y="1467"/>
                      <a:pt x="845" y="1467"/>
                    </a:cubicBezTo>
                    <a:cubicBezTo>
                      <a:pt x="1043" y="1467"/>
                      <a:pt x="1235" y="1359"/>
                      <a:pt x="1286" y="1141"/>
                    </a:cubicBezTo>
                    <a:cubicBezTo>
                      <a:pt x="1331" y="954"/>
                      <a:pt x="1294" y="753"/>
                      <a:pt x="1233" y="574"/>
                    </a:cubicBezTo>
                    <a:cubicBezTo>
                      <a:pt x="1192" y="449"/>
                      <a:pt x="1104" y="214"/>
                      <a:pt x="1016" y="113"/>
                    </a:cubicBezTo>
                    <a:cubicBezTo>
                      <a:pt x="921" y="7"/>
                      <a:pt x="833" y="70"/>
                      <a:pt x="699" y="30"/>
                    </a:cubicBezTo>
                    <a:cubicBezTo>
                      <a:pt x="651" y="15"/>
                      <a:pt x="600" y="0"/>
                      <a:pt x="560" y="0"/>
                    </a:cubicBezTo>
                    <a:cubicBezTo>
                      <a:pt x="557" y="0"/>
                      <a:pt x="553" y="0"/>
                      <a:pt x="549" y="1"/>
                    </a:cubicBezTo>
                    <a:cubicBezTo>
                      <a:pt x="524" y="0"/>
                      <a:pt x="500" y="0"/>
                      <a:pt x="478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 flipH="1">
                <a:off x="307533" y="4782054"/>
                <a:ext cx="194849" cy="140291"/>
              </a:xfrm>
              <a:custGeom>
                <a:rect b="b" l="l" r="r" t="t"/>
                <a:pathLst>
                  <a:path extrusionOk="0" h="288" w="400">
                    <a:moveTo>
                      <a:pt x="376" y="0"/>
                    </a:moveTo>
                    <a:cubicBezTo>
                      <a:pt x="370" y="0"/>
                      <a:pt x="365" y="3"/>
                      <a:pt x="362" y="10"/>
                    </a:cubicBezTo>
                    <a:cubicBezTo>
                      <a:pt x="295" y="141"/>
                      <a:pt x="174" y="239"/>
                      <a:pt x="22" y="242"/>
                    </a:cubicBezTo>
                    <a:cubicBezTo>
                      <a:pt x="9" y="243"/>
                      <a:pt x="0" y="253"/>
                      <a:pt x="0" y="265"/>
                    </a:cubicBezTo>
                    <a:cubicBezTo>
                      <a:pt x="0" y="277"/>
                      <a:pt x="10" y="287"/>
                      <a:pt x="23" y="287"/>
                    </a:cubicBezTo>
                    <a:cubicBezTo>
                      <a:pt x="26" y="287"/>
                      <a:pt x="29" y="287"/>
                      <a:pt x="33" y="287"/>
                    </a:cubicBezTo>
                    <a:cubicBezTo>
                      <a:pt x="193" y="287"/>
                      <a:pt x="332" y="167"/>
                      <a:pt x="392" y="25"/>
                    </a:cubicBezTo>
                    <a:cubicBezTo>
                      <a:pt x="399" y="12"/>
                      <a:pt x="387" y="0"/>
                      <a:pt x="3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09" name="Google Shape;509;p32"/>
              <p:cNvCxnSpPr/>
              <p:nvPr/>
            </p:nvCxnSpPr>
            <p:spPr>
              <a:xfrm>
                <a:off x="716875" y="1353100"/>
                <a:ext cx="0" cy="35511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0" name="Google Shape;510;p32"/>
              <p:cNvSpPr/>
              <p:nvPr/>
            </p:nvSpPr>
            <p:spPr>
              <a:xfrm flipH="1">
                <a:off x="366968" y="4035764"/>
                <a:ext cx="356574" cy="421361"/>
              </a:xfrm>
              <a:custGeom>
                <a:rect b="b" l="l" r="r" t="t"/>
                <a:pathLst>
                  <a:path extrusionOk="0" h="865" w="732">
                    <a:moveTo>
                      <a:pt x="161" y="1"/>
                    </a:moveTo>
                    <a:cubicBezTo>
                      <a:pt x="114" y="1"/>
                      <a:pt x="71" y="26"/>
                      <a:pt x="58" y="89"/>
                    </a:cubicBezTo>
                    <a:cubicBezTo>
                      <a:pt x="0" y="350"/>
                      <a:pt x="327" y="865"/>
                      <a:pt x="553" y="865"/>
                    </a:cubicBezTo>
                    <a:cubicBezTo>
                      <a:pt x="595" y="865"/>
                      <a:pt x="634" y="846"/>
                      <a:pt x="666" y="805"/>
                    </a:cubicBezTo>
                    <a:cubicBezTo>
                      <a:pt x="731" y="718"/>
                      <a:pt x="695" y="644"/>
                      <a:pt x="653" y="562"/>
                    </a:cubicBezTo>
                    <a:cubicBezTo>
                      <a:pt x="588" y="434"/>
                      <a:pt x="327" y="92"/>
                      <a:pt x="261" y="39"/>
                    </a:cubicBezTo>
                    <a:cubicBezTo>
                      <a:pt x="233" y="15"/>
                      <a:pt x="196" y="1"/>
                      <a:pt x="161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 flipH="1">
                <a:off x="478525" y="4206748"/>
                <a:ext cx="497352" cy="488097"/>
              </a:xfrm>
              <a:custGeom>
                <a:rect b="b" l="l" r="r" t="t"/>
                <a:pathLst>
                  <a:path extrusionOk="0" h="1002" w="1021">
                    <a:moveTo>
                      <a:pt x="464" y="1"/>
                    </a:moveTo>
                    <a:cubicBezTo>
                      <a:pt x="457" y="1"/>
                      <a:pt x="450" y="1"/>
                      <a:pt x="443" y="1"/>
                    </a:cubicBezTo>
                    <a:cubicBezTo>
                      <a:pt x="94" y="17"/>
                      <a:pt x="1" y="802"/>
                      <a:pt x="281" y="937"/>
                    </a:cubicBezTo>
                    <a:cubicBezTo>
                      <a:pt x="359" y="982"/>
                      <a:pt x="464" y="1002"/>
                      <a:pt x="570" y="1002"/>
                    </a:cubicBezTo>
                    <a:cubicBezTo>
                      <a:pt x="786" y="1002"/>
                      <a:pt x="1006" y="920"/>
                      <a:pt x="999" y="803"/>
                    </a:cubicBezTo>
                    <a:cubicBezTo>
                      <a:pt x="988" y="688"/>
                      <a:pt x="829" y="734"/>
                      <a:pt x="906" y="681"/>
                    </a:cubicBezTo>
                    <a:cubicBezTo>
                      <a:pt x="910" y="677"/>
                      <a:pt x="942" y="659"/>
                      <a:pt x="966" y="634"/>
                    </a:cubicBezTo>
                    <a:cubicBezTo>
                      <a:pt x="1020" y="576"/>
                      <a:pt x="1020" y="503"/>
                      <a:pt x="967" y="442"/>
                    </a:cubicBezTo>
                    <a:cubicBezTo>
                      <a:pt x="895" y="361"/>
                      <a:pt x="797" y="376"/>
                      <a:pt x="871" y="316"/>
                    </a:cubicBezTo>
                    <a:cubicBezTo>
                      <a:pt x="882" y="308"/>
                      <a:pt x="894" y="300"/>
                      <a:pt x="905" y="290"/>
                    </a:cubicBezTo>
                    <a:cubicBezTo>
                      <a:pt x="969" y="236"/>
                      <a:pt x="969" y="164"/>
                      <a:pt x="904" y="109"/>
                    </a:cubicBezTo>
                    <a:cubicBezTo>
                      <a:pt x="807" y="27"/>
                      <a:pt x="591" y="1"/>
                      <a:pt x="464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 flipH="1">
                <a:off x="398144" y="4214542"/>
                <a:ext cx="362906" cy="478354"/>
              </a:xfrm>
              <a:custGeom>
                <a:rect b="b" l="l" r="r" t="t"/>
                <a:pathLst>
                  <a:path extrusionOk="0" h="982" w="745">
                    <a:moveTo>
                      <a:pt x="464" y="617"/>
                    </a:moveTo>
                    <a:cubicBezTo>
                      <a:pt x="466" y="618"/>
                      <a:pt x="468" y="618"/>
                      <a:pt x="470" y="620"/>
                    </a:cubicBezTo>
                    <a:lnTo>
                      <a:pt x="470" y="620"/>
                    </a:lnTo>
                    <a:cubicBezTo>
                      <a:pt x="468" y="619"/>
                      <a:pt x="466" y="618"/>
                      <a:pt x="464" y="617"/>
                    </a:cubicBezTo>
                    <a:close/>
                    <a:moveTo>
                      <a:pt x="472" y="649"/>
                    </a:moveTo>
                    <a:lnTo>
                      <a:pt x="469" y="652"/>
                    </a:lnTo>
                    <a:lnTo>
                      <a:pt x="472" y="649"/>
                    </a:lnTo>
                    <a:close/>
                    <a:moveTo>
                      <a:pt x="189" y="0"/>
                    </a:moveTo>
                    <a:cubicBezTo>
                      <a:pt x="180" y="0"/>
                      <a:pt x="172" y="6"/>
                      <a:pt x="169" y="16"/>
                    </a:cubicBezTo>
                    <a:cubicBezTo>
                      <a:pt x="168" y="26"/>
                      <a:pt x="174" y="36"/>
                      <a:pt x="184" y="38"/>
                    </a:cubicBezTo>
                    <a:cubicBezTo>
                      <a:pt x="348" y="72"/>
                      <a:pt x="605" y="104"/>
                      <a:pt x="412" y="313"/>
                    </a:cubicBezTo>
                    <a:cubicBezTo>
                      <a:pt x="404" y="324"/>
                      <a:pt x="407" y="339"/>
                      <a:pt x="417" y="345"/>
                    </a:cubicBezTo>
                    <a:cubicBezTo>
                      <a:pt x="561" y="423"/>
                      <a:pt x="612" y="505"/>
                      <a:pt x="458" y="610"/>
                    </a:cubicBezTo>
                    <a:cubicBezTo>
                      <a:pt x="455" y="611"/>
                      <a:pt x="449" y="616"/>
                      <a:pt x="446" y="617"/>
                    </a:cubicBezTo>
                    <a:cubicBezTo>
                      <a:pt x="434" y="624"/>
                      <a:pt x="429" y="647"/>
                      <a:pt x="445" y="656"/>
                    </a:cubicBezTo>
                    <a:cubicBezTo>
                      <a:pt x="744" y="826"/>
                      <a:pt x="354" y="952"/>
                      <a:pt x="126" y="952"/>
                    </a:cubicBezTo>
                    <a:cubicBezTo>
                      <a:pt x="85" y="952"/>
                      <a:pt x="48" y="948"/>
                      <a:pt x="23" y="939"/>
                    </a:cubicBezTo>
                    <a:cubicBezTo>
                      <a:pt x="22" y="938"/>
                      <a:pt x="21" y="938"/>
                      <a:pt x="19" y="938"/>
                    </a:cubicBezTo>
                    <a:cubicBezTo>
                      <a:pt x="3" y="938"/>
                      <a:pt x="0" y="965"/>
                      <a:pt x="17" y="966"/>
                    </a:cubicBezTo>
                    <a:cubicBezTo>
                      <a:pt x="69" y="976"/>
                      <a:pt x="124" y="981"/>
                      <a:pt x="179" y="981"/>
                    </a:cubicBezTo>
                    <a:cubicBezTo>
                      <a:pt x="314" y="981"/>
                      <a:pt x="449" y="949"/>
                      <a:pt x="551" y="862"/>
                    </a:cubicBezTo>
                    <a:cubicBezTo>
                      <a:pt x="639" y="785"/>
                      <a:pt x="574" y="683"/>
                      <a:pt x="495" y="634"/>
                    </a:cubicBezTo>
                    <a:lnTo>
                      <a:pt x="495" y="634"/>
                    </a:lnTo>
                    <a:cubicBezTo>
                      <a:pt x="569" y="582"/>
                      <a:pt x="634" y="495"/>
                      <a:pt x="569" y="408"/>
                    </a:cubicBezTo>
                    <a:cubicBezTo>
                      <a:pt x="541" y="368"/>
                      <a:pt x="501" y="343"/>
                      <a:pt x="464" y="321"/>
                    </a:cubicBezTo>
                    <a:lnTo>
                      <a:pt x="464" y="321"/>
                    </a:lnTo>
                    <a:cubicBezTo>
                      <a:pt x="522" y="248"/>
                      <a:pt x="567" y="139"/>
                      <a:pt x="460" y="76"/>
                    </a:cubicBezTo>
                    <a:cubicBezTo>
                      <a:pt x="374" y="25"/>
                      <a:pt x="280" y="16"/>
                      <a:pt x="191" y="0"/>
                    </a:cubicBezTo>
                    <a:cubicBezTo>
                      <a:pt x="191" y="0"/>
                      <a:pt x="190" y="0"/>
                      <a:pt x="1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 flipH="1">
                <a:off x="536974" y="4356298"/>
                <a:ext cx="197772" cy="49686"/>
              </a:xfrm>
              <a:custGeom>
                <a:rect b="b" l="l" r="r" t="t"/>
                <a:pathLst>
                  <a:path extrusionOk="0" h="102" w="406">
                    <a:moveTo>
                      <a:pt x="383" y="0"/>
                    </a:moveTo>
                    <a:cubicBezTo>
                      <a:pt x="381" y="0"/>
                      <a:pt x="378" y="1"/>
                      <a:pt x="376" y="2"/>
                    </a:cubicBezTo>
                    <a:cubicBezTo>
                      <a:pt x="264" y="49"/>
                      <a:pt x="139" y="59"/>
                      <a:pt x="19" y="73"/>
                    </a:cubicBezTo>
                    <a:cubicBezTo>
                      <a:pt x="1" y="74"/>
                      <a:pt x="2" y="101"/>
                      <a:pt x="20" y="101"/>
                    </a:cubicBezTo>
                    <a:cubicBezTo>
                      <a:pt x="146" y="100"/>
                      <a:pt x="281" y="101"/>
                      <a:pt x="394" y="35"/>
                    </a:cubicBezTo>
                    <a:cubicBezTo>
                      <a:pt x="401" y="32"/>
                      <a:pt x="405" y="21"/>
                      <a:pt x="401" y="12"/>
                    </a:cubicBezTo>
                    <a:cubicBezTo>
                      <a:pt x="397" y="5"/>
                      <a:pt x="391" y="0"/>
                      <a:pt x="3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 flipH="1">
                <a:off x="511643" y="4505849"/>
                <a:ext cx="197285" cy="49686"/>
              </a:xfrm>
              <a:custGeom>
                <a:rect b="b" l="l" r="r" t="t"/>
                <a:pathLst>
                  <a:path extrusionOk="0" h="102" w="405">
                    <a:moveTo>
                      <a:pt x="383" y="0"/>
                    </a:moveTo>
                    <a:cubicBezTo>
                      <a:pt x="380" y="0"/>
                      <a:pt x="378" y="1"/>
                      <a:pt x="375" y="2"/>
                    </a:cubicBezTo>
                    <a:cubicBezTo>
                      <a:pt x="264" y="49"/>
                      <a:pt x="139" y="59"/>
                      <a:pt x="19" y="72"/>
                    </a:cubicBezTo>
                    <a:cubicBezTo>
                      <a:pt x="0" y="74"/>
                      <a:pt x="2" y="101"/>
                      <a:pt x="20" y="101"/>
                    </a:cubicBezTo>
                    <a:cubicBezTo>
                      <a:pt x="146" y="100"/>
                      <a:pt x="280" y="101"/>
                      <a:pt x="393" y="35"/>
                    </a:cubicBezTo>
                    <a:cubicBezTo>
                      <a:pt x="401" y="31"/>
                      <a:pt x="405" y="20"/>
                      <a:pt x="401" y="12"/>
                    </a:cubicBezTo>
                    <a:cubicBezTo>
                      <a:pt x="397" y="5"/>
                      <a:pt x="390" y="0"/>
                      <a:pt x="3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5" name="Google Shape;515;p32"/>
            <p:cNvSpPr/>
            <p:nvPr/>
          </p:nvSpPr>
          <p:spPr>
            <a:xfrm>
              <a:off x="905375" y="48873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358324" y="37635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7325" y="44267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2"/>
          <p:cNvGrpSpPr/>
          <p:nvPr/>
        </p:nvGrpSpPr>
        <p:grpSpPr>
          <a:xfrm>
            <a:off x="7966924" y="1657900"/>
            <a:ext cx="3769999" cy="5056973"/>
            <a:chOff x="7966924" y="1657900"/>
            <a:chExt cx="3769999" cy="5056973"/>
          </a:xfrm>
        </p:grpSpPr>
        <p:grpSp>
          <p:nvGrpSpPr>
            <p:cNvPr id="519" name="Google Shape;519;p32"/>
            <p:cNvGrpSpPr/>
            <p:nvPr/>
          </p:nvGrpSpPr>
          <p:grpSpPr>
            <a:xfrm>
              <a:off x="8161920" y="1657900"/>
              <a:ext cx="3575003" cy="5056973"/>
              <a:chOff x="8161920" y="1657900"/>
              <a:chExt cx="3575003" cy="5056973"/>
            </a:xfrm>
          </p:grpSpPr>
          <p:sp>
            <p:nvSpPr>
              <p:cNvPr id="520" name="Google Shape;520;p32"/>
              <p:cNvSpPr/>
              <p:nvPr/>
            </p:nvSpPr>
            <p:spPr>
              <a:xfrm>
                <a:off x="8515092" y="4779534"/>
                <a:ext cx="3221831" cy="1935339"/>
              </a:xfrm>
              <a:custGeom>
                <a:rect b="b" l="l" r="r" t="t"/>
                <a:pathLst>
                  <a:path extrusionOk="0" h="3973" w="6614">
                    <a:moveTo>
                      <a:pt x="359" y="1"/>
                    </a:moveTo>
                    <a:cubicBezTo>
                      <a:pt x="331" y="1"/>
                      <a:pt x="302" y="4"/>
                      <a:pt x="272" y="12"/>
                    </a:cubicBezTo>
                    <a:cubicBezTo>
                      <a:pt x="140" y="52"/>
                      <a:pt x="51" y="168"/>
                      <a:pt x="52" y="196"/>
                    </a:cubicBezTo>
                    <a:cubicBezTo>
                      <a:pt x="1" y="318"/>
                      <a:pt x="92" y="427"/>
                      <a:pt x="147" y="574"/>
                    </a:cubicBezTo>
                    <a:cubicBezTo>
                      <a:pt x="422" y="1290"/>
                      <a:pt x="1474" y="3969"/>
                      <a:pt x="2233" y="3973"/>
                    </a:cubicBezTo>
                    <a:cubicBezTo>
                      <a:pt x="2240" y="3973"/>
                      <a:pt x="2247" y="3973"/>
                      <a:pt x="2253" y="3973"/>
                    </a:cubicBezTo>
                    <a:cubicBezTo>
                      <a:pt x="3198" y="3973"/>
                      <a:pt x="4193" y="3621"/>
                      <a:pt x="5022" y="3314"/>
                    </a:cubicBezTo>
                    <a:cubicBezTo>
                      <a:pt x="5411" y="3171"/>
                      <a:pt x="5842" y="3035"/>
                      <a:pt x="6150" y="2747"/>
                    </a:cubicBezTo>
                    <a:cubicBezTo>
                      <a:pt x="6614" y="2313"/>
                      <a:pt x="6459" y="1503"/>
                      <a:pt x="5720" y="1503"/>
                    </a:cubicBezTo>
                    <a:cubicBezTo>
                      <a:pt x="5580" y="1503"/>
                      <a:pt x="5419" y="1532"/>
                      <a:pt x="5237" y="1598"/>
                    </a:cubicBezTo>
                    <a:cubicBezTo>
                      <a:pt x="4008" y="2044"/>
                      <a:pt x="3144" y="2419"/>
                      <a:pt x="2608" y="2652"/>
                    </a:cubicBezTo>
                    <a:cubicBezTo>
                      <a:pt x="2164" y="2178"/>
                      <a:pt x="1450" y="1156"/>
                      <a:pt x="716" y="204"/>
                    </a:cubicBezTo>
                    <a:cubicBezTo>
                      <a:pt x="716" y="201"/>
                      <a:pt x="568" y="1"/>
                      <a:pt x="359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8203326" y="4340625"/>
                <a:ext cx="648361" cy="715096"/>
              </a:xfrm>
              <a:custGeom>
                <a:rect b="b" l="l" r="r" t="t"/>
                <a:pathLst>
                  <a:path extrusionOk="0" h="1468" w="1331">
                    <a:moveTo>
                      <a:pt x="478" y="0"/>
                    </a:moveTo>
                    <a:cubicBezTo>
                      <a:pt x="299" y="0"/>
                      <a:pt x="210" y="19"/>
                      <a:pt x="122" y="180"/>
                    </a:cubicBezTo>
                    <a:cubicBezTo>
                      <a:pt x="30" y="348"/>
                      <a:pt x="0" y="644"/>
                      <a:pt x="76" y="824"/>
                    </a:cubicBezTo>
                    <a:cubicBezTo>
                      <a:pt x="181" y="1074"/>
                      <a:pt x="366" y="1310"/>
                      <a:pt x="626" y="1423"/>
                    </a:cubicBezTo>
                    <a:cubicBezTo>
                      <a:pt x="696" y="1453"/>
                      <a:pt x="771" y="1467"/>
                      <a:pt x="845" y="1467"/>
                    </a:cubicBezTo>
                    <a:cubicBezTo>
                      <a:pt x="1043" y="1467"/>
                      <a:pt x="1235" y="1359"/>
                      <a:pt x="1286" y="1141"/>
                    </a:cubicBezTo>
                    <a:cubicBezTo>
                      <a:pt x="1331" y="954"/>
                      <a:pt x="1294" y="753"/>
                      <a:pt x="1233" y="574"/>
                    </a:cubicBezTo>
                    <a:cubicBezTo>
                      <a:pt x="1192" y="449"/>
                      <a:pt x="1104" y="214"/>
                      <a:pt x="1016" y="113"/>
                    </a:cubicBezTo>
                    <a:cubicBezTo>
                      <a:pt x="921" y="7"/>
                      <a:pt x="833" y="70"/>
                      <a:pt x="699" y="30"/>
                    </a:cubicBezTo>
                    <a:cubicBezTo>
                      <a:pt x="651" y="15"/>
                      <a:pt x="600" y="0"/>
                      <a:pt x="560" y="0"/>
                    </a:cubicBezTo>
                    <a:cubicBezTo>
                      <a:pt x="557" y="0"/>
                      <a:pt x="553" y="0"/>
                      <a:pt x="549" y="1"/>
                    </a:cubicBezTo>
                    <a:cubicBezTo>
                      <a:pt x="524" y="0"/>
                      <a:pt x="500" y="0"/>
                      <a:pt x="478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8635414" y="4918854"/>
                <a:ext cx="194849" cy="140291"/>
              </a:xfrm>
              <a:custGeom>
                <a:rect b="b" l="l" r="r" t="t"/>
                <a:pathLst>
                  <a:path extrusionOk="0" h="288" w="400">
                    <a:moveTo>
                      <a:pt x="376" y="0"/>
                    </a:moveTo>
                    <a:cubicBezTo>
                      <a:pt x="370" y="0"/>
                      <a:pt x="365" y="3"/>
                      <a:pt x="362" y="10"/>
                    </a:cubicBezTo>
                    <a:cubicBezTo>
                      <a:pt x="295" y="141"/>
                      <a:pt x="174" y="239"/>
                      <a:pt x="22" y="242"/>
                    </a:cubicBezTo>
                    <a:cubicBezTo>
                      <a:pt x="9" y="243"/>
                      <a:pt x="0" y="253"/>
                      <a:pt x="0" y="265"/>
                    </a:cubicBezTo>
                    <a:cubicBezTo>
                      <a:pt x="0" y="277"/>
                      <a:pt x="10" y="287"/>
                      <a:pt x="23" y="287"/>
                    </a:cubicBezTo>
                    <a:cubicBezTo>
                      <a:pt x="26" y="287"/>
                      <a:pt x="29" y="287"/>
                      <a:pt x="33" y="287"/>
                    </a:cubicBezTo>
                    <a:cubicBezTo>
                      <a:pt x="193" y="287"/>
                      <a:pt x="332" y="167"/>
                      <a:pt x="392" y="25"/>
                    </a:cubicBezTo>
                    <a:cubicBezTo>
                      <a:pt x="399" y="12"/>
                      <a:pt x="387" y="0"/>
                      <a:pt x="3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3" name="Google Shape;523;p32"/>
              <p:cNvCxnSpPr/>
              <p:nvPr/>
            </p:nvCxnSpPr>
            <p:spPr>
              <a:xfrm>
                <a:off x="8427125" y="1657900"/>
                <a:ext cx="0" cy="35511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24" name="Google Shape;524;p32"/>
              <p:cNvSpPr/>
              <p:nvPr/>
            </p:nvSpPr>
            <p:spPr>
              <a:xfrm>
                <a:off x="8414255" y="4172564"/>
                <a:ext cx="356574" cy="421361"/>
              </a:xfrm>
              <a:custGeom>
                <a:rect b="b" l="l" r="r" t="t"/>
                <a:pathLst>
                  <a:path extrusionOk="0" h="865" w="732">
                    <a:moveTo>
                      <a:pt x="161" y="1"/>
                    </a:moveTo>
                    <a:cubicBezTo>
                      <a:pt x="114" y="1"/>
                      <a:pt x="71" y="26"/>
                      <a:pt x="58" y="89"/>
                    </a:cubicBezTo>
                    <a:cubicBezTo>
                      <a:pt x="0" y="350"/>
                      <a:pt x="327" y="865"/>
                      <a:pt x="553" y="865"/>
                    </a:cubicBezTo>
                    <a:cubicBezTo>
                      <a:pt x="595" y="865"/>
                      <a:pt x="634" y="846"/>
                      <a:pt x="666" y="805"/>
                    </a:cubicBezTo>
                    <a:cubicBezTo>
                      <a:pt x="731" y="718"/>
                      <a:pt x="695" y="644"/>
                      <a:pt x="653" y="562"/>
                    </a:cubicBezTo>
                    <a:cubicBezTo>
                      <a:pt x="588" y="434"/>
                      <a:pt x="327" y="92"/>
                      <a:pt x="261" y="39"/>
                    </a:cubicBezTo>
                    <a:cubicBezTo>
                      <a:pt x="233" y="15"/>
                      <a:pt x="196" y="1"/>
                      <a:pt x="161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8161920" y="4343548"/>
                <a:ext cx="497352" cy="488097"/>
              </a:xfrm>
              <a:custGeom>
                <a:rect b="b" l="l" r="r" t="t"/>
                <a:pathLst>
                  <a:path extrusionOk="0" h="1002" w="1021">
                    <a:moveTo>
                      <a:pt x="464" y="1"/>
                    </a:moveTo>
                    <a:cubicBezTo>
                      <a:pt x="457" y="1"/>
                      <a:pt x="450" y="1"/>
                      <a:pt x="443" y="1"/>
                    </a:cubicBezTo>
                    <a:cubicBezTo>
                      <a:pt x="94" y="17"/>
                      <a:pt x="1" y="802"/>
                      <a:pt x="281" y="937"/>
                    </a:cubicBezTo>
                    <a:cubicBezTo>
                      <a:pt x="359" y="982"/>
                      <a:pt x="464" y="1002"/>
                      <a:pt x="570" y="1002"/>
                    </a:cubicBezTo>
                    <a:cubicBezTo>
                      <a:pt x="786" y="1002"/>
                      <a:pt x="1006" y="920"/>
                      <a:pt x="999" y="803"/>
                    </a:cubicBezTo>
                    <a:cubicBezTo>
                      <a:pt x="988" y="688"/>
                      <a:pt x="829" y="734"/>
                      <a:pt x="906" y="681"/>
                    </a:cubicBezTo>
                    <a:cubicBezTo>
                      <a:pt x="910" y="677"/>
                      <a:pt x="942" y="659"/>
                      <a:pt x="966" y="634"/>
                    </a:cubicBezTo>
                    <a:cubicBezTo>
                      <a:pt x="1020" y="576"/>
                      <a:pt x="1020" y="503"/>
                      <a:pt x="967" y="442"/>
                    </a:cubicBezTo>
                    <a:cubicBezTo>
                      <a:pt x="895" y="361"/>
                      <a:pt x="797" y="376"/>
                      <a:pt x="871" y="316"/>
                    </a:cubicBezTo>
                    <a:cubicBezTo>
                      <a:pt x="882" y="308"/>
                      <a:pt x="894" y="300"/>
                      <a:pt x="905" y="290"/>
                    </a:cubicBezTo>
                    <a:cubicBezTo>
                      <a:pt x="969" y="236"/>
                      <a:pt x="969" y="164"/>
                      <a:pt x="904" y="109"/>
                    </a:cubicBezTo>
                    <a:cubicBezTo>
                      <a:pt x="807" y="27"/>
                      <a:pt x="591" y="1"/>
                      <a:pt x="464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8376746" y="4351342"/>
                <a:ext cx="362907" cy="478355"/>
              </a:xfrm>
              <a:custGeom>
                <a:rect b="b" l="l" r="r" t="t"/>
                <a:pathLst>
                  <a:path extrusionOk="0" h="982" w="745">
                    <a:moveTo>
                      <a:pt x="464" y="617"/>
                    </a:moveTo>
                    <a:cubicBezTo>
                      <a:pt x="466" y="618"/>
                      <a:pt x="468" y="618"/>
                      <a:pt x="470" y="620"/>
                    </a:cubicBezTo>
                    <a:lnTo>
                      <a:pt x="470" y="620"/>
                    </a:lnTo>
                    <a:cubicBezTo>
                      <a:pt x="468" y="619"/>
                      <a:pt x="466" y="618"/>
                      <a:pt x="464" y="617"/>
                    </a:cubicBezTo>
                    <a:close/>
                    <a:moveTo>
                      <a:pt x="472" y="649"/>
                    </a:moveTo>
                    <a:lnTo>
                      <a:pt x="469" y="652"/>
                    </a:lnTo>
                    <a:lnTo>
                      <a:pt x="472" y="649"/>
                    </a:lnTo>
                    <a:close/>
                    <a:moveTo>
                      <a:pt x="189" y="0"/>
                    </a:moveTo>
                    <a:cubicBezTo>
                      <a:pt x="180" y="0"/>
                      <a:pt x="172" y="6"/>
                      <a:pt x="169" y="16"/>
                    </a:cubicBezTo>
                    <a:cubicBezTo>
                      <a:pt x="168" y="26"/>
                      <a:pt x="174" y="36"/>
                      <a:pt x="184" y="38"/>
                    </a:cubicBezTo>
                    <a:cubicBezTo>
                      <a:pt x="348" y="72"/>
                      <a:pt x="605" y="104"/>
                      <a:pt x="412" y="313"/>
                    </a:cubicBezTo>
                    <a:cubicBezTo>
                      <a:pt x="404" y="324"/>
                      <a:pt x="407" y="339"/>
                      <a:pt x="417" y="345"/>
                    </a:cubicBezTo>
                    <a:cubicBezTo>
                      <a:pt x="561" y="423"/>
                      <a:pt x="612" y="505"/>
                      <a:pt x="458" y="610"/>
                    </a:cubicBezTo>
                    <a:cubicBezTo>
                      <a:pt x="455" y="611"/>
                      <a:pt x="449" y="616"/>
                      <a:pt x="446" y="617"/>
                    </a:cubicBezTo>
                    <a:cubicBezTo>
                      <a:pt x="434" y="624"/>
                      <a:pt x="429" y="647"/>
                      <a:pt x="445" y="656"/>
                    </a:cubicBezTo>
                    <a:cubicBezTo>
                      <a:pt x="744" y="826"/>
                      <a:pt x="354" y="952"/>
                      <a:pt x="126" y="952"/>
                    </a:cubicBezTo>
                    <a:cubicBezTo>
                      <a:pt x="85" y="952"/>
                      <a:pt x="48" y="948"/>
                      <a:pt x="23" y="939"/>
                    </a:cubicBezTo>
                    <a:cubicBezTo>
                      <a:pt x="22" y="938"/>
                      <a:pt x="21" y="938"/>
                      <a:pt x="19" y="938"/>
                    </a:cubicBezTo>
                    <a:cubicBezTo>
                      <a:pt x="3" y="938"/>
                      <a:pt x="0" y="965"/>
                      <a:pt x="17" y="966"/>
                    </a:cubicBezTo>
                    <a:cubicBezTo>
                      <a:pt x="69" y="976"/>
                      <a:pt x="124" y="981"/>
                      <a:pt x="179" y="981"/>
                    </a:cubicBezTo>
                    <a:cubicBezTo>
                      <a:pt x="314" y="981"/>
                      <a:pt x="449" y="949"/>
                      <a:pt x="551" y="862"/>
                    </a:cubicBezTo>
                    <a:cubicBezTo>
                      <a:pt x="639" y="785"/>
                      <a:pt x="574" y="683"/>
                      <a:pt x="495" y="634"/>
                    </a:cubicBezTo>
                    <a:lnTo>
                      <a:pt x="495" y="634"/>
                    </a:lnTo>
                    <a:cubicBezTo>
                      <a:pt x="569" y="582"/>
                      <a:pt x="634" y="495"/>
                      <a:pt x="569" y="408"/>
                    </a:cubicBezTo>
                    <a:cubicBezTo>
                      <a:pt x="541" y="368"/>
                      <a:pt x="501" y="343"/>
                      <a:pt x="464" y="321"/>
                    </a:cubicBezTo>
                    <a:lnTo>
                      <a:pt x="464" y="321"/>
                    </a:lnTo>
                    <a:cubicBezTo>
                      <a:pt x="522" y="248"/>
                      <a:pt x="567" y="139"/>
                      <a:pt x="460" y="76"/>
                    </a:cubicBezTo>
                    <a:cubicBezTo>
                      <a:pt x="374" y="25"/>
                      <a:pt x="280" y="16"/>
                      <a:pt x="191" y="0"/>
                    </a:cubicBezTo>
                    <a:cubicBezTo>
                      <a:pt x="191" y="0"/>
                      <a:pt x="190" y="0"/>
                      <a:pt x="1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8403051" y="4493098"/>
                <a:ext cx="197772" cy="49687"/>
              </a:xfrm>
              <a:custGeom>
                <a:rect b="b" l="l" r="r" t="t"/>
                <a:pathLst>
                  <a:path extrusionOk="0" h="102" w="406">
                    <a:moveTo>
                      <a:pt x="383" y="0"/>
                    </a:moveTo>
                    <a:cubicBezTo>
                      <a:pt x="381" y="0"/>
                      <a:pt x="378" y="1"/>
                      <a:pt x="376" y="2"/>
                    </a:cubicBezTo>
                    <a:cubicBezTo>
                      <a:pt x="264" y="49"/>
                      <a:pt x="139" y="59"/>
                      <a:pt x="19" y="73"/>
                    </a:cubicBezTo>
                    <a:cubicBezTo>
                      <a:pt x="1" y="74"/>
                      <a:pt x="2" y="101"/>
                      <a:pt x="20" y="101"/>
                    </a:cubicBezTo>
                    <a:cubicBezTo>
                      <a:pt x="146" y="100"/>
                      <a:pt x="281" y="101"/>
                      <a:pt x="394" y="35"/>
                    </a:cubicBezTo>
                    <a:cubicBezTo>
                      <a:pt x="401" y="32"/>
                      <a:pt x="405" y="21"/>
                      <a:pt x="401" y="12"/>
                    </a:cubicBezTo>
                    <a:cubicBezTo>
                      <a:pt x="397" y="5"/>
                      <a:pt x="391" y="0"/>
                      <a:pt x="3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8428869" y="4642649"/>
                <a:ext cx="197285" cy="49687"/>
              </a:xfrm>
              <a:custGeom>
                <a:rect b="b" l="l" r="r" t="t"/>
                <a:pathLst>
                  <a:path extrusionOk="0" h="102" w="405">
                    <a:moveTo>
                      <a:pt x="383" y="0"/>
                    </a:moveTo>
                    <a:cubicBezTo>
                      <a:pt x="380" y="0"/>
                      <a:pt x="378" y="1"/>
                      <a:pt x="375" y="2"/>
                    </a:cubicBezTo>
                    <a:cubicBezTo>
                      <a:pt x="264" y="49"/>
                      <a:pt x="139" y="59"/>
                      <a:pt x="19" y="72"/>
                    </a:cubicBezTo>
                    <a:cubicBezTo>
                      <a:pt x="0" y="74"/>
                      <a:pt x="2" y="101"/>
                      <a:pt x="20" y="101"/>
                    </a:cubicBezTo>
                    <a:cubicBezTo>
                      <a:pt x="146" y="100"/>
                      <a:pt x="280" y="101"/>
                      <a:pt x="393" y="35"/>
                    </a:cubicBezTo>
                    <a:cubicBezTo>
                      <a:pt x="401" y="31"/>
                      <a:pt x="405" y="20"/>
                      <a:pt x="401" y="12"/>
                    </a:cubicBezTo>
                    <a:cubicBezTo>
                      <a:pt x="397" y="5"/>
                      <a:pt x="390" y="0"/>
                      <a:pt x="3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9" name="Google Shape;529;p32"/>
            <p:cNvSpPr/>
            <p:nvPr/>
          </p:nvSpPr>
          <p:spPr>
            <a:xfrm>
              <a:off x="7966924" y="482504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8730449" y="378884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854950" y="43562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2" name="Google Shape;532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2"/>
          <p:cNvSpPr txBox="1"/>
          <p:nvPr/>
        </p:nvSpPr>
        <p:spPr>
          <a:xfrm>
            <a:off x="1133300" y="1905600"/>
            <a:ext cx="701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Archivo"/>
                <a:ea typeface="Archivo"/>
                <a:cs typeface="Archivo"/>
                <a:sym typeface="Archivo"/>
              </a:rPr>
              <a:t>Opening Discussion Question:</a:t>
            </a:r>
            <a:br>
              <a:rPr lang="en" sz="3000">
                <a:latin typeface="Archivo"/>
                <a:ea typeface="Archivo"/>
                <a:cs typeface="Archivo"/>
                <a:sym typeface="Archivo"/>
              </a:rPr>
            </a:br>
            <a:r>
              <a:rPr lang="en" sz="3000">
                <a:latin typeface="Archivo"/>
                <a:ea typeface="Archivo"/>
                <a:cs typeface="Archivo"/>
                <a:sym typeface="Archivo"/>
              </a:rPr>
              <a:t>In the Peardeck, jot three thoughts or phrases that come to your mind when you hear the term “systemic racism?”</a:t>
            </a:r>
            <a:endParaRPr sz="300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33"/>
          <p:cNvGrpSpPr/>
          <p:nvPr/>
        </p:nvGrpSpPr>
        <p:grpSpPr>
          <a:xfrm>
            <a:off x="440603" y="1566197"/>
            <a:ext cx="3699200" cy="3309519"/>
            <a:chOff x="440603" y="1566197"/>
            <a:chExt cx="3699200" cy="3309519"/>
          </a:xfrm>
        </p:grpSpPr>
        <p:sp>
          <p:nvSpPr>
            <p:cNvPr id="540" name="Google Shape;540;p33"/>
            <p:cNvSpPr/>
            <p:nvPr/>
          </p:nvSpPr>
          <p:spPr>
            <a:xfrm>
              <a:off x="440603" y="1925816"/>
              <a:ext cx="3699200" cy="2949900"/>
            </a:xfrm>
            <a:custGeom>
              <a:rect b="b" l="l" r="r" t="t"/>
              <a:pathLst>
                <a:path extrusionOk="0" h="117996" w="147968">
                  <a:moveTo>
                    <a:pt x="83913" y="992"/>
                  </a:moveTo>
                  <a:cubicBezTo>
                    <a:pt x="72965" y="2770"/>
                    <a:pt x="67027" y="12384"/>
                    <a:pt x="54827" y="15050"/>
                  </a:cubicBezTo>
                  <a:cubicBezTo>
                    <a:pt x="42627" y="17716"/>
                    <a:pt x="15924" y="8022"/>
                    <a:pt x="10713" y="16990"/>
                  </a:cubicBezTo>
                  <a:cubicBezTo>
                    <a:pt x="5502" y="25958"/>
                    <a:pt x="25296" y="55246"/>
                    <a:pt x="23559" y="68860"/>
                  </a:cubicBezTo>
                  <a:cubicBezTo>
                    <a:pt x="21822" y="82474"/>
                    <a:pt x="-2901" y="90715"/>
                    <a:pt x="290" y="98673"/>
                  </a:cubicBezTo>
                  <a:cubicBezTo>
                    <a:pt x="3481" y="106631"/>
                    <a:pt x="27396" y="116085"/>
                    <a:pt x="42707" y="116610"/>
                  </a:cubicBezTo>
                  <a:cubicBezTo>
                    <a:pt x="58018" y="117135"/>
                    <a:pt x="75672" y="101865"/>
                    <a:pt x="92154" y="101825"/>
                  </a:cubicBezTo>
                  <a:cubicBezTo>
                    <a:pt x="108636" y="101785"/>
                    <a:pt x="132996" y="124003"/>
                    <a:pt x="141601" y="116368"/>
                  </a:cubicBezTo>
                  <a:cubicBezTo>
                    <a:pt x="150206" y="108733"/>
                    <a:pt x="149155" y="70638"/>
                    <a:pt x="143782" y="56014"/>
                  </a:cubicBezTo>
                  <a:cubicBezTo>
                    <a:pt x="138409" y="41390"/>
                    <a:pt x="113242" y="37229"/>
                    <a:pt x="109364" y="28624"/>
                  </a:cubicBezTo>
                  <a:cubicBezTo>
                    <a:pt x="105486" y="20019"/>
                    <a:pt x="124755" y="8990"/>
                    <a:pt x="120513" y="4385"/>
                  </a:cubicBezTo>
                  <a:cubicBezTo>
                    <a:pt x="116271" y="-220"/>
                    <a:pt x="94861" y="-785"/>
                    <a:pt x="83913" y="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41" name="Google Shape;541;p33"/>
            <p:cNvSpPr/>
            <p:nvPr/>
          </p:nvSpPr>
          <p:spPr>
            <a:xfrm>
              <a:off x="2317500" y="16598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1764674" y="17969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677975" y="33149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3734300" y="19920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745824" y="15661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2835874" y="46085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7" name="Google Shape;547;p33"/>
          <p:cNvSpPr txBox="1"/>
          <p:nvPr>
            <p:ph type="title"/>
          </p:nvPr>
        </p:nvSpPr>
        <p:spPr>
          <a:xfrm>
            <a:off x="56325" y="80650"/>
            <a:ext cx="89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1: Defining Systemic Racism  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548" name="Google Shape;548;p33"/>
          <p:cNvGrpSpPr/>
          <p:nvPr/>
        </p:nvGrpSpPr>
        <p:grpSpPr>
          <a:xfrm>
            <a:off x="506956" y="1395714"/>
            <a:ext cx="3699339" cy="3141284"/>
            <a:chOff x="506956" y="1515502"/>
            <a:chExt cx="3699339" cy="3141284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2741725" y="2342125"/>
              <a:ext cx="1464569" cy="2314438"/>
              <a:chOff x="504792" y="11031254"/>
              <a:chExt cx="1208391" cy="1909602"/>
            </a:xfrm>
          </p:grpSpPr>
          <p:sp>
            <p:nvSpPr>
              <p:cNvPr id="550" name="Google Shape;550;p33"/>
              <p:cNvSpPr/>
              <p:nvPr/>
            </p:nvSpPr>
            <p:spPr>
              <a:xfrm>
                <a:off x="1095591" y="12179768"/>
                <a:ext cx="241548" cy="414695"/>
              </a:xfrm>
              <a:custGeom>
                <a:rect b="b" l="l" r="r" t="t"/>
                <a:pathLst>
                  <a:path extrusionOk="0" h="5214" w="3037">
                    <a:moveTo>
                      <a:pt x="971" y="1"/>
                    </a:moveTo>
                    <a:cubicBezTo>
                      <a:pt x="914" y="1"/>
                      <a:pt x="858" y="5"/>
                      <a:pt x="812" y="13"/>
                    </a:cubicBezTo>
                    <a:cubicBezTo>
                      <a:pt x="448" y="74"/>
                      <a:pt x="141" y="349"/>
                      <a:pt x="61" y="753"/>
                    </a:cubicBezTo>
                    <a:cubicBezTo>
                      <a:pt x="49" y="813"/>
                      <a:pt x="52" y="813"/>
                      <a:pt x="51" y="816"/>
                    </a:cubicBezTo>
                    <a:cubicBezTo>
                      <a:pt x="0" y="1965"/>
                      <a:pt x="1438" y="3827"/>
                      <a:pt x="1755" y="4656"/>
                    </a:cubicBezTo>
                    <a:cubicBezTo>
                      <a:pt x="1776" y="4711"/>
                      <a:pt x="1788" y="4733"/>
                      <a:pt x="1812" y="4772"/>
                    </a:cubicBezTo>
                    <a:lnTo>
                      <a:pt x="1812" y="4773"/>
                    </a:lnTo>
                    <a:lnTo>
                      <a:pt x="1813" y="4775"/>
                    </a:lnTo>
                    <a:cubicBezTo>
                      <a:pt x="1901" y="4922"/>
                      <a:pt x="2084" y="5035"/>
                      <a:pt x="2291" y="5039"/>
                    </a:cubicBezTo>
                    <a:cubicBezTo>
                      <a:pt x="2327" y="5039"/>
                      <a:pt x="2363" y="5034"/>
                      <a:pt x="2369" y="5034"/>
                    </a:cubicBezTo>
                    <a:cubicBezTo>
                      <a:pt x="2386" y="5032"/>
                      <a:pt x="2404" y="5031"/>
                      <a:pt x="2421" y="5031"/>
                    </a:cubicBezTo>
                    <a:cubicBezTo>
                      <a:pt x="2642" y="5031"/>
                      <a:pt x="2856" y="5213"/>
                      <a:pt x="2961" y="5213"/>
                    </a:cubicBezTo>
                    <a:cubicBezTo>
                      <a:pt x="3011" y="5213"/>
                      <a:pt x="3036" y="5172"/>
                      <a:pt x="3026" y="5048"/>
                    </a:cubicBezTo>
                    <a:cubicBezTo>
                      <a:pt x="2949" y="4104"/>
                      <a:pt x="2652" y="2172"/>
                      <a:pt x="2388" y="1503"/>
                    </a:cubicBezTo>
                    <a:cubicBezTo>
                      <a:pt x="2220" y="1082"/>
                      <a:pt x="1933" y="515"/>
                      <a:pt x="1572" y="228"/>
                    </a:cubicBezTo>
                    <a:cubicBezTo>
                      <a:pt x="1439" y="106"/>
                      <a:pt x="1242" y="17"/>
                      <a:pt x="1024" y="2"/>
                    </a:cubicBezTo>
                    <a:lnTo>
                      <a:pt x="1023" y="2"/>
                    </a:lnTo>
                    <a:cubicBezTo>
                      <a:pt x="1006" y="1"/>
                      <a:pt x="988" y="1"/>
                      <a:pt x="971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1226509" y="12488928"/>
                <a:ext cx="103555" cy="91545"/>
              </a:xfrm>
              <a:custGeom>
                <a:rect b="b" l="l" r="r" t="t"/>
                <a:pathLst>
                  <a:path extrusionOk="0" h="1151" w="1302">
                    <a:moveTo>
                      <a:pt x="651" y="0"/>
                    </a:moveTo>
                    <a:cubicBezTo>
                      <a:pt x="584" y="0"/>
                      <a:pt x="516" y="12"/>
                      <a:pt x="449" y="37"/>
                    </a:cubicBezTo>
                    <a:cubicBezTo>
                      <a:pt x="151" y="149"/>
                      <a:pt x="0" y="480"/>
                      <a:pt x="112" y="777"/>
                    </a:cubicBezTo>
                    <a:cubicBezTo>
                      <a:pt x="199" y="1009"/>
                      <a:pt x="418" y="1151"/>
                      <a:pt x="651" y="1151"/>
                    </a:cubicBezTo>
                    <a:cubicBezTo>
                      <a:pt x="718" y="1151"/>
                      <a:pt x="787" y="1139"/>
                      <a:pt x="854" y="1114"/>
                    </a:cubicBezTo>
                    <a:cubicBezTo>
                      <a:pt x="1151" y="1002"/>
                      <a:pt x="1301" y="671"/>
                      <a:pt x="1189" y="373"/>
                    </a:cubicBezTo>
                    <a:cubicBezTo>
                      <a:pt x="1103" y="142"/>
                      <a:pt x="884" y="0"/>
                      <a:pt x="651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1214181" y="12483122"/>
                <a:ext cx="145310" cy="368883"/>
              </a:xfrm>
              <a:custGeom>
                <a:rect b="b" l="l" r="r" t="t"/>
                <a:pathLst>
                  <a:path extrusionOk="0" h="4638" w="1827">
                    <a:moveTo>
                      <a:pt x="905" y="0"/>
                    </a:moveTo>
                    <a:cubicBezTo>
                      <a:pt x="703" y="0"/>
                      <a:pt x="481" y="118"/>
                      <a:pt x="342" y="307"/>
                    </a:cubicBezTo>
                    <a:cubicBezTo>
                      <a:pt x="0" y="922"/>
                      <a:pt x="138" y="1673"/>
                      <a:pt x="316" y="2317"/>
                    </a:cubicBezTo>
                    <a:cubicBezTo>
                      <a:pt x="442" y="2773"/>
                      <a:pt x="934" y="4638"/>
                      <a:pt x="1531" y="4638"/>
                    </a:cubicBezTo>
                    <a:cubicBezTo>
                      <a:pt x="1556" y="4638"/>
                      <a:pt x="1582" y="4635"/>
                      <a:pt x="1607" y="4628"/>
                    </a:cubicBezTo>
                    <a:cubicBezTo>
                      <a:pt x="1821" y="4570"/>
                      <a:pt x="1827" y="4392"/>
                      <a:pt x="1816" y="4206"/>
                    </a:cubicBezTo>
                    <a:cubicBezTo>
                      <a:pt x="1771" y="3555"/>
                      <a:pt x="1601" y="926"/>
                      <a:pt x="1330" y="325"/>
                    </a:cubicBezTo>
                    <a:cubicBezTo>
                      <a:pt x="1256" y="97"/>
                      <a:pt x="1089" y="0"/>
                      <a:pt x="905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1229134" y="12488928"/>
                <a:ext cx="98146" cy="91624"/>
              </a:xfrm>
              <a:custGeom>
                <a:rect b="b" l="l" r="r" t="t"/>
                <a:pathLst>
                  <a:path extrusionOk="0" h="1152" w="1234">
                    <a:moveTo>
                      <a:pt x="618" y="1"/>
                    </a:moveTo>
                    <a:cubicBezTo>
                      <a:pt x="589" y="1"/>
                      <a:pt x="560" y="3"/>
                      <a:pt x="530" y="7"/>
                    </a:cubicBezTo>
                    <a:cubicBezTo>
                      <a:pt x="217" y="55"/>
                      <a:pt x="0" y="349"/>
                      <a:pt x="48" y="663"/>
                    </a:cubicBezTo>
                    <a:cubicBezTo>
                      <a:pt x="92" y="947"/>
                      <a:pt x="337" y="1152"/>
                      <a:pt x="617" y="1152"/>
                    </a:cubicBezTo>
                    <a:cubicBezTo>
                      <a:pt x="646" y="1152"/>
                      <a:pt x="675" y="1149"/>
                      <a:pt x="705" y="1145"/>
                    </a:cubicBezTo>
                    <a:cubicBezTo>
                      <a:pt x="1018" y="1097"/>
                      <a:pt x="1233" y="803"/>
                      <a:pt x="1186" y="489"/>
                    </a:cubicBezTo>
                    <a:cubicBezTo>
                      <a:pt x="1143" y="204"/>
                      <a:pt x="898" y="1"/>
                      <a:pt x="618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1276060" y="12527742"/>
                <a:ext cx="36268" cy="6760"/>
              </a:xfrm>
              <a:custGeom>
                <a:rect b="b" l="l" r="r" t="t"/>
                <a:pathLst>
                  <a:path extrusionOk="0" h="85" w="456">
                    <a:moveTo>
                      <a:pt x="434" y="1"/>
                    </a:moveTo>
                    <a:cubicBezTo>
                      <a:pt x="432" y="1"/>
                      <a:pt x="431" y="1"/>
                      <a:pt x="429" y="2"/>
                    </a:cubicBezTo>
                    <a:cubicBezTo>
                      <a:pt x="362" y="29"/>
                      <a:pt x="291" y="41"/>
                      <a:pt x="220" y="41"/>
                    </a:cubicBezTo>
                    <a:cubicBezTo>
                      <a:pt x="155" y="41"/>
                      <a:pt x="89" y="30"/>
                      <a:pt x="26" y="10"/>
                    </a:cubicBezTo>
                    <a:cubicBezTo>
                      <a:pt x="24" y="9"/>
                      <a:pt x="23" y="9"/>
                      <a:pt x="21" y="9"/>
                    </a:cubicBezTo>
                    <a:cubicBezTo>
                      <a:pt x="14" y="9"/>
                      <a:pt x="7" y="13"/>
                      <a:pt x="5" y="20"/>
                    </a:cubicBezTo>
                    <a:cubicBezTo>
                      <a:pt x="1" y="29"/>
                      <a:pt x="5" y="41"/>
                      <a:pt x="13" y="44"/>
                    </a:cubicBezTo>
                    <a:cubicBezTo>
                      <a:pt x="73" y="71"/>
                      <a:pt x="138" y="84"/>
                      <a:pt x="204" y="84"/>
                    </a:cubicBezTo>
                    <a:cubicBezTo>
                      <a:pt x="286" y="84"/>
                      <a:pt x="368" y="64"/>
                      <a:pt x="442" y="28"/>
                    </a:cubicBezTo>
                    <a:cubicBezTo>
                      <a:pt x="456" y="21"/>
                      <a:pt x="447" y="1"/>
                      <a:pt x="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1296183" y="12841834"/>
                <a:ext cx="179510" cy="99021"/>
              </a:xfrm>
              <a:custGeom>
                <a:rect b="b" l="l" r="r" t="t"/>
                <a:pathLst>
                  <a:path extrusionOk="0" h="1245" w="2257">
                    <a:moveTo>
                      <a:pt x="469" y="1"/>
                    </a:moveTo>
                    <a:cubicBezTo>
                      <a:pt x="214" y="1"/>
                      <a:pt x="0" y="93"/>
                      <a:pt x="4" y="395"/>
                    </a:cubicBezTo>
                    <a:cubicBezTo>
                      <a:pt x="6" y="567"/>
                      <a:pt x="75" y="780"/>
                      <a:pt x="158" y="936"/>
                    </a:cubicBezTo>
                    <a:cubicBezTo>
                      <a:pt x="160" y="940"/>
                      <a:pt x="162" y="944"/>
                      <a:pt x="164" y="947"/>
                    </a:cubicBezTo>
                    <a:cubicBezTo>
                      <a:pt x="268" y="1128"/>
                      <a:pt x="400" y="1165"/>
                      <a:pt x="607" y="1201"/>
                    </a:cubicBezTo>
                    <a:cubicBezTo>
                      <a:pt x="767" y="1229"/>
                      <a:pt x="937" y="1244"/>
                      <a:pt x="1111" y="1244"/>
                    </a:cubicBezTo>
                    <a:cubicBezTo>
                      <a:pt x="1417" y="1244"/>
                      <a:pt x="1733" y="1197"/>
                      <a:pt x="2022" y="1090"/>
                    </a:cubicBezTo>
                    <a:cubicBezTo>
                      <a:pt x="2096" y="1062"/>
                      <a:pt x="2162" y="1021"/>
                      <a:pt x="2211" y="957"/>
                    </a:cubicBezTo>
                    <a:cubicBezTo>
                      <a:pt x="2249" y="905"/>
                      <a:pt x="2257" y="857"/>
                      <a:pt x="2243" y="811"/>
                    </a:cubicBezTo>
                    <a:cubicBezTo>
                      <a:pt x="2227" y="753"/>
                      <a:pt x="2178" y="700"/>
                      <a:pt x="2115" y="654"/>
                    </a:cubicBezTo>
                    <a:cubicBezTo>
                      <a:pt x="1863" y="472"/>
                      <a:pt x="1369" y="237"/>
                      <a:pt x="1212" y="170"/>
                    </a:cubicBezTo>
                    <a:cubicBezTo>
                      <a:pt x="1058" y="105"/>
                      <a:pt x="740" y="1"/>
                      <a:pt x="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1308829" y="12906259"/>
                <a:ext cx="166864" cy="34598"/>
              </a:xfrm>
              <a:custGeom>
                <a:rect b="b" l="l" r="r" t="t"/>
                <a:pathLst>
                  <a:path extrusionOk="0" h="435" w="2098">
                    <a:moveTo>
                      <a:pt x="2084" y="1"/>
                    </a:moveTo>
                    <a:lnTo>
                      <a:pt x="2084" y="1"/>
                    </a:lnTo>
                    <a:cubicBezTo>
                      <a:pt x="1723" y="161"/>
                      <a:pt x="1260" y="236"/>
                      <a:pt x="827" y="236"/>
                    </a:cubicBezTo>
                    <a:cubicBezTo>
                      <a:pt x="520" y="236"/>
                      <a:pt x="228" y="198"/>
                      <a:pt x="0" y="126"/>
                    </a:cubicBezTo>
                    <a:lnTo>
                      <a:pt x="0" y="126"/>
                    </a:lnTo>
                    <a:cubicBezTo>
                      <a:pt x="3" y="130"/>
                      <a:pt x="4" y="134"/>
                      <a:pt x="6" y="137"/>
                    </a:cubicBezTo>
                    <a:cubicBezTo>
                      <a:pt x="109" y="318"/>
                      <a:pt x="241" y="355"/>
                      <a:pt x="448" y="391"/>
                    </a:cubicBezTo>
                    <a:cubicBezTo>
                      <a:pt x="608" y="419"/>
                      <a:pt x="778" y="434"/>
                      <a:pt x="952" y="434"/>
                    </a:cubicBezTo>
                    <a:cubicBezTo>
                      <a:pt x="1258" y="434"/>
                      <a:pt x="1574" y="387"/>
                      <a:pt x="1863" y="280"/>
                    </a:cubicBezTo>
                    <a:cubicBezTo>
                      <a:pt x="1937" y="252"/>
                      <a:pt x="2003" y="211"/>
                      <a:pt x="2052" y="147"/>
                    </a:cubicBezTo>
                    <a:cubicBezTo>
                      <a:pt x="2090" y="95"/>
                      <a:pt x="2098" y="47"/>
                      <a:pt x="2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1363789" y="12836823"/>
                <a:ext cx="34359" cy="51141"/>
              </a:xfrm>
              <a:custGeom>
                <a:rect b="b" l="l" r="r" t="t"/>
                <a:pathLst>
                  <a:path extrusionOk="0" fill="none" h="643" w="432">
                    <a:moveTo>
                      <a:pt x="432" y="0"/>
                    </a:moveTo>
                    <a:cubicBezTo>
                      <a:pt x="432" y="0"/>
                      <a:pt x="100" y="278"/>
                      <a:pt x="0" y="643"/>
                    </a:cubicBezTo>
                  </a:path>
                </a:pathLst>
              </a:custGeom>
              <a:noFill/>
              <a:ln cap="rnd" cmpd="sng" w="1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1385980" y="12846765"/>
                <a:ext cx="32450" cy="52573"/>
              </a:xfrm>
              <a:custGeom>
                <a:rect b="b" l="l" r="r" t="t"/>
                <a:pathLst>
                  <a:path extrusionOk="0" fill="none" h="661" w="408">
                    <a:moveTo>
                      <a:pt x="407" y="0"/>
                    </a:moveTo>
                    <a:cubicBezTo>
                      <a:pt x="407" y="0"/>
                      <a:pt x="87" y="291"/>
                      <a:pt x="1" y="661"/>
                    </a:cubicBezTo>
                  </a:path>
                </a:pathLst>
              </a:custGeom>
              <a:noFill/>
              <a:ln cap="rnd" cmpd="sng" w="1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1279003" y="12783772"/>
                <a:ext cx="87568" cy="83035"/>
              </a:xfrm>
              <a:custGeom>
                <a:rect b="b" l="l" r="r" t="t"/>
                <a:pathLst>
                  <a:path extrusionOk="0" h="1044" w="1101">
                    <a:moveTo>
                      <a:pt x="911" y="1"/>
                    </a:moveTo>
                    <a:cubicBezTo>
                      <a:pt x="897" y="1"/>
                      <a:pt x="881" y="3"/>
                      <a:pt x="863" y="6"/>
                    </a:cubicBezTo>
                    <a:cubicBezTo>
                      <a:pt x="690" y="34"/>
                      <a:pt x="510" y="82"/>
                      <a:pt x="338" y="133"/>
                    </a:cubicBezTo>
                    <a:cubicBezTo>
                      <a:pt x="199" y="175"/>
                      <a:pt x="1" y="197"/>
                      <a:pt x="79" y="388"/>
                    </a:cubicBezTo>
                    <a:cubicBezTo>
                      <a:pt x="143" y="545"/>
                      <a:pt x="186" y="727"/>
                      <a:pt x="287" y="865"/>
                    </a:cubicBezTo>
                    <a:cubicBezTo>
                      <a:pt x="375" y="986"/>
                      <a:pt x="511" y="1043"/>
                      <a:pt x="644" y="1043"/>
                    </a:cubicBezTo>
                    <a:cubicBezTo>
                      <a:pt x="792" y="1043"/>
                      <a:pt x="935" y="972"/>
                      <a:pt x="1000" y="838"/>
                    </a:cubicBezTo>
                    <a:cubicBezTo>
                      <a:pt x="1100" y="624"/>
                      <a:pt x="1064" y="387"/>
                      <a:pt x="1025" y="123"/>
                    </a:cubicBezTo>
                    <a:cubicBezTo>
                      <a:pt x="1013" y="38"/>
                      <a:pt x="980" y="1"/>
                      <a:pt x="9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3"/>
              <p:cNvSpPr/>
              <p:nvPr/>
            </p:nvSpPr>
            <p:spPr>
              <a:xfrm>
                <a:off x="1342235" y="12801906"/>
                <a:ext cx="2545" cy="36188"/>
              </a:xfrm>
              <a:custGeom>
                <a:rect b="b" l="l" r="r" t="t"/>
                <a:pathLst>
                  <a:path extrusionOk="0" fill="none" h="455" w="32">
                    <a:moveTo>
                      <a:pt x="0" y="1"/>
                    </a:moveTo>
                    <a:lnTo>
                      <a:pt x="31" y="454"/>
                    </a:lnTo>
                  </a:path>
                </a:pathLst>
              </a:custGeom>
              <a:noFill/>
              <a:ln cap="rnd" cmpd="sng" w="1100">
                <a:solidFill>
                  <a:srgbClr val="18203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3"/>
              <p:cNvSpPr/>
              <p:nvPr/>
            </p:nvSpPr>
            <p:spPr>
              <a:xfrm>
                <a:off x="1308352" y="12808826"/>
                <a:ext cx="12805" cy="34041"/>
              </a:xfrm>
              <a:custGeom>
                <a:rect b="b" l="l" r="r" t="t"/>
                <a:pathLst>
                  <a:path extrusionOk="0" fill="none" h="428" w="161">
                    <a:moveTo>
                      <a:pt x="0" y="1"/>
                    </a:moveTo>
                    <a:lnTo>
                      <a:pt x="160" y="427"/>
                    </a:lnTo>
                  </a:path>
                </a:pathLst>
              </a:custGeom>
              <a:noFill/>
              <a:ln cap="rnd" cmpd="sng" w="1100">
                <a:solidFill>
                  <a:srgbClr val="18203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561024" y="12506585"/>
                <a:ext cx="391471" cy="174341"/>
              </a:xfrm>
              <a:custGeom>
                <a:rect b="b" l="l" r="r" t="t"/>
                <a:pathLst>
                  <a:path extrusionOk="0" h="2192" w="4922">
                    <a:moveTo>
                      <a:pt x="3767" y="1"/>
                    </a:moveTo>
                    <a:cubicBezTo>
                      <a:pt x="3278" y="1"/>
                      <a:pt x="2783" y="188"/>
                      <a:pt x="2348" y="386"/>
                    </a:cubicBezTo>
                    <a:cubicBezTo>
                      <a:pt x="1897" y="591"/>
                      <a:pt x="0" y="1428"/>
                      <a:pt x="267" y="2025"/>
                    </a:cubicBezTo>
                    <a:cubicBezTo>
                      <a:pt x="324" y="2153"/>
                      <a:pt x="417" y="2192"/>
                      <a:pt x="523" y="2192"/>
                    </a:cubicBezTo>
                    <a:cubicBezTo>
                      <a:pt x="585" y="2192"/>
                      <a:pt x="650" y="2179"/>
                      <a:pt x="716" y="2163"/>
                    </a:cubicBezTo>
                    <a:cubicBezTo>
                      <a:pt x="1352" y="2018"/>
                      <a:pt x="3921" y="1438"/>
                      <a:pt x="4473" y="1075"/>
                    </a:cubicBezTo>
                    <a:cubicBezTo>
                      <a:pt x="4922" y="847"/>
                      <a:pt x="4734" y="303"/>
                      <a:pt x="4335" y="97"/>
                    </a:cubicBezTo>
                    <a:cubicBezTo>
                      <a:pt x="4149" y="30"/>
                      <a:pt x="3959" y="1"/>
                      <a:pt x="3767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833517" y="12509131"/>
                <a:ext cx="102680" cy="91704"/>
              </a:xfrm>
              <a:custGeom>
                <a:rect b="b" l="l" r="r" t="t"/>
                <a:pathLst>
                  <a:path extrusionOk="0" h="1153" w="1291">
                    <a:moveTo>
                      <a:pt x="646" y="1"/>
                    </a:moveTo>
                    <a:cubicBezTo>
                      <a:pt x="588" y="1"/>
                      <a:pt x="528" y="10"/>
                      <a:pt x="470" y="29"/>
                    </a:cubicBezTo>
                    <a:cubicBezTo>
                      <a:pt x="168" y="126"/>
                      <a:pt x="1" y="449"/>
                      <a:pt x="97" y="752"/>
                    </a:cubicBezTo>
                    <a:cubicBezTo>
                      <a:pt x="176" y="997"/>
                      <a:pt x="402" y="1152"/>
                      <a:pt x="646" y="1152"/>
                    </a:cubicBezTo>
                    <a:cubicBezTo>
                      <a:pt x="704" y="1152"/>
                      <a:pt x="763" y="1144"/>
                      <a:pt x="821" y="1125"/>
                    </a:cubicBezTo>
                    <a:cubicBezTo>
                      <a:pt x="1124" y="1028"/>
                      <a:pt x="1290" y="704"/>
                      <a:pt x="1195" y="401"/>
                    </a:cubicBezTo>
                    <a:cubicBezTo>
                      <a:pt x="1115" y="157"/>
                      <a:pt x="889" y="1"/>
                      <a:pt x="646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838449" y="12188517"/>
                <a:ext cx="195736" cy="410321"/>
              </a:xfrm>
              <a:custGeom>
                <a:rect b="b" l="l" r="r" t="t"/>
                <a:pathLst>
                  <a:path extrusionOk="0" h="5159" w="2461">
                    <a:moveTo>
                      <a:pt x="1430" y="0"/>
                    </a:moveTo>
                    <a:cubicBezTo>
                      <a:pt x="1195" y="0"/>
                      <a:pt x="957" y="92"/>
                      <a:pt x="769" y="281"/>
                    </a:cubicBezTo>
                    <a:cubicBezTo>
                      <a:pt x="726" y="324"/>
                      <a:pt x="729" y="325"/>
                      <a:pt x="725" y="328"/>
                    </a:cubicBezTo>
                    <a:cubicBezTo>
                      <a:pt x="49" y="1259"/>
                      <a:pt x="218" y="3604"/>
                      <a:pt x="25" y="4471"/>
                    </a:cubicBezTo>
                    <a:cubicBezTo>
                      <a:pt x="12" y="4527"/>
                      <a:pt x="10" y="4553"/>
                      <a:pt x="7" y="4599"/>
                    </a:cubicBezTo>
                    <a:lnTo>
                      <a:pt x="7" y="4600"/>
                    </a:lnTo>
                    <a:cubicBezTo>
                      <a:pt x="0" y="4771"/>
                      <a:pt x="91" y="4966"/>
                      <a:pt x="261" y="5084"/>
                    </a:cubicBezTo>
                    <a:cubicBezTo>
                      <a:pt x="290" y="5105"/>
                      <a:pt x="324" y="5120"/>
                      <a:pt x="329" y="5124"/>
                    </a:cubicBezTo>
                    <a:cubicBezTo>
                      <a:pt x="415" y="5148"/>
                      <a:pt x="498" y="5159"/>
                      <a:pt x="577" y="5159"/>
                    </a:cubicBezTo>
                    <a:cubicBezTo>
                      <a:pt x="1640" y="5159"/>
                      <a:pt x="2090" y="3164"/>
                      <a:pt x="2295" y="2192"/>
                    </a:cubicBezTo>
                    <a:cubicBezTo>
                      <a:pt x="2387" y="1749"/>
                      <a:pt x="2460" y="1116"/>
                      <a:pt x="2320" y="678"/>
                    </a:cubicBezTo>
                    <a:cubicBezTo>
                      <a:pt x="2275" y="504"/>
                      <a:pt x="2158" y="322"/>
                      <a:pt x="1987" y="189"/>
                    </a:cubicBezTo>
                    <a:lnTo>
                      <a:pt x="1986" y="189"/>
                    </a:lnTo>
                    <a:cubicBezTo>
                      <a:pt x="1926" y="144"/>
                      <a:pt x="1860" y="104"/>
                      <a:pt x="1803" y="81"/>
                    </a:cubicBezTo>
                    <a:cubicBezTo>
                      <a:pt x="1685" y="27"/>
                      <a:pt x="1558" y="0"/>
                      <a:pt x="1430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834392" y="12509131"/>
                <a:ext cx="100771" cy="91704"/>
              </a:xfrm>
              <a:custGeom>
                <a:rect b="b" l="l" r="r" t="t"/>
                <a:pathLst>
                  <a:path extrusionOk="0" h="1153" w="1267">
                    <a:moveTo>
                      <a:pt x="633" y="0"/>
                    </a:moveTo>
                    <a:cubicBezTo>
                      <a:pt x="371" y="0"/>
                      <a:pt x="135" y="181"/>
                      <a:pt x="73" y="446"/>
                    </a:cubicBezTo>
                    <a:cubicBezTo>
                      <a:pt x="1" y="757"/>
                      <a:pt x="195" y="1066"/>
                      <a:pt x="504" y="1137"/>
                    </a:cubicBezTo>
                    <a:cubicBezTo>
                      <a:pt x="548" y="1147"/>
                      <a:pt x="592" y="1152"/>
                      <a:pt x="635" y="1152"/>
                    </a:cubicBezTo>
                    <a:cubicBezTo>
                      <a:pt x="897" y="1152"/>
                      <a:pt x="1133" y="972"/>
                      <a:pt x="1195" y="706"/>
                    </a:cubicBezTo>
                    <a:cubicBezTo>
                      <a:pt x="1267" y="396"/>
                      <a:pt x="1073" y="87"/>
                      <a:pt x="764" y="15"/>
                    </a:cubicBezTo>
                    <a:cubicBezTo>
                      <a:pt x="720" y="5"/>
                      <a:pt x="676" y="0"/>
                      <a:pt x="633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888557" y="12544604"/>
                <a:ext cx="31655" cy="20043"/>
              </a:xfrm>
              <a:custGeom>
                <a:rect b="b" l="l" r="r" t="t"/>
                <a:pathLst>
                  <a:path extrusionOk="0" h="252" w="398">
                    <a:moveTo>
                      <a:pt x="26" y="1"/>
                    </a:moveTo>
                    <a:cubicBezTo>
                      <a:pt x="14" y="1"/>
                      <a:pt x="1" y="15"/>
                      <a:pt x="10" y="29"/>
                    </a:cubicBezTo>
                    <a:cubicBezTo>
                      <a:pt x="89" y="154"/>
                      <a:pt x="231" y="234"/>
                      <a:pt x="376" y="252"/>
                    </a:cubicBezTo>
                    <a:cubicBezTo>
                      <a:pt x="377" y="252"/>
                      <a:pt x="377" y="252"/>
                      <a:pt x="378" y="252"/>
                    </a:cubicBezTo>
                    <a:cubicBezTo>
                      <a:pt x="394" y="252"/>
                      <a:pt x="398" y="227"/>
                      <a:pt x="381" y="224"/>
                    </a:cubicBezTo>
                    <a:cubicBezTo>
                      <a:pt x="244" y="196"/>
                      <a:pt x="124" y="114"/>
                      <a:pt x="38" y="7"/>
                    </a:cubicBezTo>
                    <a:cubicBezTo>
                      <a:pt x="35" y="2"/>
                      <a:pt x="30" y="1"/>
                      <a:pt x="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978593" y="12476123"/>
                <a:ext cx="12726" cy="32371"/>
              </a:xfrm>
              <a:custGeom>
                <a:rect b="b" l="l" r="r" t="t"/>
                <a:pathLst>
                  <a:path extrusionOk="0" h="407" w="160">
                    <a:moveTo>
                      <a:pt x="143" y="1"/>
                    </a:moveTo>
                    <a:cubicBezTo>
                      <a:pt x="138" y="1"/>
                      <a:pt x="133" y="3"/>
                      <a:pt x="132" y="9"/>
                    </a:cubicBezTo>
                    <a:cubicBezTo>
                      <a:pt x="107" y="71"/>
                      <a:pt x="85" y="133"/>
                      <a:pt x="64" y="195"/>
                    </a:cubicBezTo>
                    <a:cubicBezTo>
                      <a:pt x="40" y="257"/>
                      <a:pt x="20" y="319"/>
                      <a:pt x="3" y="384"/>
                    </a:cubicBezTo>
                    <a:cubicBezTo>
                      <a:pt x="0" y="393"/>
                      <a:pt x="4" y="402"/>
                      <a:pt x="14" y="406"/>
                    </a:cubicBezTo>
                    <a:cubicBezTo>
                      <a:pt x="16" y="406"/>
                      <a:pt x="18" y="407"/>
                      <a:pt x="20" y="407"/>
                    </a:cubicBezTo>
                    <a:cubicBezTo>
                      <a:pt x="27" y="407"/>
                      <a:pt x="33" y="402"/>
                      <a:pt x="36" y="395"/>
                    </a:cubicBezTo>
                    <a:cubicBezTo>
                      <a:pt x="85" y="272"/>
                      <a:pt x="121" y="146"/>
                      <a:pt x="157" y="18"/>
                    </a:cubicBezTo>
                    <a:cubicBezTo>
                      <a:pt x="159" y="8"/>
                      <a:pt x="151" y="1"/>
                      <a:pt x="1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504792" y="12621198"/>
                <a:ext cx="104350" cy="182930"/>
              </a:xfrm>
              <a:custGeom>
                <a:rect b="b" l="l" r="r" t="t"/>
                <a:pathLst>
                  <a:path extrusionOk="0" h="2300" w="1312">
                    <a:moveTo>
                      <a:pt x="802" y="1"/>
                    </a:moveTo>
                    <a:cubicBezTo>
                      <a:pt x="774" y="1"/>
                      <a:pt x="744" y="3"/>
                      <a:pt x="713" y="9"/>
                    </a:cubicBezTo>
                    <a:cubicBezTo>
                      <a:pt x="541" y="38"/>
                      <a:pt x="343" y="139"/>
                      <a:pt x="201" y="247"/>
                    </a:cubicBezTo>
                    <a:cubicBezTo>
                      <a:pt x="197" y="249"/>
                      <a:pt x="194" y="252"/>
                      <a:pt x="191" y="254"/>
                    </a:cubicBezTo>
                    <a:cubicBezTo>
                      <a:pt x="28" y="387"/>
                      <a:pt x="11" y="520"/>
                      <a:pt x="7" y="730"/>
                    </a:cubicBezTo>
                    <a:cubicBezTo>
                      <a:pt x="0" y="1176"/>
                      <a:pt x="100" y="1689"/>
                      <a:pt x="338" y="2110"/>
                    </a:cubicBezTo>
                    <a:cubicBezTo>
                      <a:pt x="376" y="2179"/>
                      <a:pt x="428" y="2239"/>
                      <a:pt x="499" y="2276"/>
                    </a:cubicBezTo>
                    <a:cubicBezTo>
                      <a:pt x="530" y="2292"/>
                      <a:pt x="559" y="2299"/>
                      <a:pt x="586" y="2299"/>
                    </a:cubicBezTo>
                    <a:cubicBezTo>
                      <a:pt x="608" y="2299"/>
                      <a:pt x="629" y="2294"/>
                      <a:pt x="649" y="2285"/>
                    </a:cubicBezTo>
                    <a:cubicBezTo>
                      <a:pt x="703" y="2260"/>
                      <a:pt x="749" y="2204"/>
                      <a:pt x="784" y="2134"/>
                    </a:cubicBezTo>
                    <a:cubicBezTo>
                      <a:pt x="924" y="1857"/>
                      <a:pt x="1079" y="1332"/>
                      <a:pt x="1121" y="1167"/>
                    </a:cubicBezTo>
                    <a:cubicBezTo>
                      <a:pt x="1197" y="869"/>
                      <a:pt x="1312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504792" y="12640764"/>
                <a:ext cx="51618" cy="163365"/>
              </a:xfrm>
              <a:custGeom>
                <a:rect b="b" l="l" r="r" t="t"/>
                <a:pathLst>
                  <a:path extrusionOk="0" h="2054" w="649">
                    <a:moveTo>
                      <a:pt x="201" y="1"/>
                    </a:moveTo>
                    <a:cubicBezTo>
                      <a:pt x="197" y="3"/>
                      <a:pt x="194" y="6"/>
                      <a:pt x="191" y="8"/>
                    </a:cubicBezTo>
                    <a:cubicBezTo>
                      <a:pt x="28" y="141"/>
                      <a:pt x="11" y="274"/>
                      <a:pt x="7" y="484"/>
                    </a:cubicBezTo>
                    <a:cubicBezTo>
                      <a:pt x="0" y="930"/>
                      <a:pt x="100" y="1443"/>
                      <a:pt x="338" y="1864"/>
                    </a:cubicBezTo>
                    <a:cubicBezTo>
                      <a:pt x="376" y="1933"/>
                      <a:pt x="428" y="1993"/>
                      <a:pt x="499" y="2030"/>
                    </a:cubicBezTo>
                    <a:cubicBezTo>
                      <a:pt x="530" y="2046"/>
                      <a:pt x="559" y="2053"/>
                      <a:pt x="586" y="2053"/>
                    </a:cubicBezTo>
                    <a:cubicBezTo>
                      <a:pt x="608" y="2053"/>
                      <a:pt x="629" y="2048"/>
                      <a:pt x="649" y="2039"/>
                    </a:cubicBezTo>
                    <a:cubicBezTo>
                      <a:pt x="281" y="1471"/>
                      <a:pt x="115" y="568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557207" y="12690634"/>
                <a:ext cx="55993" cy="25928"/>
              </a:xfrm>
              <a:custGeom>
                <a:rect b="b" l="l" r="r" t="t"/>
                <a:pathLst>
                  <a:path extrusionOk="0" fill="none" h="326" w="704">
                    <a:moveTo>
                      <a:pt x="704" y="326"/>
                    </a:moveTo>
                    <a:cubicBezTo>
                      <a:pt x="704" y="326"/>
                      <a:pt x="378" y="42"/>
                      <a:pt x="0" y="0"/>
                    </a:cubicBezTo>
                  </a:path>
                </a:pathLst>
              </a:custGeom>
              <a:noFill/>
              <a:ln cap="rnd" cmpd="sng" w="1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549571" y="12714495"/>
                <a:ext cx="56947" cy="23781"/>
              </a:xfrm>
              <a:custGeom>
                <a:rect b="b" l="l" r="r" t="t"/>
                <a:pathLst>
                  <a:path extrusionOk="0" fill="none" h="299" w="716">
                    <a:moveTo>
                      <a:pt x="715" y="299"/>
                    </a:moveTo>
                    <a:cubicBezTo>
                      <a:pt x="715" y="299"/>
                      <a:pt x="378" y="29"/>
                      <a:pt x="1" y="0"/>
                    </a:cubicBezTo>
                  </a:path>
                </a:pathLst>
              </a:custGeom>
              <a:noFill/>
              <a:ln cap="rnd" cmpd="sng" w="1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564763" y="12599246"/>
                <a:ext cx="95124" cy="82557"/>
              </a:xfrm>
              <a:custGeom>
                <a:rect b="b" l="l" r="r" t="t"/>
                <a:pathLst>
                  <a:path extrusionOk="0" h="1038" w="1196">
                    <a:moveTo>
                      <a:pt x="756" y="1"/>
                    </a:moveTo>
                    <a:cubicBezTo>
                      <a:pt x="729" y="1"/>
                      <a:pt x="698" y="10"/>
                      <a:pt x="662" y="32"/>
                    </a:cubicBezTo>
                    <a:cubicBezTo>
                      <a:pt x="516" y="119"/>
                      <a:pt x="344" y="191"/>
                      <a:pt x="222" y="312"/>
                    </a:cubicBezTo>
                    <a:cubicBezTo>
                      <a:pt x="1" y="534"/>
                      <a:pt x="90" y="931"/>
                      <a:pt x="362" y="1012"/>
                    </a:cubicBezTo>
                    <a:cubicBezTo>
                      <a:pt x="425" y="1030"/>
                      <a:pt x="487" y="1038"/>
                      <a:pt x="551" y="1038"/>
                    </a:cubicBezTo>
                    <a:cubicBezTo>
                      <a:pt x="717" y="1038"/>
                      <a:pt x="888" y="984"/>
                      <a:pt x="1073" y="925"/>
                    </a:cubicBezTo>
                    <a:cubicBezTo>
                      <a:pt x="1172" y="895"/>
                      <a:pt x="1196" y="845"/>
                      <a:pt x="1163" y="749"/>
                    </a:cubicBezTo>
                    <a:cubicBezTo>
                      <a:pt x="1109" y="581"/>
                      <a:pt x="1034" y="411"/>
                      <a:pt x="956" y="249"/>
                    </a:cubicBezTo>
                    <a:cubicBezTo>
                      <a:pt x="904" y="144"/>
                      <a:pt x="860" y="1"/>
                      <a:pt x="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603576" y="12655956"/>
                <a:ext cx="35234" cy="8113"/>
              </a:xfrm>
              <a:custGeom>
                <a:rect b="b" l="l" r="r" t="t"/>
                <a:pathLst>
                  <a:path extrusionOk="0" fill="none" h="102" w="443">
                    <a:moveTo>
                      <a:pt x="443" y="1"/>
                    </a:moveTo>
                    <a:lnTo>
                      <a:pt x="0" y="101"/>
                    </a:lnTo>
                  </a:path>
                </a:pathLst>
              </a:custGeom>
              <a:solidFill>
                <a:schemeClr val="accent6"/>
              </a:solidFill>
              <a:ln cap="rnd" cmpd="sng" w="1100">
                <a:solidFill>
                  <a:srgbClr val="18203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595146" y="12623664"/>
                <a:ext cx="31496" cy="17895"/>
              </a:xfrm>
              <a:custGeom>
                <a:rect b="b" l="l" r="r" t="t"/>
                <a:pathLst>
                  <a:path extrusionOk="0" fill="none" h="225" w="396">
                    <a:moveTo>
                      <a:pt x="396" y="0"/>
                    </a:moveTo>
                    <a:lnTo>
                      <a:pt x="1" y="224"/>
                    </a:lnTo>
                  </a:path>
                </a:pathLst>
              </a:custGeom>
              <a:solidFill>
                <a:schemeClr val="accent6"/>
              </a:solidFill>
              <a:ln cap="rnd" cmpd="sng" w="1100">
                <a:solidFill>
                  <a:srgbClr val="18203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798680" y="11892799"/>
                <a:ext cx="529783" cy="651710"/>
              </a:xfrm>
              <a:custGeom>
                <a:rect b="b" l="l" r="r" t="t"/>
                <a:pathLst>
                  <a:path extrusionOk="0" h="8194" w="6661">
                    <a:moveTo>
                      <a:pt x="3151" y="0"/>
                    </a:moveTo>
                    <a:cubicBezTo>
                      <a:pt x="2420" y="0"/>
                      <a:pt x="1723" y="484"/>
                      <a:pt x="1358" y="1521"/>
                    </a:cubicBezTo>
                    <a:cubicBezTo>
                      <a:pt x="772" y="3178"/>
                      <a:pt x="843" y="4278"/>
                      <a:pt x="715" y="4990"/>
                    </a:cubicBezTo>
                    <a:cubicBezTo>
                      <a:pt x="556" y="5869"/>
                      <a:pt x="411" y="6422"/>
                      <a:pt x="298" y="6776"/>
                    </a:cubicBezTo>
                    <a:cubicBezTo>
                      <a:pt x="101" y="7389"/>
                      <a:pt x="0" y="7406"/>
                      <a:pt x="90" y="7482"/>
                    </a:cubicBezTo>
                    <a:cubicBezTo>
                      <a:pt x="126" y="7512"/>
                      <a:pt x="159" y="7543"/>
                      <a:pt x="196" y="7569"/>
                    </a:cubicBezTo>
                    <a:cubicBezTo>
                      <a:pt x="741" y="7932"/>
                      <a:pt x="1158" y="8053"/>
                      <a:pt x="1667" y="8080"/>
                    </a:cubicBezTo>
                    <a:cubicBezTo>
                      <a:pt x="1671" y="8081"/>
                      <a:pt x="1676" y="8081"/>
                      <a:pt x="1680" y="8081"/>
                    </a:cubicBezTo>
                    <a:cubicBezTo>
                      <a:pt x="1761" y="8081"/>
                      <a:pt x="1838" y="8055"/>
                      <a:pt x="1918" y="8047"/>
                    </a:cubicBezTo>
                    <a:cubicBezTo>
                      <a:pt x="2259" y="8011"/>
                      <a:pt x="2219" y="7955"/>
                      <a:pt x="2634" y="7907"/>
                    </a:cubicBezTo>
                    <a:cubicBezTo>
                      <a:pt x="2658" y="7904"/>
                      <a:pt x="2684" y="7903"/>
                      <a:pt x="2711" y="7903"/>
                    </a:cubicBezTo>
                    <a:cubicBezTo>
                      <a:pt x="2890" y="7903"/>
                      <a:pt x="3137" y="7955"/>
                      <a:pt x="3283" y="7984"/>
                    </a:cubicBezTo>
                    <a:cubicBezTo>
                      <a:pt x="4323" y="8193"/>
                      <a:pt x="4167" y="8125"/>
                      <a:pt x="4644" y="8150"/>
                    </a:cubicBezTo>
                    <a:cubicBezTo>
                      <a:pt x="4649" y="8151"/>
                      <a:pt x="4655" y="8151"/>
                      <a:pt x="4660" y="8151"/>
                    </a:cubicBezTo>
                    <a:cubicBezTo>
                      <a:pt x="4723" y="8151"/>
                      <a:pt x="4782" y="8129"/>
                      <a:pt x="4843" y="8125"/>
                    </a:cubicBezTo>
                    <a:cubicBezTo>
                      <a:pt x="5291" y="8093"/>
                      <a:pt x="6173" y="7849"/>
                      <a:pt x="6585" y="7539"/>
                    </a:cubicBezTo>
                    <a:cubicBezTo>
                      <a:pt x="6639" y="7500"/>
                      <a:pt x="6661" y="7454"/>
                      <a:pt x="6656" y="7385"/>
                    </a:cubicBezTo>
                    <a:cubicBezTo>
                      <a:pt x="6639" y="7172"/>
                      <a:pt x="6631" y="6939"/>
                      <a:pt x="6614" y="6691"/>
                    </a:cubicBezTo>
                    <a:cubicBezTo>
                      <a:pt x="6602" y="6499"/>
                      <a:pt x="6587" y="6297"/>
                      <a:pt x="6558" y="6086"/>
                    </a:cubicBezTo>
                    <a:cubicBezTo>
                      <a:pt x="6244" y="3701"/>
                      <a:pt x="5075" y="1042"/>
                      <a:pt x="4447" y="513"/>
                    </a:cubicBezTo>
                    <a:cubicBezTo>
                      <a:pt x="4046" y="176"/>
                      <a:pt x="3592" y="0"/>
                      <a:pt x="3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798680" y="12425060"/>
                <a:ext cx="529783" cy="119462"/>
              </a:xfrm>
              <a:custGeom>
                <a:rect b="b" l="l" r="r" t="t"/>
                <a:pathLst>
                  <a:path extrusionOk="0" h="1502" w="6661">
                    <a:moveTo>
                      <a:pt x="6615" y="0"/>
                    </a:moveTo>
                    <a:cubicBezTo>
                      <a:pt x="6050" y="246"/>
                      <a:pt x="5347" y="418"/>
                      <a:pt x="4680" y="418"/>
                    </a:cubicBezTo>
                    <a:cubicBezTo>
                      <a:pt x="4401" y="418"/>
                      <a:pt x="4128" y="388"/>
                      <a:pt x="3874" y="321"/>
                    </a:cubicBezTo>
                    <a:cubicBezTo>
                      <a:pt x="3675" y="267"/>
                      <a:pt x="3381" y="238"/>
                      <a:pt x="3129" y="238"/>
                    </a:cubicBezTo>
                    <a:cubicBezTo>
                      <a:pt x="3004" y="238"/>
                      <a:pt x="2890" y="245"/>
                      <a:pt x="2803" y="260"/>
                    </a:cubicBezTo>
                    <a:cubicBezTo>
                      <a:pt x="2285" y="346"/>
                      <a:pt x="2429" y="313"/>
                      <a:pt x="1766" y="360"/>
                    </a:cubicBezTo>
                    <a:cubicBezTo>
                      <a:pt x="1724" y="362"/>
                      <a:pt x="1680" y="364"/>
                      <a:pt x="1636" y="364"/>
                    </a:cubicBezTo>
                    <a:cubicBezTo>
                      <a:pt x="1217" y="364"/>
                      <a:pt x="709" y="242"/>
                      <a:pt x="298" y="84"/>
                    </a:cubicBezTo>
                    <a:cubicBezTo>
                      <a:pt x="101" y="697"/>
                      <a:pt x="0" y="714"/>
                      <a:pt x="90" y="790"/>
                    </a:cubicBezTo>
                    <a:cubicBezTo>
                      <a:pt x="126" y="820"/>
                      <a:pt x="159" y="851"/>
                      <a:pt x="196" y="877"/>
                    </a:cubicBezTo>
                    <a:cubicBezTo>
                      <a:pt x="741" y="1240"/>
                      <a:pt x="1158" y="1361"/>
                      <a:pt x="1667" y="1388"/>
                    </a:cubicBezTo>
                    <a:cubicBezTo>
                      <a:pt x="1671" y="1389"/>
                      <a:pt x="1676" y="1389"/>
                      <a:pt x="1680" y="1389"/>
                    </a:cubicBezTo>
                    <a:cubicBezTo>
                      <a:pt x="1761" y="1389"/>
                      <a:pt x="1838" y="1363"/>
                      <a:pt x="1918" y="1355"/>
                    </a:cubicBezTo>
                    <a:cubicBezTo>
                      <a:pt x="2259" y="1319"/>
                      <a:pt x="2219" y="1263"/>
                      <a:pt x="2634" y="1215"/>
                    </a:cubicBezTo>
                    <a:cubicBezTo>
                      <a:pt x="2658" y="1212"/>
                      <a:pt x="2684" y="1211"/>
                      <a:pt x="2711" y="1211"/>
                    </a:cubicBezTo>
                    <a:cubicBezTo>
                      <a:pt x="2890" y="1211"/>
                      <a:pt x="3137" y="1263"/>
                      <a:pt x="3283" y="1292"/>
                    </a:cubicBezTo>
                    <a:cubicBezTo>
                      <a:pt x="4323" y="1501"/>
                      <a:pt x="4167" y="1433"/>
                      <a:pt x="4644" y="1458"/>
                    </a:cubicBezTo>
                    <a:cubicBezTo>
                      <a:pt x="4649" y="1459"/>
                      <a:pt x="4655" y="1459"/>
                      <a:pt x="4660" y="1459"/>
                    </a:cubicBezTo>
                    <a:cubicBezTo>
                      <a:pt x="4723" y="1459"/>
                      <a:pt x="4782" y="1437"/>
                      <a:pt x="4843" y="1433"/>
                    </a:cubicBezTo>
                    <a:cubicBezTo>
                      <a:pt x="5291" y="1401"/>
                      <a:pt x="6173" y="1157"/>
                      <a:pt x="6585" y="847"/>
                    </a:cubicBezTo>
                    <a:cubicBezTo>
                      <a:pt x="6639" y="808"/>
                      <a:pt x="6661" y="762"/>
                      <a:pt x="6656" y="693"/>
                    </a:cubicBezTo>
                    <a:cubicBezTo>
                      <a:pt x="6639" y="480"/>
                      <a:pt x="6631" y="247"/>
                      <a:pt x="6615" y="0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1024565" y="12147396"/>
                <a:ext cx="95283" cy="259682"/>
              </a:xfrm>
              <a:custGeom>
                <a:rect b="b" l="l" r="r" t="t"/>
                <a:pathLst>
                  <a:path extrusionOk="0" h="3265" w="1198">
                    <a:moveTo>
                      <a:pt x="1179" y="1"/>
                    </a:moveTo>
                    <a:cubicBezTo>
                      <a:pt x="1171" y="1"/>
                      <a:pt x="1164" y="5"/>
                      <a:pt x="1164" y="15"/>
                    </a:cubicBezTo>
                    <a:cubicBezTo>
                      <a:pt x="1098" y="585"/>
                      <a:pt x="960" y="1147"/>
                      <a:pt x="765" y="1686"/>
                    </a:cubicBezTo>
                    <a:cubicBezTo>
                      <a:pt x="569" y="2225"/>
                      <a:pt x="283" y="2726"/>
                      <a:pt x="10" y="3234"/>
                    </a:cubicBezTo>
                    <a:cubicBezTo>
                      <a:pt x="1" y="3251"/>
                      <a:pt x="15" y="3265"/>
                      <a:pt x="30" y="3265"/>
                    </a:cubicBezTo>
                    <a:cubicBezTo>
                      <a:pt x="37" y="3265"/>
                      <a:pt x="43" y="3262"/>
                      <a:pt x="47" y="3254"/>
                    </a:cubicBezTo>
                    <a:cubicBezTo>
                      <a:pt x="320" y="2749"/>
                      <a:pt x="608" y="2246"/>
                      <a:pt x="805" y="1702"/>
                    </a:cubicBezTo>
                    <a:cubicBezTo>
                      <a:pt x="998" y="1157"/>
                      <a:pt x="1132" y="593"/>
                      <a:pt x="1196" y="19"/>
                    </a:cubicBezTo>
                    <a:cubicBezTo>
                      <a:pt x="1198" y="7"/>
                      <a:pt x="1188" y="1"/>
                      <a:pt x="1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1109908" y="12280939"/>
                <a:ext cx="56708" cy="86852"/>
              </a:xfrm>
              <a:custGeom>
                <a:rect b="b" l="l" r="r" t="t"/>
                <a:pathLst>
                  <a:path extrusionOk="0" h="1092" w="713">
                    <a:moveTo>
                      <a:pt x="691" y="0"/>
                    </a:moveTo>
                    <a:cubicBezTo>
                      <a:pt x="685" y="0"/>
                      <a:pt x="680" y="3"/>
                      <a:pt x="677" y="9"/>
                    </a:cubicBezTo>
                    <a:cubicBezTo>
                      <a:pt x="484" y="378"/>
                      <a:pt x="264" y="732"/>
                      <a:pt x="6" y="1057"/>
                    </a:cubicBezTo>
                    <a:cubicBezTo>
                      <a:pt x="0" y="1066"/>
                      <a:pt x="1" y="1078"/>
                      <a:pt x="10" y="1086"/>
                    </a:cubicBezTo>
                    <a:cubicBezTo>
                      <a:pt x="14" y="1089"/>
                      <a:pt x="19" y="1091"/>
                      <a:pt x="24" y="1091"/>
                    </a:cubicBezTo>
                    <a:cubicBezTo>
                      <a:pt x="30" y="1091"/>
                      <a:pt x="36" y="1088"/>
                      <a:pt x="40" y="1083"/>
                    </a:cubicBezTo>
                    <a:cubicBezTo>
                      <a:pt x="302" y="758"/>
                      <a:pt x="520" y="398"/>
                      <a:pt x="706" y="25"/>
                    </a:cubicBezTo>
                    <a:cubicBezTo>
                      <a:pt x="712" y="12"/>
                      <a:pt x="702" y="0"/>
                      <a:pt x="6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1080161" y="11577196"/>
                <a:ext cx="423524" cy="296347"/>
              </a:xfrm>
              <a:custGeom>
                <a:rect b="b" l="l" r="r" t="t"/>
                <a:pathLst>
                  <a:path extrusionOk="0" h="3726" w="5325">
                    <a:moveTo>
                      <a:pt x="4986" y="0"/>
                    </a:moveTo>
                    <a:cubicBezTo>
                      <a:pt x="4894" y="0"/>
                      <a:pt x="4796" y="68"/>
                      <a:pt x="4692" y="216"/>
                    </a:cubicBezTo>
                    <a:cubicBezTo>
                      <a:pt x="4429" y="586"/>
                      <a:pt x="4112" y="1043"/>
                      <a:pt x="4035" y="1166"/>
                    </a:cubicBezTo>
                    <a:cubicBezTo>
                      <a:pt x="3924" y="1343"/>
                      <a:pt x="3064" y="2507"/>
                      <a:pt x="3072" y="2516"/>
                    </a:cubicBezTo>
                    <a:cubicBezTo>
                      <a:pt x="2692" y="2187"/>
                      <a:pt x="2178" y="1733"/>
                      <a:pt x="1283" y="1052"/>
                    </a:cubicBezTo>
                    <a:cubicBezTo>
                      <a:pt x="1062" y="884"/>
                      <a:pt x="862" y="814"/>
                      <a:pt x="694" y="814"/>
                    </a:cubicBezTo>
                    <a:cubicBezTo>
                      <a:pt x="226" y="814"/>
                      <a:pt x="0" y="1346"/>
                      <a:pt x="237" y="1761"/>
                    </a:cubicBezTo>
                    <a:cubicBezTo>
                      <a:pt x="416" y="2079"/>
                      <a:pt x="737" y="2299"/>
                      <a:pt x="1019" y="2518"/>
                    </a:cubicBezTo>
                    <a:cubicBezTo>
                      <a:pt x="1627" y="2988"/>
                      <a:pt x="2087" y="3252"/>
                      <a:pt x="2815" y="3629"/>
                    </a:cubicBezTo>
                    <a:cubicBezTo>
                      <a:pt x="2944" y="3696"/>
                      <a:pt x="3067" y="3726"/>
                      <a:pt x="3183" y="3726"/>
                    </a:cubicBezTo>
                    <a:cubicBezTo>
                      <a:pt x="4053" y="3726"/>
                      <a:pt x="4568" y="2038"/>
                      <a:pt x="4839" y="1362"/>
                    </a:cubicBezTo>
                    <a:cubicBezTo>
                      <a:pt x="4968" y="1044"/>
                      <a:pt x="5324" y="252"/>
                      <a:pt x="5169" y="93"/>
                    </a:cubicBezTo>
                    <a:cubicBezTo>
                      <a:pt x="5110" y="33"/>
                      <a:pt x="5049" y="0"/>
                      <a:pt x="4986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1299683" y="11776118"/>
                <a:ext cx="25610" cy="32689"/>
              </a:xfrm>
              <a:custGeom>
                <a:rect b="b" l="l" r="r" t="t"/>
                <a:pathLst>
                  <a:path extrusionOk="0" h="411" w="322">
                    <a:moveTo>
                      <a:pt x="309" y="1"/>
                    </a:moveTo>
                    <a:cubicBezTo>
                      <a:pt x="252" y="1"/>
                      <a:pt x="2" y="354"/>
                      <a:pt x="5" y="391"/>
                    </a:cubicBezTo>
                    <a:cubicBezTo>
                      <a:pt x="0" y="402"/>
                      <a:pt x="9" y="410"/>
                      <a:pt x="19" y="410"/>
                    </a:cubicBezTo>
                    <a:cubicBezTo>
                      <a:pt x="24" y="410"/>
                      <a:pt x="29" y="408"/>
                      <a:pt x="31" y="401"/>
                    </a:cubicBezTo>
                    <a:cubicBezTo>
                      <a:pt x="104" y="263"/>
                      <a:pt x="217" y="148"/>
                      <a:pt x="320" y="29"/>
                    </a:cubicBezTo>
                    <a:cubicBezTo>
                      <a:pt x="322" y="10"/>
                      <a:pt x="318" y="1"/>
                      <a:pt x="3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1434577" y="11540529"/>
                <a:ext cx="83591" cy="107213"/>
              </a:xfrm>
              <a:custGeom>
                <a:rect b="b" l="l" r="r" t="t"/>
                <a:pathLst>
                  <a:path extrusionOk="0" h="1348" w="1051">
                    <a:moveTo>
                      <a:pt x="652" y="1"/>
                    </a:moveTo>
                    <a:cubicBezTo>
                      <a:pt x="596" y="1"/>
                      <a:pt x="531" y="19"/>
                      <a:pt x="443" y="45"/>
                    </a:cubicBezTo>
                    <a:cubicBezTo>
                      <a:pt x="407" y="52"/>
                      <a:pt x="365" y="79"/>
                      <a:pt x="324" y="104"/>
                    </a:cubicBezTo>
                    <a:cubicBezTo>
                      <a:pt x="222" y="169"/>
                      <a:pt x="134" y="136"/>
                      <a:pt x="82" y="247"/>
                    </a:cubicBezTo>
                    <a:cubicBezTo>
                      <a:pt x="31" y="351"/>
                      <a:pt x="14" y="566"/>
                      <a:pt x="9" y="679"/>
                    </a:cubicBezTo>
                    <a:cubicBezTo>
                      <a:pt x="0" y="843"/>
                      <a:pt x="17" y="1017"/>
                      <a:pt x="98" y="1162"/>
                    </a:cubicBezTo>
                    <a:cubicBezTo>
                      <a:pt x="169" y="1290"/>
                      <a:pt x="292" y="1347"/>
                      <a:pt x="419" y="1347"/>
                    </a:cubicBezTo>
                    <a:cubicBezTo>
                      <a:pt x="522" y="1347"/>
                      <a:pt x="628" y="1310"/>
                      <a:pt x="712" y="1242"/>
                    </a:cubicBezTo>
                    <a:cubicBezTo>
                      <a:pt x="902" y="1088"/>
                      <a:pt x="1000" y="848"/>
                      <a:pt x="1028" y="617"/>
                    </a:cubicBezTo>
                    <a:cubicBezTo>
                      <a:pt x="1051" y="449"/>
                      <a:pt x="955" y="211"/>
                      <a:pt x="840" y="93"/>
                    </a:cubicBezTo>
                    <a:cubicBezTo>
                      <a:pt x="773" y="26"/>
                      <a:pt x="718" y="1"/>
                      <a:pt x="652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1443088" y="11635496"/>
                <a:ext cx="32291" cy="13760"/>
              </a:xfrm>
              <a:custGeom>
                <a:rect b="b" l="l" r="r" t="t"/>
                <a:pathLst>
                  <a:path extrusionOk="0" h="173" w="406">
                    <a:moveTo>
                      <a:pt x="25" y="1"/>
                    </a:moveTo>
                    <a:cubicBezTo>
                      <a:pt x="12" y="1"/>
                      <a:pt x="1" y="16"/>
                      <a:pt x="12" y="28"/>
                    </a:cubicBezTo>
                    <a:cubicBezTo>
                      <a:pt x="79" y="113"/>
                      <a:pt x="187" y="173"/>
                      <a:pt x="296" y="173"/>
                    </a:cubicBezTo>
                    <a:cubicBezTo>
                      <a:pt x="325" y="173"/>
                      <a:pt x="353" y="169"/>
                      <a:pt x="381" y="160"/>
                    </a:cubicBezTo>
                    <a:cubicBezTo>
                      <a:pt x="406" y="153"/>
                      <a:pt x="399" y="118"/>
                      <a:pt x="378" y="118"/>
                    </a:cubicBezTo>
                    <a:cubicBezTo>
                      <a:pt x="376" y="118"/>
                      <a:pt x="373" y="118"/>
                      <a:pt x="371" y="119"/>
                    </a:cubicBezTo>
                    <a:cubicBezTo>
                      <a:pt x="346" y="125"/>
                      <a:pt x="321" y="129"/>
                      <a:pt x="296" y="129"/>
                    </a:cubicBezTo>
                    <a:cubicBezTo>
                      <a:pt x="198" y="129"/>
                      <a:pt x="105" y="80"/>
                      <a:pt x="36" y="6"/>
                    </a:cubicBezTo>
                    <a:cubicBezTo>
                      <a:pt x="33" y="2"/>
                      <a:pt x="29" y="1"/>
                      <a:pt x="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1419863" y="11031254"/>
                <a:ext cx="71502" cy="755662"/>
              </a:xfrm>
              <a:custGeom>
                <a:rect b="b" l="l" r="r" t="t"/>
                <a:pathLst>
                  <a:path extrusionOk="0" fill="none" h="9501" w="899">
                    <a:moveTo>
                      <a:pt x="1" y="1"/>
                    </a:moveTo>
                    <a:lnTo>
                      <a:pt x="898" y="9500"/>
                    </a:lnTo>
                  </a:path>
                </a:pathLst>
              </a:custGeom>
              <a:noFill/>
              <a:ln cap="rnd" cmpd="sng" w="38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1176162" y="11091145"/>
                <a:ext cx="537020" cy="405708"/>
              </a:xfrm>
              <a:custGeom>
                <a:rect b="b" l="l" r="r" t="t"/>
                <a:pathLst>
                  <a:path extrusionOk="0" h="5101" w="6752">
                    <a:moveTo>
                      <a:pt x="6327" y="0"/>
                    </a:moveTo>
                    <a:lnTo>
                      <a:pt x="1" y="597"/>
                    </a:lnTo>
                    <a:lnTo>
                      <a:pt x="426" y="5100"/>
                    </a:lnTo>
                    <a:lnTo>
                      <a:pt x="6752" y="4504"/>
                    </a:lnTo>
                    <a:lnTo>
                      <a:pt x="63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1176162" y="11131789"/>
                <a:ext cx="537020" cy="364748"/>
              </a:xfrm>
              <a:custGeom>
                <a:rect b="b" l="l" r="r" t="t"/>
                <a:pathLst>
                  <a:path extrusionOk="0" h="4586" w="6752">
                    <a:moveTo>
                      <a:pt x="861" y="1"/>
                    </a:moveTo>
                    <a:lnTo>
                      <a:pt x="1" y="82"/>
                    </a:lnTo>
                    <a:lnTo>
                      <a:pt x="426" y="4585"/>
                    </a:lnTo>
                    <a:lnTo>
                      <a:pt x="6752" y="3989"/>
                    </a:lnTo>
                    <a:lnTo>
                      <a:pt x="6689" y="3326"/>
                    </a:lnTo>
                    <a:cubicBezTo>
                      <a:pt x="6250" y="3436"/>
                      <a:pt x="5838" y="3485"/>
                      <a:pt x="5453" y="3485"/>
                    </a:cubicBezTo>
                    <a:cubicBezTo>
                      <a:pt x="2630" y="3485"/>
                      <a:pt x="1234" y="840"/>
                      <a:pt x="861" y="1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1436168" y="11521918"/>
                <a:ext cx="41915" cy="64980"/>
              </a:xfrm>
              <a:custGeom>
                <a:rect b="b" l="l" r="r" t="t"/>
                <a:pathLst>
                  <a:path extrusionOk="0" h="817" w="527">
                    <a:moveTo>
                      <a:pt x="333" y="0"/>
                    </a:moveTo>
                    <a:cubicBezTo>
                      <a:pt x="294" y="0"/>
                      <a:pt x="255" y="25"/>
                      <a:pt x="231" y="59"/>
                    </a:cubicBezTo>
                    <a:cubicBezTo>
                      <a:pt x="189" y="120"/>
                      <a:pt x="52" y="464"/>
                      <a:pt x="28" y="585"/>
                    </a:cubicBezTo>
                    <a:cubicBezTo>
                      <a:pt x="12" y="664"/>
                      <a:pt x="0" y="734"/>
                      <a:pt x="74" y="789"/>
                    </a:cubicBezTo>
                    <a:cubicBezTo>
                      <a:pt x="99" y="808"/>
                      <a:pt x="125" y="817"/>
                      <a:pt x="150" y="817"/>
                    </a:cubicBezTo>
                    <a:cubicBezTo>
                      <a:pt x="351" y="817"/>
                      <a:pt x="527" y="267"/>
                      <a:pt x="412" y="53"/>
                    </a:cubicBezTo>
                    <a:cubicBezTo>
                      <a:pt x="392" y="15"/>
                      <a:pt x="363" y="0"/>
                      <a:pt x="333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1450723" y="11540529"/>
                <a:ext cx="75002" cy="71184"/>
              </a:xfrm>
              <a:custGeom>
                <a:rect b="b" l="l" r="r" t="t"/>
                <a:pathLst>
                  <a:path extrusionOk="0" h="895" w="943">
                    <a:moveTo>
                      <a:pt x="443" y="1"/>
                    </a:moveTo>
                    <a:cubicBezTo>
                      <a:pt x="428" y="1"/>
                      <a:pt x="413" y="2"/>
                      <a:pt x="398" y="6"/>
                    </a:cubicBezTo>
                    <a:cubicBezTo>
                      <a:pt x="296" y="32"/>
                      <a:pt x="106" y="107"/>
                      <a:pt x="42" y="204"/>
                    </a:cubicBezTo>
                    <a:cubicBezTo>
                      <a:pt x="1" y="265"/>
                      <a:pt x="17" y="324"/>
                      <a:pt x="84" y="355"/>
                    </a:cubicBezTo>
                    <a:cubicBezTo>
                      <a:pt x="95" y="360"/>
                      <a:pt x="107" y="363"/>
                      <a:pt x="119" y="368"/>
                    </a:cubicBezTo>
                    <a:cubicBezTo>
                      <a:pt x="194" y="400"/>
                      <a:pt x="110" y="411"/>
                      <a:pt x="69" y="494"/>
                    </a:cubicBezTo>
                    <a:cubicBezTo>
                      <a:pt x="38" y="558"/>
                      <a:pt x="55" y="618"/>
                      <a:pt x="115" y="654"/>
                    </a:cubicBezTo>
                    <a:cubicBezTo>
                      <a:pt x="140" y="668"/>
                      <a:pt x="171" y="676"/>
                      <a:pt x="173" y="678"/>
                    </a:cubicBezTo>
                    <a:cubicBezTo>
                      <a:pt x="249" y="705"/>
                      <a:pt x="107" y="703"/>
                      <a:pt x="125" y="801"/>
                    </a:cubicBezTo>
                    <a:cubicBezTo>
                      <a:pt x="139" y="865"/>
                      <a:pt x="225" y="894"/>
                      <a:pt x="333" y="894"/>
                    </a:cubicBezTo>
                    <a:cubicBezTo>
                      <a:pt x="477" y="894"/>
                      <a:pt x="658" y="841"/>
                      <a:pt x="751" y="745"/>
                    </a:cubicBezTo>
                    <a:cubicBezTo>
                      <a:pt x="942" y="575"/>
                      <a:pt x="717" y="1"/>
                      <a:pt x="443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1445315" y="11545301"/>
                <a:ext cx="55595" cy="66809"/>
              </a:xfrm>
              <a:custGeom>
                <a:rect b="b" l="l" r="r" t="t"/>
                <a:pathLst>
                  <a:path extrusionOk="0" h="840" w="699">
                    <a:moveTo>
                      <a:pt x="234" y="610"/>
                    </a:moveTo>
                    <a:lnTo>
                      <a:pt x="234" y="610"/>
                    </a:lnTo>
                    <a:cubicBezTo>
                      <a:pt x="234" y="610"/>
                      <a:pt x="234" y="610"/>
                      <a:pt x="234" y="610"/>
                    </a:cubicBezTo>
                    <a:lnTo>
                      <a:pt x="238" y="612"/>
                    </a:lnTo>
                    <a:cubicBezTo>
                      <a:pt x="237" y="612"/>
                      <a:pt x="236" y="611"/>
                      <a:pt x="234" y="610"/>
                    </a:cubicBezTo>
                    <a:close/>
                    <a:moveTo>
                      <a:pt x="322" y="1"/>
                    </a:moveTo>
                    <a:cubicBezTo>
                      <a:pt x="320" y="1"/>
                      <a:pt x="317" y="1"/>
                      <a:pt x="315" y="2"/>
                    </a:cubicBezTo>
                    <a:cubicBezTo>
                      <a:pt x="245" y="37"/>
                      <a:pt x="168" y="65"/>
                      <a:pt x="108" y="127"/>
                    </a:cubicBezTo>
                    <a:cubicBezTo>
                      <a:pt x="35" y="204"/>
                      <a:pt x="97" y="285"/>
                      <a:pt x="161" y="333"/>
                    </a:cubicBezTo>
                    <a:lnTo>
                      <a:pt x="161" y="333"/>
                    </a:lnTo>
                    <a:cubicBezTo>
                      <a:pt x="118" y="379"/>
                      <a:pt x="70" y="442"/>
                      <a:pt x="92" y="510"/>
                    </a:cubicBezTo>
                    <a:cubicBezTo>
                      <a:pt x="116" y="560"/>
                      <a:pt x="162" y="584"/>
                      <a:pt x="209" y="601"/>
                    </a:cubicBezTo>
                    <a:lnTo>
                      <a:pt x="209" y="601"/>
                    </a:lnTo>
                    <a:cubicBezTo>
                      <a:pt x="175" y="640"/>
                      <a:pt x="146" y="687"/>
                      <a:pt x="163" y="747"/>
                    </a:cubicBezTo>
                    <a:cubicBezTo>
                      <a:pt x="189" y="803"/>
                      <a:pt x="241" y="816"/>
                      <a:pt x="285" y="829"/>
                    </a:cubicBezTo>
                    <a:cubicBezTo>
                      <a:pt x="321" y="836"/>
                      <a:pt x="357" y="840"/>
                      <a:pt x="393" y="840"/>
                    </a:cubicBezTo>
                    <a:cubicBezTo>
                      <a:pt x="494" y="840"/>
                      <a:pt x="596" y="812"/>
                      <a:pt x="686" y="766"/>
                    </a:cubicBezTo>
                    <a:cubicBezTo>
                      <a:pt x="699" y="759"/>
                      <a:pt x="693" y="739"/>
                      <a:pt x="681" y="739"/>
                    </a:cubicBezTo>
                    <a:cubicBezTo>
                      <a:pt x="679" y="739"/>
                      <a:pt x="677" y="740"/>
                      <a:pt x="675" y="741"/>
                    </a:cubicBezTo>
                    <a:cubicBezTo>
                      <a:pt x="596" y="778"/>
                      <a:pt x="510" y="802"/>
                      <a:pt x="423" y="804"/>
                    </a:cubicBezTo>
                    <a:cubicBezTo>
                      <a:pt x="414" y="805"/>
                      <a:pt x="404" y="805"/>
                      <a:pt x="395" y="805"/>
                    </a:cubicBezTo>
                    <a:cubicBezTo>
                      <a:pt x="282" y="805"/>
                      <a:pt x="121" y="761"/>
                      <a:pt x="236" y="633"/>
                    </a:cubicBezTo>
                    <a:cubicBezTo>
                      <a:pt x="244" y="623"/>
                      <a:pt x="252" y="615"/>
                      <a:pt x="261" y="608"/>
                    </a:cubicBezTo>
                    <a:cubicBezTo>
                      <a:pt x="267" y="603"/>
                      <a:pt x="267" y="583"/>
                      <a:pt x="259" y="578"/>
                    </a:cubicBezTo>
                    <a:cubicBezTo>
                      <a:pt x="252" y="575"/>
                      <a:pt x="250" y="574"/>
                      <a:pt x="250" y="574"/>
                    </a:cubicBezTo>
                    <a:cubicBezTo>
                      <a:pt x="250" y="574"/>
                      <a:pt x="249" y="574"/>
                      <a:pt x="249" y="574"/>
                    </a:cubicBezTo>
                    <a:cubicBezTo>
                      <a:pt x="249" y="574"/>
                      <a:pt x="248" y="574"/>
                      <a:pt x="245" y="573"/>
                    </a:cubicBezTo>
                    <a:cubicBezTo>
                      <a:pt x="90" y="525"/>
                      <a:pt x="106" y="448"/>
                      <a:pt x="210" y="345"/>
                    </a:cubicBezTo>
                    <a:cubicBezTo>
                      <a:pt x="220" y="336"/>
                      <a:pt x="219" y="322"/>
                      <a:pt x="208" y="314"/>
                    </a:cubicBezTo>
                    <a:cubicBezTo>
                      <a:pt x="0" y="187"/>
                      <a:pt x="204" y="102"/>
                      <a:pt x="332" y="35"/>
                    </a:cubicBezTo>
                    <a:cubicBezTo>
                      <a:pt x="341" y="30"/>
                      <a:pt x="343" y="21"/>
                      <a:pt x="339" y="11"/>
                    </a:cubicBezTo>
                    <a:cubicBezTo>
                      <a:pt x="335" y="5"/>
                      <a:pt x="328" y="1"/>
                      <a:pt x="3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458200" y="11567095"/>
                <a:ext cx="28474" cy="5806"/>
              </a:xfrm>
              <a:custGeom>
                <a:rect b="b" l="l" r="r" t="t"/>
                <a:pathLst>
                  <a:path extrusionOk="0" h="73" w="358">
                    <a:moveTo>
                      <a:pt x="336" y="0"/>
                    </a:moveTo>
                    <a:cubicBezTo>
                      <a:pt x="335" y="0"/>
                      <a:pt x="335" y="0"/>
                      <a:pt x="334" y="0"/>
                    </a:cubicBezTo>
                    <a:cubicBezTo>
                      <a:pt x="252" y="13"/>
                      <a:pt x="169" y="28"/>
                      <a:pt x="86" y="28"/>
                    </a:cubicBezTo>
                    <a:cubicBezTo>
                      <a:pt x="65" y="28"/>
                      <a:pt x="43" y="27"/>
                      <a:pt x="22" y="25"/>
                    </a:cubicBezTo>
                    <a:cubicBezTo>
                      <a:pt x="21" y="25"/>
                      <a:pt x="20" y="25"/>
                      <a:pt x="19" y="25"/>
                    </a:cubicBezTo>
                    <a:cubicBezTo>
                      <a:pt x="11" y="25"/>
                      <a:pt x="5" y="30"/>
                      <a:pt x="2" y="37"/>
                    </a:cubicBezTo>
                    <a:cubicBezTo>
                      <a:pt x="0" y="48"/>
                      <a:pt x="6" y="58"/>
                      <a:pt x="16" y="61"/>
                    </a:cubicBezTo>
                    <a:cubicBezTo>
                      <a:pt x="46" y="69"/>
                      <a:pt x="76" y="72"/>
                      <a:pt x="107" y="72"/>
                    </a:cubicBezTo>
                    <a:cubicBezTo>
                      <a:pt x="186" y="72"/>
                      <a:pt x="265" y="49"/>
                      <a:pt x="341" y="29"/>
                    </a:cubicBezTo>
                    <a:cubicBezTo>
                      <a:pt x="358" y="24"/>
                      <a:pt x="354" y="0"/>
                      <a:pt x="3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1460347" y="11588251"/>
                <a:ext cx="28474" cy="5727"/>
              </a:xfrm>
              <a:custGeom>
                <a:rect b="b" l="l" r="r" t="t"/>
                <a:pathLst>
                  <a:path extrusionOk="0" h="72" w="358">
                    <a:moveTo>
                      <a:pt x="336" y="0"/>
                    </a:moveTo>
                    <a:cubicBezTo>
                      <a:pt x="335" y="0"/>
                      <a:pt x="335" y="0"/>
                      <a:pt x="335" y="0"/>
                    </a:cubicBezTo>
                    <a:cubicBezTo>
                      <a:pt x="253" y="13"/>
                      <a:pt x="170" y="28"/>
                      <a:pt x="88" y="28"/>
                    </a:cubicBezTo>
                    <a:cubicBezTo>
                      <a:pt x="66" y="28"/>
                      <a:pt x="45" y="27"/>
                      <a:pt x="24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2" y="24"/>
                      <a:pt x="6" y="29"/>
                      <a:pt x="4" y="37"/>
                    </a:cubicBezTo>
                    <a:cubicBezTo>
                      <a:pt x="1" y="47"/>
                      <a:pt x="8" y="58"/>
                      <a:pt x="16" y="61"/>
                    </a:cubicBezTo>
                    <a:cubicBezTo>
                      <a:pt x="47" y="69"/>
                      <a:pt x="77" y="72"/>
                      <a:pt x="107" y="72"/>
                    </a:cubicBezTo>
                    <a:cubicBezTo>
                      <a:pt x="187" y="72"/>
                      <a:pt x="266" y="49"/>
                      <a:pt x="343" y="28"/>
                    </a:cubicBezTo>
                    <a:cubicBezTo>
                      <a:pt x="358" y="25"/>
                      <a:pt x="353" y="0"/>
                      <a:pt x="3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1053119" y="11583638"/>
                <a:ext cx="213233" cy="230254"/>
              </a:xfrm>
              <a:custGeom>
                <a:rect b="b" l="l" r="r" t="t"/>
                <a:pathLst>
                  <a:path extrusionOk="0" h="2895" w="2681">
                    <a:moveTo>
                      <a:pt x="487" y="1"/>
                    </a:moveTo>
                    <a:cubicBezTo>
                      <a:pt x="183" y="1"/>
                      <a:pt x="0" y="212"/>
                      <a:pt x="68" y="674"/>
                    </a:cubicBezTo>
                    <a:cubicBezTo>
                      <a:pt x="103" y="901"/>
                      <a:pt x="182" y="1140"/>
                      <a:pt x="254" y="1358"/>
                    </a:cubicBezTo>
                    <a:cubicBezTo>
                      <a:pt x="329" y="1585"/>
                      <a:pt x="427" y="1806"/>
                      <a:pt x="570" y="2000"/>
                    </a:cubicBezTo>
                    <a:cubicBezTo>
                      <a:pt x="826" y="2344"/>
                      <a:pt x="1162" y="2626"/>
                      <a:pt x="1519" y="2860"/>
                    </a:cubicBezTo>
                    <a:cubicBezTo>
                      <a:pt x="1554" y="2883"/>
                      <a:pt x="1587" y="2894"/>
                      <a:pt x="1620" y="2894"/>
                    </a:cubicBezTo>
                    <a:cubicBezTo>
                      <a:pt x="1649" y="2894"/>
                      <a:pt x="1677" y="2886"/>
                      <a:pt x="1706" y="2870"/>
                    </a:cubicBezTo>
                    <a:cubicBezTo>
                      <a:pt x="1781" y="2829"/>
                      <a:pt x="1858" y="2795"/>
                      <a:pt x="1926" y="2743"/>
                    </a:cubicBezTo>
                    <a:cubicBezTo>
                      <a:pt x="2311" y="2446"/>
                      <a:pt x="2577" y="2057"/>
                      <a:pt x="2665" y="1819"/>
                    </a:cubicBezTo>
                    <a:cubicBezTo>
                      <a:pt x="2680" y="1775"/>
                      <a:pt x="2677" y="1737"/>
                      <a:pt x="2650" y="1700"/>
                    </a:cubicBezTo>
                    <a:cubicBezTo>
                      <a:pt x="2491" y="1485"/>
                      <a:pt x="2579" y="1563"/>
                      <a:pt x="2321" y="1286"/>
                    </a:cubicBezTo>
                    <a:cubicBezTo>
                      <a:pt x="2087" y="1033"/>
                      <a:pt x="1846" y="783"/>
                      <a:pt x="1581" y="561"/>
                    </a:cubicBezTo>
                    <a:cubicBezTo>
                      <a:pt x="1305" y="329"/>
                      <a:pt x="988" y="80"/>
                      <a:pt x="626" y="14"/>
                    </a:cubicBezTo>
                    <a:cubicBezTo>
                      <a:pt x="577" y="5"/>
                      <a:pt x="531" y="1"/>
                      <a:pt x="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1129633" y="11675742"/>
                <a:ext cx="136721" cy="138232"/>
              </a:xfrm>
              <a:custGeom>
                <a:rect b="b" l="l" r="r" t="t"/>
                <a:pathLst>
                  <a:path extrusionOk="0" h="1738" w="1719">
                    <a:moveTo>
                      <a:pt x="1220" y="1"/>
                    </a:moveTo>
                    <a:cubicBezTo>
                      <a:pt x="1197" y="1"/>
                      <a:pt x="1176" y="29"/>
                      <a:pt x="1138" y="87"/>
                    </a:cubicBezTo>
                    <a:cubicBezTo>
                      <a:pt x="834" y="549"/>
                      <a:pt x="487" y="912"/>
                      <a:pt x="78" y="1214"/>
                    </a:cubicBezTo>
                    <a:cubicBezTo>
                      <a:pt x="28" y="1251"/>
                      <a:pt x="1" y="1266"/>
                      <a:pt x="44" y="1309"/>
                    </a:cubicBezTo>
                    <a:cubicBezTo>
                      <a:pt x="146" y="1416"/>
                      <a:pt x="436" y="1621"/>
                      <a:pt x="565" y="1705"/>
                    </a:cubicBezTo>
                    <a:cubicBezTo>
                      <a:pt x="597" y="1727"/>
                      <a:pt x="628" y="1738"/>
                      <a:pt x="659" y="1738"/>
                    </a:cubicBezTo>
                    <a:cubicBezTo>
                      <a:pt x="684" y="1738"/>
                      <a:pt x="709" y="1731"/>
                      <a:pt x="734" y="1718"/>
                    </a:cubicBezTo>
                    <a:cubicBezTo>
                      <a:pt x="805" y="1679"/>
                      <a:pt x="881" y="1648"/>
                      <a:pt x="945" y="1597"/>
                    </a:cubicBezTo>
                    <a:cubicBezTo>
                      <a:pt x="1356" y="1282"/>
                      <a:pt x="1625" y="886"/>
                      <a:pt x="1707" y="652"/>
                    </a:cubicBezTo>
                    <a:cubicBezTo>
                      <a:pt x="1718" y="616"/>
                      <a:pt x="1717" y="583"/>
                      <a:pt x="1695" y="552"/>
                    </a:cubicBezTo>
                    <a:cubicBezTo>
                      <a:pt x="1509" y="288"/>
                      <a:pt x="1527" y="312"/>
                      <a:pt x="1312" y="76"/>
                    </a:cubicBezTo>
                    <a:cubicBezTo>
                      <a:pt x="1267" y="26"/>
                      <a:pt x="1242" y="1"/>
                      <a:pt x="1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1165106" y="11723226"/>
                <a:ext cx="1909" cy="1193"/>
              </a:xfrm>
              <a:custGeom>
                <a:rect b="b" l="l" r="r" t="t"/>
                <a:pathLst>
                  <a:path extrusionOk="0" h="15" w="24">
                    <a:moveTo>
                      <a:pt x="12" y="1"/>
                    </a:moveTo>
                    <a:cubicBezTo>
                      <a:pt x="1" y="1"/>
                      <a:pt x="5" y="14"/>
                      <a:pt x="14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20" y="14"/>
                      <a:pt x="21" y="10"/>
                      <a:pt x="24" y="8"/>
                    </a:cubicBezTo>
                    <a:cubicBezTo>
                      <a:pt x="22" y="5"/>
                      <a:pt x="20" y="1"/>
                      <a:pt x="17" y="1"/>
                    </a:cubicBezTo>
                    <a:cubicBezTo>
                      <a:pt x="15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869945" y="11583241"/>
                <a:ext cx="380416" cy="557461"/>
              </a:xfrm>
              <a:custGeom>
                <a:rect b="b" l="l" r="r" t="t"/>
                <a:pathLst>
                  <a:path extrusionOk="0" h="7009" w="4783">
                    <a:moveTo>
                      <a:pt x="1753" y="1"/>
                    </a:moveTo>
                    <a:cubicBezTo>
                      <a:pt x="936" y="1"/>
                      <a:pt x="190" y="304"/>
                      <a:pt x="203" y="1178"/>
                    </a:cubicBezTo>
                    <a:cubicBezTo>
                      <a:pt x="210" y="1671"/>
                      <a:pt x="290" y="1915"/>
                      <a:pt x="386" y="2146"/>
                    </a:cubicBezTo>
                    <a:cubicBezTo>
                      <a:pt x="478" y="2369"/>
                      <a:pt x="586" y="2581"/>
                      <a:pt x="657" y="2995"/>
                    </a:cubicBezTo>
                    <a:cubicBezTo>
                      <a:pt x="747" y="3513"/>
                      <a:pt x="622" y="4077"/>
                      <a:pt x="506" y="4580"/>
                    </a:cubicBezTo>
                    <a:cubicBezTo>
                      <a:pt x="85" y="6402"/>
                      <a:pt x="1" y="6270"/>
                      <a:pt x="70" y="6367"/>
                    </a:cubicBezTo>
                    <a:cubicBezTo>
                      <a:pt x="378" y="6805"/>
                      <a:pt x="996" y="7008"/>
                      <a:pt x="1515" y="7008"/>
                    </a:cubicBezTo>
                    <a:cubicBezTo>
                      <a:pt x="1523" y="7008"/>
                      <a:pt x="1531" y="7008"/>
                      <a:pt x="1539" y="7008"/>
                    </a:cubicBezTo>
                    <a:cubicBezTo>
                      <a:pt x="2015" y="7003"/>
                      <a:pt x="2385" y="6748"/>
                      <a:pt x="2839" y="6667"/>
                    </a:cubicBezTo>
                    <a:cubicBezTo>
                      <a:pt x="2957" y="6646"/>
                      <a:pt x="3078" y="6640"/>
                      <a:pt x="3200" y="6640"/>
                    </a:cubicBezTo>
                    <a:cubicBezTo>
                      <a:pt x="3413" y="6640"/>
                      <a:pt x="3629" y="6660"/>
                      <a:pt x="3841" y="6660"/>
                    </a:cubicBezTo>
                    <a:cubicBezTo>
                      <a:pt x="4143" y="6660"/>
                      <a:pt x="4436" y="6619"/>
                      <a:pt x="4695" y="6425"/>
                    </a:cubicBezTo>
                    <a:cubicBezTo>
                      <a:pt x="4782" y="6359"/>
                      <a:pt x="4717" y="6352"/>
                      <a:pt x="4531" y="5650"/>
                    </a:cubicBezTo>
                    <a:cubicBezTo>
                      <a:pt x="4510" y="5568"/>
                      <a:pt x="4486" y="5477"/>
                      <a:pt x="4461" y="5377"/>
                    </a:cubicBezTo>
                    <a:cubicBezTo>
                      <a:pt x="4286" y="4664"/>
                      <a:pt x="4148" y="3967"/>
                      <a:pt x="4249" y="3236"/>
                    </a:cubicBezTo>
                    <a:cubicBezTo>
                      <a:pt x="4359" y="2437"/>
                      <a:pt x="4380" y="1338"/>
                      <a:pt x="3799" y="709"/>
                    </a:cubicBezTo>
                    <a:cubicBezTo>
                      <a:pt x="3714" y="618"/>
                      <a:pt x="3625" y="532"/>
                      <a:pt x="3522" y="464"/>
                    </a:cubicBezTo>
                    <a:cubicBezTo>
                      <a:pt x="3136" y="204"/>
                      <a:pt x="2421" y="1"/>
                      <a:pt x="17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869945" y="11753927"/>
                <a:ext cx="380416" cy="386779"/>
              </a:xfrm>
              <a:custGeom>
                <a:rect b="b" l="l" r="r" t="t"/>
                <a:pathLst>
                  <a:path extrusionOk="0" h="4863" w="4783">
                    <a:moveTo>
                      <a:pt x="386" y="0"/>
                    </a:moveTo>
                    <a:cubicBezTo>
                      <a:pt x="478" y="223"/>
                      <a:pt x="586" y="435"/>
                      <a:pt x="657" y="849"/>
                    </a:cubicBezTo>
                    <a:cubicBezTo>
                      <a:pt x="747" y="1367"/>
                      <a:pt x="622" y="1931"/>
                      <a:pt x="506" y="2434"/>
                    </a:cubicBezTo>
                    <a:cubicBezTo>
                      <a:pt x="85" y="4256"/>
                      <a:pt x="1" y="4124"/>
                      <a:pt x="70" y="4221"/>
                    </a:cubicBezTo>
                    <a:cubicBezTo>
                      <a:pt x="378" y="4659"/>
                      <a:pt x="996" y="4862"/>
                      <a:pt x="1515" y="4862"/>
                    </a:cubicBezTo>
                    <a:cubicBezTo>
                      <a:pt x="1523" y="4862"/>
                      <a:pt x="1531" y="4862"/>
                      <a:pt x="1539" y="4862"/>
                    </a:cubicBezTo>
                    <a:cubicBezTo>
                      <a:pt x="2015" y="4857"/>
                      <a:pt x="2385" y="4602"/>
                      <a:pt x="2839" y="4521"/>
                    </a:cubicBezTo>
                    <a:cubicBezTo>
                      <a:pt x="2957" y="4500"/>
                      <a:pt x="3078" y="4494"/>
                      <a:pt x="3200" y="4494"/>
                    </a:cubicBezTo>
                    <a:cubicBezTo>
                      <a:pt x="3413" y="4494"/>
                      <a:pt x="3629" y="4514"/>
                      <a:pt x="3841" y="4514"/>
                    </a:cubicBezTo>
                    <a:cubicBezTo>
                      <a:pt x="4143" y="4514"/>
                      <a:pt x="4436" y="4473"/>
                      <a:pt x="4695" y="4279"/>
                    </a:cubicBezTo>
                    <a:cubicBezTo>
                      <a:pt x="4782" y="4213"/>
                      <a:pt x="4717" y="4206"/>
                      <a:pt x="4531" y="3502"/>
                    </a:cubicBezTo>
                    <a:cubicBezTo>
                      <a:pt x="4476" y="3536"/>
                      <a:pt x="4415" y="3587"/>
                      <a:pt x="4357" y="3607"/>
                    </a:cubicBezTo>
                    <a:cubicBezTo>
                      <a:pt x="4215" y="3658"/>
                      <a:pt x="4064" y="3673"/>
                      <a:pt x="3908" y="3673"/>
                    </a:cubicBezTo>
                    <a:cubicBezTo>
                      <a:pt x="3689" y="3673"/>
                      <a:pt x="3463" y="3644"/>
                      <a:pt x="3247" y="3644"/>
                    </a:cubicBezTo>
                    <a:cubicBezTo>
                      <a:pt x="3188" y="3644"/>
                      <a:pt x="3130" y="3646"/>
                      <a:pt x="3073" y="3652"/>
                    </a:cubicBezTo>
                    <a:cubicBezTo>
                      <a:pt x="2839" y="3674"/>
                      <a:pt x="2395" y="3817"/>
                      <a:pt x="2090" y="3821"/>
                    </a:cubicBezTo>
                    <a:cubicBezTo>
                      <a:pt x="2085" y="3821"/>
                      <a:pt x="2081" y="3821"/>
                      <a:pt x="2076" y="3821"/>
                    </a:cubicBezTo>
                    <a:cubicBezTo>
                      <a:pt x="1436" y="3821"/>
                      <a:pt x="1183" y="3250"/>
                      <a:pt x="1175" y="2606"/>
                    </a:cubicBezTo>
                    <a:cubicBezTo>
                      <a:pt x="1166" y="1774"/>
                      <a:pt x="1142" y="937"/>
                      <a:pt x="622" y="242"/>
                    </a:cubicBezTo>
                    <a:cubicBezTo>
                      <a:pt x="554" y="150"/>
                      <a:pt x="450" y="53"/>
                      <a:pt x="386" y="0"/>
                    </a:cubicBezTo>
                    <a:close/>
                  </a:path>
                </a:pathLst>
              </a:custGeom>
              <a:solidFill>
                <a:srgbClr val="F292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892136" y="12062689"/>
                <a:ext cx="332615" cy="40245"/>
              </a:xfrm>
              <a:custGeom>
                <a:rect b="b" l="l" r="r" t="t"/>
                <a:pathLst>
                  <a:path extrusionOk="0" h="506" w="4182">
                    <a:moveTo>
                      <a:pt x="4149" y="0"/>
                    </a:moveTo>
                    <a:cubicBezTo>
                      <a:pt x="4145" y="0"/>
                      <a:pt x="4141" y="1"/>
                      <a:pt x="4137" y="5"/>
                    </a:cubicBezTo>
                    <a:cubicBezTo>
                      <a:pt x="3903" y="174"/>
                      <a:pt x="3617" y="244"/>
                      <a:pt x="3332" y="244"/>
                    </a:cubicBezTo>
                    <a:cubicBezTo>
                      <a:pt x="3262" y="244"/>
                      <a:pt x="3191" y="239"/>
                      <a:pt x="3122" y="232"/>
                    </a:cubicBezTo>
                    <a:cubicBezTo>
                      <a:pt x="2944" y="213"/>
                      <a:pt x="2765" y="180"/>
                      <a:pt x="2583" y="176"/>
                    </a:cubicBezTo>
                    <a:cubicBezTo>
                      <a:pt x="2564" y="175"/>
                      <a:pt x="2545" y="175"/>
                      <a:pt x="2526" y="175"/>
                    </a:cubicBezTo>
                    <a:cubicBezTo>
                      <a:pt x="2179" y="175"/>
                      <a:pt x="1854" y="320"/>
                      <a:pt x="1532" y="421"/>
                    </a:cubicBezTo>
                    <a:cubicBezTo>
                      <a:pt x="1423" y="450"/>
                      <a:pt x="1314" y="463"/>
                      <a:pt x="1205" y="463"/>
                    </a:cubicBezTo>
                    <a:cubicBezTo>
                      <a:pt x="785" y="463"/>
                      <a:pt x="369" y="266"/>
                      <a:pt x="34" y="21"/>
                    </a:cubicBezTo>
                    <a:cubicBezTo>
                      <a:pt x="30" y="19"/>
                      <a:pt x="27" y="18"/>
                      <a:pt x="24" y="18"/>
                    </a:cubicBezTo>
                    <a:cubicBezTo>
                      <a:pt x="10" y="18"/>
                      <a:pt x="1" y="38"/>
                      <a:pt x="14" y="48"/>
                    </a:cubicBezTo>
                    <a:cubicBezTo>
                      <a:pt x="302" y="264"/>
                      <a:pt x="638" y="429"/>
                      <a:pt x="999" y="484"/>
                    </a:cubicBezTo>
                    <a:cubicBezTo>
                      <a:pt x="1065" y="499"/>
                      <a:pt x="1131" y="506"/>
                      <a:pt x="1197" y="506"/>
                    </a:cubicBezTo>
                    <a:cubicBezTo>
                      <a:pt x="1492" y="506"/>
                      <a:pt x="1778" y="374"/>
                      <a:pt x="2055" y="292"/>
                    </a:cubicBezTo>
                    <a:cubicBezTo>
                      <a:pt x="2204" y="239"/>
                      <a:pt x="2354" y="222"/>
                      <a:pt x="2504" y="222"/>
                    </a:cubicBezTo>
                    <a:cubicBezTo>
                      <a:pt x="2787" y="222"/>
                      <a:pt x="3072" y="283"/>
                      <a:pt x="3357" y="283"/>
                    </a:cubicBezTo>
                    <a:cubicBezTo>
                      <a:pt x="3458" y="283"/>
                      <a:pt x="3560" y="275"/>
                      <a:pt x="3661" y="254"/>
                    </a:cubicBezTo>
                    <a:cubicBezTo>
                      <a:pt x="3841" y="218"/>
                      <a:pt x="4012" y="145"/>
                      <a:pt x="4161" y="39"/>
                    </a:cubicBezTo>
                    <a:cubicBezTo>
                      <a:pt x="4181" y="26"/>
                      <a:pt x="4167" y="0"/>
                      <a:pt x="4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155482" y="11627145"/>
                <a:ext cx="64741" cy="180544"/>
              </a:xfrm>
              <a:custGeom>
                <a:rect b="b" l="l" r="r" t="t"/>
                <a:pathLst>
                  <a:path extrusionOk="0" h="2270" w="814">
                    <a:moveTo>
                      <a:pt x="24" y="0"/>
                    </a:moveTo>
                    <a:cubicBezTo>
                      <a:pt x="11" y="0"/>
                      <a:pt x="1" y="19"/>
                      <a:pt x="13" y="31"/>
                    </a:cubicBezTo>
                    <a:cubicBezTo>
                      <a:pt x="624" y="573"/>
                      <a:pt x="766" y="1468"/>
                      <a:pt x="701" y="2247"/>
                    </a:cubicBezTo>
                    <a:cubicBezTo>
                      <a:pt x="700" y="2262"/>
                      <a:pt x="712" y="2270"/>
                      <a:pt x="723" y="2270"/>
                    </a:cubicBezTo>
                    <a:cubicBezTo>
                      <a:pt x="733" y="2270"/>
                      <a:pt x="743" y="2264"/>
                      <a:pt x="743" y="2252"/>
                    </a:cubicBezTo>
                    <a:cubicBezTo>
                      <a:pt x="813" y="1459"/>
                      <a:pt x="663" y="550"/>
                      <a:pt x="35" y="5"/>
                    </a:cubicBezTo>
                    <a:cubicBezTo>
                      <a:pt x="32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1033155" y="11688309"/>
                <a:ext cx="150480" cy="128210"/>
              </a:xfrm>
              <a:custGeom>
                <a:rect b="b" l="l" r="r" t="t"/>
                <a:pathLst>
                  <a:path extrusionOk="0" h="1612" w="1892">
                    <a:moveTo>
                      <a:pt x="1413" y="0"/>
                    </a:moveTo>
                    <a:cubicBezTo>
                      <a:pt x="1186" y="0"/>
                      <a:pt x="980" y="234"/>
                      <a:pt x="939" y="436"/>
                    </a:cubicBezTo>
                    <a:lnTo>
                      <a:pt x="939" y="436"/>
                    </a:lnTo>
                    <a:cubicBezTo>
                      <a:pt x="852" y="292"/>
                      <a:pt x="654" y="167"/>
                      <a:pt x="467" y="167"/>
                    </a:cubicBezTo>
                    <a:cubicBezTo>
                      <a:pt x="342" y="167"/>
                      <a:pt x="223" y="223"/>
                      <a:pt x="146" y="369"/>
                    </a:cubicBezTo>
                    <a:cubicBezTo>
                      <a:pt x="0" y="648"/>
                      <a:pt x="258" y="1032"/>
                      <a:pt x="464" y="1200"/>
                    </a:cubicBezTo>
                    <a:cubicBezTo>
                      <a:pt x="673" y="1370"/>
                      <a:pt x="910" y="1505"/>
                      <a:pt x="1150" y="1612"/>
                    </a:cubicBezTo>
                    <a:cubicBezTo>
                      <a:pt x="1150" y="1612"/>
                      <a:pt x="1504" y="1224"/>
                      <a:pt x="1642" y="995"/>
                    </a:cubicBezTo>
                    <a:cubicBezTo>
                      <a:pt x="1777" y="766"/>
                      <a:pt x="1891" y="317"/>
                      <a:pt x="1659" y="104"/>
                    </a:cubicBezTo>
                    <a:cubicBezTo>
                      <a:pt x="1579" y="30"/>
                      <a:pt x="1495" y="0"/>
                      <a:pt x="14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844255" y="11673515"/>
                <a:ext cx="404276" cy="328559"/>
              </a:xfrm>
              <a:custGeom>
                <a:rect b="b" l="l" r="r" t="t"/>
                <a:pathLst>
                  <a:path extrusionOk="0" h="4131" w="5083">
                    <a:moveTo>
                      <a:pt x="647" y="1"/>
                    </a:moveTo>
                    <a:cubicBezTo>
                      <a:pt x="345" y="1"/>
                      <a:pt x="64" y="264"/>
                      <a:pt x="32" y="622"/>
                    </a:cubicBezTo>
                    <a:cubicBezTo>
                      <a:pt x="0" y="987"/>
                      <a:pt x="140" y="1352"/>
                      <a:pt x="250" y="1695"/>
                    </a:cubicBezTo>
                    <a:cubicBezTo>
                      <a:pt x="484" y="2429"/>
                      <a:pt x="779" y="3303"/>
                      <a:pt x="1292" y="3948"/>
                    </a:cubicBezTo>
                    <a:cubicBezTo>
                      <a:pt x="1396" y="4079"/>
                      <a:pt x="1630" y="4130"/>
                      <a:pt x="1932" y="4130"/>
                    </a:cubicBezTo>
                    <a:cubicBezTo>
                      <a:pt x="2483" y="4130"/>
                      <a:pt x="3258" y="3959"/>
                      <a:pt x="3875" y="3796"/>
                    </a:cubicBezTo>
                    <a:cubicBezTo>
                      <a:pt x="4239" y="3699"/>
                      <a:pt x="4548" y="3606"/>
                      <a:pt x="4723" y="3553"/>
                    </a:cubicBezTo>
                    <a:cubicBezTo>
                      <a:pt x="4853" y="3512"/>
                      <a:pt x="4975" y="3515"/>
                      <a:pt x="5031" y="3415"/>
                    </a:cubicBezTo>
                    <a:cubicBezTo>
                      <a:pt x="5052" y="3400"/>
                      <a:pt x="5083" y="3277"/>
                      <a:pt x="5039" y="3169"/>
                    </a:cubicBezTo>
                    <a:cubicBezTo>
                      <a:pt x="4963" y="2984"/>
                      <a:pt x="4740" y="2967"/>
                      <a:pt x="4684" y="2967"/>
                    </a:cubicBezTo>
                    <a:cubicBezTo>
                      <a:pt x="4676" y="2967"/>
                      <a:pt x="4671" y="2967"/>
                      <a:pt x="4671" y="2967"/>
                    </a:cubicBezTo>
                    <a:cubicBezTo>
                      <a:pt x="4400" y="2968"/>
                      <a:pt x="4126" y="2974"/>
                      <a:pt x="3859" y="2981"/>
                    </a:cubicBezTo>
                    <a:cubicBezTo>
                      <a:pt x="3780" y="2983"/>
                      <a:pt x="3701" y="2984"/>
                      <a:pt x="3623" y="2984"/>
                    </a:cubicBezTo>
                    <a:cubicBezTo>
                      <a:pt x="2954" y="2984"/>
                      <a:pt x="2333" y="2918"/>
                      <a:pt x="1962" y="2886"/>
                    </a:cubicBezTo>
                    <a:cubicBezTo>
                      <a:pt x="1834" y="2396"/>
                      <a:pt x="1656" y="1706"/>
                      <a:pt x="1303" y="630"/>
                    </a:cubicBezTo>
                    <a:cubicBezTo>
                      <a:pt x="1155" y="179"/>
                      <a:pt x="894" y="1"/>
                      <a:pt x="647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960538" y="11901070"/>
                <a:ext cx="40563" cy="8987"/>
              </a:xfrm>
              <a:custGeom>
                <a:rect b="b" l="l" r="r" t="t"/>
                <a:pathLst>
                  <a:path extrusionOk="0" h="113" w="510">
                    <a:moveTo>
                      <a:pt x="492" y="1"/>
                    </a:moveTo>
                    <a:cubicBezTo>
                      <a:pt x="330" y="1"/>
                      <a:pt x="166" y="21"/>
                      <a:pt x="15" y="86"/>
                    </a:cubicBezTo>
                    <a:cubicBezTo>
                      <a:pt x="0" y="91"/>
                      <a:pt x="8" y="112"/>
                      <a:pt x="20" y="112"/>
                    </a:cubicBezTo>
                    <a:cubicBezTo>
                      <a:pt x="22" y="112"/>
                      <a:pt x="24" y="112"/>
                      <a:pt x="26" y="111"/>
                    </a:cubicBezTo>
                    <a:cubicBezTo>
                      <a:pt x="175" y="59"/>
                      <a:pt x="337" y="53"/>
                      <a:pt x="493" y="37"/>
                    </a:cubicBezTo>
                    <a:cubicBezTo>
                      <a:pt x="502" y="36"/>
                      <a:pt x="510" y="27"/>
                      <a:pt x="510" y="18"/>
                    </a:cubicBezTo>
                    <a:cubicBezTo>
                      <a:pt x="510" y="10"/>
                      <a:pt x="502" y="1"/>
                      <a:pt x="4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1162402" y="11867744"/>
                <a:ext cx="156286" cy="99180"/>
              </a:xfrm>
              <a:custGeom>
                <a:rect b="b" l="l" r="r" t="t"/>
                <a:pathLst>
                  <a:path extrusionOk="0" h="1247" w="1965">
                    <a:moveTo>
                      <a:pt x="1285" y="0"/>
                    </a:moveTo>
                    <a:cubicBezTo>
                      <a:pt x="1006" y="0"/>
                      <a:pt x="1" y="630"/>
                      <a:pt x="227" y="972"/>
                    </a:cubicBezTo>
                    <a:cubicBezTo>
                      <a:pt x="354" y="1165"/>
                      <a:pt x="672" y="1214"/>
                      <a:pt x="884" y="1241"/>
                    </a:cubicBezTo>
                    <a:cubicBezTo>
                      <a:pt x="913" y="1245"/>
                      <a:pt x="948" y="1247"/>
                      <a:pt x="987" y="1247"/>
                    </a:cubicBezTo>
                    <a:cubicBezTo>
                      <a:pt x="1228" y="1247"/>
                      <a:pt x="1621" y="1174"/>
                      <a:pt x="1670" y="1015"/>
                    </a:cubicBezTo>
                    <a:cubicBezTo>
                      <a:pt x="1677" y="988"/>
                      <a:pt x="1682" y="962"/>
                      <a:pt x="1688" y="934"/>
                    </a:cubicBezTo>
                    <a:cubicBezTo>
                      <a:pt x="1701" y="881"/>
                      <a:pt x="1734" y="876"/>
                      <a:pt x="1780" y="851"/>
                    </a:cubicBezTo>
                    <a:cubicBezTo>
                      <a:pt x="1856" y="813"/>
                      <a:pt x="1882" y="705"/>
                      <a:pt x="1829" y="638"/>
                    </a:cubicBezTo>
                    <a:cubicBezTo>
                      <a:pt x="1805" y="609"/>
                      <a:pt x="1965" y="542"/>
                      <a:pt x="1962" y="459"/>
                    </a:cubicBezTo>
                    <a:cubicBezTo>
                      <a:pt x="1961" y="407"/>
                      <a:pt x="1917" y="388"/>
                      <a:pt x="1850" y="388"/>
                    </a:cubicBezTo>
                    <a:cubicBezTo>
                      <a:pt x="1690" y="388"/>
                      <a:pt x="1392" y="494"/>
                      <a:pt x="1204" y="494"/>
                    </a:cubicBezTo>
                    <a:cubicBezTo>
                      <a:pt x="1184" y="494"/>
                      <a:pt x="1165" y="493"/>
                      <a:pt x="1148" y="490"/>
                    </a:cubicBezTo>
                    <a:cubicBezTo>
                      <a:pt x="1102" y="482"/>
                      <a:pt x="1045" y="446"/>
                      <a:pt x="1118" y="369"/>
                    </a:cubicBezTo>
                    <a:cubicBezTo>
                      <a:pt x="1192" y="292"/>
                      <a:pt x="1290" y="209"/>
                      <a:pt x="1334" y="120"/>
                    </a:cubicBezTo>
                    <a:cubicBezTo>
                      <a:pt x="1377" y="36"/>
                      <a:pt x="1351" y="0"/>
                      <a:pt x="1285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1274788" y="11939805"/>
                <a:ext cx="22270" cy="5011"/>
              </a:xfrm>
              <a:custGeom>
                <a:rect b="b" l="l" r="r" t="t"/>
                <a:pathLst>
                  <a:path extrusionOk="0" h="63" w="280">
                    <a:moveTo>
                      <a:pt x="279" y="0"/>
                    </a:moveTo>
                    <a:lnTo>
                      <a:pt x="0" y="59"/>
                    </a:lnTo>
                    <a:cubicBezTo>
                      <a:pt x="7" y="61"/>
                      <a:pt x="18" y="62"/>
                      <a:pt x="32" y="62"/>
                    </a:cubicBezTo>
                    <a:cubicBezTo>
                      <a:pt x="95" y="62"/>
                      <a:pt x="215" y="39"/>
                      <a:pt x="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272799" y="11938453"/>
                <a:ext cx="26167" cy="7954"/>
              </a:xfrm>
              <a:custGeom>
                <a:rect b="b" l="l" r="r" t="t"/>
                <a:pathLst>
                  <a:path extrusionOk="0" h="100" w="329">
                    <a:moveTo>
                      <a:pt x="304" y="1"/>
                    </a:moveTo>
                    <a:cubicBezTo>
                      <a:pt x="302" y="1"/>
                      <a:pt x="300" y="1"/>
                      <a:pt x="297" y="3"/>
                    </a:cubicBezTo>
                    <a:cubicBezTo>
                      <a:pt x="226" y="36"/>
                      <a:pt x="136" y="56"/>
                      <a:pt x="58" y="56"/>
                    </a:cubicBezTo>
                    <a:cubicBezTo>
                      <a:pt x="49" y="56"/>
                      <a:pt x="40" y="56"/>
                      <a:pt x="31" y="55"/>
                    </a:cubicBezTo>
                    <a:cubicBezTo>
                      <a:pt x="29" y="55"/>
                      <a:pt x="27" y="55"/>
                      <a:pt x="25" y="55"/>
                    </a:cubicBezTo>
                    <a:cubicBezTo>
                      <a:pt x="14" y="55"/>
                      <a:pt x="5" y="61"/>
                      <a:pt x="3" y="71"/>
                    </a:cubicBezTo>
                    <a:cubicBezTo>
                      <a:pt x="1" y="83"/>
                      <a:pt x="8" y="94"/>
                      <a:pt x="20" y="96"/>
                    </a:cubicBezTo>
                    <a:cubicBezTo>
                      <a:pt x="37" y="98"/>
                      <a:pt x="54" y="99"/>
                      <a:pt x="71" y="99"/>
                    </a:cubicBezTo>
                    <a:cubicBezTo>
                      <a:pt x="156" y="99"/>
                      <a:pt x="238" y="74"/>
                      <a:pt x="314" y="32"/>
                    </a:cubicBezTo>
                    <a:cubicBezTo>
                      <a:pt x="329" y="23"/>
                      <a:pt x="318" y="1"/>
                      <a:pt x="3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1280117" y="11918887"/>
                <a:ext cx="27201" cy="6522"/>
              </a:xfrm>
              <a:custGeom>
                <a:rect b="b" l="l" r="r" t="t"/>
                <a:pathLst>
                  <a:path extrusionOk="0" h="82" w="342">
                    <a:moveTo>
                      <a:pt x="342" y="0"/>
                    </a:moveTo>
                    <a:lnTo>
                      <a:pt x="1" y="81"/>
                    </a:lnTo>
                    <a:cubicBezTo>
                      <a:pt x="8" y="81"/>
                      <a:pt x="16" y="81"/>
                      <a:pt x="23" y="81"/>
                    </a:cubicBezTo>
                    <a:cubicBezTo>
                      <a:pt x="133" y="81"/>
                      <a:pt x="267" y="34"/>
                      <a:pt x="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278526" y="11917455"/>
                <a:ext cx="30860" cy="9624"/>
              </a:xfrm>
              <a:custGeom>
                <a:rect b="b" l="l" r="r" t="t"/>
                <a:pathLst>
                  <a:path extrusionOk="0" h="121" w="388">
                    <a:moveTo>
                      <a:pt x="362" y="1"/>
                    </a:moveTo>
                    <a:cubicBezTo>
                      <a:pt x="360" y="1"/>
                      <a:pt x="358" y="1"/>
                      <a:pt x="356" y="2"/>
                    </a:cubicBezTo>
                    <a:cubicBezTo>
                      <a:pt x="302" y="25"/>
                      <a:pt x="247" y="42"/>
                      <a:pt x="190" y="55"/>
                    </a:cubicBezTo>
                    <a:cubicBezTo>
                      <a:pt x="141" y="67"/>
                      <a:pt x="89" y="79"/>
                      <a:pt x="40" y="79"/>
                    </a:cubicBezTo>
                    <a:cubicBezTo>
                      <a:pt x="34" y="79"/>
                      <a:pt x="28" y="78"/>
                      <a:pt x="22" y="78"/>
                    </a:cubicBezTo>
                    <a:cubicBezTo>
                      <a:pt x="11" y="78"/>
                      <a:pt x="0" y="87"/>
                      <a:pt x="0" y="99"/>
                    </a:cubicBezTo>
                    <a:cubicBezTo>
                      <a:pt x="0" y="111"/>
                      <a:pt x="10" y="120"/>
                      <a:pt x="21" y="120"/>
                    </a:cubicBezTo>
                    <a:cubicBezTo>
                      <a:pt x="29" y="121"/>
                      <a:pt x="37" y="121"/>
                      <a:pt x="45" y="121"/>
                    </a:cubicBezTo>
                    <a:cubicBezTo>
                      <a:pt x="161" y="121"/>
                      <a:pt x="269" y="79"/>
                      <a:pt x="370" y="34"/>
                    </a:cubicBezTo>
                    <a:cubicBezTo>
                      <a:pt x="387" y="26"/>
                      <a:pt x="378" y="1"/>
                      <a:pt x="3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176957" y="11923897"/>
                <a:ext cx="16702" cy="31178"/>
              </a:xfrm>
              <a:custGeom>
                <a:rect b="b" l="l" r="r" t="t"/>
                <a:pathLst>
                  <a:path extrusionOk="0" h="392" w="210">
                    <a:moveTo>
                      <a:pt x="64" y="1"/>
                    </a:moveTo>
                    <a:cubicBezTo>
                      <a:pt x="54" y="1"/>
                      <a:pt x="45" y="7"/>
                      <a:pt x="42" y="17"/>
                    </a:cubicBezTo>
                    <a:cubicBezTo>
                      <a:pt x="0" y="154"/>
                      <a:pt x="67" y="302"/>
                      <a:pt x="175" y="387"/>
                    </a:cubicBezTo>
                    <a:cubicBezTo>
                      <a:pt x="178" y="390"/>
                      <a:pt x="182" y="392"/>
                      <a:pt x="186" y="392"/>
                    </a:cubicBezTo>
                    <a:cubicBezTo>
                      <a:pt x="199" y="392"/>
                      <a:pt x="210" y="374"/>
                      <a:pt x="196" y="365"/>
                    </a:cubicBezTo>
                    <a:cubicBezTo>
                      <a:pt x="150" y="319"/>
                      <a:pt x="112" y="267"/>
                      <a:pt x="92" y="210"/>
                    </a:cubicBezTo>
                    <a:cubicBezTo>
                      <a:pt x="71" y="151"/>
                      <a:pt x="68" y="87"/>
                      <a:pt x="83" y="27"/>
                    </a:cubicBezTo>
                    <a:cubicBezTo>
                      <a:pt x="86" y="16"/>
                      <a:pt x="80" y="4"/>
                      <a:pt x="68" y="1"/>
                    </a:cubicBezTo>
                    <a:cubicBezTo>
                      <a:pt x="66" y="1"/>
                      <a:pt x="65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823814" y="11602966"/>
                <a:ext cx="165194" cy="241548"/>
              </a:xfrm>
              <a:custGeom>
                <a:rect b="b" l="l" r="r" t="t"/>
                <a:pathLst>
                  <a:path extrusionOk="0" h="3037" w="2077">
                    <a:moveTo>
                      <a:pt x="1241" y="0"/>
                    </a:moveTo>
                    <a:cubicBezTo>
                      <a:pt x="1229" y="0"/>
                      <a:pt x="1216" y="2"/>
                      <a:pt x="1203" y="5"/>
                    </a:cubicBezTo>
                    <a:cubicBezTo>
                      <a:pt x="779" y="112"/>
                      <a:pt x="445" y="386"/>
                      <a:pt x="266" y="822"/>
                    </a:cubicBezTo>
                    <a:cubicBezTo>
                      <a:pt x="1" y="1470"/>
                      <a:pt x="199" y="2276"/>
                      <a:pt x="489" y="2915"/>
                    </a:cubicBezTo>
                    <a:cubicBezTo>
                      <a:pt x="522" y="2987"/>
                      <a:pt x="570" y="3020"/>
                      <a:pt x="642" y="3024"/>
                    </a:cubicBezTo>
                    <a:cubicBezTo>
                      <a:pt x="708" y="3028"/>
                      <a:pt x="774" y="3036"/>
                      <a:pt x="840" y="3036"/>
                    </a:cubicBezTo>
                    <a:cubicBezTo>
                      <a:pt x="859" y="3036"/>
                      <a:pt x="877" y="3036"/>
                      <a:pt x="896" y="3034"/>
                    </a:cubicBezTo>
                    <a:cubicBezTo>
                      <a:pt x="1378" y="2990"/>
                      <a:pt x="1811" y="2803"/>
                      <a:pt x="2013" y="2649"/>
                    </a:cubicBezTo>
                    <a:cubicBezTo>
                      <a:pt x="2051" y="2620"/>
                      <a:pt x="2068" y="2586"/>
                      <a:pt x="2064" y="2540"/>
                    </a:cubicBezTo>
                    <a:cubicBezTo>
                      <a:pt x="2044" y="2274"/>
                      <a:pt x="2077" y="2387"/>
                      <a:pt x="2009" y="2012"/>
                    </a:cubicBezTo>
                    <a:cubicBezTo>
                      <a:pt x="1909" y="1462"/>
                      <a:pt x="1709" y="776"/>
                      <a:pt x="1460" y="271"/>
                    </a:cubicBezTo>
                    <a:cubicBezTo>
                      <a:pt x="1357" y="60"/>
                      <a:pt x="1308" y="0"/>
                      <a:pt x="12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848232" y="11748121"/>
                <a:ext cx="144515" cy="96476"/>
              </a:xfrm>
              <a:custGeom>
                <a:rect b="b" l="l" r="r" t="t"/>
                <a:pathLst>
                  <a:path extrusionOk="0" h="1213" w="1817">
                    <a:moveTo>
                      <a:pt x="1690" y="1"/>
                    </a:moveTo>
                    <a:cubicBezTo>
                      <a:pt x="1670" y="1"/>
                      <a:pt x="1640" y="13"/>
                      <a:pt x="1593" y="34"/>
                    </a:cubicBezTo>
                    <a:cubicBezTo>
                      <a:pt x="1088" y="263"/>
                      <a:pt x="602" y="384"/>
                      <a:pt x="94" y="421"/>
                    </a:cubicBezTo>
                    <a:cubicBezTo>
                      <a:pt x="31" y="426"/>
                      <a:pt x="0" y="424"/>
                      <a:pt x="13" y="482"/>
                    </a:cubicBezTo>
                    <a:cubicBezTo>
                      <a:pt x="45" y="628"/>
                      <a:pt x="179" y="956"/>
                      <a:pt x="243" y="1097"/>
                    </a:cubicBezTo>
                    <a:cubicBezTo>
                      <a:pt x="272" y="1160"/>
                      <a:pt x="315" y="1194"/>
                      <a:pt x="379" y="1198"/>
                    </a:cubicBezTo>
                    <a:cubicBezTo>
                      <a:pt x="444" y="1202"/>
                      <a:pt x="507" y="1212"/>
                      <a:pt x="572" y="1212"/>
                    </a:cubicBezTo>
                    <a:cubicBezTo>
                      <a:pt x="588" y="1212"/>
                      <a:pt x="605" y="1212"/>
                      <a:pt x="622" y="1210"/>
                    </a:cubicBezTo>
                    <a:cubicBezTo>
                      <a:pt x="1138" y="1163"/>
                      <a:pt x="1577" y="972"/>
                      <a:pt x="1771" y="818"/>
                    </a:cubicBezTo>
                    <a:cubicBezTo>
                      <a:pt x="1801" y="793"/>
                      <a:pt x="1817" y="764"/>
                      <a:pt x="1816" y="726"/>
                    </a:cubicBezTo>
                    <a:cubicBezTo>
                      <a:pt x="1798" y="405"/>
                      <a:pt x="1801" y="435"/>
                      <a:pt x="1746" y="117"/>
                    </a:cubicBezTo>
                    <a:cubicBezTo>
                      <a:pt x="1731" y="34"/>
                      <a:pt x="1723" y="1"/>
                      <a:pt x="16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901999" y="11756313"/>
                <a:ext cx="1432" cy="1352"/>
              </a:xfrm>
              <a:custGeom>
                <a:rect b="b" l="l" r="r" t="t"/>
                <a:pathLst>
                  <a:path extrusionOk="0" h="17" w="18">
                    <a:moveTo>
                      <a:pt x="8" y="0"/>
                    </a:moveTo>
                    <a:cubicBezTo>
                      <a:pt x="1" y="0"/>
                      <a:pt x="0" y="13"/>
                      <a:pt x="8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2" y="17"/>
                      <a:pt x="16" y="14"/>
                      <a:pt x="18" y="14"/>
                    </a:cubicBezTo>
                    <a:cubicBezTo>
                      <a:pt x="18" y="9"/>
                      <a:pt x="18" y="6"/>
                      <a:pt x="15" y="4"/>
                    </a:cubicBezTo>
                    <a:cubicBezTo>
                      <a:pt x="12" y="2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957993" y="11672481"/>
                <a:ext cx="21872" cy="74683"/>
              </a:xfrm>
              <a:custGeom>
                <a:rect b="b" l="l" r="r" t="t"/>
                <a:pathLst>
                  <a:path extrusionOk="0" h="939" w="275">
                    <a:moveTo>
                      <a:pt x="22" y="0"/>
                    </a:moveTo>
                    <a:cubicBezTo>
                      <a:pt x="11" y="0"/>
                      <a:pt x="0" y="9"/>
                      <a:pt x="6" y="21"/>
                    </a:cubicBezTo>
                    <a:cubicBezTo>
                      <a:pt x="111" y="313"/>
                      <a:pt x="182" y="615"/>
                      <a:pt x="231" y="920"/>
                    </a:cubicBezTo>
                    <a:cubicBezTo>
                      <a:pt x="232" y="931"/>
                      <a:pt x="242" y="938"/>
                      <a:pt x="254" y="938"/>
                    </a:cubicBezTo>
                    <a:cubicBezTo>
                      <a:pt x="255" y="938"/>
                      <a:pt x="255" y="938"/>
                      <a:pt x="256" y="938"/>
                    </a:cubicBezTo>
                    <a:cubicBezTo>
                      <a:pt x="267" y="937"/>
                      <a:pt x="275" y="925"/>
                      <a:pt x="274" y="914"/>
                    </a:cubicBezTo>
                    <a:cubicBezTo>
                      <a:pt x="227" y="606"/>
                      <a:pt x="151" y="301"/>
                      <a:pt x="36" y="10"/>
                    </a:cubicBezTo>
                    <a:cubicBezTo>
                      <a:pt x="33" y="3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971673" y="11492966"/>
                <a:ext cx="148174" cy="165910"/>
              </a:xfrm>
              <a:custGeom>
                <a:rect b="b" l="l" r="r" t="t"/>
                <a:pathLst>
                  <a:path extrusionOk="0" h="2086" w="1863">
                    <a:moveTo>
                      <a:pt x="710" y="1"/>
                    </a:moveTo>
                    <a:cubicBezTo>
                      <a:pt x="579" y="1"/>
                      <a:pt x="457" y="43"/>
                      <a:pt x="360" y="146"/>
                    </a:cubicBezTo>
                    <a:cubicBezTo>
                      <a:pt x="199" y="317"/>
                      <a:pt x="363" y="398"/>
                      <a:pt x="293" y="854"/>
                    </a:cubicBezTo>
                    <a:cubicBezTo>
                      <a:pt x="267" y="1010"/>
                      <a:pt x="205" y="1228"/>
                      <a:pt x="158" y="1336"/>
                    </a:cubicBezTo>
                    <a:cubicBezTo>
                      <a:pt x="1" y="1690"/>
                      <a:pt x="830" y="2086"/>
                      <a:pt x="1383" y="2086"/>
                    </a:cubicBezTo>
                    <a:cubicBezTo>
                      <a:pt x="1630" y="2086"/>
                      <a:pt x="1822" y="2007"/>
                      <a:pt x="1845" y="1809"/>
                    </a:cubicBezTo>
                    <a:cubicBezTo>
                      <a:pt x="1862" y="1664"/>
                      <a:pt x="1796" y="1503"/>
                      <a:pt x="1732" y="1349"/>
                    </a:cubicBezTo>
                    <a:cubicBezTo>
                      <a:pt x="1694" y="1257"/>
                      <a:pt x="1660" y="1167"/>
                      <a:pt x="1646" y="1085"/>
                    </a:cubicBezTo>
                    <a:cubicBezTo>
                      <a:pt x="1646" y="1079"/>
                      <a:pt x="1645" y="1074"/>
                      <a:pt x="1643" y="1067"/>
                    </a:cubicBezTo>
                    <a:cubicBezTo>
                      <a:pt x="1641" y="1055"/>
                      <a:pt x="1640" y="1043"/>
                      <a:pt x="1637" y="1029"/>
                    </a:cubicBezTo>
                    <a:lnTo>
                      <a:pt x="1632" y="1005"/>
                    </a:lnTo>
                    <a:cubicBezTo>
                      <a:pt x="1627" y="968"/>
                      <a:pt x="1624" y="931"/>
                      <a:pt x="1624" y="894"/>
                    </a:cubicBezTo>
                    <a:cubicBezTo>
                      <a:pt x="1624" y="858"/>
                      <a:pt x="1626" y="824"/>
                      <a:pt x="1637" y="795"/>
                    </a:cubicBezTo>
                    <a:cubicBezTo>
                      <a:pt x="1638" y="795"/>
                      <a:pt x="1638" y="794"/>
                      <a:pt x="1638" y="793"/>
                    </a:cubicBezTo>
                    <a:cubicBezTo>
                      <a:pt x="1636" y="774"/>
                      <a:pt x="1634" y="757"/>
                      <a:pt x="1631" y="738"/>
                    </a:cubicBezTo>
                    <a:cubicBezTo>
                      <a:pt x="1630" y="726"/>
                      <a:pt x="1628" y="712"/>
                      <a:pt x="1626" y="698"/>
                    </a:cubicBezTo>
                    <a:cubicBezTo>
                      <a:pt x="1619" y="645"/>
                      <a:pt x="1609" y="601"/>
                      <a:pt x="1596" y="564"/>
                    </a:cubicBezTo>
                    <a:cubicBezTo>
                      <a:pt x="1595" y="559"/>
                      <a:pt x="1594" y="554"/>
                      <a:pt x="1593" y="551"/>
                    </a:cubicBezTo>
                    <a:cubicBezTo>
                      <a:pt x="1589" y="541"/>
                      <a:pt x="1585" y="532"/>
                      <a:pt x="1581" y="522"/>
                    </a:cubicBezTo>
                    <a:cubicBezTo>
                      <a:pt x="1555" y="454"/>
                      <a:pt x="1524" y="414"/>
                      <a:pt x="1488" y="378"/>
                    </a:cubicBezTo>
                    <a:cubicBezTo>
                      <a:pt x="1481" y="372"/>
                      <a:pt x="1474" y="367"/>
                      <a:pt x="1468" y="359"/>
                    </a:cubicBezTo>
                    <a:cubicBezTo>
                      <a:pt x="1451" y="343"/>
                      <a:pt x="1431" y="326"/>
                      <a:pt x="1412" y="308"/>
                    </a:cubicBezTo>
                    <a:cubicBezTo>
                      <a:pt x="1385" y="285"/>
                      <a:pt x="1358" y="265"/>
                      <a:pt x="1331" y="244"/>
                    </a:cubicBezTo>
                    <a:cubicBezTo>
                      <a:pt x="1220" y="162"/>
                      <a:pt x="1091" y="90"/>
                      <a:pt x="963" y="46"/>
                    </a:cubicBezTo>
                    <a:cubicBezTo>
                      <a:pt x="956" y="44"/>
                      <a:pt x="950" y="41"/>
                      <a:pt x="942" y="40"/>
                    </a:cubicBezTo>
                    <a:cubicBezTo>
                      <a:pt x="864" y="15"/>
                      <a:pt x="785" y="1"/>
                      <a:pt x="710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022258" y="11493523"/>
                <a:ext cx="87409" cy="106816"/>
              </a:xfrm>
              <a:custGeom>
                <a:rect b="b" l="l" r="r" t="t"/>
                <a:pathLst>
                  <a:path extrusionOk="0" h="1343" w="1099">
                    <a:moveTo>
                      <a:pt x="93" y="0"/>
                    </a:moveTo>
                    <a:cubicBezTo>
                      <a:pt x="83" y="0"/>
                      <a:pt x="72" y="0"/>
                      <a:pt x="61" y="1"/>
                    </a:cubicBezTo>
                    <a:cubicBezTo>
                      <a:pt x="58" y="1"/>
                      <a:pt x="54" y="1"/>
                      <a:pt x="51" y="1"/>
                    </a:cubicBezTo>
                    <a:cubicBezTo>
                      <a:pt x="49" y="1"/>
                      <a:pt x="47" y="1"/>
                      <a:pt x="46" y="1"/>
                    </a:cubicBezTo>
                    <a:cubicBezTo>
                      <a:pt x="38" y="34"/>
                      <a:pt x="34" y="72"/>
                      <a:pt x="33" y="110"/>
                    </a:cubicBezTo>
                    <a:lnTo>
                      <a:pt x="33" y="111"/>
                    </a:lnTo>
                    <a:cubicBezTo>
                      <a:pt x="33" y="127"/>
                      <a:pt x="33" y="142"/>
                      <a:pt x="34" y="158"/>
                    </a:cubicBezTo>
                    <a:cubicBezTo>
                      <a:pt x="33" y="165"/>
                      <a:pt x="34" y="172"/>
                      <a:pt x="34" y="179"/>
                    </a:cubicBezTo>
                    <a:cubicBezTo>
                      <a:pt x="39" y="288"/>
                      <a:pt x="31" y="369"/>
                      <a:pt x="22" y="431"/>
                    </a:cubicBezTo>
                    <a:lnTo>
                      <a:pt x="21" y="438"/>
                    </a:lnTo>
                    <a:cubicBezTo>
                      <a:pt x="14" y="490"/>
                      <a:pt x="6" y="531"/>
                      <a:pt x="4" y="570"/>
                    </a:cubicBezTo>
                    <a:cubicBezTo>
                      <a:pt x="0" y="615"/>
                      <a:pt x="5" y="656"/>
                      <a:pt x="28" y="708"/>
                    </a:cubicBezTo>
                    <a:cubicBezTo>
                      <a:pt x="108" y="890"/>
                      <a:pt x="244" y="1028"/>
                      <a:pt x="396" y="1150"/>
                    </a:cubicBezTo>
                    <a:cubicBezTo>
                      <a:pt x="524" y="1254"/>
                      <a:pt x="680" y="1294"/>
                      <a:pt x="837" y="1322"/>
                    </a:cubicBezTo>
                    <a:cubicBezTo>
                      <a:pt x="914" y="1335"/>
                      <a:pt x="991" y="1342"/>
                      <a:pt x="1071" y="1342"/>
                    </a:cubicBezTo>
                    <a:cubicBezTo>
                      <a:pt x="1080" y="1342"/>
                      <a:pt x="1089" y="1342"/>
                      <a:pt x="1098" y="1342"/>
                    </a:cubicBezTo>
                    <a:cubicBezTo>
                      <a:pt x="1061" y="1250"/>
                      <a:pt x="1026" y="1160"/>
                      <a:pt x="1010" y="1075"/>
                    </a:cubicBezTo>
                    <a:cubicBezTo>
                      <a:pt x="1010" y="1069"/>
                      <a:pt x="1009" y="1064"/>
                      <a:pt x="1007" y="1058"/>
                    </a:cubicBezTo>
                    <a:cubicBezTo>
                      <a:pt x="1005" y="1044"/>
                      <a:pt x="1004" y="1032"/>
                      <a:pt x="1001" y="1019"/>
                    </a:cubicBezTo>
                    <a:lnTo>
                      <a:pt x="996" y="996"/>
                    </a:lnTo>
                    <a:cubicBezTo>
                      <a:pt x="991" y="958"/>
                      <a:pt x="988" y="921"/>
                      <a:pt x="988" y="884"/>
                    </a:cubicBezTo>
                    <a:cubicBezTo>
                      <a:pt x="989" y="853"/>
                      <a:pt x="991" y="822"/>
                      <a:pt x="1001" y="790"/>
                    </a:cubicBezTo>
                    <a:lnTo>
                      <a:pt x="1001" y="787"/>
                    </a:lnTo>
                    <a:cubicBezTo>
                      <a:pt x="1002" y="787"/>
                      <a:pt x="1002" y="786"/>
                      <a:pt x="1002" y="784"/>
                    </a:cubicBezTo>
                    <a:cubicBezTo>
                      <a:pt x="1000" y="766"/>
                      <a:pt x="998" y="748"/>
                      <a:pt x="995" y="730"/>
                    </a:cubicBezTo>
                    <a:cubicBezTo>
                      <a:pt x="994" y="717"/>
                      <a:pt x="993" y="703"/>
                      <a:pt x="990" y="690"/>
                    </a:cubicBezTo>
                    <a:cubicBezTo>
                      <a:pt x="990" y="686"/>
                      <a:pt x="990" y="681"/>
                      <a:pt x="989" y="678"/>
                    </a:cubicBezTo>
                    <a:cubicBezTo>
                      <a:pt x="988" y="663"/>
                      <a:pt x="985" y="649"/>
                      <a:pt x="983" y="637"/>
                    </a:cubicBezTo>
                    <a:cubicBezTo>
                      <a:pt x="978" y="608"/>
                      <a:pt x="971" y="582"/>
                      <a:pt x="963" y="556"/>
                    </a:cubicBezTo>
                    <a:cubicBezTo>
                      <a:pt x="960" y="551"/>
                      <a:pt x="959" y="546"/>
                      <a:pt x="958" y="542"/>
                    </a:cubicBezTo>
                    <a:cubicBezTo>
                      <a:pt x="954" y="532"/>
                      <a:pt x="950" y="524"/>
                      <a:pt x="947" y="514"/>
                    </a:cubicBezTo>
                    <a:cubicBezTo>
                      <a:pt x="930" y="474"/>
                      <a:pt x="909" y="437"/>
                      <a:pt x="880" y="401"/>
                    </a:cubicBezTo>
                    <a:cubicBezTo>
                      <a:pt x="876" y="395"/>
                      <a:pt x="872" y="391"/>
                      <a:pt x="868" y="387"/>
                    </a:cubicBezTo>
                    <a:cubicBezTo>
                      <a:pt x="863" y="382"/>
                      <a:pt x="858" y="375"/>
                      <a:pt x="852" y="370"/>
                    </a:cubicBezTo>
                    <a:cubicBezTo>
                      <a:pt x="845" y="364"/>
                      <a:pt x="839" y="359"/>
                      <a:pt x="832" y="351"/>
                    </a:cubicBezTo>
                    <a:cubicBezTo>
                      <a:pt x="820" y="340"/>
                      <a:pt x="806" y="329"/>
                      <a:pt x="795" y="316"/>
                    </a:cubicBezTo>
                    <a:cubicBezTo>
                      <a:pt x="788" y="311"/>
                      <a:pt x="783" y="306"/>
                      <a:pt x="776" y="301"/>
                    </a:cubicBezTo>
                    <a:cubicBezTo>
                      <a:pt x="749" y="278"/>
                      <a:pt x="722" y="258"/>
                      <a:pt x="696" y="237"/>
                    </a:cubicBezTo>
                    <a:cubicBezTo>
                      <a:pt x="567" y="141"/>
                      <a:pt x="442" y="77"/>
                      <a:pt x="327" y="39"/>
                    </a:cubicBezTo>
                    <a:cubicBezTo>
                      <a:pt x="321" y="37"/>
                      <a:pt x="314" y="34"/>
                      <a:pt x="306" y="33"/>
                    </a:cubicBezTo>
                    <a:cubicBezTo>
                      <a:pt x="260" y="19"/>
                      <a:pt x="216" y="10"/>
                      <a:pt x="173" y="5"/>
                    </a:cubicBezTo>
                    <a:cubicBezTo>
                      <a:pt x="159" y="4"/>
                      <a:pt x="144" y="2"/>
                      <a:pt x="132" y="1"/>
                    </a:cubicBezTo>
                    <a:cubicBezTo>
                      <a:pt x="119" y="0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942960" y="11322837"/>
                <a:ext cx="220073" cy="246718"/>
              </a:xfrm>
              <a:custGeom>
                <a:rect b="b" l="l" r="r" t="t"/>
                <a:pathLst>
                  <a:path extrusionOk="0" h="3102" w="2767">
                    <a:moveTo>
                      <a:pt x="1345" y="0"/>
                    </a:moveTo>
                    <a:cubicBezTo>
                      <a:pt x="1237" y="0"/>
                      <a:pt x="1128" y="11"/>
                      <a:pt x="1022" y="28"/>
                    </a:cubicBezTo>
                    <a:cubicBezTo>
                      <a:pt x="285" y="148"/>
                      <a:pt x="1" y="959"/>
                      <a:pt x="215" y="1820"/>
                    </a:cubicBezTo>
                    <a:cubicBezTo>
                      <a:pt x="439" y="2721"/>
                      <a:pt x="1070" y="3102"/>
                      <a:pt x="1645" y="3102"/>
                    </a:cubicBezTo>
                    <a:cubicBezTo>
                      <a:pt x="2163" y="3102"/>
                      <a:pt x="2636" y="2792"/>
                      <a:pt x="2724" y="2277"/>
                    </a:cubicBezTo>
                    <a:cubicBezTo>
                      <a:pt x="2767" y="2028"/>
                      <a:pt x="2741" y="1796"/>
                      <a:pt x="2660" y="1558"/>
                    </a:cubicBezTo>
                    <a:lnTo>
                      <a:pt x="2656" y="1547"/>
                    </a:lnTo>
                    <a:cubicBezTo>
                      <a:pt x="2576" y="1304"/>
                      <a:pt x="2516" y="1055"/>
                      <a:pt x="2434" y="812"/>
                    </a:cubicBezTo>
                    <a:cubicBezTo>
                      <a:pt x="2349" y="557"/>
                      <a:pt x="2213" y="323"/>
                      <a:pt x="1986" y="172"/>
                    </a:cubicBezTo>
                    <a:cubicBezTo>
                      <a:pt x="1795" y="46"/>
                      <a:pt x="1571" y="0"/>
                      <a:pt x="1345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107919" y="11409293"/>
                <a:ext cx="28314" cy="15271"/>
              </a:xfrm>
              <a:custGeom>
                <a:rect b="b" l="l" r="r" t="t"/>
                <a:pathLst>
                  <a:path extrusionOk="0" h="192" w="356">
                    <a:moveTo>
                      <a:pt x="189" y="1"/>
                    </a:moveTo>
                    <a:cubicBezTo>
                      <a:pt x="96" y="1"/>
                      <a:pt x="1" y="40"/>
                      <a:pt x="12" y="114"/>
                    </a:cubicBezTo>
                    <a:cubicBezTo>
                      <a:pt x="21" y="166"/>
                      <a:pt x="99" y="192"/>
                      <a:pt x="179" y="192"/>
                    </a:cubicBezTo>
                    <a:cubicBezTo>
                      <a:pt x="267" y="192"/>
                      <a:pt x="356" y="160"/>
                      <a:pt x="353" y="98"/>
                    </a:cubicBezTo>
                    <a:cubicBezTo>
                      <a:pt x="350" y="32"/>
                      <a:pt x="271" y="1"/>
                      <a:pt x="1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029019" y="11421701"/>
                <a:ext cx="30780" cy="16384"/>
              </a:xfrm>
              <a:custGeom>
                <a:rect b="b" l="l" r="r" t="t"/>
                <a:pathLst>
                  <a:path extrusionOk="0" h="206" w="387">
                    <a:moveTo>
                      <a:pt x="247" y="1"/>
                    </a:moveTo>
                    <a:cubicBezTo>
                      <a:pt x="138" y="1"/>
                      <a:pt x="1" y="73"/>
                      <a:pt x="37" y="158"/>
                    </a:cubicBezTo>
                    <a:cubicBezTo>
                      <a:pt x="51" y="191"/>
                      <a:pt x="93" y="206"/>
                      <a:pt x="143" y="206"/>
                    </a:cubicBezTo>
                    <a:cubicBezTo>
                      <a:pt x="248" y="206"/>
                      <a:pt x="386" y="143"/>
                      <a:pt x="364" y="66"/>
                    </a:cubicBezTo>
                    <a:cubicBezTo>
                      <a:pt x="351" y="20"/>
                      <a:pt x="303" y="1"/>
                      <a:pt x="2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038882" y="11449141"/>
                <a:ext cx="22827" cy="10976"/>
              </a:xfrm>
              <a:custGeom>
                <a:rect b="b" l="l" r="r" t="t"/>
                <a:pathLst>
                  <a:path extrusionOk="0" h="138" w="287">
                    <a:moveTo>
                      <a:pt x="157" y="0"/>
                    </a:moveTo>
                    <a:cubicBezTo>
                      <a:pt x="92" y="0"/>
                      <a:pt x="28" y="35"/>
                      <a:pt x="7" y="105"/>
                    </a:cubicBezTo>
                    <a:cubicBezTo>
                      <a:pt x="0" y="123"/>
                      <a:pt x="16" y="138"/>
                      <a:pt x="31" y="138"/>
                    </a:cubicBezTo>
                    <a:cubicBezTo>
                      <a:pt x="39" y="138"/>
                      <a:pt x="47" y="134"/>
                      <a:pt x="51" y="126"/>
                    </a:cubicBezTo>
                    <a:cubicBezTo>
                      <a:pt x="58" y="112"/>
                      <a:pt x="72" y="95"/>
                      <a:pt x="86" y="85"/>
                    </a:cubicBezTo>
                    <a:cubicBezTo>
                      <a:pt x="104" y="70"/>
                      <a:pt x="124" y="65"/>
                      <a:pt x="144" y="65"/>
                    </a:cubicBezTo>
                    <a:cubicBezTo>
                      <a:pt x="173" y="65"/>
                      <a:pt x="202" y="75"/>
                      <a:pt x="228" y="88"/>
                    </a:cubicBezTo>
                    <a:cubicBezTo>
                      <a:pt x="233" y="90"/>
                      <a:pt x="237" y="91"/>
                      <a:pt x="242" y="91"/>
                    </a:cubicBezTo>
                    <a:cubicBezTo>
                      <a:pt x="270" y="91"/>
                      <a:pt x="287" y="48"/>
                      <a:pt x="258" y="31"/>
                    </a:cubicBezTo>
                    <a:cubicBezTo>
                      <a:pt x="228" y="11"/>
                      <a:pt x="192" y="0"/>
                      <a:pt x="1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117384" y="11437927"/>
                <a:ext cx="22827" cy="11135"/>
              </a:xfrm>
              <a:custGeom>
                <a:rect b="b" l="l" r="r" t="t"/>
                <a:pathLst>
                  <a:path extrusionOk="0" h="140" w="287">
                    <a:moveTo>
                      <a:pt x="156" y="1"/>
                    </a:moveTo>
                    <a:cubicBezTo>
                      <a:pt x="91" y="1"/>
                      <a:pt x="28" y="36"/>
                      <a:pt x="8" y="106"/>
                    </a:cubicBezTo>
                    <a:cubicBezTo>
                      <a:pt x="1" y="124"/>
                      <a:pt x="16" y="139"/>
                      <a:pt x="31" y="139"/>
                    </a:cubicBezTo>
                    <a:cubicBezTo>
                      <a:pt x="39" y="139"/>
                      <a:pt x="46" y="136"/>
                      <a:pt x="51" y="126"/>
                    </a:cubicBezTo>
                    <a:cubicBezTo>
                      <a:pt x="59" y="113"/>
                      <a:pt x="71" y="95"/>
                      <a:pt x="86" y="85"/>
                    </a:cubicBezTo>
                    <a:cubicBezTo>
                      <a:pt x="103" y="71"/>
                      <a:pt x="123" y="66"/>
                      <a:pt x="143" y="66"/>
                    </a:cubicBezTo>
                    <a:cubicBezTo>
                      <a:pt x="172" y="66"/>
                      <a:pt x="202" y="77"/>
                      <a:pt x="229" y="89"/>
                    </a:cubicBezTo>
                    <a:cubicBezTo>
                      <a:pt x="233" y="91"/>
                      <a:pt x="238" y="92"/>
                      <a:pt x="242" y="92"/>
                    </a:cubicBezTo>
                    <a:cubicBezTo>
                      <a:pt x="270" y="92"/>
                      <a:pt x="287" y="50"/>
                      <a:pt x="257" y="33"/>
                    </a:cubicBezTo>
                    <a:cubicBezTo>
                      <a:pt x="228" y="11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070696" y="11494955"/>
                <a:ext cx="35632" cy="10817"/>
              </a:xfrm>
              <a:custGeom>
                <a:rect b="b" l="l" r="r" t="t"/>
                <a:pathLst>
                  <a:path extrusionOk="0" h="136" w="448">
                    <a:moveTo>
                      <a:pt x="161" y="1"/>
                    </a:moveTo>
                    <a:cubicBezTo>
                      <a:pt x="112" y="1"/>
                      <a:pt x="63" y="10"/>
                      <a:pt x="17" y="28"/>
                    </a:cubicBezTo>
                    <a:cubicBezTo>
                      <a:pt x="5" y="34"/>
                      <a:pt x="0" y="45"/>
                      <a:pt x="4" y="56"/>
                    </a:cubicBezTo>
                    <a:cubicBezTo>
                      <a:pt x="7" y="66"/>
                      <a:pt x="15" y="71"/>
                      <a:pt x="23" y="71"/>
                    </a:cubicBezTo>
                    <a:cubicBezTo>
                      <a:pt x="26" y="71"/>
                      <a:pt x="29" y="70"/>
                      <a:pt x="31" y="69"/>
                    </a:cubicBezTo>
                    <a:cubicBezTo>
                      <a:pt x="75" y="53"/>
                      <a:pt x="120" y="45"/>
                      <a:pt x="166" y="45"/>
                    </a:cubicBezTo>
                    <a:cubicBezTo>
                      <a:pt x="255" y="45"/>
                      <a:pt x="343" y="75"/>
                      <a:pt x="411" y="131"/>
                    </a:cubicBezTo>
                    <a:cubicBezTo>
                      <a:pt x="414" y="134"/>
                      <a:pt x="418" y="136"/>
                      <a:pt x="422" y="136"/>
                    </a:cubicBezTo>
                    <a:cubicBezTo>
                      <a:pt x="435" y="136"/>
                      <a:pt x="447" y="118"/>
                      <a:pt x="434" y="106"/>
                    </a:cubicBezTo>
                    <a:cubicBezTo>
                      <a:pt x="360" y="38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085649" y="11453913"/>
                <a:ext cx="21077" cy="25531"/>
              </a:xfrm>
              <a:custGeom>
                <a:rect b="b" l="l" r="r" t="t"/>
                <a:pathLst>
                  <a:path extrusionOk="0" h="321" w="265">
                    <a:moveTo>
                      <a:pt x="107" y="1"/>
                    </a:moveTo>
                    <a:cubicBezTo>
                      <a:pt x="101" y="1"/>
                      <a:pt x="95" y="4"/>
                      <a:pt x="92" y="9"/>
                    </a:cubicBezTo>
                    <a:cubicBezTo>
                      <a:pt x="86" y="18"/>
                      <a:pt x="89" y="30"/>
                      <a:pt x="97" y="35"/>
                    </a:cubicBezTo>
                    <a:cubicBezTo>
                      <a:pt x="127" y="54"/>
                      <a:pt x="155" y="76"/>
                      <a:pt x="172" y="104"/>
                    </a:cubicBezTo>
                    <a:cubicBezTo>
                      <a:pt x="237" y="211"/>
                      <a:pt x="106" y="284"/>
                      <a:pt x="14" y="294"/>
                    </a:cubicBezTo>
                    <a:cubicBezTo>
                      <a:pt x="7" y="295"/>
                      <a:pt x="1" y="302"/>
                      <a:pt x="0" y="308"/>
                    </a:cubicBezTo>
                    <a:cubicBezTo>
                      <a:pt x="2" y="315"/>
                      <a:pt x="7" y="321"/>
                      <a:pt x="13" y="321"/>
                    </a:cubicBezTo>
                    <a:cubicBezTo>
                      <a:pt x="14" y="321"/>
                      <a:pt x="15" y="321"/>
                      <a:pt x="16" y="321"/>
                    </a:cubicBezTo>
                    <a:cubicBezTo>
                      <a:pt x="55" y="317"/>
                      <a:pt x="93" y="310"/>
                      <a:pt x="131" y="293"/>
                    </a:cubicBezTo>
                    <a:cubicBezTo>
                      <a:pt x="210" y="263"/>
                      <a:pt x="264" y="154"/>
                      <a:pt x="208" y="79"/>
                    </a:cubicBezTo>
                    <a:cubicBezTo>
                      <a:pt x="184" y="45"/>
                      <a:pt x="150" y="20"/>
                      <a:pt x="114" y="2"/>
                    </a:cubicBezTo>
                    <a:cubicBezTo>
                      <a:pt x="112" y="1"/>
                      <a:pt x="109" y="1"/>
                      <a:pt x="1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978911" y="11475866"/>
                <a:ext cx="12248" cy="13203"/>
              </a:xfrm>
              <a:custGeom>
                <a:rect b="b" l="l" r="r" t="t"/>
                <a:pathLst>
                  <a:path extrusionOk="0" h="166" w="154">
                    <a:moveTo>
                      <a:pt x="25" y="0"/>
                    </a:moveTo>
                    <a:cubicBezTo>
                      <a:pt x="21" y="0"/>
                      <a:pt x="17" y="1"/>
                      <a:pt x="14" y="3"/>
                    </a:cubicBezTo>
                    <a:cubicBezTo>
                      <a:pt x="3" y="11"/>
                      <a:pt x="0" y="23"/>
                      <a:pt x="6" y="33"/>
                    </a:cubicBezTo>
                    <a:cubicBezTo>
                      <a:pt x="39" y="84"/>
                      <a:pt x="73" y="124"/>
                      <a:pt x="119" y="162"/>
                    </a:cubicBezTo>
                    <a:cubicBezTo>
                      <a:pt x="123" y="164"/>
                      <a:pt x="126" y="166"/>
                      <a:pt x="130" y="166"/>
                    </a:cubicBezTo>
                    <a:cubicBezTo>
                      <a:pt x="142" y="166"/>
                      <a:pt x="154" y="149"/>
                      <a:pt x="143" y="137"/>
                    </a:cubicBezTo>
                    <a:cubicBezTo>
                      <a:pt x="109" y="99"/>
                      <a:pt x="73" y="52"/>
                      <a:pt x="42" y="11"/>
                    </a:cubicBezTo>
                    <a:cubicBezTo>
                      <a:pt x="38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016770" y="11478649"/>
                <a:ext cx="45096" cy="31337"/>
              </a:xfrm>
              <a:custGeom>
                <a:rect b="b" l="l" r="r" t="t"/>
                <a:pathLst>
                  <a:path extrusionOk="0" h="394" w="567">
                    <a:moveTo>
                      <a:pt x="313" y="0"/>
                    </a:moveTo>
                    <a:cubicBezTo>
                      <a:pt x="294" y="0"/>
                      <a:pt x="274" y="1"/>
                      <a:pt x="254" y="4"/>
                    </a:cubicBezTo>
                    <a:cubicBezTo>
                      <a:pt x="101" y="27"/>
                      <a:pt x="1" y="140"/>
                      <a:pt x="17" y="229"/>
                    </a:cubicBezTo>
                    <a:cubicBezTo>
                      <a:pt x="34" y="340"/>
                      <a:pt x="142" y="393"/>
                      <a:pt x="265" y="393"/>
                    </a:cubicBezTo>
                    <a:cubicBezTo>
                      <a:pt x="287" y="393"/>
                      <a:pt x="308" y="392"/>
                      <a:pt x="330" y="388"/>
                    </a:cubicBezTo>
                    <a:cubicBezTo>
                      <a:pt x="459" y="369"/>
                      <a:pt x="566" y="254"/>
                      <a:pt x="547" y="158"/>
                    </a:cubicBezTo>
                    <a:cubicBezTo>
                      <a:pt x="525" y="53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125577" y="11466162"/>
                <a:ext cx="44858" cy="31416"/>
              </a:xfrm>
              <a:custGeom>
                <a:rect b="b" l="l" r="r" t="t"/>
                <a:pathLst>
                  <a:path extrusionOk="0" h="395" w="564">
                    <a:moveTo>
                      <a:pt x="302" y="0"/>
                    </a:moveTo>
                    <a:cubicBezTo>
                      <a:pt x="284" y="0"/>
                      <a:pt x="265" y="1"/>
                      <a:pt x="246" y="4"/>
                    </a:cubicBezTo>
                    <a:cubicBezTo>
                      <a:pt x="107" y="25"/>
                      <a:pt x="0" y="112"/>
                      <a:pt x="14" y="236"/>
                    </a:cubicBezTo>
                    <a:cubicBezTo>
                      <a:pt x="23" y="323"/>
                      <a:pt x="135" y="394"/>
                      <a:pt x="251" y="394"/>
                    </a:cubicBezTo>
                    <a:cubicBezTo>
                      <a:pt x="265" y="394"/>
                      <a:pt x="278" y="393"/>
                      <a:pt x="292" y="391"/>
                    </a:cubicBezTo>
                    <a:cubicBezTo>
                      <a:pt x="441" y="370"/>
                      <a:pt x="564" y="278"/>
                      <a:pt x="542" y="149"/>
                    </a:cubicBezTo>
                    <a:cubicBezTo>
                      <a:pt x="533" y="69"/>
                      <a:pt x="430" y="0"/>
                      <a:pt x="302" y="0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1037529" y="11284102"/>
                <a:ext cx="160740" cy="130517"/>
              </a:xfrm>
              <a:custGeom>
                <a:rect b="b" l="l" r="r" t="t"/>
                <a:pathLst>
                  <a:path extrusionOk="0" h="1641" w="2021">
                    <a:moveTo>
                      <a:pt x="633" y="1"/>
                    </a:moveTo>
                    <a:cubicBezTo>
                      <a:pt x="495" y="1"/>
                      <a:pt x="361" y="44"/>
                      <a:pt x="249" y="143"/>
                    </a:cubicBezTo>
                    <a:cubicBezTo>
                      <a:pt x="0" y="365"/>
                      <a:pt x="95" y="699"/>
                      <a:pt x="368" y="848"/>
                    </a:cubicBezTo>
                    <a:cubicBezTo>
                      <a:pt x="530" y="935"/>
                      <a:pt x="666" y="895"/>
                      <a:pt x="834" y="914"/>
                    </a:cubicBezTo>
                    <a:cubicBezTo>
                      <a:pt x="1005" y="934"/>
                      <a:pt x="1125" y="1094"/>
                      <a:pt x="1183" y="1243"/>
                    </a:cubicBezTo>
                    <a:cubicBezTo>
                      <a:pt x="1298" y="1531"/>
                      <a:pt x="1481" y="1641"/>
                      <a:pt x="1621" y="1641"/>
                    </a:cubicBezTo>
                    <a:cubicBezTo>
                      <a:pt x="1671" y="1641"/>
                      <a:pt x="1715" y="1627"/>
                      <a:pt x="1749" y="1602"/>
                    </a:cubicBezTo>
                    <a:cubicBezTo>
                      <a:pt x="2020" y="1410"/>
                      <a:pt x="1953" y="989"/>
                      <a:pt x="1677" y="869"/>
                    </a:cubicBezTo>
                    <a:cubicBezTo>
                      <a:pt x="1395" y="748"/>
                      <a:pt x="1467" y="366"/>
                      <a:pt x="1041" y="119"/>
                    </a:cubicBezTo>
                    <a:cubicBezTo>
                      <a:pt x="912" y="44"/>
                      <a:pt x="771" y="1"/>
                      <a:pt x="6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1126372" y="11321246"/>
                <a:ext cx="47244" cy="75479"/>
              </a:xfrm>
              <a:custGeom>
                <a:rect b="b" l="l" r="r" t="t"/>
                <a:pathLst>
                  <a:path extrusionOk="0" h="949" w="594">
                    <a:moveTo>
                      <a:pt x="64" y="1"/>
                    </a:moveTo>
                    <a:cubicBezTo>
                      <a:pt x="56" y="1"/>
                      <a:pt x="48" y="6"/>
                      <a:pt x="47" y="16"/>
                    </a:cubicBezTo>
                    <a:cubicBezTo>
                      <a:pt x="1" y="405"/>
                      <a:pt x="534" y="546"/>
                      <a:pt x="499" y="926"/>
                    </a:cubicBezTo>
                    <a:cubicBezTo>
                      <a:pt x="497" y="941"/>
                      <a:pt x="509" y="949"/>
                      <a:pt x="520" y="949"/>
                    </a:cubicBezTo>
                    <a:cubicBezTo>
                      <a:pt x="530" y="949"/>
                      <a:pt x="540" y="943"/>
                      <a:pt x="542" y="930"/>
                    </a:cubicBezTo>
                    <a:cubicBezTo>
                      <a:pt x="593" y="536"/>
                      <a:pt x="54" y="400"/>
                      <a:pt x="81" y="17"/>
                    </a:cubicBezTo>
                    <a:cubicBezTo>
                      <a:pt x="81" y="6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868752" y="11285454"/>
                <a:ext cx="230572" cy="375167"/>
              </a:xfrm>
              <a:custGeom>
                <a:rect b="b" l="l" r="r" t="t"/>
                <a:pathLst>
                  <a:path extrusionOk="0" h="4717" w="2899">
                    <a:moveTo>
                      <a:pt x="1958" y="0"/>
                    </a:moveTo>
                    <a:cubicBezTo>
                      <a:pt x="1698" y="0"/>
                      <a:pt x="1460" y="118"/>
                      <a:pt x="1318" y="281"/>
                    </a:cubicBezTo>
                    <a:cubicBezTo>
                      <a:pt x="1174" y="447"/>
                      <a:pt x="1122" y="589"/>
                      <a:pt x="888" y="652"/>
                    </a:cubicBezTo>
                    <a:cubicBezTo>
                      <a:pt x="557" y="742"/>
                      <a:pt x="324" y="856"/>
                      <a:pt x="184" y="1167"/>
                    </a:cubicBezTo>
                    <a:cubicBezTo>
                      <a:pt x="5" y="1560"/>
                      <a:pt x="110" y="2001"/>
                      <a:pt x="332" y="2330"/>
                    </a:cubicBezTo>
                    <a:cubicBezTo>
                      <a:pt x="430" y="2478"/>
                      <a:pt x="518" y="2627"/>
                      <a:pt x="512" y="2811"/>
                    </a:cubicBezTo>
                    <a:cubicBezTo>
                      <a:pt x="506" y="2942"/>
                      <a:pt x="483" y="3068"/>
                      <a:pt x="382" y="3164"/>
                    </a:cubicBezTo>
                    <a:cubicBezTo>
                      <a:pt x="297" y="3245"/>
                      <a:pt x="132" y="3481"/>
                      <a:pt x="43" y="3787"/>
                    </a:cubicBezTo>
                    <a:cubicBezTo>
                      <a:pt x="1" y="3927"/>
                      <a:pt x="0" y="4071"/>
                      <a:pt x="26" y="4214"/>
                    </a:cubicBezTo>
                    <a:cubicBezTo>
                      <a:pt x="87" y="4552"/>
                      <a:pt x="323" y="4717"/>
                      <a:pt x="531" y="4717"/>
                    </a:cubicBezTo>
                    <a:cubicBezTo>
                      <a:pt x="568" y="4717"/>
                      <a:pt x="605" y="4711"/>
                      <a:pt x="640" y="4700"/>
                    </a:cubicBezTo>
                    <a:cubicBezTo>
                      <a:pt x="890" y="4622"/>
                      <a:pt x="947" y="4463"/>
                      <a:pt x="1031" y="4373"/>
                    </a:cubicBezTo>
                    <a:cubicBezTo>
                      <a:pt x="1111" y="4289"/>
                      <a:pt x="1168" y="4258"/>
                      <a:pt x="1218" y="4258"/>
                    </a:cubicBezTo>
                    <a:cubicBezTo>
                      <a:pt x="1362" y="4258"/>
                      <a:pt x="1441" y="4515"/>
                      <a:pt x="1792" y="4515"/>
                    </a:cubicBezTo>
                    <a:cubicBezTo>
                      <a:pt x="1825" y="4515"/>
                      <a:pt x="1861" y="4512"/>
                      <a:pt x="1899" y="4507"/>
                    </a:cubicBezTo>
                    <a:cubicBezTo>
                      <a:pt x="2393" y="4444"/>
                      <a:pt x="2493" y="3825"/>
                      <a:pt x="2122" y="3553"/>
                    </a:cubicBezTo>
                    <a:cubicBezTo>
                      <a:pt x="1956" y="3432"/>
                      <a:pt x="1832" y="3322"/>
                      <a:pt x="1807" y="3142"/>
                    </a:cubicBezTo>
                    <a:cubicBezTo>
                      <a:pt x="1786" y="2980"/>
                      <a:pt x="1702" y="2853"/>
                      <a:pt x="1556" y="2770"/>
                    </a:cubicBezTo>
                    <a:cubicBezTo>
                      <a:pt x="1047" y="2477"/>
                      <a:pt x="1098" y="2212"/>
                      <a:pt x="1383" y="2104"/>
                    </a:cubicBezTo>
                    <a:cubicBezTo>
                      <a:pt x="1415" y="2093"/>
                      <a:pt x="1447" y="2083"/>
                      <a:pt x="1479" y="2071"/>
                    </a:cubicBezTo>
                    <a:cubicBezTo>
                      <a:pt x="1631" y="2010"/>
                      <a:pt x="1749" y="1833"/>
                      <a:pt x="1713" y="1683"/>
                    </a:cubicBezTo>
                    <a:cubicBezTo>
                      <a:pt x="1648" y="1415"/>
                      <a:pt x="1802" y="1103"/>
                      <a:pt x="2079" y="1085"/>
                    </a:cubicBezTo>
                    <a:cubicBezTo>
                      <a:pt x="2259" y="1075"/>
                      <a:pt x="2351" y="1094"/>
                      <a:pt x="2492" y="1019"/>
                    </a:cubicBezTo>
                    <a:cubicBezTo>
                      <a:pt x="2899" y="804"/>
                      <a:pt x="2675" y="211"/>
                      <a:pt x="2262" y="55"/>
                    </a:cubicBezTo>
                    <a:cubicBezTo>
                      <a:pt x="2160" y="17"/>
                      <a:pt x="2058" y="0"/>
                      <a:pt x="19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892852" y="11298816"/>
                <a:ext cx="123518" cy="326730"/>
              </a:xfrm>
              <a:custGeom>
                <a:rect b="b" l="l" r="r" t="t"/>
                <a:pathLst>
                  <a:path extrusionOk="0" h="4108" w="1553">
                    <a:moveTo>
                      <a:pt x="1529" y="0"/>
                    </a:moveTo>
                    <a:cubicBezTo>
                      <a:pt x="1525" y="0"/>
                      <a:pt x="1522" y="2"/>
                      <a:pt x="1518" y="5"/>
                    </a:cubicBezTo>
                    <a:cubicBezTo>
                      <a:pt x="1324" y="109"/>
                      <a:pt x="1280" y="334"/>
                      <a:pt x="1153" y="493"/>
                    </a:cubicBezTo>
                    <a:cubicBezTo>
                      <a:pt x="950" y="744"/>
                      <a:pt x="583" y="699"/>
                      <a:pt x="348" y="907"/>
                    </a:cubicBezTo>
                    <a:cubicBezTo>
                      <a:pt x="75" y="1110"/>
                      <a:pt x="102" y="1494"/>
                      <a:pt x="243" y="1770"/>
                    </a:cubicBezTo>
                    <a:cubicBezTo>
                      <a:pt x="389" y="2089"/>
                      <a:pt x="527" y="2439"/>
                      <a:pt x="413" y="2787"/>
                    </a:cubicBezTo>
                    <a:cubicBezTo>
                      <a:pt x="339" y="3032"/>
                      <a:pt x="172" y="3231"/>
                      <a:pt x="86" y="3477"/>
                    </a:cubicBezTo>
                    <a:cubicBezTo>
                      <a:pt x="14" y="3671"/>
                      <a:pt x="0" y="3892"/>
                      <a:pt x="64" y="4092"/>
                    </a:cubicBezTo>
                    <a:cubicBezTo>
                      <a:pt x="66" y="4101"/>
                      <a:pt x="75" y="4108"/>
                      <a:pt x="84" y="4108"/>
                    </a:cubicBezTo>
                    <a:cubicBezTo>
                      <a:pt x="86" y="4108"/>
                      <a:pt x="88" y="4107"/>
                      <a:pt x="90" y="4106"/>
                    </a:cubicBezTo>
                    <a:cubicBezTo>
                      <a:pt x="102" y="4102"/>
                      <a:pt x="108" y="4091"/>
                      <a:pt x="105" y="4080"/>
                    </a:cubicBezTo>
                    <a:cubicBezTo>
                      <a:pt x="45" y="3888"/>
                      <a:pt x="57" y="3680"/>
                      <a:pt x="127" y="3491"/>
                    </a:cubicBezTo>
                    <a:cubicBezTo>
                      <a:pt x="210" y="3254"/>
                      <a:pt x="382" y="3046"/>
                      <a:pt x="455" y="2798"/>
                    </a:cubicBezTo>
                    <a:cubicBezTo>
                      <a:pt x="574" y="2444"/>
                      <a:pt x="434" y="2070"/>
                      <a:pt x="285" y="1751"/>
                    </a:cubicBezTo>
                    <a:cubicBezTo>
                      <a:pt x="202" y="1570"/>
                      <a:pt x="139" y="1366"/>
                      <a:pt x="208" y="1174"/>
                    </a:cubicBezTo>
                    <a:cubicBezTo>
                      <a:pt x="307" y="862"/>
                      <a:pt x="655" y="791"/>
                      <a:pt x="929" y="698"/>
                    </a:cubicBezTo>
                    <a:cubicBezTo>
                      <a:pt x="1075" y="636"/>
                      <a:pt x="1199" y="524"/>
                      <a:pt x="1270" y="383"/>
                    </a:cubicBezTo>
                    <a:cubicBezTo>
                      <a:pt x="1330" y="243"/>
                      <a:pt x="1405" y="111"/>
                      <a:pt x="1538" y="30"/>
                    </a:cubicBezTo>
                    <a:cubicBezTo>
                      <a:pt x="1552" y="20"/>
                      <a:pt x="1543" y="0"/>
                      <a:pt x="1529" y="0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057970" y="11294362"/>
                <a:ext cx="30382" cy="61003"/>
              </a:xfrm>
              <a:custGeom>
                <a:rect b="b" l="l" r="r" t="t"/>
                <a:pathLst>
                  <a:path extrusionOk="0" h="767" w="382">
                    <a:moveTo>
                      <a:pt x="24" y="0"/>
                    </a:moveTo>
                    <a:cubicBezTo>
                      <a:pt x="10" y="0"/>
                      <a:pt x="0" y="21"/>
                      <a:pt x="17" y="30"/>
                    </a:cubicBezTo>
                    <a:cubicBezTo>
                      <a:pt x="249" y="179"/>
                      <a:pt x="332" y="483"/>
                      <a:pt x="255" y="740"/>
                    </a:cubicBezTo>
                    <a:cubicBezTo>
                      <a:pt x="253" y="753"/>
                      <a:pt x="259" y="764"/>
                      <a:pt x="270" y="766"/>
                    </a:cubicBezTo>
                    <a:cubicBezTo>
                      <a:pt x="272" y="766"/>
                      <a:pt x="274" y="767"/>
                      <a:pt x="276" y="767"/>
                    </a:cubicBezTo>
                    <a:cubicBezTo>
                      <a:pt x="286" y="767"/>
                      <a:pt x="294" y="761"/>
                      <a:pt x="296" y="751"/>
                    </a:cubicBezTo>
                    <a:cubicBezTo>
                      <a:pt x="381" y="476"/>
                      <a:pt x="286" y="154"/>
                      <a:pt x="33" y="3"/>
                    </a:cubicBezTo>
                    <a:cubicBezTo>
                      <a:pt x="30" y="1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8" name="Google Shape;628;p33"/>
            <p:cNvGrpSpPr/>
            <p:nvPr/>
          </p:nvGrpSpPr>
          <p:grpSpPr>
            <a:xfrm>
              <a:off x="506956" y="1515502"/>
              <a:ext cx="1452719" cy="3141057"/>
              <a:chOff x="3539042" y="10534625"/>
              <a:chExt cx="1198613" cy="2591631"/>
            </a:xfrm>
          </p:grpSpPr>
          <p:sp>
            <p:nvSpPr>
              <p:cNvPr id="629" name="Google Shape;629;p33"/>
              <p:cNvSpPr/>
              <p:nvPr/>
            </p:nvSpPr>
            <p:spPr>
              <a:xfrm>
                <a:off x="4393665" y="12458386"/>
                <a:ext cx="207348" cy="657039"/>
              </a:xfrm>
              <a:custGeom>
                <a:rect b="b" l="l" r="r" t="t"/>
                <a:pathLst>
                  <a:path extrusionOk="0" h="8261" w="2607">
                    <a:moveTo>
                      <a:pt x="253" y="0"/>
                    </a:moveTo>
                    <a:lnTo>
                      <a:pt x="253" y="0"/>
                    </a:lnTo>
                    <a:cubicBezTo>
                      <a:pt x="272" y="823"/>
                      <a:pt x="335" y="1640"/>
                      <a:pt x="469" y="2446"/>
                    </a:cubicBezTo>
                    <a:cubicBezTo>
                      <a:pt x="676" y="3691"/>
                      <a:pt x="977" y="4907"/>
                      <a:pt x="1223" y="6122"/>
                    </a:cubicBezTo>
                    <a:cubicBezTo>
                      <a:pt x="1237" y="6187"/>
                      <a:pt x="1249" y="6254"/>
                      <a:pt x="1262" y="6320"/>
                    </a:cubicBezTo>
                    <a:cubicBezTo>
                      <a:pt x="1358" y="6813"/>
                      <a:pt x="1304" y="6987"/>
                      <a:pt x="926" y="7348"/>
                    </a:cubicBezTo>
                    <a:cubicBezTo>
                      <a:pt x="698" y="7564"/>
                      <a:pt x="469" y="7797"/>
                      <a:pt x="185" y="7941"/>
                    </a:cubicBezTo>
                    <a:cubicBezTo>
                      <a:pt x="132" y="7968"/>
                      <a:pt x="0" y="8021"/>
                      <a:pt x="53" y="8106"/>
                    </a:cubicBezTo>
                    <a:cubicBezTo>
                      <a:pt x="126" y="8223"/>
                      <a:pt x="254" y="8260"/>
                      <a:pt x="395" y="8260"/>
                    </a:cubicBezTo>
                    <a:cubicBezTo>
                      <a:pt x="573" y="8260"/>
                      <a:pt x="771" y="8203"/>
                      <a:pt x="908" y="8174"/>
                    </a:cubicBezTo>
                    <a:cubicBezTo>
                      <a:pt x="1232" y="8105"/>
                      <a:pt x="1554" y="7892"/>
                      <a:pt x="1858" y="7890"/>
                    </a:cubicBezTo>
                    <a:cubicBezTo>
                      <a:pt x="2099" y="7888"/>
                      <a:pt x="2412" y="7893"/>
                      <a:pt x="2519" y="7687"/>
                    </a:cubicBezTo>
                    <a:cubicBezTo>
                      <a:pt x="2606" y="7521"/>
                      <a:pt x="2479" y="7265"/>
                      <a:pt x="2403" y="7114"/>
                    </a:cubicBezTo>
                    <a:cubicBezTo>
                      <a:pt x="2327" y="6967"/>
                      <a:pt x="2238" y="6660"/>
                      <a:pt x="2229" y="6586"/>
                    </a:cubicBezTo>
                    <a:cubicBezTo>
                      <a:pt x="2224" y="6547"/>
                      <a:pt x="2211" y="6407"/>
                      <a:pt x="2167" y="5983"/>
                    </a:cubicBezTo>
                    <a:cubicBezTo>
                      <a:pt x="2167" y="5757"/>
                      <a:pt x="2160" y="5308"/>
                      <a:pt x="2163" y="4892"/>
                    </a:cubicBezTo>
                    <a:cubicBezTo>
                      <a:pt x="2167" y="4474"/>
                      <a:pt x="2179" y="4092"/>
                      <a:pt x="2187" y="3996"/>
                    </a:cubicBezTo>
                    <a:cubicBezTo>
                      <a:pt x="2271" y="2870"/>
                      <a:pt x="2205" y="1942"/>
                      <a:pt x="2013" y="1339"/>
                    </a:cubicBezTo>
                    <a:cubicBezTo>
                      <a:pt x="1960" y="1177"/>
                      <a:pt x="1971" y="944"/>
                      <a:pt x="2008" y="711"/>
                    </a:cubicBezTo>
                    <a:cubicBezTo>
                      <a:pt x="2045" y="479"/>
                      <a:pt x="2110" y="247"/>
                      <a:pt x="2165" y="84"/>
                    </a:cubicBezTo>
                    <a:cubicBezTo>
                      <a:pt x="2167" y="74"/>
                      <a:pt x="2171" y="64"/>
                      <a:pt x="2175" y="53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4388734" y="12985080"/>
                <a:ext cx="208143" cy="141175"/>
              </a:xfrm>
              <a:custGeom>
                <a:rect b="b" l="l" r="r" t="t"/>
                <a:pathLst>
                  <a:path extrusionOk="0" h="1775" w="2617">
                    <a:moveTo>
                      <a:pt x="2257" y="0"/>
                    </a:moveTo>
                    <a:cubicBezTo>
                      <a:pt x="2215" y="0"/>
                      <a:pt x="2175" y="17"/>
                      <a:pt x="2139" y="53"/>
                    </a:cubicBezTo>
                    <a:cubicBezTo>
                      <a:pt x="2127" y="64"/>
                      <a:pt x="2116" y="74"/>
                      <a:pt x="2106" y="87"/>
                    </a:cubicBezTo>
                    <a:cubicBezTo>
                      <a:pt x="1981" y="237"/>
                      <a:pt x="1860" y="419"/>
                      <a:pt x="1682" y="503"/>
                    </a:cubicBezTo>
                    <a:cubicBezTo>
                      <a:pt x="1596" y="543"/>
                      <a:pt x="1502" y="555"/>
                      <a:pt x="1408" y="555"/>
                    </a:cubicBezTo>
                    <a:cubicBezTo>
                      <a:pt x="1401" y="555"/>
                      <a:pt x="1393" y="555"/>
                      <a:pt x="1386" y="555"/>
                    </a:cubicBezTo>
                    <a:cubicBezTo>
                      <a:pt x="1310" y="552"/>
                      <a:pt x="1215" y="519"/>
                      <a:pt x="1130" y="519"/>
                    </a:cubicBezTo>
                    <a:cubicBezTo>
                      <a:pt x="1092" y="519"/>
                      <a:pt x="1055" y="526"/>
                      <a:pt x="1023" y="546"/>
                    </a:cubicBezTo>
                    <a:cubicBezTo>
                      <a:pt x="889" y="633"/>
                      <a:pt x="782" y="755"/>
                      <a:pt x="669" y="867"/>
                    </a:cubicBezTo>
                    <a:cubicBezTo>
                      <a:pt x="560" y="976"/>
                      <a:pt x="441" y="1074"/>
                      <a:pt x="328" y="1180"/>
                    </a:cubicBezTo>
                    <a:cubicBezTo>
                      <a:pt x="233" y="1270"/>
                      <a:pt x="120" y="1346"/>
                      <a:pt x="48" y="1460"/>
                    </a:cubicBezTo>
                    <a:cubicBezTo>
                      <a:pt x="29" y="1490"/>
                      <a:pt x="17" y="1525"/>
                      <a:pt x="12" y="1558"/>
                    </a:cubicBezTo>
                    <a:cubicBezTo>
                      <a:pt x="1" y="1655"/>
                      <a:pt x="51" y="1748"/>
                      <a:pt x="165" y="1766"/>
                    </a:cubicBezTo>
                    <a:cubicBezTo>
                      <a:pt x="207" y="1772"/>
                      <a:pt x="250" y="1775"/>
                      <a:pt x="292" y="1775"/>
                    </a:cubicBezTo>
                    <a:cubicBezTo>
                      <a:pt x="393" y="1775"/>
                      <a:pt x="494" y="1759"/>
                      <a:pt x="594" y="1740"/>
                    </a:cubicBezTo>
                    <a:cubicBezTo>
                      <a:pt x="627" y="1733"/>
                      <a:pt x="2040" y="1452"/>
                      <a:pt x="2417" y="1343"/>
                    </a:cubicBezTo>
                    <a:cubicBezTo>
                      <a:pt x="2575" y="1296"/>
                      <a:pt x="2617" y="1156"/>
                      <a:pt x="2614" y="1002"/>
                    </a:cubicBezTo>
                    <a:cubicBezTo>
                      <a:pt x="2614" y="977"/>
                      <a:pt x="2613" y="951"/>
                      <a:pt x="2610" y="927"/>
                    </a:cubicBezTo>
                    <a:cubicBezTo>
                      <a:pt x="2586" y="673"/>
                      <a:pt x="2533" y="422"/>
                      <a:pt x="2471" y="174"/>
                    </a:cubicBezTo>
                    <a:cubicBezTo>
                      <a:pt x="2454" y="100"/>
                      <a:pt x="2411" y="51"/>
                      <a:pt x="2348" y="22"/>
                    </a:cubicBezTo>
                    <a:cubicBezTo>
                      <a:pt x="2317" y="8"/>
                      <a:pt x="2286" y="0"/>
                      <a:pt x="22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4388734" y="13064696"/>
                <a:ext cx="208143" cy="61560"/>
              </a:xfrm>
              <a:custGeom>
                <a:rect b="b" l="l" r="r" t="t"/>
                <a:pathLst>
                  <a:path extrusionOk="0" h="774" w="2617">
                    <a:moveTo>
                      <a:pt x="2614" y="1"/>
                    </a:moveTo>
                    <a:lnTo>
                      <a:pt x="2614" y="1"/>
                    </a:lnTo>
                    <a:cubicBezTo>
                      <a:pt x="2601" y="3"/>
                      <a:pt x="2588" y="6"/>
                      <a:pt x="2577" y="8"/>
                    </a:cubicBezTo>
                    <a:cubicBezTo>
                      <a:pt x="2157" y="98"/>
                      <a:pt x="1736" y="190"/>
                      <a:pt x="1316" y="279"/>
                    </a:cubicBezTo>
                    <a:cubicBezTo>
                      <a:pt x="964" y="355"/>
                      <a:pt x="610" y="431"/>
                      <a:pt x="256" y="506"/>
                    </a:cubicBezTo>
                    <a:cubicBezTo>
                      <a:pt x="175" y="524"/>
                      <a:pt x="94" y="540"/>
                      <a:pt x="12" y="559"/>
                    </a:cubicBezTo>
                    <a:cubicBezTo>
                      <a:pt x="1" y="654"/>
                      <a:pt x="51" y="747"/>
                      <a:pt x="165" y="765"/>
                    </a:cubicBezTo>
                    <a:cubicBezTo>
                      <a:pt x="207" y="771"/>
                      <a:pt x="250" y="774"/>
                      <a:pt x="292" y="774"/>
                    </a:cubicBezTo>
                    <a:cubicBezTo>
                      <a:pt x="393" y="774"/>
                      <a:pt x="494" y="758"/>
                      <a:pt x="594" y="739"/>
                    </a:cubicBezTo>
                    <a:cubicBezTo>
                      <a:pt x="627" y="732"/>
                      <a:pt x="2040" y="451"/>
                      <a:pt x="2417" y="342"/>
                    </a:cubicBezTo>
                    <a:cubicBezTo>
                      <a:pt x="2575" y="295"/>
                      <a:pt x="2617" y="155"/>
                      <a:pt x="26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4446796" y="12990091"/>
                <a:ext cx="32768" cy="49391"/>
              </a:xfrm>
              <a:custGeom>
                <a:rect b="b" l="l" r="r" t="t"/>
                <a:pathLst>
                  <a:path extrusionOk="0" h="621" w="412">
                    <a:moveTo>
                      <a:pt x="164" y="46"/>
                    </a:moveTo>
                    <a:cubicBezTo>
                      <a:pt x="263" y="46"/>
                      <a:pt x="411" y="275"/>
                      <a:pt x="220" y="563"/>
                    </a:cubicBezTo>
                    <a:lnTo>
                      <a:pt x="215" y="569"/>
                    </a:lnTo>
                    <a:lnTo>
                      <a:pt x="215" y="569"/>
                    </a:lnTo>
                    <a:cubicBezTo>
                      <a:pt x="214" y="566"/>
                      <a:pt x="213" y="563"/>
                      <a:pt x="210" y="558"/>
                    </a:cubicBezTo>
                    <a:lnTo>
                      <a:pt x="195" y="518"/>
                    </a:lnTo>
                    <a:cubicBezTo>
                      <a:pt x="42" y="178"/>
                      <a:pt x="89" y="46"/>
                      <a:pt x="164" y="46"/>
                    </a:cubicBezTo>
                    <a:close/>
                    <a:moveTo>
                      <a:pt x="163" y="0"/>
                    </a:moveTo>
                    <a:cubicBezTo>
                      <a:pt x="136" y="0"/>
                      <a:pt x="108" y="11"/>
                      <a:pt x="91" y="31"/>
                    </a:cubicBezTo>
                    <a:cubicBezTo>
                      <a:pt x="1" y="158"/>
                      <a:pt x="77" y="325"/>
                      <a:pt x="123" y="455"/>
                    </a:cubicBezTo>
                    <a:lnTo>
                      <a:pt x="155" y="533"/>
                    </a:lnTo>
                    <a:cubicBezTo>
                      <a:pt x="168" y="563"/>
                      <a:pt x="173" y="591"/>
                      <a:pt x="198" y="620"/>
                    </a:cubicBezTo>
                    <a:cubicBezTo>
                      <a:pt x="209" y="619"/>
                      <a:pt x="227" y="606"/>
                      <a:pt x="231" y="599"/>
                    </a:cubicBezTo>
                    <a:cubicBezTo>
                      <a:pt x="305" y="519"/>
                      <a:pt x="346" y="410"/>
                      <a:pt x="348" y="301"/>
                    </a:cubicBezTo>
                    <a:cubicBezTo>
                      <a:pt x="350" y="186"/>
                      <a:pt x="316" y="42"/>
                      <a:pt x="189" y="3"/>
                    </a:cubicBezTo>
                    <a:cubicBezTo>
                      <a:pt x="181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4418481" y="13011725"/>
                <a:ext cx="46369" cy="29507"/>
              </a:xfrm>
              <a:custGeom>
                <a:rect b="b" l="l" r="r" t="t"/>
                <a:pathLst>
                  <a:path extrusionOk="0" h="371" w="583">
                    <a:moveTo>
                      <a:pt x="131" y="43"/>
                    </a:moveTo>
                    <a:cubicBezTo>
                      <a:pt x="145" y="43"/>
                      <a:pt x="161" y="45"/>
                      <a:pt x="176" y="50"/>
                    </a:cubicBezTo>
                    <a:cubicBezTo>
                      <a:pt x="304" y="84"/>
                      <a:pt x="398" y="199"/>
                      <a:pt x="492" y="287"/>
                    </a:cubicBezTo>
                    <a:cubicBezTo>
                      <a:pt x="499" y="294"/>
                      <a:pt x="517" y="311"/>
                      <a:pt x="528" y="322"/>
                    </a:cubicBezTo>
                    <a:lnTo>
                      <a:pt x="528" y="322"/>
                    </a:lnTo>
                    <a:cubicBezTo>
                      <a:pt x="496" y="330"/>
                      <a:pt x="464" y="333"/>
                      <a:pt x="432" y="333"/>
                    </a:cubicBezTo>
                    <a:cubicBezTo>
                      <a:pt x="370" y="333"/>
                      <a:pt x="308" y="319"/>
                      <a:pt x="252" y="293"/>
                    </a:cubicBezTo>
                    <a:cubicBezTo>
                      <a:pt x="172" y="255"/>
                      <a:pt x="47" y="186"/>
                      <a:pt x="67" y="86"/>
                    </a:cubicBezTo>
                    <a:cubicBezTo>
                      <a:pt x="73" y="55"/>
                      <a:pt x="99" y="43"/>
                      <a:pt x="131" y="43"/>
                    </a:cubicBezTo>
                    <a:close/>
                    <a:moveTo>
                      <a:pt x="132" y="1"/>
                    </a:moveTo>
                    <a:cubicBezTo>
                      <a:pt x="119" y="1"/>
                      <a:pt x="107" y="1"/>
                      <a:pt x="94" y="3"/>
                    </a:cubicBezTo>
                    <a:cubicBezTo>
                      <a:pt x="61" y="10"/>
                      <a:pt x="31" y="42"/>
                      <a:pt x="25" y="75"/>
                    </a:cubicBezTo>
                    <a:cubicBezTo>
                      <a:pt x="1" y="210"/>
                      <a:pt x="138" y="283"/>
                      <a:pt x="237" y="329"/>
                    </a:cubicBezTo>
                    <a:cubicBezTo>
                      <a:pt x="296" y="356"/>
                      <a:pt x="361" y="370"/>
                      <a:pt x="427" y="370"/>
                    </a:cubicBezTo>
                    <a:cubicBezTo>
                      <a:pt x="468" y="370"/>
                      <a:pt x="510" y="364"/>
                      <a:pt x="550" y="353"/>
                    </a:cubicBezTo>
                    <a:cubicBezTo>
                      <a:pt x="557" y="350"/>
                      <a:pt x="577" y="340"/>
                      <a:pt x="583" y="330"/>
                    </a:cubicBezTo>
                    <a:cubicBezTo>
                      <a:pt x="580" y="315"/>
                      <a:pt x="564" y="298"/>
                      <a:pt x="551" y="286"/>
                    </a:cubicBezTo>
                    <a:lnTo>
                      <a:pt x="464" y="199"/>
                    </a:lnTo>
                    <a:cubicBezTo>
                      <a:pt x="371" y="112"/>
                      <a:pt x="265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4475588" y="12997488"/>
                <a:ext cx="99101" cy="49709"/>
              </a:xfrm>
              <a:custGeom>
                <a:rect b="b" l="l" r="r" t="t"/>
                <a:pathLst>
                  <a:path extrusionOk="0" h="625" w="1246">
                    <a:moveTo>
                      <a:pt x="1226" y="0"/>
                    </a:moveTo>
                    <a:cubicBezTo>
                      <a:pt x="1219" y="0"/>
                      <a:pt x="1211" y="5"/>
                      <a:pt x="1210" y="14"/>
                    </a:cubicBezTo>
                    <a:cubicBezTo>
                      <a:pt x="1109" y="430"/>
                      <a:pt x="725" y="581"/>
                      <a:pt x="340" y="581"/>
                    </a:cubicBezTo>
                    <a:cubicBezTo>
                      <a:pt x="236" y="581"/>
                      <a:pt x="133" y="570"/>
                      <a:pt x="34" y="550"/>
                    </a:cubicBezTo>
                    <a:cubicBezTo>
                      <a:pt x="32" y="550"/>
                      <a:pt x="31" y="549"/>
                      <a:pt x="29" y="549"/>
                    </a:cubicBezTo>
                    <a:cubicBezTo>
                      <a:pt x="6" y="549"/>
                      <a:pt x="0" y="589"/>
                      <a:pt x="27" y="593"/>
                    </a:cubicBezTo>
                    <a:cubicBezTo>
                      <a:pt x="130" y="613"/>
                      <a:pt x="236" y="625"/>
                      <a:pt x="343" y="625"/>
                    </a:cubicBezTo>
                    <a:cubicBezTo>
                      <a:pt x="746" y="625"/>
                      <a:pt x="1139" y="462"/>
                      <a:pt x="1244" y="19"/>
                    </a:cubicBezTo>
                    <a:cubicBezTo>
                      <a:pt x="1246" y="7"/>
                      <a:pt x="1236" y="0"/>
                      <a:pt x="1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3902366" y="12466181"/>
                <a:ext cx="378507" cy="642961"/>
              </a:xfrm>
              <a:custGeom>
                <a:rect b="b" l="l" r="r" t="t"/>
                <a:pathLst>
                  <a:path extrusionOk="0" h="8084" w="4759">
                    <a:moveTo>
                      <a:pt x="2964" y="1"/>
                    </a:moveTo>
                    <a:cubicBezTo>
                      <a:pt x="2701" y="781"/>
                      <a:pt x="2482" y="1572"/>
                      <a:pt x="2334" y="2376"/>
                    </a:cubicBezTo>
                    <a:cubicBezTo>
                      <a:pt x="2107" y="3617"/>
                      <a:pt x="1977" y="4862"/>
                      <a:pt x="1795" y="6089"/>
                    </a:cubicBezTo>
                    <a:cubicBezTo>
                      <a:pt x="1785" y="6156"/>
                      <a:pt x="1775" y="6222"/>
                      <a:pt x="1765" y="6288"/>
                    </a:cubicBezTo>
                    <a:cubicBezTo>
                      <a:pt x="1688" y="6783"/>
                      <a:pt x="1578" y="6930"/>
                      <a:pt x="1099" y="7141"/>
                    </a:cubicBezTo>
                    <a:cubicBezTo>
                      <a:pt x="810" y="7269"/>
                      <a:pt x="516" y="7409"/>
                      <a:pt x="201" y="7447"/>
                    </a:cubicBezTo>
                    <a:cubicBezTo>
                      <a:pt x="141" y="7455"/>
                      <a:pt x="1" y="7461"/>
                      <a:pt x="21" y="7559"/>
                    </a:cubicBezTo>
                    <a:cubicBezTo>
                      <a:pt x="85" y="7865"/>
                      <a:pt x="552" y="7880"/>
                      <a:pt x="801" y="7915"/>
                    </a:cubicBezTo>
                    <a:cubicBezTo>
                      <a:pt x="876" y="7925"/>
                      <a:pt x="952" y="7928"/>
                      <a:pt x="1030" y="7928"/>
                    </a:cubicBezTo>
                    <a:cubicBezTo>
                      <a:pt x="1158" y="7928"/>
                      <a:pt x="1289" y="7919"/>
                      <a:pt x="1415" y="7919"/>
                    </a:cubicBezTo>
                    <a:cubicBezTo>
                      <a:pt x="1549" y="7919"/>
                      <a:pt x="1677" y="7929"/>
                      <a:pt x="1792" y="7969"/>
                    </a:cubicBezTo>
                    <a:cubicBezTo>
                      <a:pt x="1936" y="8020"/>
                      <a:pt x="2106" y="8083"/>
                      <a:pt x="2254" y="8083"/>
                    </a:cubicBezTo>
                    <a:cubicBezTo>
                      <a:pt x="2341" y="8083"/>
                      <a:pt x="2420" y="8062"/>
                      <a:pt x="2482" y="8004"/>
                    </a:cubicBezTo>
                    <a:cubicBezTo>
                      <a:pt x="2620" y="7877"/>
                      <a:pt x="2589" y="7593"/>
                      <a:pt x="2568" y="7425"/>
                    </a:cubicBezTo>
                    <a:cubicBezTo>
                      <a:pt x="2547" y="7261"/>
                      <a:pt x="2567" y="6943"/>
                      <a:pt x="2585" y="6870"/>
                    </a:cubicBezTo>
                    <a:cubicBezTo>
                      <a:pt x="2595" y="6832"/>
                      <a:pt x="2629" y="6694"/>
                      <a:pt x="2732" y="6282"/>
                    </a:cubicBezTo>
                    <a:cubicBezTo>
                      <a:pt x="2809" y="6069"/>
                      <a:pt x="2955" y="5643"/>
                      <a:pt x="3099" y="5253"/>
                    </a:cubicBezTo>
                    <a:cubicBezTo>
                      <a:pt x="3245" y="4862"/>
                      <a:pt x="3387" y="4507"/>
                      <a:pt x="3427" y="4420"/>
                    </a:cubicBezTo>
                    <a:cubicBezTo>
                      <a:pt x="3889" y="3388"/>
                      <a:pt x="4143" y="2494"/>
                      <a:pt x="4166" y="1860"/>
                    </a:cubicBezTo>
                    <a:cubicBezTo>
                      <a:pt x="4172" y="1691"/>
                      <a:pt x="4262" y="1475"/>
                      <a:pt x="4376" y="1269"/>
                    </a:cubicBezTo>
                    <a:cubicBezTo>
                      <a:pt x="4489" y="1062"/>
                      <a:pt x="4630" y="867"/>
                      <a:pt x="4736" y="733"/>
                    </a:cubicBezTo>
                    <a:cubicBezTo>
                      <a:pt x="4744" y="724"/>
                      <a:pt x="4750" y="714"/>
                      <a:pt x="4758" y="705"/>
                    </a:cubicBezTo>
                    <a:lnTo>
                      <a:pt x="2964" y="1"/>
                    </a:ln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3891072" y="13013554"/>
                <a:ext cx="225641" cy="105622"/>
              </a:xfrm>
              <a:custGeom>
                <a:rect b="b" l="l" r="r" t="t"/>
                <a:pathLst>
                  <a:path extrusionOk="0" h="1328" w="2837">
                    <a:moveTo>
                      <a:pt x="2634" y="1"/>
                    </a:moveTo>
                    <a:cubicBezTo>
                      <a:pt x="2609" y="1"/>
                      <a:pt x="2584" y="7"/>
                      <a:pt x="2556" y="19"/>
                    </a:cubicBezTo>
                    <a:cubicBezTo>
                      <a:pt x="2542" y="27"/>
                      <a:pt x="2527" y="32"/>
                      <a:pt x="2514" y="40"/>
                    </a:cubicBezTo>
                    <a:cubicBezTo>
                      <a:pt x="2346" y="140"/>
                      <a:pt x="2170" y="269"/>
                      <a:pt x="1975" y="286"/>
                    </a:cubicBezTo>
                    <a:cubicBezTo>
                      <a:pt x="1960" y="288"/>
                      <a:pt x="1944" y="288"/>
                      <a:pt x="1929" y="288"/>
                    </a:cubicBezTo>
                    <a:cubicBezTo>
                      <a:pt x="1842" y="288"/>
                      <a:pt x="1758" y="267"/>
                      <a:pt x="1679" y="235"/>
                    </a:cubicBezTo>
                    <a:cubicBezTo>
                      <a:pt x="1587" y="198"/>
                      <a:pt x="1481" y="101"/>
                      <a:pt x="1376" y="101"/>
                    </a:cubicBezTo>
                    <a:cubicBezTo>
                      <a:pt x="1364" y="101"/>
                      <a:pt x="1353" y="102"/>
                      <a:pt x="1341" y="105"/>
                    </a:cubicBezTo>
                    <a:cubicBezTo>
                      <a:pt x="1185" y="141"/>
                      <a:pt x="1043" y="219"/>
                      <a:pt x="899" y="285"/>
                    </a:cubicBezTo>
                    <a:cubicBezTo>
                      <a:pt x="760" y="350"/>
                      <a:pt x="614" y="402"/>
                      <a:pt x="472" y="464"/>
                    </a:cubicBezTo>
                    <a:cubicBezTo>
                      <a:pt x="353" y="516"/>
                      <a:pt x="221" y="548"/>
                      <a:pt x="114" y="632"/>
                    </a:cubicBezTo>
                    <a:cubicBezTo>
                      <a:pt x="85" y="655"/>
                      <a:pt x="62" y="684"/>
                      <a:pt x="47" y="713"/>
                    </a:cubicBezTo>
                    <a:cubicBezTo>
                      <a:pt x="1" y="799"/>
                      <a:pt x="16" y="902"/>
                      <a:pt x="118" y="958"/>
                    </a:cubicBezTo>
                    <a:cubicBezTo>
                      <a:pt x="247" y="1029"/>
                      <a:pt x="389" y="1056"/>
                      <a:pt x="530" y="1080"/>
                    </a:cubicBezTo>
                    <a:cubicBezTo>
                      <a:pt x="564" y="1085"/>
                      <a:pt x="1988" y="1301"/>
                      <a:pt x="2380" y="1326"/>
                    </a:cubicBezTo>
                    <a:cubicBezTo>
                      <a:pt x="2387" y="1327"/>
                      <a:pt x="2394" y="1327"/>
                      <a:pt x="2401" y="1327"/>
                    </a:cubicBezTo>
                    <a:cubicBezTo>
                      <a:pt x="2553" y="1327"/>
                      <a:pt x="2635" y="1212"/>
                      <a:pt x="2681" y="1072"/>
                    </a:cubicBezTo>
                    <a:cubicBezTo>
                      <a:pt x="2690" y="1049"/>
                      <a:pt x="2696" y="1025"/>
                      <a:pt x="2703" y="1000"/>
                    </a:cubicBezTo>
                    <a:cubicBezTo>
                      <a:pt x="2767" y="754"/>
                      <a:pt x="2803" y="499"/>
                      <a:pt x="2829" y="245"/>
                    </a:cubicBezTo>
                    <a:cubicBezTo>
                      <a:pt x="2837" y="170"/>
                      <a:pt x="2813" y="109"/>
                      <a:pt x="2765" y="63"/>
                    </a:cubicBezTo>
                    <a:cubicBezTo>
                      <a:pt x="2724" y="23"/>
                      <a:pt x="2681" y="1"/>
                      <a:pt x="2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3891072" y="13070105"/>
                <a:ext cx="213233" cy="49073"/>
              </a:xfrm>
              <a:custGeom>
                <a:rect b="b" l="l" r="r" t="t"/>
                <a:pathLst>
                  <a:path extrusionOk="0" h="617" w="2681">
                    <a:moveTo>
                      <a:pt x="45" y="0"/>
                    </a:moveTo>
                    <a:lnTo>
                      <a:pt x="45" y="0"/>
                    </a:lnTo>
                    <a:cubicBezTo>
                      <a:pt x="1" y="88"/>
                      <a:pt x="16" y="191"/>
                      <a:pt x="118" y="247"/>
                    </a:cubicBezTo>
                    <a:cubicBezTo>
                      <a:pt x="247" y="318"/>
                      <a:pt x="389" y="345"/>
                      <a:pt x="530" y="369"/>
                    </a:cubicBezTo>
                    <a:cubicBezTo>
                      <a:pt x="564" y="374"/>
                      <a:pt x="1988" y="590"/>
                      <a:pt x="2380" y="615"/>
                    </a:cubicBezTo>
                    <a:cubicBezTo>
                      <a:pt x="2387" y="616"/>
                      <a:pt x="2394" y="616"/>
                      <a:pt x="2401" y="616"/>
                    </a:cubicBezTo>
                    <a:cubicBezTo>
                      <a:pt x="2553" y="616"/>
                      <a:pt x="2635" y="501"/>
                      <a:pt x="2681" y="361"/>
                    </a:cubicBezTo>
                    <a:cubicBezTo>
                      <a:pt x="2668" y="360"/>
                      <a:pt x="2655" y="358"/>
                      <a:pt x="2643" y="356"/>
                    </a:cubicBezTo>
                    <a:cubicBezTo>
                      <a:pt x="2217" y="298"/>
                      <a:pt x="1790" y="241"/>
                      <a:pt x="1365" y="181"/>
                    </a:cubicBezTo>
                    <a:cubicBezTo>
                      <a:pt x="1007" y="133"/>
                      <a:pt x="650" y="84"/>
                      <a:pt x="291" y="34"/>
                    </a:cubicBezTo>
                    <a:cubicBezTo>
                      <a:pt x="209" y="22"/>
                      <a:pt x="127" y="11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3984448" y="12981660"/>
                <a:ext cx="29269" cy="47880"/>
              </a:xfrm>
              <a:custGeom>
                <a:rect b="b" l="l" r="r" t="t"/>
                <a:pathLst>
                  <a:path extrusionOk="0" h="602" w="368">
                    <a:moveTo>
                      <a:pt x="174" y="45"/>
                    </a:moveTo>
                    <a:cubicBezTo>
                      <a:pt x="277" y="45"/>
                      <a:pt x="367" y="333"/>
                      <a:pt x="69" y="553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63" y="554"/>
                      <a:pt x="63" y="551"/>
                      <a:pt x="63" y="546"/>
                    </a:cubicBezTo>
                    <a:lnTo>
                      <a:pt x="62" y="503"/>
                    </a:lnTo>
                    <a:cubicBezTo>
                      <a:pt x="37" y="165"/>
                      <a:pt x="108" y="45"/>
                      <a:pt x="174" y="45"/>
                    </a:cubicBezTo>
                    <a:close/>
                    <a:moveTo>
                      <a:pt x="173" y="1"/>
                    </a:moveTo>
                    <a:cubicBezTo>
                      <a:pt x="157" y="1"/>
                      <a:pt x="142" y="4"/>
                      <a:pt x="129" y="12"/>
                    </a:cubicBezTo>
                    <a:cubicBezTo>
                      <a:pt x="0" y="100"/>
                      <a:pt x="14" y="284"/>
                      <a:pt x="14" y="420"/>
                    </a:cubicBezTo>
                    <a:lnTo>
                      <a:pt x="18" y="505"/>
                    </a:lnTo>
                    <a:cubicBezTo>
                      <a:pt x="21" y="536"/>
                      <a:pt x="16" y="563"/>
                      <a:pt x="28" y="600"/>
                    </a:cubicBezTo>
                    <a:cubicBezTo>
                      <a:pt x="31" y="601"/>
                      <a:pt x="34" y="601"/>
                      <a:pt x="38" y="601"/>
                    </a:cubicBezTo>
                    <a:cubicBezTo>
                      <a:pt x="50" y="601"/>
                      <a:pt x="63" y="597"/>
                      <a:pt x="67" y="594"/>
                    </a:cubicBezTo>
                    <a:cubicBezTo>
                      <a:pt x="163" y="543"/>
                      <a:pt x="239" y="454"/>
                      <a:pt x="278" y="353"/>
                    </a:cubicBezTo>
                    <a:cubicBezTo>
                      <a:pt x="320" y="245"/>
                      <a:pt x="336" y="99"/>
                      <a:pt x="229" y="18"/>
                    </a:cubicBezTo>
                    <a:cubicBezTo>
                      <a:pt x="214" y="7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3949054" y="12991125"/>
                <a:ext cx="40563" cy="38574"/>
              </a:xfrm>
              <a:custGeom>
                <a:rect b="b" l="l" r="r" t="t"/>
                <a:pathLst>
                  <a:path extrusionOk="0" h="485" w="510">
                    <a:moveTo>
                      <a:pt x="149" y="46"/>
                    </a:moveTo>
                    <a:cubicBezTo>
                      <a:pt x="171" y="46"/>
                      <a:pt x="196" y="57"/>
                      <a:pt x="220" y="74"/>
                    </a:cubicBezTo>
                    <a:cubicBezTo>
                      <a:pt x="328" y="149"/>
                      <a:pt x="379" y="288"/>
                      <a:pt x="436" y="403"/>
                    </a:cubicBezTo>
                    <a:cubicBezTo>
                      <a:pt x="441" y="412"/>
                      <a:pt x="452" y="437"/>
                      <a:pt x="459" y="451"/>
                    </a:cubicBezTo>
                    <a:lnTo>
                      <a:pt x="459" y="451"/>
                    </a:lnTo>
                    <a:cubicBezTo>
                      <a:pt x="363" y="440"/>
                      <a:pt x="275" y="396"/>
                      <a:pt x="208" y="328"/>
                    </a:cubicBezTo>
                    <a:cubicBezTo>
                      <a:pt x="145" y="266"/>
                      <a:pt x="50" y="159"/>
                      <a:pt x="104" y="70"/>
                    </a:cubicBezTo>
                    <a:cubicBezTo>
                      <a:pt x="115" y="53"/>
                      <a:pt x="131" y="46"/>
                      <a:pt x="149" y="46"/>
                    </a:cubicBezTo>
                    <a:close/>
                    <a:moveTo>
                      <a:pt x="148" y="1"/>
                    </a:moveTo>
                    <a:cubicBezTo>
                      <a:pt x="116" y="1"/>
                      <a:pt x="84" y="20"/>
                      <a:pt x="69" y="45"/>
                    </a:cubicBezTo>
                    <a:cubicBezTo>
                      <a:pt x="1" y="163"/>
                      <a:pt x="106" y="279"/>
                      <a:pt x="183" y="356"/>
                    </a:cubicBezTo>
                    <a:cubicBezTo>
                      <a:pt x="258" y="430"/>
                      <a:pt x="362" y="478"/>
                      <a:pt x="468" y="484"/>
                    </a:cubicBezTo>
                    <a:cubicBezTo>
                      <a:pt x="469" y="484"/>
                      <a:pt x="471" y="484"/>
                      <a:pt x="473" y="484"/>
                    </a:cubicBezTo>
                    <a:cubicBezTo>
                      <a:pt x="484" y="484"/>
                      <a:pt x="500" y="482"/>
                      <a:pt x="508" y="475"/>
                    </a:cubicBezTo>
                    <a:cubicBezTo>
                      <a:pt x="509" y="459"/>
                      <a:pt x="501" y="438"/>
                      <a:pt x="493" y="424"/>
                    </a:cubicBezTo>
                    <a:cubicBezTo>
                      <a:pt x="481" y="399"/>
                      <a:pt x="452" y="335"/>
                      <a:pt x="440" y="311"/>
                    </a:cubicBezTo>
                    <a:cubicBezTo>
                      <a:pt x="377" y="187"/>
                      <a:pt x="311" y="31"/>
                      <a:pt x="159" y="2"/>
                    </a:cubicBezTo>
                    <a:cubicBezTo>
                      <a:pt x="155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3997492" y="13027394"/>
                <a:ext cx="108963" cy="29269"/>
              </a:xfrm>
              <a:custGeom>
                <a:rect b="b" l="l" r="r" t="t"/>
                <a:pathLst>
                  <a:path extrusionOk="0" h="368" w="1370">
                    <a:moveTo>
                      <a:pt x="1346" y="1"/>
                    </a:moveTo>
                    <a:cubicBezTo>
                      <a:pt x="1340" y="1"/>
                      <a:pt x="1335" y="3"/>
                      <a:pt x="1332" y="10"/>
                    </a:cubicBezTo>
                    <a:cubicBezTo>
                      <a:pt x="1181" y="237"/>
                      <a:pt x="959" y="325"/>
                      <a:pt x="725" y="325"/>
                    </a:cubicBezTo>
                    <a:cubicBezTo>
                      <a:pt x="492" y="325"/>
                      <a:pt x="246" y="238"/>
                      <a:pt x="44" y="115"/>
                    </a:cubicBezTo>
                    <a:cubicBezTo>
                      <a:pt x="40" y="113"/>
                      <a:pt x="36" y="112"/>
                      <a:pt x="33" y="112"/>
                    </a:cubicBezTo>
                    <a:cubicBezTo>
                      <a:pt x="14" y="112"/>
                      <a:pt x="1" y="142"/>
                      <a:pt x="22" y="152"/>
                    </a:cubicBezTo>
                    <a:cubicBezTo>
                      <a:pt x="233" y="280"/>
                      <a:pt x="483" y="368"/>
                      <a:pt x="721" y="368"/>
                    </a:cubicBezTo>
                    <a:cubicBezTo>
                      <a:pt x="968" y="368"/>
                      <a:pt x="1201" y="272"/>
                      <a:pt x="1361" y="27"/>
                    </a:cubicBezTo>
                    <a:cubicBezTo>
                      <a:pt x="1370" y="14"/>
                      <a:pt x="1357" y="1"/>
                      <a:pt x="13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4064542" y="11846508"/>
                <a:ext cx="551257" cy="978837"/>
              </a:xfrm>
              <a:custGeom>
                <a:rect b="b" l="l" r="r" t="t"/>
                <a:pathLst>
                  <a:path extrusionOk="0" h="12307" w="6931">
                    <a:moveTo>
                      <a:pt x="4658" y="1"/>
                    </a:moveTo>
                    <a:cubicBezTo>
                      <a:pt x="4275" y="1"/>
                      <a:pt x="3895" y="91"/>
                      <a:pt x="3572" y="280"/>
                    </a:cubicBezTo>
                    <a:cubicBezTo>
                      <a:pt x="2563" y="866"/>
                      <a:pt x="2265" y="1692"/>
                      <a:pt x="1505" y="4586"/>
                    </a:cubicBezTo>
                    <a:cubicBezTo>
                      <a:pt x="907" y="6863"/>
                      <a:pt x="456" y="9109"/>
                      <a:pt x="207" y="10408"/>
                    </a:cubicBezTo>
                    <a:cubicBezTo>
                      <a:pt x="110" y="10918"/>
                      <a:pt x="43" y="11283"/>
                      <a:pt x="12" y="11445"/>
                    </a:cubicBezTo>
                    <a:cubicBezTo>
                      <a:pt x="1" y="11506"/>
                      <a:pt x="19" y="11544"/>
                      <a:pt x="72" y="11573"/>
                    </a:cubicBezTo>
                    <a:cubicBezTo>
                      <a:pt x="407" y="11746"/>
                      <a:pt x="1077" y="12035"/>
                      <a:pt x="1458" y="12040"/>
                    </a:cubicBezTo>
                    <a:cubicBezTo>
                      <a:pt x="1515" y="12040"/>
                      <a:pt x="1535" y="11997"/>
                      <a:pt x="1562" y="11939"/>
                    </a:cubicBezTo>
                    <a:cubicBezTo>
                      <a:pt x="1695" y="11662"/>
                      <a:pt x="1823" y="11383"/>
                      <a:pt x="1944" y="11098"/>
                    </a:cubicBezTo>
                    <a:cubicBezTo>
                      <a:pt x="2147" y="10620"/>
                      <a:pt x="2299" y="10118"/>
                      <a:pt x="2443" y="9620"/>
                    </a:cubicBezTo>
                    <a:cubicBezTo>
                      <a:pt x="2607" y="9063"/>
                      <a:pt x="2788" y="8485"/>
                      <a:pt x="2858" y="7905"/>
                    </a:cubicBezTo>
                    <a:cubicBezTo>
                      <a:pt x="2866" y="7834"/>
                      <a:pt x="2875" y="7771"/>
                      <a:pt x="2887" y="7710"/>
                    </a:cubicBezTo>
                    <a:cubicBezTo>
                      <a:pt x="2901" y="7638"/>
                      <a:pt x="2925" y="7570"/>
                      <a:pt x="2964" y="7493"/>
                    </a:cubicBezTo>
                    <a:cubicBezTo>
                      <a:pt x="3604" y="6272"/>
                      <a:pt x="3770" y="5954"/>
                      <a:pt x="3823" y="5872"/>
                    </a:cubicBezTo>
                    <a:cubicBezTo>
                      <a:pt x="3825" y="5867"/>
                      <a:pt x="3829" y="5861"/>
                      <a:pt x="3831" y="5857"/>
                    </a:cubicBezTo>
                    <a:cubicBezTo>
                      <a:pt x="3834" y="5855"/>
                      <a:pt x="3835" y="5854"/>
                      <a:pt x="3836" y="5852"/>
                    </a:cubicBezTo>
                    <a:cubicBezTo>
                      <a:pt x="3839" y="5850"/>
                      <a:pt x="3840" y="5847"/>
                      <a:pt x="3842" y="5846"/>
                    </a:cubicBezTo>
                    <a:cubicBezTo>
                      <a:pt x="3842" y="5845"/>
                      <a:pt x="3843" y="5845"/>
                      <a:pt x="3845" y="5845"/>
                    </a:cubicBezTo>
                    <a:cubicBezTo>
                      <a:pt x="3846" y="5844"/>
                      <a:pt x="3847" y="5844"/>
                      <a:pt x="3849" y="5844"/>
                    </a:cubicBezTo>
                    <a:lnTo>
                      <a:pt x="3850" y="5844"/>
                    </a:lnTo>
                    <a:cubicBezTo>
                      <a:pt x="3917" y="5846"/>
                      <a:pt x="3983" y="6579"/>
                      <a:pt x="4712" y="11231"/>
                    </a:cubicBezTo>
                    <a:cubicBezTo>
                      <a:pt x="4750" y="11474"/>
                      <a:pt x="4790" y="11728"/>
                      <a:pt x="4831" y="11992"/>
                    </a:cubicBezTo>
                    <a:cubicBezTo>
                      <a:pt x="4843" y="12068"/>
                      <a:pt x="4856" y="12145"/>
                      <a:pt x="4868" y="12221"/>
                    </a:cubicBezTo>
                    <a:cubicBezTo>
                      <a:pt x="4879" y="12284"/>
                      <a:pt x="5039" y="12307"/>
                      <a:pt x="5249" y="12307"/>
                    </a:cubicBezTo>
                    <a:cubicBezTo>
                      <a:pt x="5643" y="12307"/>
                      <a:pt x="6215" y="12227"/>
                      <a:pt x="6331" y="12176"/>
                    </a:cubicBezTo>
                    <a:cubicBezTo>
                      <a:pt x="6365" y="12161"/>
                      <a:pt x="6387" y="12140"/>
                      <a:pt x="6392" y="12104"/>
                    </a:cubicBezTo>
                    <a:cubicBezTo>
                      <a:pt x="6432" y="11821"/>
                      <a:pt x="6454" y="11478"/>
                      <a:pt x="6460" y="11108"/>
                    </a:cubicBezTo>
                    <a:cubicBezTo>
                      <a:pt x="6478" y="10143"/>
                      <a:pt x="6398" y="8986"/>
                      <a:pt x="6301" y="8178"/>
                    </a:cubicBezTo>
                    <a:cubicBezTo>
                      <a:pt x="6270" y="7919"/>
                      <a:pt x="6292" y="7956"/>
                      <a:pt x="6422" y="7174"/>
                    </a:cubicBezTo>
                    <a:cubicBezTo>
                      <a:pt x="6628" y="5931"/>
                      <a:pt x="6930" y="3609"/>
                      <a:pt x="6818" y="2338"/>
                    </a:cubicBezTo>
                    <a:cubicBezTo>
                      <a:pt x="6773" y="1817"/>
                      <a:pt x="6799" y="1312"/>
                      <a:pt x="6478" y="865"/>
                    </a:cubicBezTo>
                    <a:cubicBezTo>
                      <a:pt x="6076" y="305"/>
                      <a:pt x="5361" y="1"/>
                      <a:pt x="4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4448705" y="12730005"/>
                <a:ext cx="138948" cy="95362"/>
              </a:xfrm>
              <a:custGeom>
                <a:rect b="b" l="l" r="r" t="t"/>
                <a:pathLst>
                  <a:path extrusionOk="0" h="1199" w="1747">
                    <a:moveTo>
                      <a:pt x="1747" y="0"/>
                    </a:moveTo>
                    <a:cubicBezTo>
                      <a:pt x="1599" y="40"/>
                      <a:pt x="1249" y="158"/>
                      <a:pt x="452" y="173"/>
                    </a:cubicBezTo>
                    <a:cubicBezTo>
                      <a:pt x="446" y="173"/>
                      <a:pt x="440" y="173"/>
                      <a:pt x="434" y="173"/>
                    </a:cubicBezTo>
                    <a:cubicBezTo>
                      <a:pt x="302" y="173"/>
                      <a:pt x="149" y="152"/>
                      <a:pt x="0" y="123"/>
                    </a:cubicBezTo>
                    <a:lnTo>
                      <a:pt x="0" y="123"/>
                    </a:lnTo>
                    <a:cubicBezTo>
                      <a:pt x="38" y="366"/>
                      <a:pt x="78" y="620"/>
                      <a:pt x="120" y="884"/>
                    </a:cubicBezTo>
                    <a:cubicBezTo>
                      <a:pt x="131" y="961"/>
                      <a:pt x="144" y="1037"/>
                      <a:pt x="157" y="1113"/>
                    </a:cubicBezTo>
                    <a:cubicBezTo>
                      <a:pt x="167" y="1176"/>
                      <a:pt x="327" y="1199"/>
                      <a:pt x="538" y="1199"/>
                    </a:cubicBezTo>
                    <a:cubicBezTo>
                      <a:pt x="931" y="1199"/>
                      <a:pt x="1504" y="1119"/>
                      <a:pt x="1619" y="1068"/>
                    </a:cubicBezTo>
                    <a:cubicBezTo>
                      <a:pt x="1652" y="1053"/>
                      <a:pt x="1675" y="1032"/>
                      <a:pt x="1680" y="996"/>
                    </a:cubicBezTo>
                    <a:cubicBezTo>
                      <a:pt x="1719" y="713"/>
                      <a:pt x="1741" y="371"/>
                      <a:pt x="17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4073847" y="12674408"/>
                <a:ext cx="154616" cy="129881"/>
              </a:xfrm>
              <a:custGeom>
                <a:rect b="b" l="l" r="r" t="t"/>
                <a:pathLst>
                  <a:path extrusionOk="0" h="1633" w="1944">
                    <a:moveTo>
                      <a:pt x="207" y="1"/>
                    </a:moveTo>
                    <a:cubicBezTo>
                      <a:pt x="110" y="512"/>
                      <a:pt x="43" y="875"/>
                      <a:pt x="12" y="1038"/>
                    </a:cubicBezTo>
                    <a:cubicBezTo>
                      <a:pt x="1" y="1098"/>
                      <a:pt x="18" y="1136"/>
                      <a:pt x="72" y="1165"/>
                    </a:cubicBezTo>
                    <a:cubicBezTo>
                      <a:pt x="407" y="1339"/>
                      <a:pt x="1076" y="1627"/>
                      <a:pt x="1458" y="1632"/>
                    </a:cubicBezTo>
                    <a:cubicBezTo>
                      <a:pt x="1515" y="1632"/>
                      <a:pt x="1535" y="1590"/>
                      <a:pt x="1562" y="1531"/>
                    </a:cubicBezTo>
                    <a:cubicBezTo>
                      <a:pt x="1695" y="1253"/>
                      <a:pt x="1823" y="974"/>
                      <a:pt x="1943" y="689"/>
                    </a:cubicBezTo>
                    <a:cubicBezTo>
                      <a:pt x="1088" y="520"/>
                      <a:pt x="436" y="143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4320571" y="12023239"/>
                <a:ext cx="62435" cy="146742"/>
              </a:xfrm>
              <a:custGeom>
                <a:rect b="b" l="l" r="r" t="t"/>
                <a:pathLst>
                  <a:path extrusionOk="0" h="1845" w="785">
                    <a:moveTo>
                      <a:pt x="352" y="1"/>
                    </a:moveTo>
                    <a:cubicBezTo>
                      <a:pt x="294" y="1"/>
                      <a:pt x="217" y="11"/>
                      <a:pt x="114" y="26"/>
                    </a:cubicBezTo>
                    <a:cubicBezTo>
                      <a:pt x="63" y="35"/>
                      <a:pt x="41" y="62"/>
                      <a:pt x="32" y="119"/>
                    </a:cubicBezTo>
                    <a:cubicBezTo>
                      <a:pt x="1" y="351"/>
                      <a:pt x="104" y="1844"/>
                      <a:pt x="444" y="1844"/>
                    </a:cubicBezTo>
                    <a:cubicBezTo>
                      <a:pt x="448" y="1844"/>
                      <a:pt x="452" y="1844"/>
                      <a:pt x="455" y="1844"/>
                    </a:cubicBezTo>
                    <a:cubicBezTo>
                      <a:pt x="466" y="1844"/>
                      <a:pt x="474" y="1842"/>
                      <a:pt x="483" y="1839"/>
                    </a:cubicBezTo>
                    <a:cubicBezTo>
                      <a:pt x="785" y="1746"/>
                      <a:pt x="634" y="630"/>
                      <a:pt x="594" y="399"/>
                    </a:cubicBezTo>
                    <a:cubicBezTo>
                      <a:pt x="539" y="86"/>
                      <a:pt x="517" y="1"/>
                      <a:pt x="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4271894" y="12174041"/>
                <a:ext cx="98862" cy="285690"/>
              </a:xfrm>
              <a:custGeom>
                <a:rect b="b" l="l" r="r" t="t"/>
                <a:pathLst>
                  <a:path extrusionOk="0" h="3592" w="1243">
                    <a:moveTo>
                      <a:pt x="1017" y="1"/>
                    </a:moveTo>
                    <a:cubicBezTo>
                      <a:pt x="1003" y="1"/>
                      <a:pt x="986" y="8"/>
                      <a:pt x="971" y="24"/>
                    </a:cubicBezTo>
                    <a:cubicBezTo>
                      <a:pt x="935" y="59"/>
                      <a:pt x="862" y="173"/>
                      <a:pt x="841" y="206"/>
                    </a:cubicBezTo>
                    <a:cubicBezTo>
                      <a:pt x="252" y="1146"/>
                      <a:pt x="1" y="2473"/>
                      <a:pt x="282" y="3592"/>
                    </a:cubicBezTo>
                    <a:cubicBezTo>
                      <a:pt x="295" y="3520"/>
                      <a:pt x="319" y="3452"/>
                      <a:pt x="359" y="3375"/>
                    </a:cubicBezTo>
                    <a:cubicBezTo>
                      <a:pt x="998" y="2154"/>
                      <a:pt x="1165" y="1836"/>
                      <a:pt x="1217" y="1754"/>
                    </a:cubicBezTo>
                    <a:cubicBezTo>
                      <a:pt x="1219" y="1749"/>
                      <a:pt x="1223" y="1743"/>
                      <a:pt x="1227" y="1739"/>
                    </a:cubicBezTo>
                    <a:cubicBezTo>
                      <a:pt x="1228" y="1737"/>
                      <a:pt x="1229" y="1736"/>
                      <a:pt x="1230" y="1734"/>
                    </a:cubicBezTo>
                    <a:cubicBezTo>
                      <a:pt x="1233" y="1732"/>
                      <a:pt x="1234" y="1729"/>
                      <a:pt x="1237" y="1728"/>
                    </a:cubicBezTo>
                    <a:cubicBezTo>
                      <a:pt x="1238" y="1728"/>
                      <a:pt x="1238" y="1727"/>
                      <a:pt x="1239" y="1727"/>
                    </a:cubicBezTo>
                    <a:cubicBezTo>
                      <a:pt x="1240" y="1726"/>
                      <a:pt x="1240" y="1726"/>
                      <a:pt x="1243" y="1726"/>
                    </a:cubicBezTo>
                    <a:cubicBezTo>
                      <a:pt x="1072" y="228"/>
                      <a:pt x="1096" y="274"/>
                      <a:pt x="1068" y="61"/>
                    </a:cubicBezTo>
                    <a:cubicBezTo>
                      <a:pt x="1063" y="22"/>
                      <a:pt x="1042" y="1"/>
                      <a:pt x="1017" y="1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4353738" y="12174678"/>
                <a:ext cx="19486" cy="137596"/>
              </a:xfrm>
              <a:custGeom>
                <a:rect b="b" l="l" r="r" t="t"/>
                <a:pathLst>
                  <a:path extrusionOk="0" h="1730" w="245">
                    <a:moveTo>
                      <a:pt x="19" y="0"/>
                    </a:moveTo>
                    <a:cubicBezTo>
                      <a:pt x="10" y="0"/>
                      <a:pt x="0" y="6"/>
                      <a:pt x="1" y="17"/>
                    </a:cubicBezTo>
                    <a:cubicBezTo>
                      <a:pt x="65" y="581"/>
                      <a:pt x="129" y="1148"/>
                      <a:pt x="199" y="1711"/>
                    </a:cubicBezTo>
                    <a:cubicBezTo>
                      <a:pt x="200" y="1724"/>
                      <a:pt x="209" y="1729"/>
                      <a:pt x="219" y="1729"/>
                    </a:cubicBezTo>
                    <a:cubicBezTo>
                      <a:pt x="231" y="1729"/>
                      <a:pt x="244" y="1719"/>
                      <a:pt x="241" y="1704"/>
                    </a:cubicBezTo>
                    <a:cubicBezTo>
                      <a:pt x="175" y="1140"/>
                      <a:pt x="106" y="576"/>
                      <a:pt x="35" y="14"/>
                    </a:cubicBezTo>
                    <a:cubicBezTo>
                      <a:pt x="34" y="4"/>
                      <a:pt x="27" y="0"/>
                      <a:pt x="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4422060" y="12454568"/>
                <a:ext cx="56390" cy="9703"/>
              </a:xfrm>
              <a:custGeom>
                <a:rect b="b" l="l" r="r" t="t"/>
                <a:pathLst>
                  <a:path extrusionOk="0" h="122" w="709">
                    <a:moveTo>
                      <a:pt x="684" y="1"/>
                    </a:moveTo>
                    <a:cubicBezTo>
                      <a:pt x="682" y="1"/>
                      <a:pt x="679" y="1"/>
                      <a:pt x="676" y="2"/>
                    </a:cubicBezTo>
                    <a:cubicBezTo>
                      <a:pt x="558" y="45"/>
                      <a:pt x="425" y="80"/>
                      <a:pt x="295" y="80"/>
                    </a:cubicBezTo>
                    <a:cubicBezTo>
                      <a:pt x="204" y="80"/>
                      <a:pt x="114" y="62"/>
                      <a:pt x="33" y="17"/>
                    </a:cubicBezTo>
                    <a:cubicBezTo>
                      <a:pt x="30" y="16"/>
                      <a:pt x="27" y="15"/>
                      <a:pt x="24" y="15"/>
                    </a:cubicBezTo>
                    <a:cubicBezTo>
                      <a:pt x="10" y="15"/>
                      <a:pt x="0" y="36"/>
                      <a:pt x="15" y="45"/>
                    </a:cubicBezTo>
                    <a:cubicBezTo>
                      <a:pt x="106" y="100"/>
                      <a:pt x="207" y="122"/>
                      <a:pt x="310" y="122"/>
                    </a:cubicBezTo>
                    <a:cubicBezTo>
                      <a:pt x="440" y="122"/>
                      <a:pt x="573" y="87"/>
                      <a:pt x="692" y="42"/>
                    </a:cubicBezTo>
                    <a:cubicBezTo>
                      <a:pt x="703" y="37"/>
                      <a:pt x="708" y="25"/>
                      <a:pt x="705" y="13"/>
                    </a:cubicBezTo>
                    <a:cubicBezTo>
                      <a:pt x="701" y="5"/>
                      <a:pt x="693" y="1"/>
                      <a:pt x="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4154021" y="12431184"/>
                <a:ext cx="54322" cy="17418"/>
              </a:xfrm>
              <a:custGeom>
                <a:rect b="b" l="l" r="r" t="t"/>
                <a:pathLst>
                  <a:path extrusionOk="0" h="219" w="683">
                    <a:moveTo>
                      <a:pt x="25" y="0"/>
                    </a:moveTo>
                    <a:cubicBezTo>
                      <a:pt x="12" y="0"/>
                      <a:pt x="1" y="17"/>
                      <a:pt x="11" y="27"/>
                    </a:cubicBezTo>
                    <a:cubicBezTo>
                      <a:pt x="148" y="175"/>
                      <a:pt x="353" y="218"/>
                      <a:pt x="548" y="218"/>
                    </a:cubicBezTo>
                    <a:cubicBezTo>
                      <a:pt x="587" y="218"/>
                      <a:pt x="625" y="217"/>
                      <a:pt x="662" y="214"/>
                    </a:cubicBezTo>
                    <a:cubicBezTo>
                      <a:pt x="674" y="213"/>
                      <a:pt x="683" y="203"/>
                      <a:pt x="682" y="190"/>
                    </a:cubicBezTo>
                    <a:cubicBezTo>
                      <a:pt x="681" y="180"/>
                      <a:pt x="672" y="171"/>
                      <a:pt x="662" y="171"/>
                    </a:cubicBezTo>
                    <a:cubicBezTo>
                      <a:pt x="660" y="171"/>
                      <a:pt x="659" y="172"/>
                      <a:pt x="658" y="172"/>
                    </a:cubicBezTo>
                    <a:cubicBezTo>
                      <a:pt x="624" y="174"/>
                      <a:pt x="589" y="175"/>
                      <a:pt x="554" y="175"/>
                    </a:cubicBezTo>
                    <a:cubicBezTo>
                      <a:pt x="366" y="175"/>
                      <a:pt x="170" y="141"/>
                      <a:pt x="36" y="5"/>
                    </a:cubicBezTo>
                    <a:cubicBezTo>
                      <a:pt x="32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4489030" y="12104446"/>
                <a:ext cx="62992" cy="72138"/>
              </a:xfrm>
              <a:custGeom>
                <a:rect b="b" l="l" r="r" t="t"/>
                <a:pathLst>
                  <a:path extrusionOk="0" h="907" w="792">
                    <a:moveTo>
                      <a:pt x="18" y="1"/>
                    </a:moveTo>
                    <a:cubicBezTo>
                      <a:pt x="9" y="1"/>
                      <a:pt x="1" y="6"/>
                      <a:pt x="1" y="17"/>
                    </a:cubicBezTo>
                    <a:cubicBezTo>
                      <a:pt x="18" y="446"/>
                      <a:pt x="336" y="821"/>
                      <a:pt x="756" y="905"/>
                    </a:cubicBezTo>
                    <a:cubicBezTo>
                      <a:pt x="759" y="906"/>
                      <a:pt x="761" y="906"/>
                      <a:pt x="764" y="906"/>
                    </a:cubicBezTo>
                    <a:cubicBezTo>
                      <a:pt x="786" y="906"/>
                      <a:pt x="792" y="868"/>
                      <a:pt x="767" y="864"/>
                    </a:cubicBezTo>
                    <a:cubicBezTo>
                      <a:pt x="366" y="782"/>
                      <a:pt x="60" y="424"/>
                      <a:pt x="35" y="17"/>
                    </a:cubicBezTo>
                    <a:cubicBezTo>
                      <a:pt x="35" y="6"/>
                      <a:pt x="26" y="1"/>
                      <a:pt x="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3950963" y="11236618"/>
                <a:ext cx="466950" cy="325537"/>
              </a:xfrm>
              <a:custGeom>
                <a:rect b="b" l="l" r="r" t="t"/>
                <a:pathLst>
                  <a:path extrusionOk="0" h="4093" w="5871">
                    <a:moveTo>
                      <a:pt x="335" y="1"/>
                    </a:moveTo>
                    <a:cubicBezTo>
                      <a:pt x="325" y="1"/>
                      <a:pt x="315" y="1"/>
                      <a:pt x="304" y="2"/>
                    </a:cubicBezTo>
                    <a:cubicBezTo>
                      <a:pt x="176" y="15"/>
                      <a:pt x="73" y="108"/>
                      <a:pt x="69" y="136"/>
                    </a:cubicBezTo>
                    <a:cubicBezTo>
                      <a:pt x="0" y="241"/>
                      <a:pt x="67" y="357"/>
                      <a:pt x="94" y="503"/>
                    </a:cubicBezTo>
                    <a:cubicBezTo>
                      <a:pt x="228" y="1218"/>
                      <a:pt x="757" y="3891"/>
                      <a:pt x="1464" y="4023"/>
                    </a:cubicBezTo>
                    <a:cubicBezTo>
                      <a:pt x="1730" y="4073"/>
                      <a:pt x="2006" y="4093"/>
                      <a:pt x="2285" y="4093"/>
                    </a:cubicBezTo>
                    <a:cubicBezTo>
                      <a:pt x="2933" y="4093"/>
                      <a:pt x="3594" y="3983"/>
                      <a:pt x="4174" y="3880"/>
                    </a:cubicBezTo>
                    <a:cubicBezTo>
                      <a:pt x="4560" y="3811"/>
                      <a:pt x="4985" y="3760"/>
                      <a:pt x="5321" y="3542"/>
                    </a:cubicBezTo>
                    <a:cubicBezTo>
                      <a:pt x="5871" y="3187"/>
                      <a:pt x="5814" y="2293"/>
                      <a:pt x="4932" y="2293"/>
                    </a:cubicBezTo>
                    <a:cubicBezTo>
                      <a:pt x="4850" y="2293"/>
                      <a:pt x="4761" y="2301"/>
                      <a:pt x="4665" y="2317"/>
                    </a:cubicBezTo>
                    <a:cubicBezTo>
                      <a:pt x="3445" y="2526"/>
                      <a:pt x="2575" y="2729"/>
                      <a:pt x="2035" y="2856"/>
                    </a:cubicBezTo>
                    <a:cubicBezTo>
                      <a:pt x="1703" y="2340"/>
                      <a:pt x="1209" y="1268"/>
                      <a:pt x="686" y="255"/>
                    </a:cubicBezTo>
                    <a:cubicBezTo>
                      <a:pt x="686" y="252"/>
                      <a:pt x="563" y="1"/>
                      <a:pt x="335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4112900" y="11462742"/>
                <a:ext cx="19088" cy="41994"/>
              </a:xfrm>
              <a:custGeom>
                <a:rect b="b" l="l" r="r" t="t"/>
                <a:pathLst>
                  <a:path extrusionOk="0" h="528" w="240">
                    <a:moveTo>
                      <a:pt x="20" y="0"/>
                    </a:moveTo>
                    <a:cubicBezTo>
                      <a:pt x="18" y="0"/>
                      <a:pt x="16" y="1"/>
                      <a:pt x="15" y="2"/>
                    </a:cubicBezTo>
                    <a:cubicBezTo>
                      <a:pt x="5" y="6"/>
                      <a:pt x="1" y="15"/>
                      <a:pt x="5" y="25"/>
                    </a:cubicBezTo>
                    <a:cubicBezTo>
                      <a:pt x="69" y="182"/>
                      <a:pt x="146" y="347"/>
                      <a:pt x="172" y="516"/>
                    </a:cubicBezTo>
                    <a:cubicBezTo>
                      <a:pt x="180" y="524"/>
                      <a:pt x="185" y="528"/>
                      <a:pt x="190" y="528"/>
                    </a:cubicBezTo>
                    <a:cubicBezTo>
                      <a:pt x="240" y="528"/>
                      <a:pt x="76" y="0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3904355" y="11168614"/>
                <a:ext cx="100691" cy="110395"/>
              </a:xfrm>
              <a:custGeom>
                <a:rect b="b" l="l" r="r" t="t"/>
                <a:pathLst>
                  <a:path extrusionOk="0" h="1388" w="1266">
                    <a:moveTo>
                      <a:pt x="521" y="0"/>
                    </a:moveTo>
                    <a:cubicBezTo>
                      <a:pt x="517" y="0"/>
                      <a:pt x="514" y="1"/>
                      <a:pt x="511" y="1"/>
                    </a:cubicBezTo>
                    <a:cubicBezTo>
                      <a:pt x="294" y="3"/>
                      <a:pt x="200" y="5"/>
                      <a:pt x="109" y="177"/>
                    </a:cubicBezTo>
                    <a:cubicBezTo>
                      <a:pt x="24" y="338"/>
                      <a:pt x="0" y="619"/>
                      <a:pt x="74" y="788"/>
                    </a:cubicBezTo>
                    <a:cubicBezTo>
                      <a:pt x="178" y="1021"/>
                      <a:pt x="355" y="1243"/>
                      <a:pt x="604" y="1348"/>
                    </a:cubicBezTo>
                    <a:cubicBezTo>
                      <a:pt x="668" y="1374"/>
                      <a:pt x="736" y="1387"/>
                      <a:pt x="804" y="1387"/>
                    </a:cubicBezTo>
                    <a:cubicBezTo>
                      <a:pt x="995" y="1387"/>
                      <a:pt x="1179" y="1282"/>
                      <a:pt x="1225" y="1072"/>
                    </a:cubicBezTo>
                    <a:cubicBezTo>
                      <a:pt x="1265" y="893"/>
                      <a:pt x="1227" y="704"/>
                      <a:pt x="1168" y="535"/>
                    </a:cubicBezTo>
                    <a:cubicBezTo>
                      <a:pt x="1127" y="417"/>
                      <a:pt x="1039" y="196"/>
                      <a:pt x="954" y="101"/>
                    </a:cubicBezTo>
                    <a:cubicBezTo>
                      <a:pt x="905" y="46"/>
                      <a:pt x="857" y="40"/>
                      <a:pt x="803" y="40"/>
                    </a:cubicBezTo>
                    <a:cubicBezTo>
                      <a:pt x="788" y="40"/>
                      <a:pt x="773" y="40"/>
                      <a:pt x="756" y="40"/>
                    </a:cubicBezTo>
                    <a:cubicBezTo>
                      <a:pt x="725" y="40"/>
                      <a:pt x="692" y="38"/>
                      <a:pt x="654" y="29"/>
                    </a:cubicBezTo>
                    <a:cubicBezTo>
                      <a:pt x="607" y="14"/>
                      <a:pt x="559" y="0"/>
                      <a:pt x="521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3971961" y="11257219"/>
                <a:ext cx="29905" cy="22031"/>
              </a:xfrm>
              <a:custGeom>
                <a:rect b="b" l="l" r="r" t="t"/>
                <a:pathLst>
                  <a:path extrusionOk="0" h="277" w="376">
                    <a:moveTo>
                      <a:pt x="354" y="1"/>
                    </a:moveTo>
                    <a:cubicBezTo>
                      <a:pt x="349" y="1"/>
                      <a:pt x="344" y="4"/>
                      <a:pt x="341" y="10"/>
                    </a:cubicBezTo>
                    <a:cubicBezTo>
                      <a:pt x="280" y="135"/>
                      <a:pt x="164" y="231"/>
                      <a:pt x="21" y="235"/>
                    </a:cubicBezTo>
                    <a:cubicBezTo>
                      <a:pt x="10" y="235"/>
                      <a:pt x="0" y="245"/>
                      <a:pt x="0" y="256"/>
                    </a:cubicBezTo>
                    <a:cubicBezTo>
                      <a:pt x="0" y="268"/>
                      <a:pt x="11" y="277"/>
                      <a:pt x="23" y="277"/>
                    </a:cubicBezTo>
                    <a:cubicBezTo>
                      <a:pt x="24" y="277"/>
                      <a:pt x="24" y="277"/>
                      <a:pt x="25" y="277"/>
                    </a:cubicBezTo>
                    <a:cubicBezTo>
                      <a:pt x="179" y="277"/>
                      <a:pt x="313" y="163"/>
                      <a:pt x="369" y="24"/>
                    </a:cubicBezTo>
                    <a:cubicBezTo>
                      <a:pt x="375" y="11"/>
                      <a:pt x="364" y="1"/>
                      <a:pt x="3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3812887" y="10534625"/>
                <a:ext cx="174102" cy="880930"/>
              </a:xfrm>
              <a:custGeom>
                <a:rect b="b" l="l" r="r" t="t"/>
                <a:pathLst>
                  <a:path extrusionOk="0" fill="none" h="11076" w="2189">
                    <a:moveTo>
                      <a:pt x="0" y="0"/>
                    </a:moveTo>
                    <a:lnTo>
                      <a:pt x="2188" y="11076"/>
                    </a:lnTo>
                  </a:path>
                </a:pathLst>
              </a:custGeom>
              <a:noFill/>
              <a:ln cap="rnd" cmpd="sng" w="38100">
                <a:solidFill>
                  <a:schemeClr val="accent6"/>
                </a:solidFill>
                <a:prstDash val="solid"/>
                <a:miter lim="102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3539042" y="10573280"/>
                <a:ext cx="669128" cy="533521"/>
              </a:xfrm>
              <a:custGeom>
                <a:rect b="b" l="l" r="r" t="t"/>
                <a:pathLst>
                  <a:path extrusionOk="0" h="6708" w="8413">
                    <a:moveTo>
                      <a:pt x="7376" y="1"/>
                    </a:moveTo>
                    <a:lnTo>
                      <a:pt x="1" y="1459"/>
                    </a:lnTo>
                    <a:lnTo>
                      <a:pt x="1038" y="6708"/>
                    </a:lnTo>
                    <a:lnTo>
                      <a:pt x="8413" y="5250"/>
                    </a:lnTo>
                    <a:lnTo>
                      <a:pt x="7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3608955" y="10573678"/>
                <a:ext cx="598899" cy="533600"/>
              </a:xfrm>
              <a:custGeom>
                <a:rect b="b" l="l" r="r" t="t"/>
                <a:pathLst>
                  <a:path extrusionOk="0" h="6709" w="7530">
                    <a:moveTo>
                      <a:pt x="6493" y="1"/>
                    </a:moveTo>
                    <a:lnTo>
                      <a:pt x="5487" y="200"/>
                    </a:lnTo>
                    <a:cubicBezTo>
                      <a:pt x="5329" y="1425"/>
                      <a:pt x="4459" y="5739"/>
                      <a:pt x="0" y="5938"/>
                    </a:cubicBezTo>
                    <a:lnTo>
                      <a:pt x="153" y="6709"/>
                    </a:lnTo>
                    <a:lnTo>
                      <a:pt x="7530" y="5251"/>
                    </a:lnTo>
                    <a:lnTo>
                      <a:pt x="6493" y="1"/>
                    </a:ln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3936169" y="11142606"/>
                <a:ext cx="55675" cy="64821"/>
              </a:xfrm>
              <a:custGeom>
                <a:rect b="b" l="l" r="r" t="t"/>
                <a:pathLst>
                  <a:path extrusionOk="0" h="815" w="700">
                    <a:moveTo>
                      <a:pt x="151" y="0"/>
                    </a:moveTo>
                    <a:cubicBezTo>
                      <a:pt x="106" y="0"/>
                      <a:pt x="64" y="25"/>
                      <a:pt x="52" y="84"/>
                    </a:cubicBezTo>
                    <a:cubicBezTo>
                      <a:pt x="0" y="333"/>
                      <a:pt x="315" y="815"/>
                      <a:pt x="529" y="815"/>
                    </a:cubicBezTo>
                    <a:cubicBezTo>
                      <a:pt x="570" y="815"/>
                      <a:pt x="608" y="797"/>
                      <a:pt x="638" y="756"/>
                    </a:cubicBezTo>
                    <a:cubicBezTo>
                      <a:pt x="700" y="674"/>
                      <a:pt x="664" y="603"/>
                      <a:pt x="623" y="526"/>
                    </a:cubicBezTo>
                    <a:cubicBezTo>
                      <a:pt x="558" y="405"/>
                      <a:pt x="307" y="85"/>
                      <a:pt x="244" y="34"/>
                    </a:cubicBezTo>
                    <a:cubicBezTo>
                      <a:pt x="218" y="13"/>
                      <a:pt x="184" y="0"/>
                      <a:pt x="151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3898230" y="11169251"/>
                <a:ext cx="76513" cy="75399"/>
              </a:xfrm>
              <a:custGeom>
                <a:rect b="b" l="l" r="r" t="t"/>
                <a:pathLst>
                  <a:path extrusionOk="0" h="948" w="962">
                    <a:moveTo>
                      <a:pt x="438" y="0"/>
                    </a:moveTo>
                    <a:cubicBezTo>
                      <a:pt x="427" y="0"/>
                      <a:pt x="417" y="1"/>
                      <a:pt x="408" y="1"/>
                    </a:cubicBezTo>
                    <a:cubicBezTo>
                      <a:pt x="77" y="22"/>
                      <a:pt x="0" y="766"/>
                      <a:pt x="267" y="890"/>
                    </a:cubicBezTo>
                    <a:cubicBezTo>
                      <a:pt x="338" y="930"/>
                      <a:pt x="433" y="947"/>
                      <a:pt x="530" y="947"/>
                    </a:cubicBezTo>
                    <a:cubicBezTo>
                      <a:pt x="738" y="947"/>
                      <a:pt x="953" y="866"/>
                      <a:pt x="945" y="753"/>
                    </a:cubicBezTo>
                    <a:cubicBezTo>
                      <a:pt x="932" y="644"/>
                      <a:pt x="783" y="690"/>
                      <a:pt x="854" y="639"/>
                    </a:cubicBezTo>
                    <a:cubicBezTo>
                      <a:pt x="858" y="637"/>
                      <a:pt x="887" y="618"/>
                      <a:pt x="910" y="595"/>
                    </a:cubicBezTo>
                    <a:cubicBezTo>
                      <a:pt x="961" y="539"/>
                      <a:pt x="960" y="469"/>
                      <a:pt x="909" y="413"/>
                    </a:cubicBezTo>
                    <a:cubicBezTo>
                      <a:pt x="839" y="337"/>
                      <a:pt x="746" y="351"/>
                      <a:pt x="816" y="295"/>
                    </a:cubicBezTo>
                    <a:cubicBezTo>
                      <a:pt x="827" y="285"/>
                      <a:pt x="838" y="279"/>
                      <a:pt x="848" y="270"/>
                    </a:cubicBezTo>
                    <a:cubicBezTo>
                      <a:pt x="909" y="217"/>
                      <a:pt x="907" y="150"/>
                      <a:pt x="845" y="98"/>
                    </a:cubicBezTo>
                    <a:cubicBezTo>
                      <a:pt x="756" y="23"/>
                      <a:pt x="560" y="0"/>
                      <a:pt x="438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3931397" y="11170364"/>
                <a:ext cx="56311" cy="73968"/>
              </a:xfrm>
              <a:custGeom>
                <a:rect b="b" l="l" r="r" t="t"/>
                <a:pathLst>
                  <a:path extrusionOk="0" h="930" w="708">
                    <a:moveTo>
                      <a:pt x="436" y="581"/>
                    </a:moveTo>
                    <a:lnTo>
                      <a:pt x="436" y="581"/>
                    </a:lnTo>
                    <a:cubicBezTo>
                      <a:pt x="437" y="582"/>
                      <a:pt x="438" y="582"/>
                      <a:pt x="439" y="582"/>
                    </a:cubicBezTo>
                    <a:lnTo>
                      <a:pt x="439" y="582"/>
                    </a:lnTo>
                    <a:cubicBezTo>
                      <a:pt x="438" y="582"/>
                      <a:pt x="437" y="582"/>
                      <a:pt x="436" y="581"/>
                    </a:cubicBezTo>
                    <a:close/>
                    <a:moveTo>
                      <a:pt x="164" y="1"/>
                    </a:moveTo>
                    <a:cubicBezTo>
                      <a:pt x="156" y="1"/>
                      <a:pt x="149" y="6"/>
                      <a:pt x="147" y="15"/>
                    </a:cubicBezTo>
                    <a:cubicBezTo>
                      <a:pt x="145" y="24"/>
                      <a:pt x="151" y="34"/>
                      <a:pt x="161" y="35"/>
                    </a:cubicBezTo>
                    <a:cubicBezTo>
                      <a:pt x="248" y="59"/>
                      <a:pt x="463" y="64"/>
                      <a:pt x="443" y="188"/>
                    </a:cubicBezTo>
                    <a:cubicBezTo>
                      <a:pt x="433" y="225"/>
                      <a:pt x="408" y="255"/>
                      <a:pt x="380" y="294"/>
                    </a:cubicBezTo>
                    <a:cubicBezTo>
                      <a:pt x="373" y="304"/>
                      <a:pt x="376" y="317"/>
                      <a:pt x="386" y="323"/>
                    </a:cubicBezTo>
                    <a:cubicBezTo>
                      <a:pt x="522" y="397"/>
                      <a:pt x="573" y="474"/>
                      <a:pt x="428" y="573"/>
                    </a:cubicBezTo>
                    <a:cubicBezTo>
                      <a:pt x="427" y="574"/>
                      <a:pt x="421" y="579"/>
                      <a:pt x="418" y="581"/>
                    </a:cubicBezTo>
                    <a:cubicBezTo>
                      <a:pt x="408" y="587"/>
                      <a:pt x="403" y="609"/>
                      <a:pt x="418" y="617"/>
                    </a:cubicBezTo>
                    <a:cubicBezTo>
                      <a:pt x="707" y="776"/>
                      <a:pt x="325" y="902"/>
                      <a:pt x="111" y="902"/>
                    </a:cubicBezTo>
                    <a:cubicBezTo>
                      <a:pt x="75" y="902"/>
                      <a:pt x="44" y="898"/>
                      <a:pt x="22" y="891"/>
                    </a:cubicBezTo>
                    <a:cubicBezTo>
                      <a:pt x="21" y="890"/>
                      <a:pt x="20" y="890"/>
                      <a:pt x="19" y="890"/>
                    </a:cubicBezTo>
                    <a:cubicBezTo>
                      <a:pt x="4" y="890"/>
                      <a:pt x="1" y="915"/>
                      <a:pt x="16" y="917"/>
                    </a:cubicBezTo>
                    <a:cubicBezTo>
                      <a:pt x="62" y="925"/>
                      <a:pt x="111" y="930"/>
                      <a:pt x="159" y="930"/>
                    </a:cubicBezTo>
                    <a:cubicBezTo>
                      <a:pt x="290" y="930"/>
                      <a:pt x="422" y="897"/>
                      <a:pt x="521" y="810"/>
                    </a:cubicBezTo>
                    <a:cubicBezTo>
                      <a:pt x="602" y="737"/>
                      <a:pt x="541" y="643"/>
                      <a:pt x="466" y="597"/>
                    </a:cubicBezTo>
                    <a:lnTo>
                      <a:pt x="466" y="597"/>
                    </a:lnTo>
                    <a:cubicBezTo>
                      <a:pt x="610" y="493"/>
                      <a:pt x="573" y="379"/>
                      <a:pt x="431" y="298"/>
                    </a:cubicBezTo>
                    <a:lnTo>
                      <a:pt x="431" y="298"/>
                    </a:lnTo>
                    <a:cubicBezTo>
                      <a:pt x="451" y="270"/>
                      <a:pt x="475" y="239"/>
                      <a:pt x="484" y="200"/>
                    </a:cubicBezTo>
                    <a:cubicBezTo>
                      <a:pt x="514" y="33"/>
                      <a:pt x="277" y="20"/>
                      <a:pt x="167" y="1"/>
                    </a:cubicBezTo>
                    <a:cubicBezTo>
                      <a:pt x="166" y="1"/>
                      <a:pt x="165" y="1"/>
                      <a:pt x="1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3934976" y="11191919"/>
                <a:ext cx="30462" cy="8192"/>
              </a:xfrm>
              <a:custGeom>
                <a:rect b="b" l="l" r="r" t="t"/>
                <a:pathLst>
                  <a:path extrusionOk="0" h="103" w="383">
                    <a:moveTo>
                      <a:pt x="361" y="1"/>
                    </a:moveTo>
                    <a:cubicBezTo>
                      <a:pt x="359" y="1"/>
                      <a:pt x="357" y="1"/>
                      <a:pt x="354" y="2"/>
                    </a:cubicBezTo>
                    <a:cubicBezTo>
                      <a:pt x="249" y="49"/>
                      <a:pt x="131" y="60"/>
                      <a:pt x="17" y="74"/>
                    </a:cubicBezTo>
                    <a:cubicBezTo>
                      <a:pt x="0" y="76"/>
                      <a:pt x="1" y="102"/>
                      <a:pt x="19" y="102"/>
                    </a:cubicBezTo>
                    <a:cubicBezTo>
                      <a:pt x="139" y="100"/>
                      <a:pt x="265" y="98"/>
                      <a:pt x="372" y="34"/>
                    </a:cubicBezTo>
                    <a:cubicBezTo>
                      <a:pt x="380" y="29"/>
                      <a:pt x="382" y="19"/>
                      <a:pt x="378" y="11"/>
                    </a:cubicBezTo>
                    <a:cubicBezTo>
                      <a:pt x="374" y="5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3939192" y="11214984"/>
                <a:ext cx="30541" cy="8113"/>
              </a:xfrm>
              <a:custGeom>
                <a:rect b="b" l="l" r="r" t="t"/>
                <a:pathLst>
                  <a:path extrusionOk="0" h="102" w="384">
                    <a:moveTo>
                      <a:pt x="362" y="0"/>
                    </a:moveTo>
                    <a:cubicBezTo>
                      <a:pt x="360" y="0"/>
                      <a:pt x="357" y="1"/>
                      <a:pt x="355" y="2"/>
                    </a:cubicBezTo>
                    <a:cubicBezTo>
                      <a:pt x="250" y="48"/>
                      <a:pt x="131" y="60"/>
                      <a:pt x="17" y="74"/>
                    </a:cubicBezTo>
                    <a:cubicBezTo>
                      <a:pt x="1" y="75"/>
                      <a:pt x="2" y="102"/>
                      <a:pt x="19" y="102"/>
                    </a:cubicBezTo>
                    <a:cubicBezTo>
                      <a:pt x="19" y="102"/>
                      <a:pt x="20" y="102"/>
                      <a:pt x="20" y="102"/>
                    </a:cubicBezTo>
                    <a:cubicBezTo>
                      <a:pt x="139" y="100"/>
                      <a:pt x="267" y="99"/>
                      <a:pt x="372" y="34"/>
                    </a:cubicBezTo>
                    <a:cubicBezTo>
                      <a:pt x="381" y="29"/>
                      <a:pt x="384" y="18"/>
                      <a:pt x="379" y="11"/>
                    </a:cubicBezTo>
                    <a:cubicBezTo>
                      <a:pt x="376" y="4"/>
                      <a:pt x="369" y="0"/>
                      <a:pt x="3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4204526" y="11389966"/>
                <a:ext cx="441101" cy="672150"/>
              </a:xfrm>
              <a:custGeom>
                <a:rect b="b" l="l" r="r" t="t"/>
                <a:pathLst>
                  <a:path extrusionOk="0" h="8451" w="5546">
                    <a:moveTo>
                      <a:pt x="2833" y="1"/>
                    </a:moveTo>
                    <a:cubicBezTo>
                      <a:pt x="2610" y="1"/>
                      <a:pt x="2409" y="16"/>
                      <a:pt x="2289" y="46"/>
                    </a:cubicBezTo>
                    <a:cubicBezTo>
                      <a:pt x="1753" y="180"/>
                      <a:pt x="1481" y="655"/>
                      <a:pt x="1237" y="1140"/>
                    </a:cubicBezTo>
                    <a:cubicBezTo>
                      <a:pt x="1014" y="1578"/>
                      <a:pt x="842" y="2041"/>
                      <a:pt x="703" y="2511"/>
                    </a:cubicBezTo>
                    <a:cubicBezTo>
                      <a:pt x="540" y="3057"/>
                      <a:pt x="634" y="3316"/>
                      <a:pt x="662" y="3611"/>
                    </a:cubicBezTo>
                    <a:cubicBezTo>
                      <a:pt x="766" y="4768"/>
                      <a:pt x="732" y="6065"/>
                      <a:pt x="207" y="7125"/>
                    </a:cubicBezTo>
                    <a:cubicBezTo>
                      <a:pt x="189" y="7161"/>
                      <a:pt x="172" y="7192"/>
                      <a:pt x="157" y="7220"/>
                    </a:cubicBezTo>
                    <a:cubicBezTo>
                      <a:pt x="42" y="7427"/>
                      <a:pt x="1" y="7423"/>
                      <a:pt x="128" y="7576"/>
                    </a:cubicBezTo>
                    <a:cubicBezTo>
                      <a:pt x="643" y="8195"/>
                      <a:pt x="1421" y="8451"/>
                      <a:pt x="2247" y="8451"/>
                    </a:cubicBezTo>
                    <a:cubicBezTo>
                      <a:pt x="3134" y="8451"/>
                      <a:pt x="4076" y="8155"/>
                      <a:pt x="4805" y="7698"/>
                    </a:cubicBezTo>
                    <a:cubicBezTo>
                      <a:pt x="4949" y="7606"/>
                      <a:pt x="5290" y="7288"/>
                      <a:pt x="5290" y="7288"/>
                    </a:cubicBezTo>
                    <a:cubicBezTo>
                      <a:pt x="5291" y="7005"/>
                      <a:pt x="5316" y="6606"/>
                      <a:pt x="5126" y="5831"/>
                    </a:cubicBezTo>
                    <a:cubicBezTo>
                      <a:pt x="4848" y="4691"/>
                      <a:pt x="4641" y="4646"/>
                      <a:pt x="4749" y="4495"/>
                    </a:cubicBezTo>
                    <a:cubicBezTo>
                      <a:pt x="4772" y="4464"/>
                      <a:pt x="5037" y="3961"/>
                      <a:pt x="5231" y="3387"/>
                    </a:cubicBezTo>
                    <a:cubicBezTo>
                      <a:pt x="5411" y="2847"/>
                      <a:pt x="5509" y="2393"/>
                      <a:pt x="5537" y="1845"/>
                    </a:cubicBezTo>
                    <a:cubicBezTo>
                      <a:pt x="5546" y="1676"/>
                      <a:pt x="5521" y="1507"/>
                      <a:pt x="5488" y="1340"/>
                    </a:cubicBezTo>
                    <a:cubicBezTo>
                      <a:pt x="5359" y="709"/>
                      <a:pt x="4423" y="259"/>
                      <a:pt x="3794" y="105"/>
                    </a:cubicBezTo>
                    <a:cubicBezTo>
                      <a:pt x="3549" y="35"/>
                      <a:pt x="3166" y="1"/>
                      <a:pt x="2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3"/>
              <p:cNvSpPr/>
              <p:nvPr/>
            </p:nvSpPr>
            <p:spPr>
              <a:xfrm>
                <a:off x="4204606" y="11631360"/>
                <a:ext cx="424637" cy="430762"/>
              </a:xfrm>
              <a:custGeom>
                <a:rect b="b" l="l" r="r" t="t"/>
                <a:pathLst>
                  <a:path extrusionOk="0" h="5416" w="5339">
                    <a:moveTo>
                      <a:pt x="5339" y="0"/>
                    </a:moveTo>
                    <a:cubicBezTo>
                      <a:pt x="5022" y="257"/>
                      <a:pt x="4554" y="543"/>
                      <a:pt x="4317" y="861"/>
                    </a:cubicBezTo>
                    <a:cubicBezTo>
                      <a:pt x="3515" y="1933"/>
                      <a:pt x="4054" y="2679"/>
                      <a:pt x="3765" y="3511"/>
                    </a:cubicBezTo>
                    <a:cubicBezTo>
                      <a:pt x="3556" y="4116"/>
                      <a:pt x="3120" y="4349"/>
                      <a:pt x="2543" y="4505"/>
                    </a:cubicBezTo>
                    <a:cubicBezTo>
                      <a:pt x="2280" y="4576"/>
                      <a:pt x="2013" y="4611"/>
                      <a:pt x="1741" y="4611"/>
                    </a:cubicBezTo>
                    <a:cubicBezTo>
                      <a:pt x="1560" y="4611"/>
                      <a:pt x="1377" y="4595"/>
                      <a:pt x="1193" y="4564"/>
                    </a:cubicBezTo>
                    <a:cubicBezTo>
                      <a:pt x="712" y="4484"/>
                      <a:pt x="455" y="4355"/>
                      <a:pt x="158" y="4184"/>
                    </a:cubicBezTo>
                    <a:cubicBezTo>
                      <a:pt x="42" y="4392"/>
                      <a:pt x="1" y="4388"/>
                      <a:pt x="128" y="4541"/>
                    </a:cubicBezTo>
                    <a:cubicBezTo>
                      <a:pt x="643" y="5160"/>
                      <a:pt x="1421" y="5415"/>
                      <a:pt x="2246" y="5415"/>
                    </a:cubicBezTo>
                    <a:cubicBezTo>
                      <a:pt x="3134" y="5415"/>
                      <a:pt x="4076" y="5120"/>
                      <a:pt x="4805" y="4663"/>
                    </a:cubicBezTo>
                    <a:cubicBezTo>
                      <a:pt x="4949" y="4571"/>
                      <a:pt x="5291" y="4253"/>
                      <a:pt x="5291" y="4253"/>
                    </a:cubicBezTo>
                    <a:cubicBezTo>
                      <a:pt x="5292" y="3970"/>
                      <a:pt x="5317" y="3571"/>
                      <a:pt x="5127" y="2796"/>
                    </a:cubicBezTo>
                    <a:cubicBezTo>
                      <a:pt x="4847" y="1656"/>
                      <a:pt x="4640" y="1611"/>
                      <a:pt x="4748" y="1461"/>
                    </a:cubicBezTo>
                    <a:cubicBezTo>
                      <a:pt x="4771" y="1430"/>
                      <a:pt x="5036" y="927"/>
                      <a:pt x="5230" y="354"/>
                    </a:cubicBezTo>
                    <a:cubicBezTo>
                      <a:pt x="5271" y="230"/>
                      <a:pt x="5307" y="113"/>
                      <a:pt x="5339" y="0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4293290" y="11598671"/>
                <a:ext cx="85102" cy="440306"/>
              </a:xfrm>
              <a:custGeom>
                <a:rect b="b" l="l" r="r" t="t"/>
                <a:pathLst>
                  <a:path extrusionOk="0" h="5536" w="1070">
                    <a:moveTo>
                      <a:pt x="1048" y="0"/>
                    </a:moveTo>
                    <a:cubicBezTo>
                      <a:pt x="1042" y="0"/>
                      <a:pt x="1035" y="3"/>
                      <a:pt x="1032" y="10"/>
                    </a:cubicBezTo>
                    <a:cubicBezTo>
                      <a:pt x="670" y="887"/>
                      <a:pt x="596" y="1843"/>
                      <a:pt x="591" y="2780"/>
                    </a:cubicBezTo>
                    <a:cubicBezTo>
                      <a:pt x="578" y="3248"/>
                      <a:pt x="539" y="3716"/>
                      <a:pt x="436" y="4173"/>
                    </a:cubicBezTo>
                    <a:cubicBezTo>
                      <a:pt x="327" y="4623"/>
                      <a:pt x="244" y="5097"/>
                      <a:pt x="11" y="5503"/>
                    </a:cubicBezTo>
                    <a:cubicBezTo>
                      <a:pt x="0" y="5520"/>
                      <a:pt x="15" y="5535"/>
                      <a:pt x="30" y="5535"/>
                    </a:cubicBezTo>
                    <a:cubicBezTo>
                      <a:pt x="36" y="5535"/>
                      <a:pt x="43" y="5532"/>
                      <a:pt x="47" y="5526"/>
                    </a:cubicBezTo>
                    <a:cubicBezTo>
                      <a:pt x="285" y="5112"/>
                      <a:pt x="367" y="4639"/>
                      <a:pt x="478" y="4183"/>
                    </a:cubicBezTo>
                    <a:cubicBezTo>
                      <a:pt x="581" y="3722"/>
                      <a:pt x="622" y="3251"/>
                      <a:pt x="635" y="2781"/>
                    </a:cubicBezTo>
                    <a:cubicBezTo>
                      <a:pt x="636" y="1843"/>
                      <a:pt x="706" y="898"/>
                      <a:pt x="1063" y="22"/>
                    </a:cubicBezTo>
                    <a:cubicBezTo>
                      <a:pt x="1069" y="9"/>
                      <a:pt x="1058" y="0"/>
                      <a:pt x="10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4395813" y="11621657"/>
                <a:ext cx="24815" cy="24735"/>
              </a:xfrm>
              <a:custGeom>
                <a:rect b="b" l="l" r="r" t="t"/>
                <a:pathLst>
                  <a:path extrusionOk="0" h="311" w="312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0"/>
                      <a:pt x="155" y="310"/>
                    </a:cubicBezTo>
                    <a:cubicBezTo>
                      <a:pt x="241" y="310"/>
                      <a:pt x="311" y="241"/>
                      <a:pt x="311" y="155"/>
                    </a:cubicBezTo>
                    <a:cubicBezTo>
                      <a:pt x="311" y="70"/>
                      <a:pt x="241" y="1"/>
                      <a:pt x="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3"/>
              <p:cNvSpPr/>
              <p:nvPr/>
            </p:nvSpPr>
            <p:spPr>
              <a:xfrm>
                <a:off x="4380541" y="11692524"/>
                <a:ext cx="24735" cy="24815"/>
              </a:xfrm>
              <a:custGeom>
                <a:rect b="b" l="l" r="r" t="t"/>
                <a:pathLst>
                  <a:path extrusionOk="0" h="312" w="311">
                    <a:moveTo>
                      <a:pt x="155" y="0"/>
                    </a:move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1"/>
                      <a:pt x="155" y="311"/>
                    </a:cubicBezTo>
                    <a:cubicBezTo>
                      <a:pt x="241" y="311"/>
                      <a:pt x="310" y="242"/>
                      <a:pt x="310" y="156"/>
                    </a:cubicBezTo>
                    <a:cubicBezTo>
                      <a:pt x="310" y="71"/>
                      <a:pt x="241" y="2"/>
                      <a:pt x="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4369327" y="11769914"/>
                <a:ext cx="24815" cy="24735"/>
              </a:xfrm>
              <a:custGeom>
                <a:rect b="b" l="l" r="r" t="t"/>
                <a:pathLst>
                  <a:path extrusionOk="0" h="311" w="312">
                    <a:moveTo>
                      <a:pt x="157" y="1"/>
                    </a:moveTo>
                    <a:cubicBezTo>
                      <a:pt x="70" y="1"/>
                      <a:pt x="0" y="69"/>
                      <a:pt x="0" y="156"/>
                    </a:cubicBezTo>
                    <a:cubicBezTo>
                      <a:pt x="0" y="242"/>
                      <a:pt x="70" y="311"/>
                      <a:pt x="157" y="311"/>
                    </a:cubicBezTo>
                    <a:cubicBezTo>
                      <a:pt x="243" y="311"/>
                      <a:pt x="312" y="242"/>
                      <a:pt x="312" y="156"/>
                    </a:cubicBezTo>
                    <a:cubicBezTo>
                      <a:pt x="312" y="72"/>
                      <a:pt x="243" y="2"/>
                      <a:pt x="1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4364316" y="11390125"/>
                <a:ext cx="209177" cy="201621"/>
              </a:xfrm>
              <a:custGeom>
                <a:rect b="b" l="l" r="r" t="t"/>
                <a:pathLst>
                  <a:path extrusionOk="0" h="2535" w="2630">
                    <a:moveTo>
                      <a:pt x="729" y="1"/>
                    </a:moveTo>
                    <a:cubicBezTo>
                      <a:pt x="577" y="1"/>
                      <a:pt x="430" y="6"/>
                      <a:pt x="281" y="43"/>
                    </a:cubicBezTo>
                    <a:cubicBezTo>
                      <a:pt x="174" y="475"/>
                      <a:pt x="81" y="1117"/>
                      <a:pt x="62" y="1517"/>
                    </a:cubicBezTo>
                    <a:cubicBezTo>
                      <a:pt x="50" y="1809"/>
                      <a:pt x="1" y="2241"/>
                      <a:pt x="154" y="2509"/>
                    </a:cubicBezTo>
                    <a:cubicBezTo>
                      <a:pt x="164" y="2525"/>
                      <a:pt x="179" y="2534"/>
                      <a:pt x="193" y="2534"/>
                    </a:cubicBezTo>
                    <a:cubicBezTo>
                      <a:pt x="206" y="2534"/>
                      <a:pt x="218" y="2528"/>
                      <a:pt x="226" y="2514"/>
                    </a:cubicBezTo>
                    <a:cubicBezTo>
                      <a:pt x="291" y="2411"/>
                      <a:pt x="1036" y="1491"/>
                      <a:pt x="1658" y="1039"/>
                    </a:cubicBezTo>
                    <a:cubicBezTo>
                      <a:pt x="2196" y="649"/>
                      <a:pt x="2474" y="504"/>
                      <a:pt x="2629" y="432"/>
                    </a:cubicBezTo>
                    <a:cubicBezTo>
                      <a:pt x="2355" y="284"/>
                      <a:pt x="2052" y="171"/>
                      <a:pt x="1785" y="103"/>
                    </a:cubicBezTo>
                    <a:cubicBezTo>
                      <a:pt x="1453" y="8"/>
                      <a:pt x="1221" y="1"/>
                      <a:pt x="1003" y="1"/>
                    </a:cubicBezTo>
                    <a:cubicBezTo>
                      <a:pt x="969" y="1"/>
                      <a:pt x="935" y="2"/>
                      <a:pt x="901" y="2"/>
                    </a:cubicBezTo>
                    <a:cubicBezTo>
                      <a:pt x="883" y="2"/>
                      <a:pt x="865" y="1"/>
                      <a:pt x="847" y="1"/>
                    </a:cubicBezTo>
                    <a:cubicBezTo>
                      <a:pt x="807" y="1"/>
                      <a:pt x="768" y="1"/>
                      <a:pt x="729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4442342" y="11432836"/>
                <a:ext cx="295313" cy="492083"/>
              </a:xfrm>
              <a:custGeom>
                <a:rect b="b" l="l" r="r" t="t"/>
                <a:pathLst>
                  <a:path extrusionOk="0" h="6187" w="3713">
                    <a:moveTo>
                      <a:pt x="1628" y="0"/>
                    </a:moveTo>
                    <a:cubicBezTo>
                      <a:pt x="1179" y="0"/>
                      <a:pt x="786" y="415"/>
                      <a:pt x="1140" y="1161"/>
                    </a:cubicBezTo>
                    <a:cubicBezTo>
                      <a:pt x="1670" y="2279"/>
                      <a:pt x="2103" y="3062"/>
                      <a:pt x="2370" y="3547"/>
                    </a:cubicBezTo>
                    <a:cubicBezTo>
                      <a:pt x="1964" y="4006"/>
                      <a:pt x="1063" y="4773"/>
                      <a:pt x="230" y="5549"/>
                    </a:cubicBezTo>
                    <a:cubicBezTo>
                      <a:pt x="226" y="5550"/>
                      <a:pt x="0" y="5753"/>
                      <a:pt x="91" y="5985"/>
                    </a:cubicBezTo>
                    <a:cubicBezTo>
                      <a:pt x="137" y="6105"/>
                      <a:pt x="250" y="6178"/>
                      <a:pt x="280" y="6178"/>
                    </a:cubicBezTo>
                    <a:cubicBezTo>
                      <a:pt x="281" y="6178"/>
                      <a:pt x="281" y="6178"/>
                      <a:pt x="282" y="6178"/>
                    </a:cubicBezTo>
                    <a:cubicBezTo>
                      <a:pt x="300" y="6184"/>
                      <a:pt x="319" y="6187"/>
                      <a:pt x="336" y="6187"/>
                    </a:cubicBezTo>
                    <a:cubicBezTo>
                      <a:pt x="432" y="6187"/>
                      <a:pt x="517" y="6110"/>
                      <a:pt x="630" y="6055"/>
                    </a:cubicBezTo>
                    <a:cubicBezTo>
                      <a:pt x="1282" y="5731"/>
                      <a:pt x="3712" y="4498"/>
                      <a:pt x="3648" y="3783"/>
                    </a:cubicBezTo>
                    <a:cubicBezTo>
                      <a:pt x="3568" y="2885"/>
                      <a:pt x="3145" y="1971"/>
                      <a:pt x="2778" y="1212"/>
                    </a:cubicBezTo>
                    <a:cubicBezTo>
                      <a:pt x="2607" y="860"/>
                      <a:pt x="2442" y="464"/>
                      <a:pt x="2141" y="198"/>
                    </a:cubicBezTo>
                    <a:cubicBezTo>
                      <a:pt x="1990" y="65"/>
                      <a:pt x="1804" y="0"/>
                      <a:pt x="1628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4625992" y="11689025"/>
                <a:ext cx="40483" cy="25769"/>
              </a:xfrm>
              <a:custGeom>
                <a:rect b="b" l="l" r="r" t="t"/>
                <a:pathLst>
                  <a:path extrusionOk="0" h="324" w="509">
                    <a:moveTo>
                      <a:pt x="494" y="0"/>
                    </a:moveTo>
                    <a:cubicBezTo>
                      <a:pt x="421" y="0"/>
                      <a:pt x="1" y="281"/>
                      <a:pt x="44" y="316"/>
                    </a:cubicBezTo>
                    <a:cubicBezTo>
                      <a:pt x="48" y="321"/>
                      <a:pt x="53" y="323"/>
                      <a:pt x="58" y="323"/>
                    </a:cubicBezTo>
                    <a:cubicBezTo>
                      <a:pt x="62" y="323"/>
                      <a:pt x="66" y="322"/>
                      <a:pt x="69" y="320"/>
                    </a:cubicBezTo>
                    <a:cubicBezTo>
                      <a:pt x="204" y="214"/>
                      <a:pt x="341" y="96"/>
                      <a:pt x="497" y="26"/>
                    </a:cubicBezTo>
                    <a:cubicBezTo>
                      <a:pt x="508" y="8"/>
                      <a:pt x="506" y="0"/>
                      <a:pt x="4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4336319" y="11872358"/>
                <a:ext cx="156604" cy="107929"/>
              </a:xfrm>
              <a:custGeom>
                <a:rect b="b" l="l" r="r" t="t"/>
                <a:pathLst>
                  <a:path extrusionOk="0" h="1357" w="1969">
                    <a:moveTo>
                      <a:pt x="1314" y="1"/>
                    </a:moveTo>
                    <a:cubicBezTo>
                      <a:pt x="766" y="1"/>
                      <a:pt x="102" y="214"/>
                      <a:pt x="413" y="345"/>
                    </a:cubicBezTo>
                    <a:cubicBezTo>
                      <a:pt x="515" y="387"/>
                      <a:pt x="655" y="390"/>
                      <a:pt x="771" y="403"/>
                    </a:cubicBezTo>
                    <a:cubicBezTo>
                      <a:pt x="887" y="416"/>
                      <a:pt x="864" y="486"/>
                      <a:pt x="830" y="525"/>
                    </a:cubicBezTo>
                    <a:cubicBezTo>
                      <a:pt x="653" y="731"/>
                      <a:pt x="1" y="910"/>
                      <a:pt x="127" y="1073"/>
                    </a:cubicBezTo>
                    <a:cubicBezTo>
                      <a:pt x="155" y="1109"/>
                      <a:pt x="215" y="1113"/>
                      <a:pt x="267" y="1113"/>
                    </a:cubicBezTo>
                    <a:cubicBezTo>
                      <a:pt x="282" y="1113"/>
                      <a:pt x="295" y="1113"/>
                      <a:pt x="308" y="1113"/>
                    </a:cubicBezTo>
                    <a:cubicBezTo>
                      <a:pt x="341" y="1113"/>
                      <a:pt x="365" y="1115"/>
                      <a:pt x="365" y="1130"/>
                    </a:cubicBezTo>
                    <a:cubicBezTo>
                      <a:pt x="366" y="1212"/>
                      <a:pt x="444" y="1277"/>
                      <a:pt x="524" y="1277"/>
                    </a:cubicBezTo>
                    <a:cubicBezTo>
                      <a:pt x="535" y="1277"/>
                      <a:pt x="546" y="1276"/>
                      <a:pt x="556" y="1273"/>
                    </a:cubicBezTo>
                    <a:cubicBezTo>
                      <a:pt x="587" y="1266"/>
                      <a:pt x="611" y="1257"/>
                      <a:pt x="634" y="1257"/>
                    </a:cubicBezTo>
                    <a:cubicBezTo>
                      <a:pt x="652" y="1257"/>
                      <a:pt x="670" y="1263"/>
                      <a:pt x="691" y="1279"/>
                    </a:cubicBezTo>
                    <a:cubicBezTo>
                      <a:pt x="715" y="1296"/>
                      <a:pt x="738" y="1315"/>
                      <a:pt x="764" y="1332"/>
                    </a:cubicBezTo>
                    <a:cubicBezTo>
                      <a:pt x="790" y="1349"/>
                      <a:pt x="823" y="1356"/>
                      <a:pt x="861" y="1356"/>
                    </a:cubicBezTo>
                    <a:cubicBezTo>
                      <a:pt x="1078" y="1356"/>
                      <a:pt x="1447" y="1111"/>
                      <a:pt x="1580" y="966"/>
                    </a:cubicBezTo>
                    <a:cubicBezTo>
                      <a:pt x="1738" y="794"/>
                      <a:pt x="1969" y="529"/>
                      <a:pt x="1939" y="277"/>
                    </a:cubicBezTo>
                    <a:cubicBezTo>
                      <a:pt x="1915" y="73"/>
                      <a:pt x="1634" y="1"/>
                      <a:pt x="1314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>
                <a:off x="4389609" y="11960325"/>
                <a:ext cx="21952" cy="11851"/>
              </a:xfrm>
              <a:custGeom>
                <a:rect b="b" l="l" r="r" t="t"/>
                <a:pathLst>
                  <a:path extrusionOk="0" h="149" w="276">
                    <a:moveTo>
                      <a:pt x="275" y="0"/>
                    </a:moveTo>
                    <a:lnTo>
                      <a:pt x="0" y="149"/>
                    </a:lnTo>
                    <a:cubicBezTo>
                      <a:pt x="99" y="134"/>
                      <a:pt x="250" y="39"/>
                      <a:pt x="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4387859" y="11958496"/>
                <a:ext cx="26087" cy="14953"/>
              </a:xfrm>
              <a:custGeom>
                <a:rect b="b" l="l" r="r" t="t"/>
                <a:pathLst>
                  <a:path extrusionOk="0" h="188" w="328">
                    <a:moveTo>
                      <a:pt x="297" y="1"/>
                    </a:moveTo>
                    <a:cubicBezTo>
                      <a:pt x="291" y="1"/>
                      <a:pt x="286" y="3"/>
                      <a:pt x="281" y="9"/>
                    </a:cubicBezTo>
                    <a:cubicBezTo>
                      <a:pt x="214" y="75"/>
                      <a:pt x="111" y="131"/>
                      <a:pt x="19" y="155"/>
                    </a:cubicBezTo>
                    <a:cubicBezTo>
                      <a:pt x="1" y="159"/>
                      <a:pt x="4" y="188"/>
                      <a:pt x="20" y="188"/>
                    </a:cubicBezTo>
                    <a:cubicBezTo>
                      <a:pt x="21" y="188"/>
                      <a:pt x="23" y="188"/>
                      <a:pt x="24" y="187"/>
                    </a:cubicBezTo>
                    <a:cubicBezTo>
                      <a:pt x="136" y="166"/>
                      <a:pt x="237" y="119"/>
                      <a:pt x="315" y="34"/>
                    </a:cubicBezTo>
                    <a:cubicBezTo>
                      <a:pt x="328" y="19"/>
                      <a:pt x="313" y="1"/>
                      <a:pt x="2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4366145" y="11948315"/>
                <a:ext cx="27281" cy="13760"/>
              </a:xfrm>
              <a:custGeom>
                <a:rect b="b" l="l" r="r" t="t"/>
                <a:pathLst>
                  <a:path extrusionOk="0" h="173" w="343">
                    <a:moveTo>
                      <a:pt x="342" y="0"/>
                    </a:moveTo>
                    <a:lnTo>
                      <a:pt x="0" y="173"/>
                    </a:lnTo>
                    <a:cubicBezTo>
                      <a:pt x="93" y="145"/>
                      <a:pt x="253" y="84"/>
                      <a:pt x="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4364395" y="11946486"/>
                <a:ext cx="34518" cy="16623"/>
              </a:xfrm>
              <a:custGeom>
                <a:rect b="b" l="l" r="r" t="t"/>
                <a:pathLst>
                  <a:path extrusionOk="0" h="209" w="434">
                    <a:moveTo>
                      <a:pt x="365" y="0"/>
                    </a:moveTo>
                    <a:cubicBezTo>
                      <a:pt x="360" y="0"/>
                      <a:pt x="355" y="2"/>
                      <a:pt x="351" y="6"/>
                    </a:cubicBezTo>
                    <a:cubicBezTo>
                      <a:pt x="259" y="88"/>
                      <a:pt x="135" y="138"/>
                      <a:pt x="18" y="179"/>
                    </a:cubicBezTo>
                    <a:cubicBezTo>
                      <a:pt x="0" y="200"/>
                      <a:pt x="4" y="209"/>
                      <a:pt x="23" y="209"/>
                    </a:cubicBezTo>
                    <a:cubicBezTo>
                      <a:pt x="102" y="209"/>
                      <a:pt x="434" y="54"/>
                      <a:pt x="380" y="8"/>
                    </a:cubicBezTo>
                    <a:cubicBezTo>
                      <a:pt x="376" y="3"/>
                      <a:pt x="370" y="0"/>
                      <a:pt x="3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4473122" y="11877368"/>
                <a:ext cx="17816" cy="33405"/>
              </a:xfrm>
              <a:custGeom>
                <a:rect b="b" l="l" r="r" t="t"/>
                <a:pathLst>
                  <a:path extrusionOk="0" h="420" w="224">
                    <a:moveTo>
                      <a:pt x="32" y="1"/>
                    </a:moveTo>
                    <a:cubicBezTo>
                      <a:pt x="14" y="1"/>
                      <a:pt x="0" y="27"/>
                      <a:pt x="19" y="40"/>
                    </a:cubicBezTo>
                    <a:cubicBezTo>
                      <a:pt x="136" y="120"/>
                      <a:pt x="179" y="264"/>
                      <a:pt x="162" y="402"/>
                    </a:cubicBezTo>
                    <a:cubicBezTo>
                      <a:pt x="161" y="414"/>
                      <a:pt x="170" y="420"/>
                      <a:pt x="179" y="420"/>
                    </a:cubicBezTo>
                    <a:cubicBezTo>
                      <a:pt x="186" y="420"/>
                      <a:pt x="194" y="416"/>
                      <a:pt x="195" y="406"/>
                    </a:cubicBezTo>
                    <a:cubicBezTo>
                      <a:pt x="223" y="259"/>
                      <a:pt x="174" y="89"/>
                      <a:pt x="44" y="5"/>
                    </a:cubicBezTo>
                    <a:cubicBezTo>
                      <a:pt x="40" y="2"/>
                      <a:pt x="36" y="1"/>
                      <a:pt x="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4388257" y="11306213"/>
                <a:ext cx="149844" cy="145151"/>
              </a:xfrm>
              <a:custGeom>
                <a:rect b="b" l="l" r="r" t="t"/>
                <a:pathLst>
                  <a:path extrusionOk="0" h="1825" w="1884">
                    <a:moveTo>
                      <a:pt x="888" y="1"/>
                    </a:moveTo>
                    <a:cubicBezTo>
                      <a:pt x="531" y="1"/>
                      <a:pt x="213" y="239"/>
                      <a:pt x="254" y="697"/>
                    </a:cubicBezTo>
                    <a:cubicBezTo>
                      <a:pt x="275" y="922"/>
                      <a:pt x="87" y="1401"/>
                      <a:pt x="73" y="1457"/>
                    </a:cubicBezTo>
                    <a:cubicBezTo>
                      <a:pt x="0" y="1744"/>
                      <a:pt x="432" y="1825"/>
                      <a:pt x="649" y="1825"/>
                    </a:cubicBezTo>
                    <a:cubicBezTo>
                      <a:pt x="666" y="1825"/>
                      <a:pt x="681" y="1824"/>
                      <a:pt x="695" y="1823"/>
                    </a:cubicBezTo>
                    <a:cubicBezTo>
                      <a:pt x="944" y="1810"/>
                      <a:pt x="1188" y="1716"/>
                      <a:pt x="1392" y="1576"/>
                    </a:cubicBezTo>
                    <a:cubicBezTo>
                      <a:pt x="1546" y="1471"/>
                      <a:pt x="1884" y="1194"/>
                      <a:pt x="1791" y="1031"/>
                    </a:cubicBezTo>
                    <a:cubicBezTo>
                      <a:pt x="1587" y="667"/>
                      <a:pt x="1730" y="528"/>
                      <a:pt x="1561" y="324"/>
                    </a:cubicBezTo>
                    <a:cubicBezTo>
                      <a:pt x="1382" y="107"/>
                      <a:pt x="1126" y="1"/>
                      <a:pt x="888" y="1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3"/>
              <p:cNvSpPr/>
              <p:nvPr/>
            </p:nvSpPr>
            <p:spPr>
              <a:xfrm>
                <a:off x="4403050" y="11306134"/>
                <a:ext cx="94488" cy="91147"/>
              </a:xfrm>
              <a:custGeom>
                <a:rect b="b" l="l" r="r" t="t"/>
                <a:pathLst>
                  <a:path extrusionOk="0" h="1146" w="1188">
                    <a:moveTo>
                      <a:pt x="700" y="1"/>
                    </a:moveTo>
                    <a:cubicBezTo>
                      <a:pt x="343" y="1"/>
                      <a:pt x="26" y="239"/>
                      <a:pt x="67" y="697"/>
                    </a:cubicBezTo>
                    <a:cubicBezTo>
                      <a:pt x="68" y="715"/>
                      <a:pt x="70" y="735"/>
                      <a:pt x="68" y="755"/>
                    </a:cubicBezTo>
                    <a:cubicBezTo>
                      <a:pt x="66" y="841"/>
                      <a:pt x="45" y="943"/>
                      <a:pt x="16" y="1046"/>
                    </a:cubicBezTo>
                    <a:cubicBezTo>
                      <a:pt x="12" y="1067"/>
                      <a:pt x="7" y="1085"/>
                      <a:pt x="1" y="1105"/>
                    </a:cubicBezTo>
                    <a:cubicBezTo>
                      <a:pt x="119" y="1133"/>
                      <a:pt x="226" y="1145"/>
                      <a:pt x="323" y="1145"/>
                    </a:cubicBezTo>
                    <a:cubicBezTo>
                      <a:pt x="1001" y="1145"/>
                      <a:pt x="1187" y="541"/>
                      <a:pt x="1187" y="541"/>
                    </a:cubicBezTo>
                    <a:lnTo>
                      <a:pt x="1134" y="120"/>
                    </a:lnTo>
                    <a:cubicBezTo>
                      <a:pt x="1100" y="99"/>
                      <a:pt x="1066" y="83"/>
                      <a:pt x="1031" y="69"/>
                    </a:cubicBezTo>
                    <a:cubicBezTo>
                      <a:pt x="923" y="23"/>
                      <a:pt x="810" y="1"/>
                      <a:pt x="700" y="1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3"/>
              <p:cNvSpPr/>
              <p:nvPr/>
            </p:nvSpPr>
            <p:spPr>
              <a:xfrm>
                <a:off x="4344750" y="11123517"/>
                <a:ext cx="225084" cy="244888"/>
              </a:xfrm>
              <a:custGeom>
                <a:rect b="b" l="l" r="r" t="t"/>
                <a:pathLst>
                  <a:path extrusionOk="0" h="3079" w="2830">
                    <a:moveTo>
                      <a:pt x="1483" y="0"/>
                    </a:moveTo>
                    <a:cubicBezTo>
                      <a:pt x="861" y="0"/>
                      <a:pt x="309" y="584"/>
                      <a:pt x="168" y="1294"/>
                    </a:cubicBezTo>
                    <a:cubicBezTo>
                      <a:pt x="0" y="2130"/>
                      <a:pt x="227" y="2965"/>
                      <a:pt x="1009" y="3068"/>
                    </a:cubicBezTo>
                    <a:cubicBezTo>
                      <a:pt x="1061" y="3075"/>
                      <a:pt x="1113" y="3078"/>
                      <a:pt x="1166" y="3078"/>
                    </a:cubicBezTo>
                    <a:cubicBezTo>
                      <a:pt x="1819" y="3078"/>
                      <a:pt x="2508" y="2564"/>
                      <a:pt x="2663" y="1790"/>
                    </a:cubicBezTo>
                    <a:cubicBezTo>
                      <a:pt x="2829" y="953"/>
                      <a:pt x="2401" y="188"/>
                      <a:pt x="1716" y="28"/>
                    </a:cubicBezTo>
                    <a:cubicBezTo>
                      <a:pt x="1638" y="9"/>
                      <a:pt x="1560" y="0"/>
                      <a:pt x="1483" y="0"/>
                    </a:cubicBezTo>
                    <a:close/>
                  </a:path>
                </a:pathLst>
              </a:custGeom>
              <a:solidFill>
                <a:srgbClr val="B357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4372826" y="11205042"/>
                <a:ext cx="29985" cy="17180"/>
              </a:xfrm>
              <a:custGeom>
                <a:rect b="b" l="l" r="r" t="t"/>
                <a:pathLst>
                  <a:path extrusionOk="0" h="216" w="377">
                    <a:moveTo>
                      <a:pt x="125" y="1"/>
                    </a:moveTo>
                    <a:cubicBezTo>
                      <a:pt x="84" y="1"/>
                      <a:pt x="50" y="15"/>
                      <a:pt x="35" y="50"/>
                    </a:cubicBezTo>
                    <a:cubicBezTo>
                      <a:pt x="0" y="129"/>
                      <a:pt x="149" y="216"/>
                      <a:pt x="250" y="216"/>
                    </a:cubicBezTo>
                    <a:cubicBezTo>
                      <a:pt x="284" y="216"/>
                      <a:pt x="313" y="205"/>
                      <a:pt x="327" y="181"/>
                    </a:cubicBezTo>
                    <a:cubicBezTo>
                      <a:pt x="376" y="97"/>
                      <a:pt x="230" y="1"/>
                      <a:pt x="1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4446000" y="11215621"/>
                <a:ext cx="26167" cy="15191"/>
              </a:xfrm>
              <a:custGeom>
                <a:rect b="b" l="l" r="r" t="t"/>
                <a:pathLst>
                  <a:path extrusionOk="0" h="191" w="329">
                    <a:moveTo>
                      <a:pt x="191" y="1"/>
                    </a:moveTo>
                    <a:cubicBezTo>
                      <a:pt x="101" y="1"/>
                      <a:pt x="1" y="44"/>
                      <a:pt x="9" y="120"/>
                    </a:cubicBezTo>
                    <a:cubicBezTo>
                      <a:pt x="14" y="169"/>
                      <a:pt x="72" y="191"/>
                      <a:pt x="138" y="191"/>
                    </a:cubicBezTo>
                    <a:cubicBezTo>
                      <a:pt x="227" y="191"/>
                      <a:pt x="328" y="151"/>
                      <a:pt x="328" y="87"/>
                    </a:cubicBezTo>
                    <a:cubicBezTo>
                      <a:pt x="328" y="28"/>
                      <a:pt x="263" y="1"/>
                      <a:pt x="1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3"/>
              <p:cNvSpPr/>
              <p:nvPr/>
            </p:nvSpPr>
            <p:spPr>
              <a:xfrm>
                <a:off x="4376485" y="11233119"/>
                <a:ext cx="15032" cy="16384"/>
              </a:xfrm>
              <a:custGeom>
                <a:rect b="b" l="l" r="r" t="t"/>
                <a:pathLst>
                  <a:path extrusionOk="0" h="206" w="189">
                    <a:moveTo>
                      <a:pt x="94" y="1"/>
                    </a:moveTo>
                    <a:cubicBezTo>
                      <a:pt x="64" y="1"/>
                      <a:pt x="34" y="17"/>
                      <a:pt x="20" y="46"/>
                    </a:cubicBezTo>
                    <a:cubicBezTo>
                      <a:pt x="6" y="71"/>
                      <a:pt x="1" y="101"/>
                      <a:pt x="5" y="128"/>
                    </a:cubicBezTo>
                    <a:cubicBezTo>
                      <a:pt x="10" y="173"/>
                      <a:pt x="36" y="202"/>
                      <a:pt x="72" y="205"/>
                    </a:cubicBezTo>
                    <a:cubicBezTo>
                      <a:pt x="74" y="205"/>
                      <a:pt x="75" y="205"/>
                      <a:pt x="77" y="205"/>
                    </a:cubicBezTo>
                    <a:cubicBezTo>
                      <a:pt x="152" y="205"/>
                      <a:pt x="188" y="104"/>
                      <a:pt x="160" y="42"/>
                    </a:cubicBezTo>
                    <a:cubicBezTo>
                      <a:pt x="147" y="14"/>
                      <a:pt x="120" y="1"/>
                      <a:pt x="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4447432" y="11239561"/>
                <a:ext cx="14873" cy="16464"/>
              </a:xfrm>
              <a:custGeom>
                <a:rect b="b" l="l" r="r" t="t"/>
                <a:pathLst>
                  <a:path extrusionOk="0" h="207" w="187">
                    <a:moveTo>
                      <a:pt x="90" y="0"/>
                    </a:moveTo>
                    <a:cubicBezTo>
                      <a:pt x="59" y="0"/>
                      <a:pt x="28" y="18"/>
                      <a:pt x="15" y="48"/>
                    </a:cubicBezTo>
                    <a:cubicBezTo>
                      <a:pt x="3" y="76"/>
                      <a:pt x="0" y="107"/>
                      <a:pt x="5" y="133"/>
                    </a:cubicBezTo>
                    <a:cubicBezTo>
                      <a:pt x="11" y="179"/>
                      <a:pt x="38" y="206"/>
                      <a:pt x="74" y="206"/>
                    </a:cubicBezTo>
                    <a:cubicBezTo>
                      <a:pt x="75" y="206"/>
                      <a:pt x="76" y="206"/>
                      <a:pt x="77" y="206"/>
                    </a:cubicBezTo>
                    <a:cubicBezTo>
                      <a:pt x="153" y="206"/>
                      <a:pt x="186" y="101"/>
                      <a:pt x="155" y="40"/>
                    </a:cubicBezTo>
                    <a:cubicBezTo>
                      <a:pt x="141" y="13"/>
                      <a:pt x="115" y="0"/>
                      <a:pt x="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4400903" y="11299930"/>
                <a:ext cx="33802" cy="9942"/>
              </a:xfrm>
              <a:custGeom>
                <a:rect b="b" l="l" r="r" t="t"/>
                <a:pathLst>
                  <a:path extrusionOk="0" h="125" w="425">
                    <a:moveTo>
                      <a:pt x="263" y="0"/>
                    </a:moveTo>
                    <a:cubicBezTo>
                      <a:pt x="173" y="0"/>
                      <a:pt x="82" y="34"/>
                      <a:pt x="13" y="95"/>
                    </a:cubicBezTo>
                    <a:cubicBezTo>
                      <a:pt x="0" y="107"/>
                      <a:pt x="12" y="125"/>
                      <a:pt x="25" y="125"/>
                    </a:cubicBezTo>
                    <a:cubicBezTo>
                      <a:pt x="28" y="125"/>
                      <a:pt x="32" y="123"/>
                      <a:pt x="35" y="120"/>
                    </a:cubicBezTo>
                    <a:cubicBezTo>
                      <a:pt x="99" y="71"/>
                      <a:pt x="179" y="44"/>
                      <a:pt x="258" y="44"/>
                    </a:cubicBezTo>
                    <a:cubicBezTo>
                      <a:pt x="304" y="44"/>
                      <a:pt x="350" y="53"/>
                      <a:pt x="393" y="72"/>
                    </a:cubicBezTo>
                    <a:cubicBezTo>
                      <a:pt x="395" y="72"/>
                      <a:pt x="398" y="73"/>
                      <a:pt x="401" y="73"/>
                    </a:cubicBezTo>
                    <a:cubicBezTo>
                      <a:pt x="409" y="73"/>
                      <a:pt x="418" y="69"/>
                      <a:pt x="422" y="59"/>
                    </a:cubicBezTo>
                    <a:cubicBezTo>
                      <a:pt x="425" y="48"/>
                      <a:pt x="420" y="37"/>
                      <a:pt x="409" y="32"/>
                    </a:cubicBezTo>
                    <a:cubicBezTo>
                      <a:pt x="363" y="10"/>
                      <a:pt x="313" y="0"/>
                      <a:pt x="2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4450932" y="11272251"/>
                <a:ext cx="42551" cy="30462"/>
              </a:xfrm>
              <a:custGeom>
                <a:rect b="b" l="l" r="r" t="t"/>
                <a:pathLst>
                  <a:path extrusionOk="0" h="383" w="535">
                    <a:moveTo>
                      <a:pt x="240" y="0"/>
                    </a:moveTo>
                    <a:cubicBezTo>
                      <a:pt x="132" y="0"/>
                      <a:pt x="41" y="52"/>
                      <a:pt x="20" y="153"/>
                    </a:cubicBezTo>
                    <a:cubicBezTo>
                      <a:pt x="0" y="245"/>
                      <a:pt x="102" y="358"/>
                      <a:pt x="223" y="377"/>
                    </a:cubicBezTo>
                    <a:cubicBezTo>
                      <a:pt x="246" y="381"/>
                      <a:pt x="270" y="383"/>
                      <a:pt x="293" y="383"/>
                    </a:cubicBezTo>
                    <a:cubicBezTo>
                      <a:pt x="405" y="383"/>
                      <a:pt x="503" y="332"/>
                      <a:pt x="518" y="226"/>
                    </a:cubicBezTo>
                    <a:cubicBezTo>
                      <a:pt x="534" y="138"/>
                      <a:pt x="440" y="27"/>
                      <a:pt x="296" y="5"/>
                    </a:cubicBezTo>
                    <a:cubicBezTo>
                      <a:pt x="277" y="2"/>
                      <a:pt x="258" y="0"/>
                      <a:pt x="240" y="0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4346261" y="11260161"/>
                <a:ext cx="41199" cy="30462"/>
              </a:xfrm>
              <a:custGeom>
                <a:rect b="b" l="l" r="r" t="t"/>
                <a:pathLst>
                  <a:path extrusionOk="0" h="383" w="518">
                    <a:moveTo>
                      <a:pt x="254" y="1"/>
                    </a:moveTo>
                    <a:cubicBezTo>
                      <a:pt x="119" y="1"/>
                      <a:pt x="15" y="82"/>
                      <a:pt x="11" y="166"/>
                    </a:cubicBezTo>
                    <a:cubicBezTo>
                      <a:pt x="1" y="292"/>
                      <a:pt x="123" y="371"/>
                      <a:pt x="264" y="382"/>
                    </a:cubicBezTo>
                    <a:cubicBezTo>
                      <a:pt x="269" y="382"/>
                      <a:pt x="273" y="382"/>
                      <a:pt x="278" y="382"/>
                    </a:cubicBezTo>
                    <a:cubicBezTo>
                      <a:pt x="396" y="382"/>
                      <a:pt x="510" y="299"/>
                      <a:pt x="513" y="208"/>
                    </a:cubicBezTo>
                    <a:cubicBezTo>
                      <a:pt x="517" y="86"/>
                      <a:pt x="410" y="10"/>
                      <a:pt x="278" y="2"/>
                    </a:cubicBezTo>
                    <a:cubicBezTo>
                      <a:pt x="270" y="1"/>
                      <a:pt x="262" y="1"/>
                      <a:pt x="254" y="1"/>
                    </a:cubicBezTo>
                    <a:close/>
                  </a:path>
                </a:pathLst>
              </a:custGeom>
              <a:solidFill>
                <a:srgbClr val="7936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4402494" y="11229778"/>
                <a:ext cx="21156" cy="49789"/>
              </a:xfrm>
              <a:custGeom>
                <a:rect b="b" l="l" r="r" t="t"/>
                <a:pathLst>
                  <a:path extrusionOk="0" h="626" w="266">
                    <a:moveTo>
                      <a:pt x="223" y="0"/>
                    </a:moveTo>
                    <a:cubicBezTo>
                      <a:pt x="187" y="0"/>
                      <a:pt x="72" y="317"/>
                      <a:pt x="59" y="341"/>
                    </a:cubicBezTo>
                    <a:cubicBezTo>
                      <a:pt x="0" y="482"/>
                      <a:pt x="50" y="563"/>
                      <a:pt x="188" y="612"/>
                    </a:cubicBezTo>
                    <a:cubicBezTo>
                      <a:pt x="204" y="618"/>
                      <a:pt x="221" y="622"/>
                      <a:pt x="236" y="625"/>
                    </a:cubicBezTo>
                    <a:cubicBezTo>
                      <a:pt x="238" y="625"/>
                      <a:pt x="239" y="625"/>
                      <a:pt x="240" y="625"/>
                    </a:cubicBezTo>
                    <a:cubicBezTo>
                      <a:pt x="260" y="625"/>
                      <a:pt x="266" y="595"/>
                      <a:pt x="245" y="590"/>
                    </a:cubicBezTo>
                    <a:cubicBezTo>
                      <a:pt x="196" y="571"/>
                      <a:pt x="132" y="549"/>
                      <a:pt x="98" y="509"/>
                    </a:cubicBezTo>
                    <a:cubicBezTo>
                      <a:pt x="64" y="471"/>
                      <a:pt x="78" y="410"/>
                      <a:pt x="99" y="356"/>
                    </a:cubicBezTo>
                    <a:cubicBezTo>
                      <a:pt x="140" y="243"/>
                      <a:pt x="185" y="129"/>
                      <a:pt x="232" y="19"/>
                    </a:cubicBezTo>
                    <a:cubicBezTo>
                      <a:pt x="231" y="6"/>
                      <a:pt x="227" y="0"/>
                      <a:pt x="2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4519333" y="11266445"/>
                <a:ext cx="11851" cy="11453"/>
              </a:xfrm>
              <a:custGeom>
                <a:rect b="b" l="l" r="r" t="t"/>
                <a:pathLst>
                  <a:path extrusionOk="0" h="144" w="149">
                    <a:moveTo>
                      <a:pt x="126" y="0"/>
                    </a:moveTo>
                    <a:cubicBezTo>
                      <a:pt x="122" y="0"/>
                      <a:pt x="117" y="2"/>
                      <a:pt x="114" y="6"/>
                    </a:cubicBezTo>
                    <a:cubicBezTo>
                      <a:pt x="83" y="39"/>
                      <a:pt x="44" y="75"/>
                      <a:pt x="11" y="106"/>
                    </a:cubicBezTo>
                    <a:cubicBezTo>
                      <a:pt x="2" y="114"/>
                      <a:pt x="1" y="126"/>
                      <a:pt x="8" y="135"/>
                    </a:cubicBezTo>
                    <a:cubicBezTo>
                      <a:pt x="12" y="141"/>
                      <a:pt x="18" y="143"/>
                      <a:pt x="24" y="143"/>
                    </a:cubicBezTo>
                    <a:cubicBezTo>
                      <a:pt x="29" y="143"/>
                      <a:pt x="34" y="142"/>
                      <a:pt x="38" y="138"/>
                    </a:cubicBezTo>
                    <a:cubicBezTo>
                      <a:pt x="80" y="105"/>
                      <a:pt x="110" y="70"/>
                      <a:pt x="140" y="25"/>
                    </a:cubicBezTo>
                    <a:cubicBezTo>
                      <a:pt x="149" y="14"/>
                      <a:pt x="138" y="0"/>
                      <a:pt x="1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4286052" y="11067920"/>
                <a:ext cx="193270" cy="373974"/>
              </a:xfrm>
              <a:custGeom>
                <a:rect b="b" l="l" r="r" t="t"/>
                <a:pathLst>
                  <a:path extrusionOk="0" h="4702" w="2430">
                    <a:moveTo>
                      <a:pt x="1808" y="1"/>
                    </a:moveTo>
                    <a:cubicBezTo>
                      <a:pt x="1614" y="1"/>
                      <a:pt x="1416" y="78"/>
                      <a:pt x="1286" y="263"/>
                    </a:cubicBezTo>
                    <a:cubicBezTo>
                      <a:pt x="1021" y="634"/>
                      <a:pt x="1214" y="877"/>
                      <a:pt x="854" y="1022"/>
                    </a:cubicBezTo>
                    <a:cubicBezTo>
                      <a:pt x="411" y="1202"/>
                      <a:pt x="238" y="1618"/>
                      <a:pt x="280" y="1954"/>
                    </a:cubicBezTo>
                    <a:cubicBezTo>
                      <a:pt x="316" y="2246"/>
                      <a:pt x="459" y="2440"/>
                      <a:pt x="495" y="2537"/>
                    </a:cubicBezTo>
                    <a:cubicBezTo>
                      <a:pt x="670" y="3004"/>
                      <a:pt x="257" y="3426"/>
                      <a:pt x="177" y="3561"/>
                    </a:cubicBezTo>
                    <a:cubicBezTo>
                      <a:pt x="56" y="3762"/>
                      <a:pt x="0" y="3975"/>
                      <a:pt x="74" y="4208"/>
                    </a:cubicBezTo>
                    <a:cubicBezTo>
                      <a:pt x="168" y="4509"/>
                      <a:pt x="447" y="4702"/>
                      <a:pt x="744" y="4702"/>
                    </a:cubicBezTo>
                    <a:cubicBezTo>
                      <a:pt x="1010" y="4702"/>
                      <a:pt x="1289" y="4547"/>
                      <a:pt x="1462" y="4177"/>
                    </a:cubicBezTo>
                    <a:cubicBezTo>
                      <a:pt x="1503" y="4089"/>
                      <a:pt x="1544" y="3781"/>
                      <a:pt x="1553" y="3725"/>
                    </a:cubicBezTo>
                    <a:cubicBezTo>
                      <a:pt x="1553" y="3725"/>
                      <a:pt x="1339" y="3623"/>
                      <a:pt x="1299" y="3589"/>
                    </a:cubicBezTo>
                    <a:cubicBezTo>
                      <a:pt x="957" y="3288"/>
                      <a:pt x="840" y="2899"/>
                      <a:pt x="865" y="2420"/>
                    </a:cubicBezTo>
                    <a:cubicBezTo>
                      <a:pt x="898" y="1743"/>
                      <a:pt x="1093" y="1122"/>
                      <a:pt x="1790" y="1000"/>
                    </a:cubicBezTo>
                    <a:cubicBezTo>
                      <a:pt x="2025" y="959"/>
                      <a:pt x="2420" y="792"/>
                      <a:pt x="2420" y="485"/>
                    </a:cubicBezTo>
                    <a:cubicBezTo>
                      <a:pt x="2430" y="205"/>
                      <a:pt x="2124" y="1"/>
                      <a:pt x="18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4267520" y="11134572"/>
                <a:ext cx="124790" cy="251092"/>
              </a:xfrm>
              <a:custGeom>
                <a:rect b="b" l="l" r="r" t="t"/>
                <a:pathLst>
                  <a:path extrusionOk="0" h="3157" w="1569">
                    <a:moveTo>
                      <a:pt x="1462" y="1"/>
                    </a:moveTo>
                    <a:cubicBezTo>
                      <a:pt x="1454" y="1"/>
                      <a:pt x="1446" y="5"/>
                      <a:pt x="1445" y="15"/>
                    </a:cubicBezTo>
                    <a:cubicBezTo>
                      <a:pt x="1433" y="170"/>
                      <a:pt x="1311" y="263"/>
                      <a:pt x="1191" y="344"/>
                    </a:cubicBezTo>
                    <a:cubicBezTo>
                      <a:pt x="0" y="1122"/>
                      <a:pt x="1515" y="1547"/>
                      <a:pt x="728" y="2742"/>
                    </a:cubicBezTo>
                    <a:cubicBezTo>
                      <a:pt x="654" y="2870"/>
                      <a:pt x="576" y="2998"/>
                      <a:pt x="500" y="3124"/>
                    </a:cubicBezTo>
                    <a:cubicBezTo>
                      <a:pt x="495" y="3134"/>
                      <a:pt x="498" y="3149"/>
                      <a:pt x="508" y="3154"/>
                    </a:cubicBezTo>
                    <a:cubicBezTo>
                      <a:pt x="512" y="3156"/>
                      <a:pt x="516" y="3156"/>
                      <a:pt x="520" y="3156"/>
                    </a:cubicBezTo>
                    <a:cubicBezTo>
                      <a:pt x="527" y="3156"/>
                      <a:pt x="533" y="3153"/>
                      <a:pt x="538" y="3147"/>
                    </a:cubicBezTo>
                    <a:cubicBezTo>
                      <a:pt x="615" y="3018"/>
                      <a:pt x="692" y="2892"/>
                      <a:pt x="766" y="2763"/>
                    </a:cubicBezTo>
                    <a:cubicBezTo>
                      <a:pt x="1569" y="1526"/>
                      <a:pt x="51" y="1132"/>
                      <a:pt x="1213" y="371"/>
                    </a:cubicBezTo>
                    <a:cubicBezTo>
                      <a:pt x="1336" y="290"/>
                      <a:pt x="1470" y="180"/>
                      <a:pt x="1479" y="18"/>
                    </a:cubicBezTo>
                    <a:cubicBezTo>
                      <a:pt x="1480" y="7"/>
                      <a:pt x="1471" y="1"/>
                      <a:pt x="1462" y="1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4427468" y="11075397"/>
                <a:ext cx="252046" cy="514194"/>
              </a:xfrm>
              <a:custGeom>
                <a:rect b="b" l="l" r="r" t="t"/>
                <a:pathLst>
                  <a:path extrusionOk="0" h="6465" w="3169">
                    <a:moveTo>
                      <a:pt x="1027" y="0"/>
                    </a:moveTo>
                    <a:cubicBezTo>
                      <a:pt x="905" y="0"/>
                      <a:pt x="776" y="24"/>
                      <a:pt x="649" y="76"/>
                    </a:cubicBezTo>
                    <a:cubicBezTo>
                      <a:pt x="1" y="342"/>
                      <a:pt x="12" y="1145"/>
                      <a:pt x="525" y="1338"/>
                    </a:cubicBezTo>
                    <a:cubicBezTo>
                      <a:pt x="885" y="1474"/>
                      <a:pt x="902" y="1582"/>
                      <a:pt x="915" y="1942"/>
                    </a:cubicBezTo>
                    <a:cubicBezTo>
                      <a:pt x="928" y="2286"/>
                      <a:pt x="1255" y="2175"/>
                      <a:pt x="1450" y="2383"/>
                    </a:cubicBezTo>
                    <a:cubicBezTo>
                      <a:pt x="1527" y="2465"/>
                      <a:pt x="1533" y="2561"/>
                      <a:pt x="1472" y="2654"/>
                    </a:cubicBezTo>
                    <a:cubicBezTo>
                      <a:pt x="1399" y="2763"/>
                      <a:pt x="1295" y="2757"/>
                      <a:pt x="1085" y="2907"/>
                    </a:cubicBezTo>
                    <a:cubicBezTo>
                      <a:pt x="950" y="3003"/>
                      <a:pt x="884" y="3174"/>
                      <a:pt x="935" y="3359"/>
                    </a:cubicBezTo>
                    <a:cubicBezTo>
                      <a:pt x="964" y="3467"/>
                      <a:pt x="1018" y="3600"/>
                      <a:pt x="945" y="3739"/>
                    </a:cubicBezTo>
                    <a:cubicBezTo>
                      <a:pt x="815" y="3986"/>
                      <a:pt x="707" y="4083"/>
                      <a:pt x="724" y="4365"/>
                    </a:cubicBezTo>
                    <a:cubicBezTo>
                      <a:pt x="740" y="4609"/>
                      <a:pt x="871" y="4706"/>
                      <a:pt x="992" y="4812"/>
                    </a:cubicBezTo>
                    <a:cubicBezTo>
                      <a:pt x="1115" y="4917"/>
                      <a:pt x="1122" y="5066"/>
                      <a:pt x="1015" y="5186"/>
                    </a:cubicBezTo>
                    <a:cubicBezTo>
                      <a:pt x="1007" y="5197"/>
                      <a:pt x="994" y="5207"/>
                      <a:pt x="986" y="5217"/>
                    </a:cubicBezTo>
                    <a:cubicBezTo>
                      <a:pt x="769" y="5463"/>
                      <a:pt x="611" y="5831"/>
                      <a:pt x="717" y="6142"/>
                    </a:cubicBezTo>
                    <a:cubicBezTo>
                      <a:pt x="790" y="6358"/>
                      <a:pt x="964" y="6465"/>
                      <a:pt x="1158" y="6465"/>
                    </a:cubicBezTo>
                    <a:cubicBezTo>
                      <a:pt x="1455" y="6465"/>
                      <a:pt x="1803" y="6217"/>
                      <a:pt x="1921" y="5737"/>
                    </a:cubicBezTo>
                    <a:cubicBezTo>
                      <a:pt x="1952" y="5606"/>
                      <a:pt x="2082" y="5551"/>
                      <a:pt x="2206" y="5551"/>
                    </a:cubicBezTo>
                    <a:cubicBezTo>
                      <a:pt x="2235" y="5551"/>
                      <a:pt x="2265" y="5554"/>
                      <a:pt x="2292" y="5560"/>
                    </a:cubicBezTo>
                    <a:cubicBezTo>
                      <a:pt x="2329" y="5568"/>
                      <a:pt x="2374" y="5572"/>
                      <a:pt x="2422" y="5572"/>
                    </a:cubicBezTo>
                    <a:cubicBezTo>
                      <a:pt x="2597" y="5572"/>
                      <a:pt x="2827" y="5517"/>
                      <a:pt x="2986" y="5375"/>
                    </a:cubicBezTo>
                    <a:cubicBezTo>
                      <a:pt x="3164" y="5216"/>
                      <a:pt x="3168" y="4976"/>
                      <a:pt x="3078" y="4791"/>
                    </a:cubicBezTo>
                    <a:cubicBezTo>
                      <a:pt x="2876" y="4378"/>
                      <a:pt x="2537" y="4420"/>
                      <a:pt x="2514" y="4159"/>
                    </a:cubicBezTo>
                    <a:cubicBezTo>
                      <a:pt x="2508" y="4070"/>
                      <a:pt x="2514" y="3984"/>
                      <a:pt x="2561" y="3902"/>
                    </a:cubicBezTo>
                    <a:cubicBezTo>
                      <a:pt x="2712" y="3630"/>
                      <a:pt x="2780" y="3685"/>
                      <a:pt x="2862" y="3445"/>
                    </a:cubicBezTo>
                    <a:cubicBezTo>
                      <a:pt x="2888" y="3373"/>
                      <a:pt x="2906" y="3296"/>
                      <a:pt x="2892" y="3216"/>
                    </a:cubicBezTo>
                    <a:cubicBezTo>
                      <a:pt x="2842" y="2929"/>
                      <a:pt x="2692" y="2819"/>
                      <a:pt x="2510" y="2650"/>
                    </a:cubicBezTo>
                    <a:cubicBezTo>
                      <a:pt x="2286" y="2445"/>
                      <a:pt x="2282" y="2116"/>
                      <a:pt x="2388" y="1917"/>
                    </a:cubicBezTo>
                    <a:cubicBezTo>
                      <a:pt x="2651" y="1419"/>
                      <a:pt x="2404" y="910"/>
                      <a:pt x="1982" y="754"/>
                    </a:cubicBezTo>
                    <a:cubicBezTo>
                      <a:pt x="1817" y="692"/>
                      <a:pt x="1727" y="568"/>
                      <a:pt x="1691" y="405"/>
                    </a:cubicBezTo>
                    <a:cubicBezTo>
                      <a:pt x="1638" y="172"/>
                      <a:pt x="1357" y="0"/>
                      <a:pt x="10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4420708" y="11134732"/>
                <a:ext cx="29905" cy="63867"/>
              </a:xfrm>
              <a:custGeom>
                <a:rect b="b" l="l" r="r" t="t"/>
                <a:pathLst>
                  <a:path extrusionOk="0" h="803" w="376">
                    <a:moveTo>
                      <a:pt x="361" y="0"/>
                    </a:moveTo>
                    <a:cubicBezTo>
                      <a:pt x="358" y="0"/>
                      <a:pt x="355" y="1"/>
                      <a:pt x="352" y="3"/>
                    </a:cubicBezTo>
                    <a:cubicBezTo>
                      <a:pt x="285" y="46"/>
                      <a:pt x="223" y="97"/>
                      <a:pt x="174" y="164"/>
                    </a:cubicBezTo>
                    <a:cubicBezTo>
                      <a:pt x="124" y="231"/>
                      <a:pt x="96" y="324"/>
                      <a:pt x="132" y="404"/>
                    </a:cubicBezTo>
                    <a:cubicBezTo>
                      <a:pt x="220" y="548"/>
                      <a:pt x="169" y="701"/>
                      <a:pt x="19" y="768"/>
                    </a:cubicBezTo>
                    <a:cubicBezTo>
                      <a:pt x="1" y="777"/>
                      <a:pt x="10" y="802"/>
                      <a:pt x="26" y="802"/>
                    </a:cubicBezTo>
                    <a:cubicBezTo>
                      <a:pt x="28" y="802"/>
                      <a:pt x="31" y="802"/>
                      <a:pt x="33" y="801"/>
                    </a:cubicBezTo>
                    <a:cubicBezTo>
                      <a:pt x="108" y="770"/>
                      <a:pt x="179" y="712"/>
                      <a:pt x="208" y="629"/>
                    </a:cubicBezTo>
                    <a:cubicBezTo>
                      <a:pt x="238" y="547"/>
                      <a:pt x="206" y="452"/>
                      <a:pt x="169" y="389"/>
                    </a:cubicBezTo>
                    <a:cubicBezTo>
                      <a:pt x="108" y="244"/>
                      <a:pt x="257" y="106"/>
                      <a:pt x="367" y="28"/>
                    </a:cubicBezTo>
                    <a:cubicBezTo>
                      <a:pt x="373" y="24"/>
                      <a:pt x="375" y="15"/>
                      <a:pt x="372" y="6"/>
                    </a:cubicBezTo>
                    <a:cubicBezTo>
                      <a:pt x="370" y="2"/>
                      <a:pt x="365" y="0"/>
                      <a:pt x="3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4527207" y="11131311"/>
                <a:ext cx="110395" cy="428057"/>
              </a:xfrm>
              <a:custGeom>
                <a:rect b="b" l="l" r="r" t="t"/>
                <a:pathLst>
                  <a:path extrusionOk="0" h="5382" w="1388">
                    <a:moveTo>
                      <a:pt x="319" y="1"/>
                    </a:moveTo>
                    <a:cubicBezTo>
                      <a:pt x="317" y="1"/>
                      <a:pt x="315" y="1"/>
                      <a:pt x="313" y="2"/>
                    </a:cubicBezTo>
                    <a:cubicBezTo>
                      <a:pt x="304" y="5"/>
                      <a:pt x="299" y="13"/>
                      <a:pt x="302" y="22"/>
                    </a:cubicBezTo>
                    <a:cubicBezTo>
                      <a:pt x="333" y="166"/>
                      <a:pt x="451" y="270"/>
                      <a:pt x="565" y="350"/>
                    </a:cubicBezTo>
                    <a:cubicBezTo>
                      <a:pt x="853" y="531"/>
                      <a:pt x="860" y="760"/>
                      <a:pt x="749" y="1059"/>
                    </a:cubicBezTo>
                    <a:cubicBezTo>
                      <a:pt x="662" y="1324"/>
                      <a:pt x="597" y="1619"/>
                      <a:pt x="694" y="1891"/>
                    </a:cubicBezTo>
                    <a:cubicBezTo>
                      <a:pt x="783" y="2164"/>
                      <a:pt x="1128" y="2261"/>
                      <a:pt x="1190" y="2541"/>
                    </a:cubicBezTo>
                    <a:cubicBezTo>
                      <a:pt x="1200" y="2674"/>
                      <a:pt x="1094" y="2789"/>
                      <a:pt x="1026" y="2900"/>
                    </a:cubicBezTo>
                    <a:cubicBezTo>
                      <a:pt x="761" y="3220"/>
                      <a:pt x="852" y="3694"/>
                      <a:pt x="1144" y="3966"/>
                    </a:cubicBezTo>
                    <a:cubicBezTo>
                      <a:pt x="1263" y="4066"/>
                      <a:pt x="1360" y="4258"/>
                      <a:pt x="1262" y="4400"/>
                    </a:cubicBezTo>
                    <a:cubicBezTo>
                      <a:pt x="1181" y="4505"/>
                      <a:pt x="1018" y="4458"/>
                      <a:pt x="882" y="4494"/>
                    </a:cubicBezTo>
                    <a:cubicBezTo>
                      <a:pt x="741" y="4520"/>
                      <a:pt x="606" y="4582"/>
                      <a:pt x="499" y="4678"/>
                    </a:cubicBezTo>
                    <a:cubicBezTo>
                      <a:pt x="279" y="4862"/>
                      <a:pt x="258" y="5188"/>
                      <a:pt x="11" y="5344"/>
                    </a:cubicBezTo>
                    <a:cubicBezTo>
                      <a:pt x="2" y="5350"/>
                      <a:pt x="0" y="5363"/>
                      <a:pt x="6" y="5372"/>
                    </a:cubicBezTo>
                    <a:cubicBezTo>
                      <a:pt x="10" y="5379"/>
                      <a:pt x="17" y="5381"/>
                      <a:pt x="23" y="5381"/>
                    </a:cubicBezTo>
                    <a:cubicBezTo>
                      <a:pt x="28" y="5381"/>
                      <a:pt x="32" y="5380"/>
                      <a:pt x="36" y="5378"/>
                    </a:cubicBezTo>
                    <a:cubicBezTo>
                      <a:pt x="288" y="5223"/>
                      <a:pt x="313" y="4893"/>
                      <a:pt x="528" y="4709"/>
                    </a:cubicBezTo>
                    <a:cubicBezTo>
                      <a:pt x="629" y="4618"/>
                      <a:pt x="756" y="4561"/>
                      <a:pt x="889" y="4535"/>
                    </a:cubicBezTo>
                    <a:cubicBezTo>
                      <a:pt x="1024" y="4500"/>
                      <a:pt x="1193" y="4551"/>
                      <a:pt x="1295" y="4426"/>
                    </a:cubicBezTo>
                    <a:cubicBezTo>
                      <a:pt x="1387" y="4297"/>
                      <a:pt x="1335" y="4125"/>
                      <a:pt x="1248" y="4011"/>
                    </a:cubicBezTo>
                    <a:cubicBezTo>
                      <a:pt x="1198" y="3956"/>
                      <a:pt x="1150" y="3915"/>
                      <a:pt x="1105" y="3858"/>
                    </a:cubicBezTo>
                    <a:cubicBezTo>
                      <a:pt x="878" y="3598"/>
                      <a:pt x="837" y="3199"/>
                      <a:pt x="1062" y="2923"/>
                    </a:cubicBezTo>
                    <a:cubicBezTo>
                      <a:pt x="1135" y="2804"/>
                      <a:pt x="1244" y="2687"/>
                      <a:pt x="1232" y="2534"/>
                    </a:cubicBezTo>
                    <a:cubicBezTo>
                      <a:pt x="1176" y="2244"/>
                      <a:pt x="824" y="2143"/>
                      <a:pt x="731" y="1874"/>
                    </a:cubicBezTo>
                    <a:cubicBezTo>
                      <a:pt x="637" y="1615"/>
                      <a:pt x="701" y="1325"/>
                      <a:pt x="783" y="1068"/>
                    </a:cubicBezTo>
                    <a:cubicBezTo>
                      <a:pt x="851" y="875"/>
                      <a:pt x="907" y="627"/>
                      <a:pt x="746" y="457"/>
                    </a:cubicBezTo>
                    <a:cubicBezTo>
                      <a:pt x="609" y="304"/>
                      <a:pt x="380" y="231"/>
                      <a:pt x="333" y="12"/>
                    </a:cubicBezTo>
                    <a:cubicBezTo>
                      <a:pt x="330" y="4"/>
                      <a:pt x="325" y="1"/>
                      <a:pt x="319" y="1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4436535" y="11084385"/>
                <a:ext cx="34280" cy="49868"/>
              </a:xfrm>
              <a:custGeom>
                <a:rect b="b" l="l" r="r" t="t"/>
                <a:pathLst>
                  <a:path extrusionOk="0" h="627" w="431">
                    <a:moveTo>
                      <a:pt x="419" y="1"/>
                    </a:moveTo>
                    <a:cubicBezTo>
                      <a:pt x="372" y="1"/>
                      <a:pt x="152" y="233"/>
                      <a:pt x="140" y="261"/>
                    </a:cubicBezTo>
                    <a:cubicBezTo>
                      <a:pt x="67" y="360"/>
                      <a:pt x="13" y="478"/>
                      <a:pt x="2" y="603"/>
                    </a:cubicBezTo>
                    <a:cubicBezTo>
                      <a:pt x="0" y="615"/>
                      <a:pt x="10" y="625"/>
                      <a:pt x="21" y="627"/>
                    </a:cubicBezTo>
                    <a:cubicBezTo>
                      <a:pt x="22" y="627"/>
                      <a:pt x="22" y="627"/>
                      <a:pt x="23" y="627"/>
                    </a:cubicBezTo>
                    <a:cubicBezTo>
                      <a:pt x="33" y="627"/>
                      <a:pt x="43" y="618"/>
                      <a:pt x="45" y="607"/>
                    </a:cubicBezTo>
                    <a:cubicBezTo>
                      <a:pt x="71" y="369"/>
                      <a:pt x="245" y="176"/>
                      <a:pt x="425" y="28"/>
                    </a:cubicBezTo>
                    <a:cubicBezTo>
                      <a:pt x="430" y="9"/>
                      <a:pt x="428" y="1"/>
                      <a:pt x="419" y="1"/>
                    </a:cubicBezTo>
                    <a:close/>
                  </a:path>
                </a:pathLst>
              </a:custGeom>
              <a:solidFill>
                <a:srgbClr val="3841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5" name="Google Shape;695;p33"/>
            <p:cNvGrpSpPr/>
            <p:nvPr/>
          </p:nvGrpSpPr>
          <p:grpSpPr>
            <a:xfrm>
              <a:off x="2033109" y="2277953"/>
              <a:ext cx="760383" cy="2378833"/>
              <a:chOff x="3502614" y="2429409"/>
              <a:chExt cx="627378" cy="1962733"/>
            </a:xfrm>
          </p:grpSpPr>
          <p:sp>
            <p:nvSpPr>
              <p:cNvPr id="696" name="Google Shape;696;p33"/>
              <p:cNvSpPr/>
              <p:nvPr/>
            </p:nvSpPr>
            <p:spPr>
              <a:xfrm>
                <a:off x="3643553" y="2455100"/>
                <a:ext cx="405469" cy="413025"/>
              </a:xfrm>
              <a:custGeom>
                <a:rect b="b" l="l" r="r" t="t"/>
                <a:pathLst>
                  <a:path extrusionOk="0" h="5193" w="5098">
                    <a:moveTo>
                      <a:pt x="1844" y="0"/>
                    </a:moveTo>
                    <a:cubicBezTo>
                      <a:pt x="1703" y="0"/>
                      <a:pt x="1557" y="8"/>
                      <a:pt x="1402" y="22"/>
                    </a:cubicBezTo>
                    <a:cubicBezTo>
                      <a:pt x="1295" y="33"/>
                      <a:pt x="1206" y="79"/>
                      <a:pt x="1136" y="165"/>
                    </a:cubicBezTo>
                    <a:cubicBezTo>
                      <a:pt x="1074" y="245"/>
                      <a:pt x="1015" y="328"/>
                      <a:pt x="964" y="416"/>
                    </a:cubicBezTo>
                    <a:cubicBezTo>
                      <a:pt x="813" y="673"/>
                      <a:pt x="736" y="1022"/>
                      <a:pt x="729" y="1191"/>
                    </a:cubicBezTo>
                    <a:cubicBezTo>
                      <a:pt x="725" y="1273"/>
                      <a:pt x="733" y="1357"/>
                      <a:pt x="740" y="1441"/>
                    </a:cubicBezTo>
                    <a:cubicBezTo>
                      <a:pt x="774" y="1799"/>
                      <a:pt x="817" y="1827"/>
                      <a:pt x="757" y="2103"/>
                    </a:cubicBezTo>
                    <a:cubicBezTo>
                      <a:pt x="740" y="2179"/>
                      <a:pt x="717" y="2254"/>
                      <a:pt x="667" y="2316"/>
                    </a:cubicBezTo>
                    <a:cubicBezTo>
                      <a:pt x="452" y="2587"/>
                      <a:pt x="63" y="2968"/>
                      <a:pt x="345" y="3335"/>
                    </a:cubicBezTo>
                    <a:cubicBezTo>
                      <a:pt x="437" y="3454"/>
                      <a:pt x="576" y="3571"/>
                      <a:pt x="520" y="3737"/>
                    </a:cubicBezTo>
                    <a:cubicBezTo>
                      <a:pt x="479" y="3861"/>
                      <a:pt x="351" y="3948"/>
                      <a:pt x="286" y="4055"/>
                    </a:cubicBezTo>
                    <a:cubicBezTo>
                      <a:pt x="1" y="4516"/>
                      <a:pt x="606" y="5028"/>
                      <a:pt x="1112" y="5028"/>
                    </a:cubicBezTo>
                    <a:cubicBezTo>
                      <a:pt x="1141" y="5028"/>
                      <a:pt x="1170" y="5027"/>
                      <a:pt x="1198" y="5023"/>
                    </a:cubicBezTo>
                    <a:cubicBezTo>
                      <a:pt x="1508" y="4985"/>
                      <a:pt x="1634" y="4865"/>
                      <a:pt x="1857" y="4741"/>
                    </a:cubicBezTo>
                    <a:cubicBezTo>
                      <a:pt x="1933" y="4698"/>
                      <a:pt x="1997" y="4680"/>
                      <a:pt x="2056" y="4680"/>
                    </a:cubicBezTo>
                    <a:cubicBezTo>
                      <a:pt x="2278" y="4680"/>
                      <a:pt x="2416" y="4938"/>
                      <a:pt x="2741" y="5102"/>
                    </a:cubicBezTo>
                    <a:cubicBezTo>
                      <a:pt x="2859" y="5162"/>
                      <a:pt x="2981" y="5193"/>
                      <a:pt x="3106" y="5193"/>
                    </a:cubicBezTo>
                    <a:cubicBezTo>
                      <a:pt x="3165" y="5193"/>
                      <a:pt x="3224" y="5186"/>
                      <a:pt x="3284" y="5172"/>
                    </a:cubicBezTo>
                    <a:cubicBezTo>
                      <a:pt x="3543" y="5112"/>
                      <a:pt x="3587" y="4988"/>
                      <a:pt x="3793" y="4870"/>
                    </a:cubicBezTo>
                    <a:cubicBezTo>
                      <a:pt x="3853" y="4835"/>
                      <a:pt x="3917" y="4812"/>
                      <a:pt x="3983" y="4812"/>
                    </a:cubicBezTo>
                    <a:cubicBezTo>
                      <a:pt x="4012" y="4812"/>
                      <a:pt x="4042" y="4817"/>
                      <a:pt x="4072" y="4826"/>
                    </a:cubicBezTo>
                    <a:cubicBezTo>
                      <a:pt x="4133" y="4846"/>
                      <a:pt x="4198" y="4859"/>
                      <a:pt x="4260" y="4879"/>
                    </a:cubicBezTo>
                    <a:cubicBezTo>
                      <a:pt x="4323" y="4900"/>
                      <a:pt x="4383" y="4910"/>
                      <a:pt x="4440" y="4910"/>
                    </a:cubicBezTo>
                    <a:cubicBezTo>
                      <a:pt x="4872" y="4910"/>
                      <a:pt x="5098" y="4356"/>
                      <a:pt x="4811" y="4045"/>
                    </a:cubicBezTo>
                    <a:cubicBezTo>
                      <a:pt x="4632" y="3851"/>
                      <a:pt x="4465" y="3848"/>
                      <a:pt x="4484" y="3684"/>
                    </a:cubicBezTo>
                    <a:cubicBezTo>
                      <a:pt x="4507" y="3480"/>
                      <a:pt x="4707" y="3331"/>
                      <a:pt x="4686" y="3111"/>
                    </a:cubicBezTo>
                    <a:cubicBezTo>
                      <a:pt x="4665" y="2912"/>
                      <a:pt x="4573" y="2761"/>
                      <a:pt x="4401" y="2663"/>
                    </a:cubicBezTo>
                    <a:cubicBezTo>
                      <a:pt x="4328" y="2620"/>
                      <a:pt x="4116" y="2514"/>
                      <a:pt x="4061" y="2429"/>
                    </a:cubicBezTo>
                    <a:cubicBezTo>
                      <a:pt x="3957" y="2268"/>
                      <a:pt x="3952" y="2135"/>
                      <a:pt x="3996" y="1969"/>
                    </a:cubicBezTo>
                    <a:cubicBezTo>
                      <a:pt x="4112" y="1535"/>
                      <a:pt x="4055" y="560"/>
                      <a:pt x="3844" y="295"/>
                    </a:cubicBezTo>
                    <a:cubicBezTo>
                      <a:pt x="3811" y="253"/>
                      <a:pt x="3770" y="238"/>
                      <a:pt x="3725" y="238"/>
                    </a:cubicBezTo>
                    <a:cubicBezTo>
                      <a:pt x="3604" y="238"/>
                      <a:pt x="3450" y="347"/>
                      <a:pt x="3312" y="347"/>
                    </a:cubicBezTo>
                    <a:cubicBezTo>
                      <a:pt x="3280" y="347"/>
                      <a:pt x="3249" y="341"/>
                      <a:pt x="3220" y="327"/>
                    </a:cubicBezTo>
                    <a:cubicBezTo>
                      <a:pt x="2727" y="86"/>
                      <a:pt x="2310" y="0"/>
                      <a:pt x="1844" y="0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942771" y="2632308"/>
                <a:ext cx="59254" cy="133301"/>
              </a:xfrm>
              <a:custGeom>
                <a:rect b="b" l="l" r="r" t="t"/>
                <a:pathLst>
                  <a:path extrusionOk="0" h="1676" w="745">
                    <a:moveTo>
                      <a:pt x="50" y="1"/>
                    </a:moveTo>
                    <a:cubicBezTo>
                      <a:pt x="44" y="1"/>
                      <a:pt x="37" y="4"/>
                      <a:pt x="36" y="13"/>
                    </a:cubicBezTo>
                    <a:cubicBezTo>
                      <a:pt x="1" y="183"/>
                      <a:pt x="25" y="374"/>
                      <a:pt x="135" y="518"/>
                    </a:cubicBezTo>
                    <a:cubicBezTo>
                      <a:pt x="190" y="590"/>
                      <a:pt x="263" y="645"/>
                      <a:pt x="344" y="682"/>
                    </a:cubicBezTo>
                    <a:cubicBezTo>
                      <a:pt x="491" y="740"/>
                      <a:pt x="690" y="820"/>
                      <a:pt x="581" y="1007"/>
                    </a:cubicBezTo>
                    <a:cubicBezTo>
                      <a:pt x="537" y="1075"/>
                      <a:pt x="467" y="1127"/>
                      <a:pt x="410" y="1197"/>
                    </a:cubicBezTo>
                    <a:cubicBezTo>
                      <a:pt x="352" y="1268"/>
                      <a:pt x="326" y="1364"/>
                      <a:pt x="337" y="1455"/>
                    </a:cubicBezTo>
                    <a:cubicBezTo>
                      <a:pt x="346" y="1549"/>
                      <a:pt x="410" y="1632"/>
                      <a:pt x="493" y="1673"/>
                    </a:cubicBezTo>
                    <a:cubicBezTo>
                      <a:pt x="496" y="1675"/>
                      <a:pt x="499" y="1676"/>
                      <a:pt x="502" y="1676"/>
                    </a:cubicBezTo>
                    <a:cubicBezTo>
                      <a:pt x="521" y="1676"/>
                      <a:pt x="532" y="1645"/>
                      <a:pt x="511" y="1635"/>
                    </a:cubicBezTo>
                    <a:cubicBezTo>
                      <a:pt x="439" y="1599"/>
                      <a:pt x="388" y="1529"/>
                      <a:pt x="380" y="1450"/>
                    </a:cubicBezTo>
                    <a:cubicBezTo>
                      <a:pt x="351" y="1260"/>
                      <a:pt x="519" y="1169"/>
                      <a:pt x="618" y="1031"/>
                    </a:cubicBezTo>
                    <a:cubicBezTo>
                      <a:pt x="744" y="808"/>
                      <a:pt x="535" y="708"/>
                      <a:pt x="360" y="645"/>
                    </a:cubicBezTo>
                    <a:cubicBezTo>
                      <a:pt x="119" y="547"/>
                      <a:pt x="15" y="266"/>
                      <a:pt x="68" y="20"/>
                    </a:cubicBezTo>
                    <a:cubicBezTo>
                      <a:pt x="69" y="7"/>
                      <a:pt x="60" y="1"/>
                      <a:pt x="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677913" y="2624832"/>
                <a:ext cx="47403" cy="134096"/>
              </a:xfrm>
              <a:custGeom>
                <a:rect b="b" l="l" r="r" t="t"/>
                <a:pathLst>
                  <a:path extrusionOk="0" h="1686" w="596">
                    <a:moveTo>
                      <a:pt x="574" y="1"/>
                    </a:moveTo>
                    <a:cubicBezTo>
                      <a:pt x="568" y="1"/>
                      <a:pt x="562" y="4"/>
                      <a:pt x="560" y="11"/>
                    </a:cubicBezTo>
                    <a:cubicBezTo>
                      <a:pt x="499" y="172"/>
                      <a:pt x="411" y="326"/>
                      <a:pt x="301" y="459"/>
                    </a:cubicBezTo>
                    <a:cubicBezTo>
                      <a:pt x="185" y="579"/>
                      <a:pt x="0" y="768"/>
                      <a:pt x="165" y="930"/>
                    </a:cubicBezTo>
                    <a:cubicBezTo>
                      <a:pt x="281" y="1054"/>
                      <a:pt x="522" y="1052"/>
                      <a:pt x="549" y="1238"/>
                    </a:cubicBezTo>
                    <a:cubicBezTo>
                      <a:pt x="550" y="1409"/>
                      <a:pt x="376" y="1527"/>
                      <a:pt x="273" y="1650"/>
                    </a:cubicBezTo>
                    <a:cubicBezTo>
                      <a:pt x="259" y="1665"/>
                      <a:pt x="275" y="1686"/>
                      <a:pt x="291" y="1686"/>
                    </a:cubicBezTo>
                    <a:cubicBezTo>
                      <a:pt x="296" y="1686"/>
                      <a:pt x="302" y="1684"/>
                      <a:pt x="306" y="1679"/>
                    </a:cubicBezTo>
                    <a:cubicBezTo>
                      <a:pt x="416" y="1546"/>
                      <a:pt x="596" y="1432"/>
                      <a:pt x="594" y="1234"/>
                    </a:cubicBezTo>
                    <a:cubicBezTo>
                      <a:pt x="584" y="1130"/>
                      <a:pt x="497" y="1064"/>
                      <a:pt x="417" y="1027"/>
                    </a:cubicBezTo>
                    <a:cubicBezTo>
                      <a:pt x="54" y="883"/>
                      <a:pt x="73" y="740"/>
                      <a:pt x="329" y="483"/>
                    </a:cubicBezTo>
                    <a:cubicBezTo>
                      <a:pt x="442" y="346"/>
                      <a:pt x="530" y="190"/>
                      <a:pt x="590" y="22"/>
                    </a:cubicBezTo>
                    <a:cubicBezTo>
                      <a:pt x="596" y="10"/>
                      <a:pt x="585" y="1"/>
                      <a:pt x="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803979" y="4127126"/>
                <a:ext cx="223334" cy="255944"/>
              </a:xfrm>
              <a:custGeom>
                <a:rect b="b" l="l" r="r" t="t"/>
                <a:pathLst>
                  <a:path extrusionOk="0" h="3218" w="2808">
                    <a:moveTo>
                      <a:pt x="1618" y="1"/>
                    </a:moveTo>
                    <a:cubicBezTo>
                      <a:pt x="1618" y="201"/>
                      <a:pt x="1618" y="401"/>
                      <a:pt x="1617" y="602"/>
                    </a:cubicBezTo>
                    <a:cubicBezTo>
                      <a:pt x="1612" y="1267"/>
                      <a:pt x="1705" y="2010"/>
                      <a:pt x="1055" y="2407"/>
                    </a:cubicBezTo>
                    <a:cubicBezTo>
                      <a:pt x="785" y="2572"/>
                      <a:pt x="510" y="2751"/>
                      <a:pt x="200" y="2832"/>
                    </a:cubicBezTo>
                    <a:cubicBezTo>
                      <a:pt x="141" y="2847"/>
                      <a:pt x="0" y="2871"/>
                      <a:pt x="33" y="2966"/>
                    </a:cubicBezTo>
                    <a:cubicBezTo>
                      <a:pt x="114" y="3193"/>
                      <a:pt x="409" y="3217"/>
                      <a:pt x="656" y="3217"/>
                    </a:cubicBezTo>
                    <a:cubicBezTo>
                      <a:pt x="723" y="3217"/>
                      <a:pt x="787" y="3216"/>
                      <a:pt x="842" y="3216"/>
                    </a:cubicBezTo>
                    <a:cubicBezTo>
                      <a:pt x="848" y="3216"/>
                      <a:pt x="854" y="3216"/>
                      <a:pt x="860" y="3216"/>
                    </a:cubicBezTo>
                    <a:cubicBezTo>
                      <a:pt x="862" y="3216"/>
                      <a:pt x="865" y="3216"/>
                      <a:pt x="867" y="3216"/>
                    </a:cubicBezTo>
                    <a:cubicBezTo>
                      <a:pt x="1137" y="3216"/>
                      <a:pt x="1427" y="3123"/>
                      <a:pt x="1687" y="3123"/>
                    </a:cubicBezTo>
                    <a:cubicBezTo>
                      <a:pt x="1745" y="3123"/>
                      <a:pt x="1801" y="3127"/>
                      <a:pt x="1856" y="3139"/>
                    </a:cubicBezTo>
                    <a:cubicBezTo>
                      <a:pt x="1979" y="3165"/>
                      <a:pt x="2121" y="3197"/>
                      <a:pt x="2250" y="3197"/>
                    </a:cubicBezTo>
                    <a:cubicBezTo>
                      <a:pt x="2370" y="3197"/>
                      <a:pt x="2479" y="3169"/>
                      <a:pt x="2551" y="3082"/>
                    </a:cubicBezTo>
                    <a:cubicBezTo>
                      <a:pt x="2671" y="2937"/>
                      <a:pt x="2602" y="2658"/>
                      <a:pt x="2559" y="2494"/>
                    </a:cubicBezTo>
                    <a:cubicBezTo>
                      <a:pt x="2517" y="2333"/>
                      <a:pt x="2494" y="2012"/>
                      <a:pt x="2503" y="1936"/>
                    </a:cubicBezTo>
                    <a:cubicBezTo>
                      <a:pt x="2562" y="1418"/>
                      <a:pt x="2538" y="1413"/>
                      <a:pt x="2807" y="232"/>
                    </a:cubicBezTo>
                    <a:cubicBezTo>
                      <a:pt x="2469" y="180"/>
                      <a:pt x="2229" y="122"/>
                      <a:pt x="1618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794991" y="4282939"/>
                <a:ext cx="219437" cy="109202"/>
              </a:xfrm>
              <a:custGeom>
                <a:rect b="b" l="l" r="r" t="t"/>
                <a:pathLst>
                  <a:path extrusionOk="0" h="1373" w="2759">
                    <a:moveTo>
                      <a:pt x="2544" y="1"/>
                    </a:moveTo>
                    <a:cubicBezTo>
                      <a:pt x="2512" y="1"/>
                      <a:pt x="2480" y="10"/>
                      <a:pt x="2447" y="32"/>
                    </a:cubicBezTo>
                    <a:cubicBezTo>
                      <a:pt x="2434" y="40"/>
                      <a:pt x="2420" y="47"/>
                      <a:pt x="2408" y="57"/>
                    </a:cubicBezTo>
                    <a:cubicBezTo>
                      <a:pt x="2252" y="179"/>
                      <a:pt x="2095" y="330"/>
                      <a:pt x="1902" y="376"/>
                    </a:cubicBezTo>
                    <a:cubicBezTo>
                      <a:pt x="1863" y="384"/>
                      <a:pt x="1824" y="388"/>
                      <a:pt x="1785" y="388"/>
                    </a:cubicBezTo>
                    <a:cubicBezTo>
                      <a:pt x="1722" y="388"/>
                      <a:pt x="1660" y="378"/>
                      <a:pt x="1599" y="362"/>
                    </a:cubicBezTo>
                    <a:cubicBezTo>
                      <a:pt x="1510" y="340"/>
                      <a:pt x="1401" y="266"/>
                      <a:pt x="1303" y="266"/>
                    </a:cubicBezTo>
                    <a:cubicBezTo>
                      <a:pt x="1283" y="266"/>
                      <a:pt x="1264" y="269"/>
                      <a:pt x="1245" y="276"/>
                    </a:cubicBezTo>
                    <a:cubicBezTo>
                      <a:pt x="1094" y="333"/>
                      <a:pt x="962" y="430"/>
                      <a:pt x="828" y="516"/>
                    </a:cubicBezTo>
                    <a:cubicBezTo>
                      <a:pt x="697" y="600"/>
                      <a:pt x="558" y="670"/>
                      <a:pt x="424" y="751"/>
                    </a:cubicBezTo>
                    <a:cubicBezTo>
                      <a:pt x="312" y="819"/>
                      <a:pt x="185" y="870"/>
                      <a:pt x="90" y="967"/>
                    </a:cubicBezTo>
                    <a:cubicBezTo>
                      <a:pt x="64" y="994"/>
                      <a:pt x="45" y="1025"/>
                      <a:pt x="33" y="1057"/>
                    </a:cubicBezTo>
                    <a:cubicBezTo>
                      <a:pt x="0" y="1150"/>
                      <a:pt x="30" y="1253"/>
                      <a:pt x="139" y="1294"/>
                    </a:cubicBezTo>
                    <a:cubicBezTo>
                      <a:pt x="278" y="1346"/>
                      <a:pt x="422" y="1356"/>
                      <a:pt x="566" y="1360"/>
                    </a:cubicBezTo>
                    <a:cubicBezTo>
                      <a:pt x="589" y="1361"/>
                      <a:pt x="1229" y="1372"/>
                      <a:pt x="1774" y="1372"/>
                    </a:cubicBezTo>
                    <a:cubicBezTo>
                      <a:pt x="2055" y="1372"/>
                      <a:pt x="2311" y="1369"/>
                      <a:pt x="2445" y="1360"/>
                    </a:cubicBezTo>
                    <a:cubicBezTo>
                      <a:pt x="2612" y="1348"/>
                      <a:pt x="2682" y="1219"/>
                      <a:pt x="2713" y="1066"/>
                    </a:cubicBezTo>
                    <a:cubicBezTo>
                      <a:pt x="2718" y="1042"/>
                      <a:pt x="2722" y="1017"/>
                      <a:pt x="2724" y="992"/>
                    </a:cubicBezTo>
                    <a:cubicBezTo>
                      <a:pt x="2755" y="736"/>
                      <a:pt x="2758" y="477"/>
                      <a:pt x="2749" y="221"/>
                    </a:cubicBezTo>
                    <a:cubicBezTo>
                      <a:pt x="2747" y="145"/>
                      <a:pt x="2716" y="85"/>
                      <a:pt x="2661" y="45"/>
                    </a:cubicBezTo>
                    <a:cubicBezTo>
                      <a:pt x="2622" y="16"/>
                      <a:pt x="2584" y="1"/>
                      <a:pt x="2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794991" y="4367089"/>
                <a:ext cx="215858" cy="25054"/>
              </a:xfrm>
              <a:custGeom>
                <a:rect b="b" l="l" r="r" t="t"/>
                <a:pathLst>
                  <a:path extrusionOk="0" h="315" w="2714">
                    <a:moveTo>
                      <a:pt x="117" y="0"/>
                    </a:moveTo>
                    <a:cubicBezTo>
                      <a:pt x="89" y="0"/>
                      <a:pt x="61" y="0"/>
                      <a:pt x="33" y="0"/>
                    </a:cubicBezTo>
                    <a:cubicBezTo>
                      <a:pt x="0" y="92"/>
                      <a:pt x="30" y="195"/>
                      <a:pt x="139" y="236"/>
                    </a:cubicBezTo>
                    <a:cubicBezTo>
                      <a:pt x="278" y="288"/>
                      <a:pt x="422" y="298"/>
                      <a:pt x="566" y="302"/>
                    </a:cubicBezTo>
                    <a:cubicBezTo>
                      <a:pt x="589" y="303"/>
                      <a:pt x="1229" y="314"/>
                      <a:pt x="1774" y="314"/>
                    </a:cubicBezTo>
                    <a:cubicBezTo>
                      <a:pt x="2055" y="314"/>
                      <a:pt x="2311" y="311"/>
                      <a:pt x="2445" y="302"/>
                    </a:cubicBezTo>
                    <a:cubicBezTo>
                      <a:pt x="2612" y="290"/>
                      <a:pt x="2682" y="161"/>
                      <a:pt x="2713" y="8"/>
                    </a:cubicBezTo>
                    <a:lnTo>
                      <a:pt x="2675" y="8"/>
                    </a:lnTo>
                    <a:cubicBezTo>
                      <a:pt x="2243" y="7"/>
                      <a:pt x="1808" y="6"/>
                      <a:pt x="1376" y="5"/>
                    </a:cubicBezTo>
                    <a:cubicBezTo>
                      <a:pt x="1012" y="3"/>
                      <a:pt x="648" y="1"/>
                      <a:pt x="284" y="0"/>
                    </a:cubicBezTo>
                    <a:cubicBezTo>
                      <a:pt x="228" y="0"/>
                      <a:pt x="173" y="0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876676" y="4264804"/>
                <a:ext cx="31019" cy="49391"/>
              </a:xfrm>
              <a:custGeom>
                <a:rect b="b" l="l" r="r" t="t"/>
                <a:pathLst>
                  <a:path extrusionOk="0" h="621" w="390">
                    <a:moveTo>
                      <a:pt x="172" y="45"/>
                    </a:moveTo>
                    <a:cubicBezTo>
                      <a:pt x="273" y="45"/>
                      <a:pt x="390" y="314"/>
                      <a:pt x="128" y="567"/>
                    </a:cubicBezTo>
                    <a:lnTo>
                      <a:pt x="121" y="572"/>
                    </a:lnTo>
                    <a:lnTo>
                      <a:pt x="121" y="572"/>
                    </a:lnTo>
                    <a:cubicBezTo>
                      <a:pt x="121" y="569"/>
                      <a:pt x="121" y="566"/>
                      <a:pt x="119" y="560"/>
                    </a:cubicBezTo>
                    <a:lnTo>
                      <a:pt x="113" y="517"/>
                    </a:lnTo>
                    <a:cubicBezTo>
                      <a:pt x="41" y="171"/>
                      <a:pt x="103" y="45"/>
                      <a:pt x="172" y="45"/>
                    </a:cubicBezTo>
                    <a:close/>
                    <a:moveTo>
                      <a:pt x="173" y="1"/>
                    </a:moveTo>
                    <a:cubicBezTo>
                      <a:pt x="153" y="1"/>
                      <a:pt x="133" y="7"/>
                      <a:pt x="117" y="18"/>
                    </a:cubicBezTo>
                    <a:cubicBezTo>
                      <a:pt x="0" y="123"/>
                      <a:pt x="38" y="305"/>
                      <a:pt x="57" y="441"/>
                    </a:cubicBezTo>
                    <a:lnTo>
                      <a:pt x="71" y="526"/>
                    </a:lnTo>
                    <a:cubicBezTo>
                      <a:pt x="77" y="557"/>
                      <a:pt x="76" y="585"/>
                      <a:pt x="94" y="620"/>
                    </a:cubicBezTo>
                    <a:cubicBezTo>
                      <a:pt x="94" y="620"/>
                      <a:pt x="95" y="620"/>
                      <a:pt x="96" y="620"/>
                    </a:cubicBezTo>
                    <a:cubicBezTo>
                      <a:pt x="107" y="620"/>
                      <a:pt x="126" y="613"/>
                      <a:pt x="132" y="608"/>
                    </a:cubicBezTo>
                    <a:cubicBezTo>
                      <a:pt x="222" y="544"/>
                      <a:pt x="286" y="446"/>
                      <a:pt x="310" y="339"/>
                    </a:cubicBezTo>
                    <a:cubicBezTo>
                      <a:pt x="337" y="226"/>
                      <a:pt x="335" y="77"/>
                      <a:pt x="218" y="12"/>
                    </a:cubicBezTo>
                    <a:cubicBezTo>
                      <a:pt x="205" y="4"/>
                      <a:pt x="189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843191" y="4279201"/>
                <a:ext cx="43665" cy="35314"/>
              </a:xfrm>
              <a:custGeom>
                <a:rect b="b" l="l" r="r" t="t"/>
                <a:pathLst>
                  <a:path extrusionOk="0" h="444" w="549">
                    <a:moveTo>
                      <a:pt x="142" y="44"/>
                    </a:moveTo>
                    <a:cubicBezTo>
                      <a:pt x="162" y="44"/>
                      <a:pt x="185" y="52"/>
                      <a:pt x="207" y="63"/>
                    </a:cubicBezTo>
                    <a:cubicBezTo>
                      <a:pt x="326" y="126"/>
                      <a:pt x="394" y="257"/>
                      <a:pt x="467" y="365"/>
                    </a:cubicBezTo>
                    <a:cubicBezTo>
                      <a:pt x="472" y="374"/>
                      <a:pt x="485" y="395"/>
                      <a:pt x="494" y="408"/>
                    </a:cubicBezTo>
                    <a:lnTo>
                      <a:pt x="494" y="408"/>
                    </a:lnTo>
                    <a:cubicBezTo>
                      <a:pt x="490" y="408"/>
                      <a:pt x="486" y="408"/>
                      <a:pt x="483" y="408"/>
                    </a:cubicBezTo>
                    <a:cubicBezTo>
                      <a:pt x="391" y="408"/>
                      <a:pt x="302" y="377"/>
                      <a:pt x="228" y="320"/>
                    </a:cubicBezTo>
                    <a:cubicBezTo>
                      <a:pt x="158" y="265"/>
                      <a:pt x="50" y="171"/>
                      <a:pt x="92" y="76"/>
                    </a:cubicBezTo>
                    <a:cubicBezTo>
                      <a:pt x="101" y="53"/>
                      <a:pt x="120" y="44"/>
                      <a:pt x="142" y="44"/>
                    </a:cubicBezTo>
                    <a:close/>
                    <a:moveTo>
                      <a:pt x="136" y="1"/>
                    </a:moveTo>
                    <a:cubicBezTo>
                      <a:pt x="102" y="1"/>
                      <a:pt x="66" y="26"/>
                      <a:pt x="53" y="57"/>
                    </a:cubicBezTo>
                    <a:cubicBezTo>
                      <a:pt x="0" y="183"/>
                      <a:pt x="119" y="285"/>
                      <a:pt x="207" y="352"/>
                    </a:cubicBezTo>
                    <a:cubicBezTo>
                      <a:pt x="283" y="410"/>
                      <a:pt x="380" y="443"/>
                      <a:pt x="477" y="443"/>
                    </a:cubicBezTo>
                    <a:cubicBezTo>
                      <a:pt x="488" y="443"/>
                      <a:pt x="499" y="443"/>
                      <a:pt x="509" y="442"/>
                    </a:cubicBezTo>
                    <a:cubicBezTo>
                      <a:pt x="510" y="442"/>
                      <a:pt x="511" y="442"/>
                      <a:pt x="511" y="442"/>
                    </a:cubicBezTo>
                    <a:cubicBezTo>
                      <a:pt x="521" y="442"/>
                      <a:pt x="541" y="435"/>
                      <a:pt x="548" y="428"/>
                    </a:cubicBezTo>
                    <a:cubicBezTo>
                      <a:pt x="546" y="411"/>
                      <a:pt x="535" y="392"/>
                      <a:pt x="525" y="376"/>
                    </a:cubicBezTo>
                    <a:cubicBezTo>
                      <a:pt x="513" y="353"/>
                      <a:pt x="472" y="294"/>
                      <a:pt x="458" y="271"/>
                    </a:cubicBezTo>
                    <a:cubicBezTo>
                      <a:pt x="379" y="158"/>
                      <a:pt x="290" y="9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896083" y="4296460"/>
                <a:ext cx="107452" cy="36427"/>
              </a:xfrm>
              <a:custGeom>
                <a:rect b="b" l="l" r="r" t="t"/>
                <a:pathLst>
                  <a:path extrusionOk="0" h="458" w="1351">
                    <a:moveTo>
                      <a:pt x="1327" y="0"/>
                    </a:moveTo>
                    <a:cubicBezTo>
                      <a:pt x="1321" y="0"/>
                      <a:pt x="1315" y="3"/>
                      <a:pt x="1313" y="11"/>
                    </a:cubicBezTo>
                    <a:cubicBezTo>
                      <a:pt x="1169" y="304"/>
                      <a:pt x="899" y="414"/>
                      <a:pt x="612" y="414"/>
                    </a:cubicBezTo>
                    <a:cubicBezTo>
                      <a:pt x="418" y="414"/>
                      <a:pt x="216" y="364"/>
                      <a:pt x="41" y="287"/>
                    </a:cubicBezTo>
                    <a:cubicBezTo>
                      <a:pt x="37" y="285"/>
                      <a:pt x="34" y="285"/>
                      <a:pt x="31" y="285"/>
                    </a:cubicBezTo>
                    <a:cubicBezTo>
                      <a:pt x="10" y="285"/>
                      <a:pt x="1" y="317"/>
                      <a:pt x="24" y="326"/>
                    </a:cubicBezTo>
                    <a:cubicBezTo>
                      <a:pt x="208" y="406"/>
                      <a:pt x="413" y="458"/>
                      <a:pt x="611" y="458"/>
                    </a:cubicBezTo>
                    <a:cubicBezTo>
                      <a:pt x="911" y="458"/>
                      <a:pt x="1192" y="339"/>
                      <a:pt x="1343" y="23"/>
                    </a:cubicBezTo>
                    <a:cubicBezTo>
                      <a:pt x="1350" y="10"/>
                      <a:pt x="1338" y="0"/>
                      <a:pt x="1327" y="0"/>
                    </a:cubicBezTo>
                    <a:close/>
                  </a:path>
                </a:pathLst>
              </a:custGeom>
              <a:solidFill>
                <a:srgbClr val="F292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511681" y="4127126"/>
                <a:ext cx="223334" cy="255944"/>
              </a:xfrm>
              <a:custGeom>
                <a:rect b="b" l="l" r="r" t="t"/>
                <a:pathLst>
                  <a:path extrusionOk="0" h="3218" w="2808">
                    <a:moveTo>
                      <a:pt x="1619" y="1"/>
                    </a:moveTo>
                    <a:cubicBezTo>
                      <a:pt x="1619" y="201"/>
                      <a:pt x="1619" y="401"/>
                      <a:pt x="1618" y="602"/>
                    </a:cubicBezTo>
                    <a:cubicBezTo>
                      <a:pt x="1613" y="1267"/>
                      <a:pt x="1705" y="2010"/>
                      <a:pt x="1056" y="2407"/>
                    </a:cubicBezTo>
                    <a:cubicBezTo>
                      <a:pt x="785" y="2572"/>
                      <a:pt x="510" y="2751"/>
                      <a:pt x="200" y="2832"/>
                    </a:cubicBezTo>
                    <a:cubicBezTo>
                      <a:pt x="140" y="2847"/>
                      <a:pt x="1" y="2871"/>
                      <a:pt x="35" y="2966"/>
                    </a:cubicBezTo>
                    <a:cubicBezTo>
                      <a:pt x="115" y="3193"/>
                      <a:pt x="409" y="3217"/>
                      <a:pt x="656" y="3217"/>
                    </a:cubicBezTo>
                    <a:cubicBezTo>
                      <a:pt x="724" y="3217"/>
                      <a:pt x="788" y="3216"/>
                      <a:pt x="844" y="3216"/>
                    </a:cubicBezTo>
                    <a:cubicBezTo>
                      <a:pt x="850" y="3216"/>
                      <a:pt x="855" y="3216"/>
                      <a:pt x="861" y="3216"/>
                    </a:cubicBezTo>
                    <a:cubicBezTo>
                      <a:pt x="863" y="3216"/>
                      <a:pt x="866" y="3216"/>
                      <a:pt x="868" y="3216"/>
                    </a:cubicBezTo>
                    <a:cubicBezTo>
                      <a:pt x="1138" y="3216"/>
                      <a:pt x="1428" y="3123"/>
                      <a:pt x="1688" y="3123"/>
                    </a:cubicBezTo>
                    <a:cubicBezTo>
                      <a:pt x="1746" y="3123"/>
                      <a:pt x="1802" y="3127"/>
                      <a:pt x="1857" y="3139"/>
                    </a:cubicBezTo>
                    <a:cubicBezTo>
                      <a:pt x="1980" y="3165"/>
                      <a:pt x="2122" y="3197"/>
                      <a:pt x="2251" y="3197"/>
                    </a:cubicBezTo>
                    <a:cubicBezTo>
                      <a:pt x="2371" y="3197"/>
                      <a:pt x="2479" y="3169"/>
                      <a:pt x="2551" y="3082"/>
                    </a:cubicBezTo>
                    <a:cubicBezTo>
                      <a:pt x="2671" y="2937"/>
                      <a:pt x="2602" y="2658"/>
                      <a:pt x="2560" y="2494"/>
                    </a:cubicBezTo>
                    <a:cubicBezTo>
                      <a:pt x="2517" y="2333"/>
                      <a:pt x="2495" y="2012"/>
                      <a:pt x="2504" y="1936"/>
                    </a:cubicBezTo>
                    <a:cubicBezTo>
                      <a:pt x="2562" y="1418"/>
                      <a:pt x="2539" y="1413"/>
                      <a:pt x="2808" y="232"/>
                    </a:cubicBezTo>
                    <a:cubicBezTo>
                      <a:pt x="2469" y="180"/>
                      <a:pt x="2230" y="122"/>
                      <a:pt x="1619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502614" y="4282939"/>
                <a:ext cx="219437" cy="109202"/>
              </a:xfrm>
              <a:custGeom>
                <a:rect b="b" l="l" r="r" t="t"/>
                <a:pathLst>
                  <a:path extrusionOk="0" h="1373" w="2759">
                    <a:moveTo>
                      <a:pt x="2544" y="1"/>
                    </a:moveTo>
                    <a:cubicBezTo>
                      <a:pt x="2513" y="1"/>
                      <a:pt x="2481" y="10"/>
                      <a:pt x="2448" y="32"/>
                    </a:cubicBezTo>
                    <a:cubicBezTo>
                      <a:pt x="2434" y="40"/>
                      <a:pt x="2421" y="47"/>
                      <a:pt x="2408" y="57"/>
                    </a:cubicBezTo>
                    <a:cubicBezTo>
                      <a:pt x="2253" y="179"/>
                      <a:pt x="2095" y="330"/>
                      <a:pt x="1902" y="376"/>
                    </a:cubicBezTo>
                    <a:cubicBezTo>
                      <a:pt x="1864" y="384"/>
                      <a:pt x="1825" y="388"/>
                      <a:pt x="1786" y="388"/>
                    </a:cubicBezTo>
                    <a:cubicBezTo>
                      <a:pt x="1723" y="388"/>
                      <a:pt x="1661" y="378"/>
                      <a:pt x="1599" y="362"/>
                    </a:cubicBezTo>
                    <a:cubicBezTo>
                      <a:pt x="1511" y="340"/>
                      <a:pt x="1402" y="266"/>
                      <a:pt x="1303" y="266"/>
                    </a:cubicBezTo>
                    <a:cubicBezTo>
                      <a:pt x="1283" y="266"/>
                      <a:pt x="1264" y="269"/>
                      <a:pt x="1245" y="276"/>
                    </a:cubicBezTo>
                    <a:cubicBezTo>
                      <a:pt x="1094" y="333"/>
                      <a:pt x="963" y="430"/>
                      <a:pt x="828" y="516"/>
                    </a:cubicBezTo>
                    <a:cubicBezTo>
                      <a:pt x="698" y="600"/>
                      <a:pt x="559" y="670"/>
                      <a:pt x="426" y="751"/>
                    </a:cubicBezTo>
                    <a:cubicBezTo>
                      <a:pt x="313" y="819"/>
                      <a:pt x="185" y="870"/>
                      <a:pt x="90" y="967"/>
                    </a:cubicBezTo>
                    <a:cubicBezTo>
                      <a:pt x="64" y="994"/>
                      <a:pt x="46" y="1025"/>
                      <a:pt x="34" y="1057"/>
                    </a:cubicBezTo>
                    <a:cubicBezTo>
                      <a:pt x="1" y="1150"/>
                      <a:pt x="30" y="1253"/>
                      <a:pt x="139" y="1294"/>
                    </a:cubicBezTo>
                    <a:cubicBezTo>
                      <a:pt x="278" y="1346"/>
                      <a:pt x="423" y="1356"/>
                      <a:pt x="566" y="1360"/>
                    </a:cubicBezTo>
                    <a:cubicBezTo>
                      <a:pt x="589" y="1361"/>
                      <a:pt x="1229" y="1372"/>
                      <a:pt x="1775" y="1372"/>
                    </a:cubicBezTo>
                    <a:cubicBezTo>
                      <a:pt x="2056" y="1372"/>
                      <a:pt x="2311" y="1369"/>
                      <a:pt x="2445" y="1360"/>
                    </a:cubicBezTo>
                    <a:cubicBezTo>
                      <a:pt x="2613" y="1348"/>
                      <a:pt x="2683" y="1219"/>
                      <a:pt x="2713" y="1066"/>
                    </a:cubicBezTo>
                    <a:cubicBezTo>
                      <a:pt x="2718" y="1042"/>
                      <a:pt x="2723" y="1017"/>
                      <a:pt x="2726" y="992"/>
                    </a:cubicBezTo>
                    <a:cubicBezTo>
                      <a:pt x="2756" y="736"/>
                      <a:pt x="2759" y="477"/>
                      <a:pt x="2749" y="221"/>
                    </a:cubicBezTo>
                    <a:cubicBezTo>
                      <a:pt x="2747" y="145"/>
                      <a:pt x="2716" y="85"/>
                      <a:pt x="2661" y="45"/>
                    </a:cubicBezTo>
                    <a:cubicBezTo>
                      <a:pt x="2623" y="16"/>
                      <a:pt x="2584" y="1"/>
                      <a:pt x="2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502614" y="4367089"/>
                <a:ext cx="215858" cy="25054"/>
              </a:xfrm>
              <a:custGeom>
                <a:rect b="b" l="l" r="r" t="t"/>
                <a:pathLst>
                  <a:path extrusionOk="0" h="315" w="2714">
                    <a:moveTo>
                      <a:pt x="117" y="0"/>
                    </a:moveTo>
                    <a:cubicBezTo>
                      <a:pt x="90" y="0"/>
                      <a:pt x="62" y="0"/>
                      <a:pt x="34" y="0"/>
                    </a:cubicBezTo>
                    <a:cubicBezTo>
                      <a:pt x="1" y="92"/>
                      <a:pt x="30" y="195"/>
                      <a:pt x="139" y="236"/>
                    </a:cubicBezTo>
                    <a:cubicBezTo>
                      <a:pt x="278" y="288"/>
                      <a:pt x="423" y="298"/>
                      <a:pt x="566" y="302"/>
                    </a:cubicBezTo>
                    <a:cubicBezTo>
                      <a:pt x="589" y="303"/>
                      <a:pt x="1229" y="314"/>
                      <a:pt x="1775" y="314"/>
                    </a:cubicBezTo>
                    <a:cubicBezTo>
                      <a:pt x="2056" y="314"/>
                      <a:pt x="2311" y="311"/>
                      <a:pt x="2445" y="302"/>
                    </a:cubicBezTo>
                    <a:cubicBezTo>
                      <a:pt x="2613" y="290"/>
                      <a:pt x="2683" y="161"/>
                      <a:pt x="2713" y="8"/>
                    </a:cubicBezTo>
                    <a:lnTo>
                      <a:pt x="2675" y="8"/>
                    </a:lnTo>
                    <a:cubicBezTo>
                      <a:pt x="2243" y="7"/>
                      <a:pt x="1809" y="6"/>
                      <a:pt x="1377" y="5"/>
                    </a:cubicBezTo>
                    <a:cubicBezTo>
                      <a:pt x="1012" y="3"/>
                      <a:pt x="649" y="1"/>
                      <a:pt x="284" y="0"/>
                    </a:cubicBezTo>
                    <a:cubicBezTo>
                      <a:pt x="229" y="0"/>
                      <a:pt x="173" y="0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584298" y="4264804"/>
                <a:ext cx="31098" cy="49391"/>
              </a:xfrm>
              <a:custGeom>
                <a:rect b="b" l="l" r="r" t="t"/>
                <a:pathLst>
                  <a:path extrusionOk="0" h="621" w="391">
                    <a:moveTo>
                      <a:pt x="172" y="45"/>
                    </a:moveTo>
                    <a:cubicBezTo>
                      <a:pt x="273" y="45"/>
                      <a:pt x="390" y="314"/>
                      <a:pt x="129" y="567"/>
                    </a:cubicBezTo>
                    <a:lnTo>
                      <a:pt x="122" y="572"/>
                    </a:lnTo>
                    <a:lnTo>
                      <a:pt x="122" y="572"/>
                    </a:lnTo>
                    <a:cubicBezTo>
                      <a:pt x="122" y="569"/>
                      <a:pt x="121" y="565"/>
                      <a:pt x="120" y="560"/>
                    </a:cubicBezTo>
                    <a:lnTo>
                      <a:pt x="113" y="517"/>
                    </a:lnTo>
                    <a:cubicBezTo>
                      <a:pt x="41" y="171"/>
                      <a:pt x="103" y="45"/>
                      <a:pt x="172" y="45"/>
                    </a:cubicBezTo>
                    <a:close/>
                    <a:moveTo>
                      <a:pt x="173" y="1"/>
                    </a:moveTo>
                    <a:cubicBezTo>
                      <a:pt x="153" y="1"/>
                      <a:pt x="133" y="7"/>
                      <a:pt x="117" y="18"/>
                    </a:cubicBezTo>
                    <a:cubicBezTo>
                      <a:pt x="0" y="123"/>
                      <a:pt x="38" y="305"/>
                      <a:pt x="57" y="441"/>
                    </a:cubicBezTo>
                    <a:lnTo>
                      <a:pt x="71" y="526"/>
                    </a:lnTo>
                    <a:cubicBezTo>
                      <a:pt x="77" y="557"/>
                      <a:pt x="76" y="585"/>
                      <a:pt x="94" y="620"/>
                    </a:cubicBezTo>
                    <a:cubicBezTo>
                      <a:pt x="95" y="620"/>
                      <a:pt x="95" y="620"/>
                      <a:pt x="96" y="620"/>
                    </a:cubicBezTo>
                    <a:cubicBezTo>
                      <a:pt x="108" y="620"/>
                      <a:pt x="128" y="613"/>
                      <a:pt x="132" y="608"/>
                    </a:cubicBezTo>
                    <a:cubicBezTo>
                      <a:pt x="222" y="544"/>
                      <a:pt x="286" y="446"/>
                      <a:pt x="310" y="339"/>
                    </a:cubicBezTo>
                    <a:cubicBezTo>
                      <a:pt x="338" y="226"/>
                      <a:pt x="335" y="77"/>
                      <a:pt x="218" y="12"/>
                    </a:cubicBezTo>
                    <a:cubicBezTo>
                      <a:pt x="205" y="4"/>
                      <a:pt x="189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550813" y="4279201"/>
                <a:ext cx="43665" cy="35314"/>
              </a:xfrm>
              <a:custGeom>
                <a:rect b="b" l="l" r="r" t="t"/>
                <a:pathLst>
                  <a:path extrusionOk="0" h="444" w="549">
                    <a:moveTo>
                      <a:pt x="142" y="44"/>
                    </a:moveTo>
                    <a:cubicBezTo>
                      <a:pt x="162" y="44"/>
                      <a:pt x="185" y="52"/>
                      <a:pt x="207" y="63"/>
                    </a:cubicBezTo>
                    <a:cubicBezTo>
                      <a:pt x="326" y="126"/>
                      <a:pt x="395" y="257"/>
                      <a:pt x="468" y="365"/>
                    </a:cubicBezTo>
                    <a:cubicBezTo>
                      <a:pt x="472" y="374"/>
                      <a:pt x="486" y="395"/>
                      <a:pt x="494" y="408"/>
                    </a:cubicBezTo>
                    <a:lnTo>
                      <a:pt x="494" y="408"/>
                    </a:lnTo>
                    <a:cubicBezTo>
                      <a:pt x="490" y="408"/>
                      <a:pt x="486" y="408"/>
                      <a:pt x="482" y="408"/>
                    </a:cubicBezTo>
                    <a:cubicBezTo>
                      <a:pt x="391" y="408"/>
                      <a:pt x="302" y="377"/>
                      <a:pt x="228" y="320"/>
                    </a:cubicBezTo>
                    <a:cubicBezTo>
                      <a:pt x="159" y="265"/>
                      <a:pt x="51" y="171"/>
                      <a:pt x="92" y="76"/>
                    </a:cubicBezTo>
                    <a:cubicBezTo>
                      <a:pt x="102" y="53"/>
                      <a:pt x="120" y="44"/>
                      <a:pt x="142" y="44"/>
                    </a:cubicBezTo>
                    <a:close/>
                    <a:moveTo>
                      <a:pt x="136" y="1"/>
                    </a:moveTo>
                    <a:cubicBezTo>
                      <a:pt x="102" y="1"/>
                      <a:pt x="66" y="26"/>
                      <a:pt x="53" y="57"/>
                    </a:cubicBezTo>
                    <a:cubicBezTo>
                      <a:pt x="0" y="183"/>
                      <a:pt x="120" y="285"/>
                      <a:pt x="207" y="352"/>
                    </a:cubicBezTo>
                    <a:cubicBezTo>
                      <a:pt x="284" y="410"/>
                      <a:pt x="380" y="443"/>
                      <a:pt x="478" y="443"/>
                    </a:cubicBezTo>
                    <a:cubicBezTo>
                      <a:pt x="488" y="443"/>
                      <a:pt x="499" y="443"/>
                      <a:pt x="510" y="442"/>
                    </a:cubicBezTo>
                    <a:cubicBezTo>
                      <a:pt x="510" y="442"/>
                      <a:pt x="511" y="442"/>
                      <a:pt x="511" y="442"/>
                    </a:cubicBezTo>
                    <a:cubicBezTo>
                      <a:pt x="521" y="442"/>
                      <a:pt x="541" y="435"/>
                      <a:pt x="549" y="428"/>
                    </a:cubicBezTo>
                    <a:cubicBezTo>
                      <a:pt x="549" y="411"/>
                      <a:pt x="535" y="392"/>
                      <a:pt x="525" y="376"/>
                    </a:cubicBezTo>
                    <a:cubicBezTo>
                      <a:pt x="513" y="353"/>
                      <a:pt x="473" y="294"/>
                      <a:pt x="458" y="271"/>
                    </a:cubicBezTo>
                    <a:cubicBezTo>
                      <a:pt x="379" y="158"/>
                      <a:pt x="290" y="9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603864" y="4296460"/>
                <a:ext cx="107293" cy="36427"/>
              </a:xfrm>
              <a:custGeom>
                <a:rect b="b" l="l" r="r" t="t"/>
                <a:pathLst>
                  <a:path extrusionOk="0" h="458" w="1349">
                    <a:moveTo>
                      <a:pt x="1327" y="0"/>
                    </a:moveTo>
                    <a:cubicBezTo>
                      <a:pt x="1321" y="0"/>
                      <a:pt x="1315" y="3"/>
                      <a:pt x="1312" y="11"/>
                    </a:cubicBezTo>
                    <a:cubicBezTo>
                      <a:pt x="1169" y="304"/>
                      <a:pt x="899" y="414"/>
                      <a:pt x="612" y="414"/>
                    </a:cubicBezTo>
                    <a:cubicBezTo>
                      <a:pt x="419" y="414"/>
                      <a:pt x="217" y="364"/>
                      <a:pt x="41" y="287"/>
                    </a:cubicBezTo>
                    <a:cubicBezTo>
                      <a:pt x="37" y="285"/>
                      <a:pt x="34" y="285"/>
                      <a:pt x="31" y="285"/>
                    </a:cubicBezTo>
                    <a:cubicBezTo>
                      <a:pt x="10" y="285"/>
                      <a:pt x="0" y="317"/>
                      <a:pt x="23" y="326"/>
                    </a:cubicBezTo>
                    <a:cubicBezTo>
                      <a:pt x="207" y="406"/>
                      <a:pt x="413" y="458"/>
                      <a:pt x="611" y="458"/>
                    </a:cubicBezTo>
                    <a:cubicBezTo>
                      <a:pt x="912" y="458"/>
                      <a:pt x="1192" y="339"/>
                      <a:pt x="1343" y="23"/>
                    </a:cubicBezTo>
                    <a:cubicBezTo>
                      <a:pt x="1349" y="10"/>
                      <a:pt x="1337" y="0"/>
                      <a:pt x="1327" y="0"/>
                    </a:cubicBezTo>
                    <a:close/>
                  </a:path>
                </a:pathLst>
              </a:custGeom>
              <a:solidFill>
                <a:srgbClr val="F292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585571" y="3115654"/>
                <a:ext cx="490413" cy="1122716"/>
              </a:xfrm>
              <a:custGeom>
                <a:rect b="b" l="l" r="r" t="t"/>
                <a:pathLst>
                  <a:path extrusionOk="0" h="14116" w="6166">
                    <a:moveTo>
                      <a:pt x="3288" y="0"/>
                    </a:moveTo>
                    <a:cubicBezTo>
                      <a:pt x="2307" y="0"/>
                      <a:pt x="1363" y="566"/>
                      <a:pt x="1172" y="1079"/>
                    </a:cubicBezTo>
                    <a:cubicBezTo>
                      <a:pt x="1089" y="1304"/>
                      <a:pt x="1006" y="1565"/>
                      <a:pt x="923" y="1860"/>
                    </a:cubicBezTo>
                    <a:cubicBezTo>
                      <a:pt x="905" y="1922"/>
                      <a:pt x="888" y="1986"/>
                      <a:pt x="869" y="2053"/>
                    </a:cubicBezTo>
                    <a:cubicBezTo>
                      <a:pt x="846" y="2144"/>
                      <a:pt x="821" y="2239"/>
                      <a:pt x="797" y="2335"/>
                    </a:cubicBezTo>
                    <a:cubicBezTo>
                      <a:pt x="397" y="3933"/>
                      <a:pt x="48" y="6232"/>
                      <a:pt x="17" y="8541"/>
                    </a:cubicBezTo>
                    <a:cubicBezTo>
                      <a:pt x="11" y="9023"/>
                      <a:pt x="1" y="9960"/>
                      <a:pt x="50" y="10407"/>
                    </a:cubicBezTo>
                    <a:cubicBezTo>
                      <a:pt x="60" y="10507"/>
                      <a:pt x="204" y="13000"/>
                      <a:pt x="592" y="13939"/>
                    </a:cubicBezTo>
                    <a:cubicBezTo>
                      <a:pt x="620" y="14004"/>
                      <a:pt x="677" y="14027"/>
                      <a:pt x="748" y="14041"/>
                    </a:cubicBezTo>
                    <a:cubicBezTo>
                      <a:pt x="942" y="14087"/>
                      <a:pt x="1148" y="14115"/>
                      <a:pt x="1350" y="14115"/>
                    </a:cubicBezTo>
                    <a:cubicBezTo>
                      <a:pt x="1478" y="14115"/>
                      <a:pt x="1604" y="14104"/>
                      <a:pt x="1725" y="14079"/>
                    </a:cubicBezTo>
                    <a:cubicBezTo>
                      <a:pt x="1823" y="14060"/>
                      <a:pt x="1812" y="14021"/>
                      <a:pt x="1889" y="13459"/>
                    </a:cubicBezTo>
                    <a:cubicBezTo>
                      <a:pt x="2115" y="11825"/>
                      <a:pt x="2065" y="8580"/>
                      <a:pt x="2017" y="8405"/>
                    </a:cubicBezTo>
                    <a:lnTo>
                      <a:pt x="2017" y="8405"/>
                    </a:lnTo>
                    <a:cubicBezTo>
                      <a:pt x="2018" y="8405"/>
                      <a:pt x="2018" y="8405"/>
                      <a:pt x="2018" y="8405"/>
                    </a:cubicBezTo>
                    <a:cubicBezTo>
                      <a:pt x="2018" y="8405"/>
                      <a:pt x="2018" y="8405"/>
                      <a:pt x="2018" y="8405"/>
                    </a:cubicBezTo>
                    <a:cubicBezTo>
                      <a:pt x="2029" y="8397"/>
                      <a:pt x="2089" y="8297"/>
                      <a:pt x="2423" y="7444"/>
                    </a:cubicBezTo>
                    <a:cubicBezTo>
                      <a:pt x="2747" y="6613"/>
                      <a:pt x="2963" y="5807"/>
                      <a:pt x="2993" y="5767"/>
                    </a:cubicBezTo>
                    <a:lnTo>
                      <a:pt x="2994" y="5766"/>
                    </a:lnTo>
                    <a:cubicBezTo>
                      <a:pt x="3007" y="5782"/>
                      <a:pt x="4139" y="13437"/>
                      <a:pt x="4140" y="13451"/>
                    </a:cubicBezTo>
                    <a:cubicBezTo>
                      <a:pt x="4160" y="13599"/>
                      <a:pt x="4235" y="13881"/>
                      <a:pt x="4235" y="13882"/>
                    </a:cubicBezTo>
                    <a:cubicBezTo>
                      <a:pt x="4255" y="13970"/>
                      <a:pt x="4745" y="14023"/>
                      <a:pt x="4946" y="14023"/>
                    </a:cubicBezTo>
                    <a:cubicBezTo>
                      <a:pt x="4970" y="14023"/>
                      <a:pt x="4990" y="14022"/>
                      <a:pt x="5004" y="14021"/>
                    </a:cubicBezTo>
                    <a:cubicBezTo>
                      <a:pt x="5081" y="14014"/>
                      <a:pt x="5375" y="14001"/>
                      <a:pt x="5477" y="13952"/>
                    </a:cubicBezTo>
                    <a:cubicBezTo>
                      <a:pt x="5614" y="13885"/>
                      <a:pt x="6165" y="10349"/>
                      <a:pt x="5350" y="7560"/>
                    </a:cubicBezTo>
                    <a:cubicBezTo>
                      <a:pt x="5304" y="7399"/>
                      <a:pt x="5439" y="7326"/>
                      <a:pt x="5552" y="5001"/>
                    </a:cubicBezTo>
                    <a:cubicBezTo>
                      <a:pt x="5586" y="4317"/>
                      <a:pt x="5546" y="3170"/>
                      <a:pt x="5499" y="2730"/>
                    </a:cubicBezTo>
                    <a:cubicBezTo>
                      <a:pt x="5482" y="2556"/>
                      <a:pt x="5460" y="2388"/>
                      <a:pt x="5436" y="2227"/>
                    </a:cubicBezTo>
                    <a:cubicBezTo>
                      <a:pt x="5421" y="2122"/>
                      <a:pt x="5405" y="2022"/>
                      <a:pt x="5385" y="1925"/>
                    </a:cubicBezTo>
                    <a:cubicBezTo>
                      <a:pt x="5375" y="1865"/>
                      <a:pt x="5361" y="1808"/>
                      <a:pt x="5349" y="1751"/>
                    </a:cubicBezTo>
                    <a:cubicBezTo>
                      <a:pt x="5145" y="857"/>
                      <a:pt x="4733" y="215"/>
                      <a:pt x="3701" y="36"/>
                    </a:cubicBezTo>
                    <a:cubicBezTo>
                      <a:pt x="3564" y="12"/>
                      <a:pt x="3425" y="0"/>
                      <a:pt x="3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697002" y="3456868"/>
                <a:ext cx="126540" cy="327287"/>
              </a:xfrm>
              <a:custGeom>
                <a:rect b="b" l="l" r="r" t="t"/>
                <a:pathLst>
                  <a:path extrusionOk="0" h="4115" w="1591">
                    <a:moveTo>
                      <a:pt x="1442" y="0"/>
                    </a:moveTo>
                    <a:cubicBezTo>
                      <a:pt x="1171" y="0"/>
                      <a:pt x="1" y="2076"/>
                      <a:pt x="572" y="4043"/>
                    </a:cubicBezTo>
                    <a:cubicBezTo>
                      <a:pt x="581" y="4072"/>
                      <a:pt x="597" y="4097"/>
                      <a:pt x="616" y="4115"/>
                    </a:cubicBezTo>
                    <a:cubicBezTo>
                      <a:pt x="627" y="4107"/>
                      <a:pt x="687" y="4007"/>
                      <a:pt x="1021" y="3154"/>
                    </a:cubicBezTo>
                    <a:cubicBezTo>
                      <a:pt x="1345" y="2323"/>
                      <a:pt x="1561" y="1517"/>
                      <a:pt x="1591" y="1477"/>
                    </a:cubicBezTo>
                    <a:cubicBezTo>
                      <a:pt x="1563" y="883"/>
                      <a:pt x="1526" y="758"/>
                      <a:pt x="1496" y="90"/>
                    </a:cubicBezTo>
                    <a:cubicBezTo>
                      <a:pt x="1494" y="29"/>
                      <a:pt x="1474" y="0"/>
                      <a:pt x="1442" y="0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782425" y="3290795"/>
                <a:ext cx="37461" cy="156445"/>
              </a:xfrm>
              <a:custGeom>
                <a:rect b="b" l="l" r="r" t="t"/>
                <a:pathLst>
                  <a:path extrusionOk="0" h="1967" w="471">
                    <a:moveTo>
                      <a:pt x="195" y="1"/>
                    </a:moveTo>
                    <a:cubicBezTo>
                      <a:pt x="165" y="1"/>
                      <a:pt x="136" y="7"/>
                      <a:pt x="109" y="18"/>
                    </a:cubicBezTo>
                    <a:cubicBezTo>
                      <a:pt x="36" y="51"/>
                      <a:pt x="20" y="107"/>
                      <a:pt x="15" y="181"/>
                    </a:cubicBezTo>
                    <a:cubicBezTo>
                      <a:pt x="0" y="392"/>
                      <a:pt x="0" y="962"/>
                      <a:pt x="16" y="1182"/>
                    </a:cubicBezTo>
                    <a:cubicBezTo>
                      <a:pt x="28" y="1342"/>
                      <a:pt x="40" y="1967"/>
                      <a:pt x="294" y="1967"/>
                    </a:cubicBezTo>
                    <a:cubicBezTo>
                      <a:pt x="311" y="1967"/>
                      <a:pt x="329" y="1964"/>
                      <a:pt x="348" y="1958"/>
                    </a:cubicBezTo>
                    <a:cubicBezTo>
                      <a:pt x="404" y="1942"/>
                      <a:pt x="451" y="1849"/>
                      <a:pt x="458" y="1789"/>
                    </a:cubicBezTo>
                    <a:cubicBezTo>
                      <a:pt x="471" y="1700"/>
                      <a:pt x="435" y="195"/>
                      <a:pt x="435" y="195"/>
                    </a:cubicBezTo>
                    <a:cubicBezTo>
                      <a:pt x="419" y="76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813762" y="3457663"/>
                <a:ext cx="11612" cy="118507"/>
              </a:xfrm>
              <a:custGeom>
                <a:rect b="b" l="l" r="r" t="t"/>
                <a:pathLst>
                  <a:path extrusionOk="0" h="1490" w="146">
                    <a:moveTo>
                      <a:pt x="18" y="1"/>
                    </a:moveTo>
                    <a:cubicBezTo>
                      <a:pt x="9" y="1"/>
                      <a:pt x="0" y="7"/>
                      <a:pt x="2" y="19"/>
                    </a:cubicBezTo>
                    <a:cubicBezTo>
                      <a:pt x="32" y="504"/>
                      <a:pt x="64" y="987"/>
                      <a:pt x="101" y="1471"/>
                    </a:cubicBezTo>
                    <a:cubicBezTo>
                      <a:pt x="102" y="1483"/>
                      <a:pt x="112" y="1489"/>
                      <a:pt x="122" y="1489"/>
                    </a:cubicBezTo>
                    <a:cubicBezTo>
                      <a:pt x="134" y="1489"/>
                      <a:pt x="145" y="1482"/>
                      <a:pt x="144" y="1467"/>
                    </a:cubicBezTo>
                    <a:cubicBezTo>
                      <a:pt x="110" y="983"/>
                      <a:pt x="73" y="500"/>
                      <a:pt x="33" y="16"/>
                    </a:cubicBezTo>
                    <a:cubicBezTo>
                      <a:pt x="33" y="6"/>
                      <a:pt x="26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934738" y="3363491"/>
                <a:ext cx="60526" cy="49789"/>
              </a:xfrm>
              <a:custGeom>
                <a:rect b="b" l="l" r="r" t="t"/>
                <a:pathLst>
                  <a:path extrusionOk="0" h="626" w="761">
                    <a:moveTo>
                      <a:pt x="18" y="1"/>
                    </a:moveTo>
                    <a:cubicBezTo>
                      <a:pt x="9" y="1"/>
                      <a:pt x="0" y="7"/>
                      <a:pt x="3" y="17"/>
                    </a:cubicBezTo>
                    <a:cubicBezTo>
                      <a:pt x="41" y="360"/>
                      <a:pt x="334" y="626"/>
                      <a:pt x="674" y="626"/>
                    </a:cubicBezTo>
                    <a:cubicBezTo>
                      <a:pt x="694" y="626"/>
                      <a:pt x="714" y="625"/>
                      <a:pt x="734" y="623"/>
                    </a:cubicBezTo>
                    <a:cubicBezTo>
                      <a:pt x="761" y="623"/>
                      <a:pt x="760" y="581"/>
                      <a:pt x="733" y="581"/>
                    </a:cubicBezTo>
                    <a:cubicBezTo>
                      <a:pt x="733" y="581"/>
                      <a:pt x="733" y="581"/>
                      <a:pt x="732" y="581"/>
                    </a:cubicBezTo>
                    <a:cubicBezTo>
                      <a:pt x="715" y="582"/>
                      <a:pt x="697" y="583"/>
                      <a:pt x="680" y="583"/>
                    </a:cubicBezTo>
                    <a:cubicBezTo>
                      <a:pt x="358" y="583"/>
                      <a:pt x="79" y="336"/>
                      <a:pt x="35" y="14"/>
                    </a:cubicBezTo>
                    <a:cubicBezTo>
                      <a:pt x="33" y="5"/>
                      <a:pt x="26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615715" y="3769846"/>
                <a:ext cx="56231" cy="7238"/>
              </a:xfrm>
              <a:custGeom>
                <a:rect b="b" l="l" r="r" t="t"/>
                <a:pathLst>
                  <a:path extrusionOk="0" h="91" w="707">
                    <a:moveTo>
                      <a:pt x="683" y="0"/>
                    </a:moveTo>
                    <a:cubicBezTo>
                      <a:pt x="681" y="0"/>
                      <a:pt x="680" y="1"/>
                      <a:pt x="678" y="1"/>
                    </a:cubicBezTo>
                    <a:cubicBezTo>
                      <a:pt x="560" y="33"/>
                      <a:pt x="437" y="49"/>
                      <a:pt x="313" y="49"/>
                    </a:cubicBezTo>
                    <a:cubicBezTo>
                      <a:pt x="218" y="49"/>
                      <a:pt x="122" y="39"/>
                      <a:pt x="27" y="19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5" y="19"/>
                      <a:pt x="1" y="47"/>
                      <a:pt x="18" y="51"/>
                    </a:cubicBezTo>
                    <a:cubicBezTo>
                      <a:pt x="122" y="77"/>
                      <a:pt x="229" y="91"/>
                      <a:pt x="336" y="91"/>
                    </a:cubicBezTo>
                    <a:cubicBezTo>
                      <a:pt x="454" y="91"/>
                      <a:pt x="574" y="74"/>
                      <a:pt x="689" y="42"/>
                    </a:cubicBezTo>
                    <a:cubicBezTo>
                      <a:pt x="700" y="40"/>
                      <a:pt x="706" y="29"/>
                      <a:pt x="704" y="16"/>
                    </a:cubicBezTo>
                    <a:cubicBezTo>
                      <a:pt x="701" y="6"/>
                      <a:pt x="692" y="0"/>
                      <a:pt x="6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872460" y="3761574"/>
                <a:ext cx="56231" cy="7238"/>
              </a:xfrm>
              <a:custGeom>
                <a:rect b="b" l="l" r="r" t="t"/>
                <a:pathLst>
                  <a:path extrusionOk="0" h="91" w="707">
                    <a:moveTo>
                      <a:pt x="683" y="1"/>
                    </a:moveTo>
                    <a:cubicBezTo>
                      <a:pt x="681" y="1"/>
                      <a:pt x="680" y="1"/>
                      <a:pt x="678" y="1"/>
                    </a:cubicBezTo>
                    <a:cubicBezTo>
                      <a:pt x="560" y="33"/>
                      <a:pt x="437" y="49"/>
                      <a:pt x="314" y="49"/>
                    </a:cubicBezTo>
                    <a:cubicBezTo>
                      <a:pt x="218" y="49"/>
                      <a:pt x="122" y="39"/>
                      <a:pt x="27" y="20"/>
                    </a:cubicBezTo>
                    <a:cubicBezTo>
                      <a:pt x="26" y="19"/>
                      <a:pt x="25" y="19"/>
                      <a:pt x="23" y="19"/>
                    </a:cubicBezTo>
                    <a:cubicBezTo>
                      <a:pt x="6" y="19"/>
                      <a:pt x="0" y="47"/>
                      <a:pt x="18" y="51"/>
                    </a:cubicBezTo>
                    <a:cubicBezTo>
                      <a:pt x="122" y="78"/>
                      <a:pt x="229" y="91"/>
                      <a:pt x="336" y="91"/>
                    </a:cubicBezTo>
                    <a:cubicBezTo>
                      <a:pt x="455" y="91"/>
                      <a:pt x="574" y="75"/>
                      <a:pt x="689" y="42"/>
                    </a:cubicBezTo>
                    <a:cubicBezTo>
                      <a:pt x="700" y="40"/>
                      <a:pt x="706" y="28"/>
                      <a:pt x="704" y="17"/>
                    </a:cubicBezTo>
                    <a:cubicBezTo>
                      <a:pt x="701" y="7"/>
                      <a:pt x="692" y="1"/>
                      <a:pt x="6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929727" y="4191949"/>
                <a:ext cx="87409" cy="7954"/>
              </a:xfrm>
              <a:custGeom>
                <a:rect b="b" l="l" r="r" t="t"/>
                <a:pathLst>
                  <a:path extrusionOk="0" h="100" w="1099">
                    <a:moveTo>
                      <a:pt x="1069" y="1"/>
                    </a:moveTo>
                    <a:cubicBezTo>
                      <a:pt x="1068" y="1"/>
                      <a:pt x="1066" y="1"/>
                      <a:pt x="1064" y="1"/>
                    </a:cubicBezTo>
                    <a:cubicBezTo>
                      <a:pt x="896" y="39"/>
                      <a:pt x="725" y="57"/>
                      <a:pt x="553" y="57"/>
                    </a:cubicBezTo>
                    <a:cubicBezTo>
                      <a:pt x="377" y="57"/>
                      <a:pt x="201" y="38"/>
                      <a:pt x="27" y="1"/>
                    </a:cubicBezTo>
                    <a:cubicBezTo>
                      <a:pt x="26" y="1"/>
                      <a:pt x="24" y="1"/>
                      <a:pt x="23" y="1"/>
                    </a:cubicBezTo>
                    <a:cubicBezTo>
                      <a:pt x="5" y="1"/>
                      <a:pt x="1" y="30"/>
                      <a:pt x="19" y="33"/>
                    </a:cubicBezTo>
                    <a:cubicBezTo>
                      <a:pt x="202" y="76"/>
                      <a:pt x="390" y="99"/>
                      <a:pt x="577" y="99"/>
                    </a:cubicBezTo>
                    <a:cubicBezTo>
                      <a:pt x="744" y="99"/>
                      <a:pt x="911" y="81"/>
                      <a:pt x="1073" y="43"/>
                    </a:cubicBezTo>
                    <a:cubicBezTo>
                      <a:pt x="1098" y="38"/>
                      <a:pt x="1092" y="1"/>
                      <a:pt x="10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636793" y="4196800"/>
                <a:ext cx="87409" cy="7874"/>
              </a:xfrm>
              <a:custGeom>
                <a:rect b="b" l="l" r="r" t="t"/>
                <a:pathLst>
                  <a:path extrusionOk="0" h="99" w="1099">
                    <a:moveTo>
                      <a:pt x="1069" y="0"/>
                    </a:moveTo>
                    <a:cubicBezTo>
                      <a:pt x="1068" y="0"/>
                      <a:pt x="1066" y="0"/>
                      <a:pt x="1064" y="1"/>
                    </a:cubicBezTo>
                    <a:cubicBezTo>
                      <a:pt x="895" y="38"/>
                      <a:pt x="723" y="56"/>
                      <a:pt x="551" y="56"/>
                    </a:cubicBezTo>
                    <a:cubicBezTo>
                      <a:pt x="376" y="56"/>
                      <a:pt x="200" y="37"/>
                      <a:pt x="27" y="1"/>
                    </a:cubicBezTo>
                    <a:cubicBezTo>
                      <a:pt x="26" y="0"/>
                      <a:pt x="24" y="0"/>
                      <a:pt x="23" y="0"/>
                    </a:cubicBezTo>
                    <a:cubicBezTo>
                      <a:pt x="6" y="0"/>
                      <a:pt x="1" y="29"/>
                      <a:pt x="19" y="33"/>
                    </a:cubicBezTo>
                    <a:cubicBezTo>
                      <a:pt x="201" y="76"/>
                      <a:pt x="389" y="99"/>
                      <a:pt x="576" y="99"/>
                    </a:cubicBezTo>
                    <a:cubicBezTo>
                      <a:pt x="743" y="99"/>
                      <a:pt x="910" y="81"/>
                      <a:pt x="1073" y="43"/>
                    </a:cubicBezTo>
                    <a:cubicBezTo>
                      <a:pt x="1098" y="38"/>
                      <a:pt x="1092" y="0"/>
                      <a:pt x="10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654609" y="3115654"/>
                <a:ext cx="359339" cy="207109"/>
              </a:xfrm>
              <a:custGeom>
                <a:rect b="b" l="l" r="r" t="t"/>
                <a:pathLst>
                  <a:path extrusionOk="0" h="2604" w="4518">
                    <a:moveTo>
                      <a:pt x="2418" y="0"/>
                    </a:moveTo>
                    <a:cubicBezTo>
                      <a:pt x="1437" y="0"/>
                      <a:pt x="493" y="566"/>
                      <a:pt x="303" y="1079"/>
                    </a:cubicBezTo>
                    <a:cubicBezTo>
                      <a:pt x="220" y="1304"/>
                      <a:pt x="137" y="1565"/>
                      <a:pt x="53" y="1860"/>
                    </a:cubicBezTo>
                    <a:cubicBezTo>
                      <a:pt x="36" y="1922"/>
                      <a:pt x="19" y="1986"/>
                      <a:pt x="0" y="2053"/>
                    </a:cubicBezTo>
                    <a:cubicBezTo>
                      <a:pt x="622" y="2430"/>
                      <a:pt x="1346" y="2603"/>
                      <a:pt x="2075" y="2603"/>
                    </a:cubicBezTo>
                    <a:cubicBezTo>
                      <a:pt x="2935" y="2603"/>
                      <a:pt x="3803" y="2362"/>
                      <a:pt x="4517" y="1925"/>
                    </a:cubicBezTo>
                    <a:cubicBezTo>
                      <a:pt x="4506" y="1865"/>
                      <a:pt x="4492" y="1808"/>
                      <a:pt x="4479" y="1751"/>
                    </a:cubicBezTo>
                    <a:cubicBezTo>
                      <a:pt x="4276" y="857"/>
                      <a:pt x="3863" y="215"/>
                      <a:pt x="2832" y="36"/>
                    </a:cubicBezTo>
                    <a:cubicBezTo>
                      <a:pt x="2695" y="12"/>
                      <a:pt x="2556" y="0"/>
                      <a:pt x="2418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648803" y="3255003"/>
                <a:ext cx="369201" cy="92181"/>
              </a:xfrm>
              <a:custGeom>
                <a:rect b="b" l="l" r="r" t="t"/>
                <a:pathLst>
                  <a:path extrusionOk="0" h="1159" w="4642">
                    <a:moveTo>
                      <a:pt x="4554" y="0"/>
                    </a:moveTo>
                    <a:cubicBezTo>
                      <a:pt x="4388" y="101"/>
                      <a:pt x="4085" y="281"/>
                      <a:pt x="3522" y="441"/>
                    </a:cubicBezTo>
                    <a:cubicBezTo>
                      <a:pt x="3119" y="555"/>
                      <a:pt x="2689" y="612"/>
                      <a:pt x="2258" y="612"/>
                    </a:cubicBezTo>
                    <a:cubicBezTo>
                      <a:pt x="1790" y="612"/>
                      <a:pt x="1320" y="545"/>
                      <a:pt x="885" y="414"/>
                    </a:cubicBezTo>
                    <a:cubicBezTo>
                      <a:pt x="620" y="334"/>
                      <a:pt x="377" y="215"/>
                      <a:pt x="126" y="110"/>
                    </a:cubicBezTo>
                    <a:cubicBezTo>
                      <a:pt x="109" y="172"/>
                      <a:pt x="91" y="235"/>
                      <a:pt x="73" y="302"/>
                    </a:cubicBezTo>
                    <a:cubicBezTo>
                      <a:pt x="49" y="394"/>
                      <a:pt x="25" y="488"/>
                      <a:pt x="1" y="584"/>
                    </a:cubicBezTo>
                    <a:cubicBezTo>
                      <a:pt x="658" y="970"/>
                      <a:pt x="1444" y="1158"/>
                      <a:pt x="2228" y="1158"/>
                    </a:cubicBezTo>
                    <a:cubicBezTo>
                      <a:pt x="2917" y="1158"/>
                      <a:pt x="3604" y="1012"/>
                      <a:pt x="4203" y="726"/>
                    </a:cubicBezTo>
                    <a:cubicBezTo>
                      <a:pt x="4356" y="652"/>
                      <a:pt x="4504" y="572"/>
                      <a:pt x="4641" y="475"/>
                    </a:cubicBezTo>
                    <a:cubicBezTo>
                      <a:pt x="4626" y="372"/>
                      <a:pt x="4610" y="271"/>
                      <a:pt x="4590" y="174"/>
                    </a:cubicBezTo>
                    <a:cubicBezTo>
                      <a:pt x="4580" y="115"/>
                      <a:pt x="4566" y="57"/>
                      <a:pt x="4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908490" y="2762510"/>
                <a:ext cx="208302" cy="430205"/>
              </a:xfrm>
              <a:custGeom>
                <a:rect b="b" l="l" r="r" t="t"/>
                <a:pathLst>
                  <a:path extrusionOk="0" h="5409" w="2619">
                    <a:moveTo>
                      <a:pt x="679" y="1"/>
                    </a:moveTo>
                    <a:cubicBezTo>
                      <a:pt x="476" y="1"/>
                      <a:pt x="489" y="234"/>
                      <a:pt x="359" y="451"/>
                    </a:cubicBezTo>
                    <a:cubicBezTo>
                      <a:pt x="1" y="1046"/>
                      <a:pt x="32" y="1289"/>
                      <a:pt x="1197" y="4437"/>
                    </a:cubicBezTo>
                    <a:cubicBezTo>
                      <a:pt x="1326" y="4785"/>
                      <a:pt x="1576" y="5408"/>
                      <a:pt x="2012" y="5408"/>
                    </a:cubicBezTo>
                    <a:cubicBezTo>
                      <a:pt x="2069" y="5408"/>
                      <a:pt x="2130" y="5397"/>
                      <a:pt x="2194" y="5374"/>
                    </a:cubicBezTo>
                    <a:cubicBezTo>
                      <a:pt x="2523" y="5252"/>
                      <a:pt x="2615" y="4929"/>
                      <a:pt x="2615" y="4630"/>
                    </a:cubicBezTo>
                    <a:cubicBezTo>
                      <a:pt x="2619" y="4498"/>
                      <a:pt x="2425" y="3209"/>
                      <a:pt x="2070" y="2055"/>
                    </a:cubicBezTo>
                    <a:cubicBezTo>
                      <a:pt x="1876" y="1422"/>
                      <a:pt x="1736" y="512"/>
                      <a:pt x="1135" y="176"/>
                    </a:cubicBezTo>
                    <a:cubicBezTo>
                      <a:pt x="913" y="51"/>
                      <a:pt x="773" y="1"/>
                      <a:pt x="679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556620" y="2762510"/>
                <a:ext cx="208302" cy="430205"/>
              </a:xfrm>
              <a:custGeom>
                <a:rect b="b" l="l" r="r" t="t"/>
                <a:pathLst>
                  <a:path extrusionOk="0" h="5409" w="2619">
                    <a:moveTo>
                      <a:pt x="1940" y="1"/>
                    </a:moveTo>
                    <a:cubicBezTo>
                      <a:pt x="1846" y="1"/>
                      <a:pt x="1706" y="51"/>
                      <a:pt x="1484" y="176"/>
                    </a:cubicBezTo>
                    <a:cubicBezTo>
                      <a:pt x="883" y="512"/>
                      <a:pt x="743" y="1422"/>
                      <a:pt x="549" y="2055"/>
                    </a:cubicBezTo>
                    <a:cubicBezTo>
                      <a:pt x="194" y="3209"/>
                      <a:pt x="0" y="4498"/>
                      <a:pt x="4" y="4630"/>
                    </a:cubicBezTo>
                    <a:cubicBezTo>
                      <a:pt x="4" y="4929"/>
                      <a:pt x="96" y="5252"/>
                      <a:pt x="425" y="5374"/>
                    </a:cubicBezTo>
                    <a:cubicBezTo>
                      <a:pt x="489" y="5397"/>
                      <a:pt x="550" y="5408"/>
                      <a:pt x="607" y="5408"/>
                    </a:cubicBezTo>
                    <a:cubicBezTo>
                      <a:pt x="1043" y="5408"/>
                      <a:pt x="1293" y="4785"/>
                      <a:pt x="1422" y="4437"/>
                    </a:cubicBezTo>
                    <a:cubicBezTo>
                      <a:pt x="2587" y="1289"/>
                      <a:pt x="2619" y="1046"/>
                      <a:pt x="2260" y="451"/>
                    </a:cubicBezTo>
                    <a:cubicBezTo>
                      <a:pt x="2130" y="234"/>
                      <a:pt x="2143" y="1"/>
                      <a:pt x="1940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639576" y="2744296"/>
                <a:ext cx="391551" cy="539645"/>
              </a:xfrm>
              <a:custGeom>
                <a:rect b="b" l="l" r="r" t="t"/>
                <a:pathLst>
                  <a:path extrusionOk="0" h="6785" w="4923">
                    <a:moveTo>
                      <a:pt x="2303" y="0"/>
                    </a:moveTo>
                    <a:cubicBezTo>
                      <a:pt x="1978" y="0"/>
                      <a:pt x="1649" y="23"/>
                      <a:pt x="1328" y="88"/>
                    </a:cubicBezTo>
                    <a:cubicBezTo>
                      <a:pt x="1164" y="120"/>
                      <a:pt x="1002" y="163"/>
                      <a:pt x="845" y="222"/>
                    </a:cubicBezTo>
                    <a:cubicBezTo>
                      <a:pt x="795" y="238"/>
                      <a:pt x="769" y="265"/>
                      <a:pt x="765" y="320"/>
                    </a:cubicBezTo>
                    <a:cubicBezTo>
                      <a:pt x="744" y="813"/>
                      <a:pt x="625" y="2501"/>
                      <a:pt x="523" y="3187"/>
                    </a:cubicBezTo>
                    <a:cubicBezTo>
                      <a:pt x="395" y="4055"/>
                      <a:pt x="288" y="4643"/>
                      <a:pt x="210" y="5044"/>
                    </a:cubicBezTo>
                    <a:cubicBezTo>
                      <a:pt x="51" y="5853"/>
                      <a:pt x="1" y="5911"/>
                      <a:pt x="88" y="5980"/>
                    </a:cubicBezTo>
                    <a:cubicBezTo>
                      <a:pt x="155" y="6034"/>
                      <a:pt x="383" y="6137"/>
                      <a:pt x="459" y="6168"/>
                    </a:cubicBezTo>
                    <a:cubicBezTo>
                      <a:pt x="954" y="6367"/>
                      <a:pt x="1269" y="6287"/>
                      <a:pt x="1668" y="6500"/>
                    </a:cubicBezTo>
                    <a:cubicBezTo>
                      <a:pt x="1795" y="6568"/>
                      <a:pt x="2125" y="6723"/>
                      <a:pt x="2319" y="6767"/>
                    </a:cubicBezTo>
                    <a:cubicBezTo>
                      <a:pt x="2370" y="6779"/>
                      <a:pt x="2422" y="6785"/>
                      <a:pt x="2472" y="6785"/>
                    </a:cubicBezTo>
                    <a:cubicBezTo>
                      <a:pt x="2884" y="6785"/>
                      <a:pt x="3278" y="6435"/>
                      <a:pt x="3676" y="6359"/>
                    </a:cubicBezTo>
                    <a:cubicBezTo>
                      <a:pt x="4139" y="6270"/>
                      <a:pt x="4308" y="6286"/>
                      <a:pt x="4805" y="6023"/>
                    </a:cubicBezTo>
                    <a:cubicBezTo>
                      <a:pt x="4878" y="5983"/>
                      <a:pt x="4923" y="5944"/>
                      <a:pt x="4910" y="5869"/>
                    </a:cubicBezTo>
                    <a:cubicBezTo>
                      <a:pt x="4655" y="4480"/>
                      <a:pt x="4496" y="3483"/>
                      <a:pt x="4395" y="2748"/>
                    </a:cubicBezTo>
                    <a:cubicBezTo>
                      <a:pt x="4181" y="1179"/>
                      <a:pt x="4235" y="805"/>
                      <a:pt x="4193" y="376"/>
                    </a:cubicBezTo>
                    <a:cubicBezTo>
                      <a:pt x="4180" y="261"/>
                      <a:pt x="4206" y="254"/>
                      <a:pt x="4060" y="206"/>
                    </a:cubicBezTo>
                    <a:cubicBezTo>
                      <a:pt x="3922" y="161"/>
                      <a:pt x="3778" y="126"/>
                      <a:pt x="3632" y="100"/>
                    </a:cubicBezTo>
                    <a:cubicBezTo>
                      <a:pt x="3248" y="28"/>
                      <a:pt x="2844" y="9"/>
                      <a:pt x="2465" y="2"/>
                    </a:cubicBezTo>
                    <a:cubicBezTo>
                      <a:pt x="2411" y="1"/>
                      <a:pt x="2357" y="0"/>
                      <a:pt x="2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743929" y="2744296"/>
                <a:ext cx="184680" cy="105384"/>
              </a:xfrm>
              <a:custGeom>
                <a:rect b="b" l="l" r="r" t="t"/>
                <a:pathLst>
                  <a:path extrusionOk="0" h="1325" w="2322">
                    <a:moveTo>
                      <a:pt x="991" y="0"/>
                    </a:moveTo>
                    <a:cubicBezTo>
                      <a:pt x="665" y="0"/>
                      <a:pt x="336" y="23"/>
                      <a:pt x="16" y="88"/>
                    </a:cubicBezTo>
                    <a:cubicBezTo>
                      <a:pt x="1" y="170"/>
                      <a:pt x="17" y="291"/>
                      <a:pt x="26" y="355"/>
                    </a:cubicBezTo>
                    <a:cubicBezTo>
                      <a:pt x="120" y="1003"/>
                      <a:pt x="644" y="1325"/>
                      <a:pt x="1168" y="1325"/>
                    </a:cubicBezTo>
                    <a:cubicBezTo>
                      <a:pt x="1740" y="1325"/>
                      <a:pt x="2310" y="942"/>
                      <a:pt x="2321" y="181"/>
                    </a:cubicBezTo>
                    <a:cubicBezTo>
                      <a:pt x="2321" y="147"/>
                      <a:pt x="2321" y="121"/>
                      <a:pt x="2319" y="100"/>
                    </a:cubicBezTo>
                    <a:cubicBezTo>
                      <a:pt x="1936" y="28"/>
                      <a:pt x="1532" y="9"/>
                      <a:pt x="1153" y="2"/>
                    </a:cubicBezTo>
                    <a:cubicBezTo>
                      <a:pt x="1099" y="1"/>
                      <a:pt x="1045" y="0"/>
                      <a:pt x="991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639576" y="2962625"/>
                <a:ext cx="391551" cy="321321"/>
              </a:xfrm>
              <a:custGeom>
                <a:rect b="b" l="l" r="r" t="t"/>
                <a:pathLst>
                  <a:path extrusionOk="0" h="4040" w="4923">
                    <a:moveTo>
                      <a:pt x="4395" y="1"/>
                    </a:moveTo>
                    <a:cubicBezTo>
                      <a:pt x="4408" y="308"/>
                      <a:pt x="4410" y="614"/>
                      <a:pt x="4388" y="793"/>
                    </a:cubicBezTo>
                    <a:cubicBezTo>
                      <a:pt x="4374" y="894"/>
                      <a:pt x="4374" y="999"/>
                      <a:pt x="4364" y="1101"/>
                    </a:cubicBezTo>
                    <a:cubicBezTo>
                      <a:pt x="4315" y="1617"/>
                      <a:pt x="4169" y="2221"/>
                      <a:pt x="3758" y="2541"/>
                    </a:cubicBezTo>
                    <a:cubicBezTo>
                      <a:pt x="3557" y="2698"/>
                      <a:pt x="3546" y="2677"/>
                      <a:pt x="3376" y="2760"/>
                    </a:cubicBezTo>
                    <a:cubicBezTo>
                      <a:pt x="3124" y="2884"/>
                      <a:pt x="3032" y="3022"/>
                      <a:pt x="2845" y="3074"/>
                    </a:cubicBezTo>
                    <a:cubicBezTo>
                      <a:pt x="2785" y="3090"/>
                      <a:pt x="2727" y="3097"/>
                      <a:pt x="2671" y="3097"/>
                    </a:cubicBezTo>
                    <a:cubicBezTo>
                      <a:pt x="2474" y="3097"/>
                      <a:pt x="2295" y="3008"/>
                      <a:pt x="2087" y="2905"/>
                    </a:cubicBezTo>
                    <a:cubicBezTo>
                      <a:pt x="1648" y="2688"/>
                      <a:pt x="1338" y="2700"/>
                      <a:pt x="1017" y="2657"/>
                    </a:cubicBezTo>
                    <a:cubicBezTo>
                      <a:pt x="559" y="2595"/>
                      <a:pt x="323" y="2375"/>
                      <a:pt x="210" y="2299"/>
                    </a:cubicBezTo>
                    <a:cubicBezTo>
                      <a:pt x="51" y="3108"/>
                      <a:pt x="1" y="3166"/>
                      <a:pt x="88" y="3235"/>
                    </a:cubicBezTo>
                    <a:cubicBezTo>
                      <a:pt x="155" y="3289"/>
                      <a:pt x="383" y="3392"/>
                      <a:pt x="459" y="3423"/>
                    </a:cubicBezTo>
                    <a:cubicBezTo>
                      <a:pt x="954" y="3622"/>
                      <a:pt x="1269" y="3542"/>
                      <a:pt x="1668" y="3755"/>
                    </a:cubicBezTo>
                    <a:cubicBezTo>
                      <a:pt x="1795" y="3823"/>
                      <a:pt x="2125" y="3978"/>
                      <a:pt x="2319" y="4022"/>
                    </a:cubicBezTo>
                    <a:cubicBezTo>
                      <a:pt x="2370" y="4034"/>
                      <a:pt x="2422" y="4040"/>
                      <a:pt x="2472" y="4040"/>
                    </a:cubicBezTo>
                    <a:cubicBezTo>
                      <a:pt x="2884" y="4040"/>
                      <a:pt x="3278" y="3690"/>
                      <a:pt x="3676" y="3614"/>
                    </a:cubicBezTo>
                    <a:cubicBezTo>
                      <a:pt x="4139" y="3525"/>
                      <a:pt x="4308" y="3541"/>
                      <a:pt x="4805" y="3278"/>
                    </a:cubicBezTo>
                    <a:cubicBezTo>
                      <a:pt x="4878" y="3238"/>
                      <a:pt x="4923" y="3199"/>
                      <a:pt x="4910" y="3122"/>
                    </a:cubicBezTo>
                    <a:cubicBezTo>
                      <a:pt x="4655" y="1734"/>
                      <a:pt x="4496" y="737"/>
                      <a:pt x="4395" y="1"/>
                    </a:cubicBezTo>
                    <a:close/>
                  </a:path>
                </a:pathLst>
              </a:custGeom>
              <a:solidFill>
                <a:srgbClr val="000000">
                  <a:alpha val="296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661290" y="3184454"/>
                <a:ext cx="351227" cy="64423"/>
              </a:xfrm>
              <a:custGeom>
                <a:rect b="b" l="l" r="r" t="t"/>
                <a:pathLst>
                  <a:path extrusionOk="0" h="810" w="4416">
                    <a:moveTo>
                      <a:pt x="4383" y="1"/>
                    </a:moveTo>
                    <a:cubicBezTo>
                      <a:pt x="4379" y="1"/>
                      <a:pt x="4374" y="2"/>
                      <a:pt x="4369" y="6"/>
                    </a:cubicBezTo>
                    <a:cubicBezTo>
                      <a:pt x="4221" y="130"/>
                      <a:pt x="4055" y="233"/>
                      <a:pt x="3871" y="290"/>
                    </a:cubicBezTo>
                    <a:cubicBezTo>
                      <a:pt x="3689" y="351"/>
                      <a:pt x="3495" y="353"/>
                      <a:pt x="3299" y="387"/>
                    </a:cubicBezTo>
                    <a:cubicBezTo>
                      <a:pt x="2916" y="465"/>
                      <a:pt x="2599" y="757"/>
                      <a:pt x="2204" y="766"/>
                    </a:cubicBezTo>
                    <a:cubicBezTo>
                      <a:pt x="2193" y="767"/>
                      <a:pt x="2181" y="767"/>
                      <a:pt x="2170" y="767"/>
                    </a:cubicBezTo>
                    <a:cubicBezTo>
                      <a:pt x="1985" y="767"/>
                      <a:pt x="1825" y="681"/>
                      <a:pt x="1670" y="583"/>
                    </a:cubicBezTo>
                    <a:cubicBezTo>
                      <a:pt x="1499" y="484"/>
                      <a:pt x="1307" y="423"/>
                      <a:pt x="1114" y="389"/>
                    </a:cubicBezTo>
                    <a:cubicBezTo>
                      <a:pt x="732" y="335"/>
                      <a:pt x="337" y="266"/>
                      <a:pt x="33" y="11"/>
                    </a:cubicBezTo>
                    <a:cubicBezTo>
                      <a:pt x="30" y="9"/>
                      <a:pt x="27" y="7"/>
                      <a:pt x="23" y="7"/>
                    </a:cubicBezTo>
                    <a:cubicBezTo>
                      <a:pt x="11" y="7"/>
                      <a:pt x="0" y="26"/>
                      <a:pt x="12" y="35"/>
                    </a:cubicBezTo>
                    <a:cubicBezTo>
                      <a:pt x="316" y="296"/>
                      <a:pt x="723" y="371"/>
                      <a:pt x="1106" y="427"/>
                    </a:cubicBezTo>
                    <a:cubicBezTo>
                      <a:pt x="1297" y="460"/>
                      <a:pt x="1482" y="521"/>
                      <a:pt x="1650" y="618"/>
                    </a:cubicBezTo>
                    <a:cubicBezTo>
                      <a:pt x="1802" y="717"/>
                      <a:pt x="1979" y="809"/>
                      <a:pt x="2169" y="809"/>
                    </a:cubicBezTo>
                    <a:cubicBezTo>
                      <a:pt x="2181" y="809"/>
                      <a:pt x="2192" y="809"/>
                      <a:pt x="2204" y="808"/>
                    </a:cubicBezTo>
                    <a:cubicBezTo>
                      <a:pt x="2608" y="802"/>
                      <a:pt x="2926" y="507"/>
                      <a:pt x="3308" y="429"/>
                    </a:cubicBezTo>
                    <a:cubicBezTo>
                      <a:pt x="3495" y="398"/>
                      <a:pt x="3696" y="393"/>
                      <a:pt x="3885" y="331"/>
                    </a:cubicBezTo>
                    <a:cubicBezTo>
                      <a:pt x="4075" y="271"/>
                      <a:pt x="4245" y="163"/>
                      <a:pt x="4397" y="39"/>
                    </a:cubicBezTo>
                    <a:cubicBezTo>
                      <a:pt x="4415" y="25"/>
                      <a:pt x="4401" y="1"/>
                      <a:pt x="43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543496" y="2961591"/>
                <a:ext cx="351624" cy="232719"/>
              </a:xfrm>
              <a:custGeom>
                <a:rect b="b" l="l" r="r" t="t"/>
                <a:pathLst>
                  <a:path extrusionOk="0" h="2926" w="4421">
                    <a:moveTo>
                      <a:pt x="4140" y="0"/>
                    </a:moveTo>
                    <a:cubicBezTo>
                      <a:pt x="4131" y="0"/>
                      <a:pt x="4116" y="3"/>
                      <a:pt x="4083" y="11"/>
                    </a:cubicBezTo>
                    <a:cubicBezTo>
                      <a:pt x="3863" y="67"/>
                      <a:pt x="1973" y="803"/>
                      <a:pt x="536" y="1583"/>
                    </a:cubicBezTo>
                    <a:cubicBezTo>
                      <a:pt x="0" y="1875"/>
                      <a:pt x="76" y="2729"/>
                      <a:pt x="675" y="2902"/>
                    </a:cubicBezTo>
                    <a:cubicBezTo>
                      <a:pt x="730" y="2918"/>
                      <a:pt x="786" y="2925"/>
                      <a:pt x="843" y="2925"/>
                    </a:cubicBezTo>
                    <a:cubicBezTo>
                      <a:pt x="1219" y="2925"/>
                      <a:pt x="1623" y="2607"/>
                      <a:pt x="1919" y="2425"/>
                    </a:cubicBezTo>
                    <a:cubicBezTo>
                      <a:pt x="2342" y="2167"/>
                      <a:pt x="2748" y="1872"/>
                      <a:pt x="3138" y="1564"/>
                    </a:cubicBezTo>
                    <a:cubicBezTo>
                      <a:pt x="4373" y="592"/>
                      <a:pt x="4359" y="332"/>
                      <a:pt x="4404" y="131"/>
                    </a:cubicBezTo>
                    <a:cubicBezTo>
                      <a:pt x="4420" y="55"/>
                      <a:pt x="4364" y="32"/>
                      <a:pt x="4217" y="18"/>
                    </a:cubicBezTo>
                    <a:cubicBezTo>
                      <a:pt x="4155" y="12"/>
                      <a:pt x="4158" y="0"/>
                      <a:pt x="4140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3578333" y="3045184"/>
                <a:ext cx="88761" cy="47164"/>
              </a:xfrm>
              <a:custGeom>
                <a:rect b="b" l="l" r="r" t="t"/>
                <a:pathLst>
                  <a:path extrusionOk="0" h="593" w="1116">
                    <a:moveTo>
                      <a:pt x="1092" y="0"/>
                    </a:moveTo>
                    <a:cubicBezTo>
                      <a:pt x="1090" y="0"/>
                      <a:pt x="1087" y="1"/>
                      <a:pt x="1084" y="3"/>
                    </a:cubicBezTo>
                    <a:cubicBezTo>
                      <a:pt x="732" y="188"/>
                      <a:pt x="370" y="357"/>
                      <a:pt x="21" y="552"/>
                    </a:cubicBezTo>
                    <a:cubicBezTo>
                      <a:pt x="1" y="562"/>
                      <a:pt x="13" y="592"/>
                      <a:pt x="31" y="592"/>
                    </a:cubicBezTo>
                    <a:cubicBezTo>
                      <a:pt x="34" y="592"/>
                      <a:pt x="38" y="591"/>
                      <a:pt x="42" y="589"/>
                    </a:cubicBezTo>
                    <a:cubicBezTo>
                      <a:pt x="391" y="398"/>
                      <a:pt x="750" y="224"/>
                      <a:pt x="1099" y="30"/>
                    </a:cubicBezTo>
                    <a:cubicBezTo>
                      <a:pt x="1115" y="22"/>
                      <a:pt x="1106" y="0"/>
                      <a:pt x="10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3841759" y="2901143"/>
                <a:ext cx="130596" cy="106338"/>
              </a:xfrm>
              <a:custGeom>
                <a:rect b="b" l="l" r="r" t="t"/>
                <a:pathLst>
                  <a:path extrusionOk="0" h="1337" w="1642">
                    <a:moveTo>
                      <a:pt x="1518" y="1"/>
                    </a:moveTo>
                    <a:cubicBezTo>
                      <a:pt x="1246" y="1"/>
                      <a:pt x="531" y="327"/>
                      <a:pt x="146" y="812"/>
                    </a:cubicBezTo>
                    <a:cubicBezTo>
                      <a:pt x="0" y="993"/>
                      <a:pt x="38" y="1337"/>
                      <a:pt x="319" y="1337"/>
                    </a:cubicBezTo>
                    <a:cubicBezTo>
                      <a:pt x="323" y="1337"/>
                      <a:pt x="328" y="1336"/>
                      <a:pt x="333" y="1336"/>
                    </a:cubicBezTo>
                    <a:cubicBezTo>
                      <a:pt x="592" y="1323"/>
                      <a:pt x="844" y="1147"/>
                      <a:pt x="1035" y="987"/>
                    </a:cubicBezTo>
                    <a:cubicBezTo>
                      <a:pt x="1119" y="915"/>
                      <a:pt x="1579" y="510"/>
                      <a:pt x="1339" y="419"/>
                    </a:cubicBezTo>
                    <a:cubicBezTo>
                      <a:pt x="1333" y="417"/>
                      <a:pt x="1268" y="403"/>
                      <a:pt x="1271" y="401"/>
                    </a:cubicBezTo>
                    <a:cubicBezTo>
                      <a:pt x="1347" y="336"/>
                      <a:pt x="1598" y="175"/>
                      <a:pt x="1622" y="94"/>
                    </a:cubicBezTo>
                    <a:cubicBezTo>
                      <a:pt x="1641" y="30"/>
                      <a:pt x="1600" y="1"/>
                      <a:pt x="1518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3907854" y="2931685"/>
                <a:ext cx="36984" cy="23383"/>
              </a:xfrm>
              <a:custGeom>
                <a:rect b="b" l="l" r="r" t="t"/>
                <a:pathLst>
                  <a:path extrusionOk="0" h="294" w="465">
                    <a:moveTo>
                      <a:pt x="439" y="0"/>
                    </a:moveTo>
                    <a:cubicBezTo>
                      <a:pt x="437" y="0"/>
                      <a:pt x="435" y="0"/>
                      <a:pt x="433" y="1"/>
                    </a:cubicBezTo>
                    <a:cubicBezTo>
                      <a:pt x="282" y="66"/>
                      <a:pt x="141" y="156"/>
                      <a:pt x="11" y="255"/>
                    </a:cubicBezTo>
                    <a:cubicBezTo>
                      <a:pt x="2" y="261"/>
                      <a:pt x="0" y="276"/>
                      <a:pt x="8" y="285"/>
                    </a:cubicBezTo>
                    <a:cubicBezTo>
                      <a:pt x="11" y="291"/>
                      <a:pt x="18" y="294"/>
                      <a:pt x="24" y="294"/>
                    </a:cubicBezTo>
                    <a:cubicBezTo>
                      <a:pt x="29" y="294"/>
                      <a:pt x="33" y="292"/>
                      <a:pt x="36" y="290"/>
                    </a:cubicBezTo>
                    <a:cubicBezTo>
                      <a:pt x="169" y="194"/>
                      <a:pt x="302" y="104"/>
                      <a:pt x="447" y="32"/>
                    </a:cubicBezTo>
                    <a:cubicBezTo>
                      <a:pt x="464" y="24"/>
                      <a:pt x="455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3844384" y="2980521"/>
                <a:ext cx="25133" cy="29507"/>
              </a:xfrm>
              <a:custGeom>
                <a:rect b="b" l="l" r="r" t="t"/>
                <a:pathLst>
                  <a:path extrusionOk="0" h="371" w="316">
                    <a:moveTo>
                      <a:pt x="23" y="0"/>
                    </a:moveTo>
                    <a:cubicBezTo>
                      <a:pt x="22" y="0"/>
                      <a:pt x="22" y="0"/>
                      <a:pt x="21" y="0"/>
                    </a:cubicBezTo>
                    <a:cubicBezTo>
                      <a:pt x="10" y="1"/>
                      <a:pt x="1" y="12"/>
                      <a:pt x="2" y="24"/>
                    </a:cubicBezTo>
                    <a:cubicBezTo>
                      <a:pt x="10" y="185"/>
                      <a:pt x="136" y="319"/>
                      <a:pt x="285" y="369"/>
                    </a:cubicBezTo>
                    <a:cubicBezTo>
                      <a:pt x="287" y="370"/>
                      <a:pt x="289" y="370"/>
                      <a:pt x="291" y="370"/>
                    </a:cubicBezTo>
                    <a:cubicBezTo>
                      <a:pt x="307" y="370"/>
                      <a:pt x="316" y="345"/>
                      <a:pt x="298" y="339"/>
                    </a:cubicBezTo>
                    <a:cubicBezTo>
                      <a:pt x="164" y="283"/>
                      <a:pt x="56" y="169"/>
                      <a:pt x="44" y="20"/>
                    </a:cubicBezTo>
                    <a:cubicBezTo>
                      <a:pt x="43" y="9"/>
                      <a:pt x="33" y="0"/>
                      <a:pt x="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3778289" y="2961591"/>
                <a:ext cx="351704" cy="232719"/>
              </a:xfrm>
              <a:custGeom>
                <a:rect b="b" l="l" r="r" t="t"/>
                <a:pathLst>
                  <a:path extrusionOk="0" h="2926" w="4422">
                    <a:moveTo>
                      <a:pt x="281" y="0"/>
                    </a:moveTo>
                    <a:cubicBezTo>
                      <a:pt x="263" y="0"/>
                      <a:pt x="266" y="12"/>
                      <a:pt x="203" y="18"/>
                    </a:cubicBezTo>
                    <a:cubicBezTo>
                      <a:pt x="57" y="32"/>
                      <a:pt x="1" y="55"/>
                      <a:pt x="17" y="131"/>
                    </a:cubicBezTo>
                    <a:cubicBezTo>
                      <a:pt x="63" y="332"/>
                      <a:pt x="48" y="592"/>
                      <a:pt x="1283" y="1564"/>
                    </a:cubicBezTo>
                    <a:cubicBezTo>
                      <a:pt x="1674" y="1872"/>
                      <a:pt x="2079" y="2167"/>
                      <a:pt x="2502" y="2425"/>
                    </a:cubicBezTo>
                    <a:cubicBezTo>
                      <a:pt x="2797" y="2607"/>
                      <a:pt x="3202" y="2925"/>
                      <a:pt x="3578" y="2925"/>
                    </a:cubicBezTo>
                    <a:cubicBezTo>
                      <a:pt x="3635" y="2925"/>
                      <a:pt x="3691" y="2918"/>
                      <a:pt x="3745" y="2902"/>
                    </a:cubicBezTo>
                    <a:cubicBezTo>
                      <a:pt x="4345" y="2729"/>
                      <a:pt x="4421" y="1875"/>
                      <a:pt x="3884" y="1583"/>
                    </a:cubicBezTo>
                    <a:cubicBezTo>
                      <a:pt x="2447" y="803"/>
                      <a:pt x="558" y="67"/>
                      <a:pt x="337" y="11"/>
                    </a:cubicBezTo>
                    <a:cubicBezTo>
                      <a:pt x="305" y="3"/>
                      <a:pt x="290" y="0"/>
                      <a:pt x="281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4006400" y="3045105"/>
                <a:ext cx="88761" cy="47085"/>
              </a:xfrm>
              <a:custGeom>
                <a:rect b="b" l="l" r="r" t="t"/>
                <a:pathLst>
                  <a:path extrusionOk="0" h="592" w="1116">
                    <a:moveTo>
                      <a:pt x="24" y="0"/>
                    </a:moveTo>
                    <a:cubicBezTo>
                      <a:pt x="9" y="0"/>
                      <a:pt x="0" y="22"/>
                      <a:pt x="17" y="30"/>
                    </a:cubicBezTo>
                    <a:cubicBezTo>
                      <a:pt x="366" y="225"/>
                      <a:pt x="726" y="398"/>
                      <a:pt x="1075" y="589"/>
                    </a:cubicBezTo>
                    <a:cubicBezTo>
                      <a:pt x="1078" y="591"/>
                      <a:pt x="1082" y="592"/>
                      <a:pt x="1085" y="592"/>
                    </a:cubicBezTo>
                    <a:cubicBezTo>
                      <a:pt x="1104" y="592"/>
                      <a:pt x="1115" y="562"/>
                      <a:pt x="1095" y="552"/>
                    </a:cubicBezTo>
                    <a:cubicBezTo>
                      <a:pt x="746" y="357"/>
                      <a:pt x="384" y="188"/>
                      <a:pt x="32" y="3"/>
                    </a:cubicBezTo>
                    <a:cubicBezTo>
                      <a:pt x="30" y="1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3701058" y="2901143"/>
                <a:ext cx="130596" cy="106338"/>
              </a:xfrm>
              <a:custGeom>
                <a:rect b="b" l="l" r="r" t="t"/>
                <a:pathLst>
                  <a:path extrusionOk="0" h="1337" w="1642">
                    <a:moveTo>
                      <a:pt x="124" y="1"/>
                    </a:moveTo>
                    <a:cubicBezTo>
                      <a:pt x="42" y="1"/>
                      <a:pt x="1" y="30"/>
                      <a:pt x="20" y="94"/>
                    </a:cubicBezTo>
                    <a:cubicBezTo>
                      <a:pt x="44" y="175"/>
                      <a:pt x="295" y="336"/>
                      <a:pt x="371" y="401"/>
                    </a:cubicBezTo>
                    <a:cubicBezTo>
                      <a:pt x="374" y="403"/>
                      <a:pt x="309" y="417"/>
                      <a:pt x="304" y="419"/>
                    </a:cubicBezTo>
                    <a:cubicBezTo>
                      <a:pt x="63" y="510"/>
                      <a:pt x="523" y="915"/>
                      <a:pt x="607" y="987"/>
                    </a:cubicBezTo>
                    <a:cubicBezTo>
                      <a:pt x="798" y="1147"/>
                      <a:pt x="1050" y="1323"/>
                      <a:pt x="1308" y="1336"/>
                    </a:cubicBezTo>
                    <a:cubicBezTo>
                      <a:pt x="1313" y="1336"/>
                      <a:pt x="1318" y="1337"/>
                      <a:pt x="1323" y="1337"/>
                    </a:cubicBezTo>
                    <a:cubicBezTo>
                      <a:pt x="1604" y="1337"/>
                      <a:pt x="1642" y="993"/>
                      <a:pt x="1497" y="812"/>
                    </a:cubicBezTo>
                    <a:cubicBezTo>
                      <a:pt x="1111" y="327"/>
                      <a:pt x="396" y="1"/>
                      <a:pt x="124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3"/>
              <p:cNvSpPr/>
              <p:nvPr/>
            </p:nvSpPr>
            <p:spPr>
              <a:xfrm>
                <a:off x="3728658" y="2931685"/>
                <a:ext cx="36984" cy="23383"/>
              </a:xfrm>
              <a:custGeom>
                <a:rect b="b" l="l" r="r" t="t"/>
                <a:pathLst>
                  <a:path extrusionOk="0" h="294" w="465">
                    <a:moveTo>
                      <a:pt x="24" y="0"/>
                    </a:moveTo>
                    <a:cubicBezTo>
                      <a:pt x="9" y="0"/>
                      <a:pt x="1" y="24"/>
                      <a:pt x="17" y="30"/>
                    </a:cubicBezTo>
                    <a:cubicBezTo>
                      <a:pt x="162" y="102"/>
                      <a:pt x="296" y="193"/>
                      <a:pt x="428" y="289"/>
                    </a:cubicBezTo>
                    <a:cubicBezTo>
                      <a:pt x="431" y="292"/>
                      <a:pt x="435" y="293"/>
                      <a:pt x="440" y="293"/>
                    </a:cubicBezTo>
                    <a:cubicBezTo>
                      <a:pt x="446" y="293"/>
                      <a:pt x="452" y="290"/>
                      <a:pt x="457" y="285"/>
                    </a:cubicBezTo>
                    <a:cubicBezTo>
                      <a:pt x="465" y="276"/>
                      <a:pt x="462" y="263"/>
                      <a:pt x="453" y="255"/>
                    </a:cubicBezTo>
                    <a:cubicBezTo>
                      <a:pt x="322" y="155"/>
                      <a:pt x="182" y="66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3"/>
              <p:cNvSpPr/>
              <p:nvPr/>
            </p:nvSpPr>
            <p:spPr>
              <a:xfrm>
                <a:off x="3803900" y="2980441"/>
                <a:ext cx="25213" cy="29507"/>
              </a:xfrm>
              <a:custGeom>
                <a:rect b="b" l="l" r="r" t="t"/>
                <a:pathLst>
                  <a:path extrusionOk="0" h="371" w="317">
                    <a:moveTo>
                      <a:pt x="293" y="1"/>
                    </a:moveTo>
                    <a:cubicBezTo>
                      <a:pt x="283" y="1"/>
                      <a:pt x="273" y="7"/>
                      <a:pt x="272" y="20"/>
                    </a:cubicBezTo>
                    <a:cubicBezTo>
                      <a:pt x="260" y="169"/>
                      <a:pt x="152" y="283"/>
                      <a:pt x="18" y="339"/>
                    </a:cubicBezTo>
                    <a:cubicBezTo>
                      <a:pt x="1" y="347"/>
                      <a:pt x="9" y="370"/>
                      <a:pt x="24" y="370"/>
                    </a:cubicBezTo>
                    <a:cubicBezTo>
                      <a:pt x="26" y="370"/>
                      <a:pt x="29" y="370"/>
                      <a:pt x="31" y="369"/>
                    </a:cubicBezTo>
                    <a:cubicBezTo>
                      <a:pt x="178" y="319"/>
                      <a:pt x="306" y="186"/>
                      <a:pt x="315" y="23"/>
                    </a:cubicBezTo>
                    <a:cubicBezTo>
                      <a:pt x="317" y="9"/>
                      <a:pt x="305" y="1"/>
                      <a:pt x="2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3837146" y="2972329"/>
                <a:ext cx="60606" cy="27996"/>
              </a:xfrm>
              <a:custGeom>
                <a:rect b="b" l="l" r="r" t="t"/>
                <a:pathLst>
                  <a:path extrusionOk="0" h="352" w="762">
                    <a:moveTo>
                      <a:pt x="24" y="0"/>
                    </a:moveTo>
                    <a:cubicBezTo>
                      <a:pt x="8" y="0"/>
                      <a:pt x="0" y="25"/>
                      <a:pt x="17" y="34"/>
                    </a:cubicBezTo>
                    <a:cubicBezTo>
                      <a:pt x="253" y="142"/>
                      <a:pt x="489" y="247"/>
                      <a:pt x="728" y="350"/>
                    </a:cubicBezTo>
                    <a:cubicBezTo>
                      <a:pt x="731" y="351"/>
                      <a:pt x="733" y="351"/>
                      <a:pt x="736" y="351"/>
                    </a:cubicBezTo>
                    <a:cubicBezTo>
                      <a:pt x="744" y="351"/>
                      <a:pt x="752" y="346"/>
                      <a:pt x="756" y="339"/>
                    </a:cubicBezTo>
                    <a:cubicBezTo>
                      <a:pt x="761" y="328"/>
                      <a:pt x="756" y="315"/>
                      <a:pt x="746" y="310"/>
                    </a:cubicBezTo>
                    <a:cubicBezTo>
                      <a:pt x="508" y="204"/>
                      <a:pt x="270" y="102"/>
                      <a:pt x="31" y="2"/>
                    </a:cubicBezTo>
                    <a:cubicBezTo>
                      <a:pt x="29" y="1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3784970" y="3001598"/>
                <a:ext cx="53448" cy="49153"/>
              </a:xfrm>
              <a:custGeom>
                <a:rect b="b" l="l" r="r" t="t"/>
                <a:pathLst>
                  <a:path extrusionOk="0" h="618" w="672">
                    <a:moveTo>
                      <a:pt x="24" y="0"/>
                    </a:moveTo>
                    <a:cubicBezTo>
                      <a:pt x="11" y="0"/>
                      <a:pt x="0" y="17"/>
                      <a:pt x="10" y="29"/>
                    </a:cubicBezTo>
                    <a:cubicBezTo>
                      <a:pt x="211" y="234"/>
                      <a:pt x="405" y="441"/>
                      <a:pt x="635" y="614"/>
                    </a:cubicBezTo>
                    <a:cubicBezTo>
                      <a:pt x="638" y="617"/>
                      <a:pt x="642" y="618"/>
                      <a:pt x="647" y="618"/>
                    </a:cubicBezTo>
                    <a:cubicBezTo>
                      <a:pt x="653" y="618"/>
                      <a:pt x="660" y="615"/>
                      <a:pt x="664" y="609"/>
                    </a:cubicBezTo>
                    <a:cubicBezTo>
                      <a:pt x="672" y="599"/>
                      <a:pt x="670" y="586"/>
                      <a:pt x="659" y="578"/>
                    </a:cubicBezTo>
                    <a:cubicBezTo>
                      <a:pt x="439" y="407"/>
                      <a:pt x="236" y="201"/>
                      <a:pt x="35" y="5"/>
                    </a:cubicBezTo>
                    <a:cubicBezTo>
                      <a:pt x="31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3909047" y="2584427"/>
                <a:ext cx="42313" cy="46528"/>
              </a:xfrm>
              <a:custGeom>
                <a:rect b="b" l="l" r="r" t="t"/>
                <a:pathLst>
                  <a:path extrusionOk="0" h="585" w="532">
                    <a:moveTo>
                      <a:pt x="309" y="1"/>
                    </a:moveTo>
                    <a:cubicBezTo>
                      <a:pt x="160" y="2"/>
                      <a:pt x="40" y="123"/>
                      <a:pt x="40" y="272"/>
                    </a:cubicBezTo>
                    <a:cubicBezTo>
                      <a:pt x="40" y="421"/>
                      <a:pt x="1" y="585"/>
                      <a:pt x="150" y="585"/>
                    </a:cubicBezTo>
                    <a:cubicBezTo>
                      <a:pt x="381" y="585"/>
                      <a:pt x="532" y="401"/>
                      <a:pt x="532" y="251"/>
                    </a:cubicBezTo>
                    <a:cubicBezTo>
                      <a:pt x="532" y="101"/>
                      <a:pt x="457" y="1"/>
                      <a:pt x="309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3935533" y="2599698"/>
                <a:ext cx="7715" cy="13998"/>
              </a:xfrm>
              <a:custGeom>
                <a:rect b="b" l="l" r="r" t="t"/>
                <a:pathLst>
                  <a:path extrusionOk="0" h="176" w="97">
                    <a:moveTo>
                      <a:pt x="78" y="1"/>
                    </a:moveTo>
                    <a:cubicBezTo>
                      <a:pt x="71" y="1"/>
                      <a:pt x="66" y="6"/>
                      <a:pt x="63" y="13"/>
                    </a:cubicBezTo>
                    <a:cubicBezTo>
                      <a:pt x="51" y="55"/>
                      <a:pt x="27" y="102"/>
                      <a:pt x="10" y="145"/>
                    </a:cubicBezTo>
                    <a:cubicBezTo>
                      <a:pt x="1" y="161"/>
                      <a:pt x="16" y="175"/>
                      <a:pt x="31" y="175"/>
                    </a:cubicBezTo>
                    <a:cubicBezTo>
                      <a:pt x="38" y="175"/>
                      <a:pt x="45" y="172"/>
                      <a:pt x="50" y="164"/>
                    </a:cubicBezTo>
                    <a:cubicBezTo>
                      <a:pt x="72" y="118"/>
                      <a:pt x="89" y="74"/>
                      <a:pt x="97" y="19"/>
                    </a:cubicBezTo>
                    <a:cubicBezTo>
                      <a:pt x="97" y="12"/>
                      <a:pt x="92" y="4"/>
                      <a:pt x="84" y="2"/>
                    </a:cubicBezTo>
                    <a:cubicBezTo>
                      <a:pt x="82" y="1"/>
                      <a:pt x="80" y="1"/>
                      <a:pt x="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3725953" y="2584427"/>
                <a:ext cx="42233" cy="46528"/>
              </a:xfrm>
              <a:custGeom>
                <a:rect b="b" l="l" r="r" t="t"/>
                <a:pathLst>
                  <a:path extrusionOk="0" h="585" w="531">
                    <a:moveTo>
                      <a:pt x="223" y="1"/>
                    </a:moveTo>
                    <a:cubicBezTo>
                      <a:pt x="75" y="1"/>
                      <a:pt x="1" y="101"/>
                      <a:pt x="1" y="251"/>
                    </a:cubicBezTo>
                    <a:cubicBezTo>
                      <a:pt x="1" y="401"/>
                      <a:pt x="151" y="585"/>
                      <a:pt x="382" y="585"/>
                    </a:cubicBezTo>
                    <a:cubicBezTo>
                      <a:pt x="531" y="585"/>
                      <a:pt x="493" y="421"/>
                      <a:pt x="493" y="272"/>
                    </a:cubicBezTo>
                    <a:cubicBezTo>
                      <a:pt x="493" y="123"/>
                      <a:pt x="371" y="2"/>
                      <a:pt x="223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733907" y="2599539"/>
                <a:ext cx="7397" cy="14078"/>
              </a:xfrm>
              <a:custGeom>
                <a:rect b="b" l="l" r="r" t="t"/>
                <a:pathLst>
                  <a:path extrusionOk="0" h="177" w="93">
                    <a:moveTo>
                      <a:pt x="18" y="1"/>
                    </a:moveTo>
                    <a:cubicBezTo>
                      <a:pt x="17" y="1"/>
                      <a:pt x="17" y="1"/>
                      <a:pt x="16" y="1"/>
                    </a:cubicBezTo>
                    <a:cubicBezTo>
                      <a:pt x="8" y="2"/>
                      <a:pt x="0" y="11"/>
                      <a:pt x="2" y="20"/>
                    </a:cubicBezTo>
                    <a:cubicBezTo>
                      <a:pt x="9" y="76"/>
                      <a:pt x="26" y="119"/>
                      <a:pt x="50" y="165"/>
                    </a:cubicBezTo>
                    <a:cubicBezTo>
                      <a:pt x="54" y="172"/>
                      <a:pt x="61" y="177"/>
                      <a:pt x="68" y="177"/>
                    </a:cubicBezTo>
                    <a:cubicBezTo>
                      <a:pt x="71" y="177"/>
                      <a:pt x="74" y="176"/>
                      <a:pt x="77" y="174"/>
                    </a:cubicBezTo>
                    <a:cubicBezTo>
                      <a:pt x="88" y="169"/>
                      <a:pt x="93" y="156"/>
                      <a:pt x="88" y="145"/>
                    </a:cubicBezTo>
                    <a:cubicBezTo>
                      <a:pt x="70" y="103"/>
                      <a:pt x="47" y="57"/>
                      <a:pt x="34" y="14"/>
                    </a:cubicBezTo>
                    <a:cubicBezTo>
                      <a:pt x="33" y="6"/>
                      <a:pt x="26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3768665" y="2630081"/>
                <a:ext cx="139823" cy="203610"/>
              </a:xfrm>
              <a:custGeom>
                <a:rect b="b" l="l" r="r" t="t"/>
                <a:pathLst>
                  <a:path extrusionOk="0" h="2560" w="1758">
                    <a:moveTo>
                      <a:pt x="878" y="1"/>
                    </a:moveTo>
                    <a:cubicBezTo>
                      <a:pt x="526" y="1"/>
                      <a:pt x="243" y="284"/>
                      <a:pt x="243" y="636"/>
                    </a:cubicBezTo>
                    <a:lnTo>
                      <a:pt x="243" y="639"/>
                    </a:lnTo>
                    <a:cubicBezTo>
                      <a:pt x="235" y="720"/>
                      <a:pt x="227" y="787"/>
                      <a:pt x="212" y="872"/>
                    </a:cubicBezTo>
                    <a:cubicBezTo>
                      <a:pt x="190" y="987"/>
                      <a:pt x="144" y="1131"/>
                      <a:pt x="70" y="1341"/>
                    </a:cubicBezTo>
                    <a:lnTo>
                      <a:pt x="65" y="1352"/>
                    </a:lnTo>
                    <a:cubicBezTo>
                      <a:pt x="24" y="1453"/>
                      <a:pt x="1" y="1565"/>
                      <a:pt x="1" y="1681"/>
                    </a:cubicBezTo>
                    <a:cubicBezTo>
                      <a:pt x="1" y="2167"/>
                      <a:pt x="394" y="2559"/>
                      <a:pt x="880" y="2559"/>
                    </a:cubicBezTo>
                    <a:cubicBezTo>
                      <a:pt x="1364" y="2559"/>
                      <a:pt x="1758" y="2167"/>
                      <a:pt x="1758" y="1681"/>
                    </a:cubicBezTo>
                    <a:cubicBezTo>
                      <a:pt x="1758" y="1565"/>
                      <a:pt x="1734" y="1455"/>
                      <a:pt x="1692" y="1353"/>
                    </a:cubicBezTo>
                    <a:cubicBezTo>
                      <a:pt x="1615" y="1137"/>
                      <a:pt x="1569" y="991"/>
                      <a:pt x="1545" y="872"/>
                    </a:cubicBezTo>
                    <a:cubicBezTo>
                      <a:pt x="1529" y="786"/>
                      <a:pt x="1522" y="718"/>
                      <a:pt x="1513" y="636"/>
                    </a:cubicBezTo>
                    <a:cubicBezTo>
                      <a:pt x="1513" y="284"/>
                      <a:pt x="1229" y="1"/>
                      <a:pt x="878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3786242" y="2630240"/>
                <a:ext cx="104270" cy="101089"/>
              </a:xfrm>
              <a:custGeom>
                <a:rect b="b" l="l" r="r" t="t"/>
                <a:pathLst>
                  <a:path extrusionOk="0" h="1271" w="1311">
                    <a:moveTo>
                      <a:pt x="656" y="1"/>
                    </a:moveTo>
                    <a:cubicBezTo>
                      <a:pt x="322" y="1"/>
                      <a:pt x="42" y="261"/>
                      <a:pt x="22" y="598"/>
                    </a:cubicBezTo>
                    <a:cubicBezTo>
                      <a:pt x="1" y="948"/>
                      <a:pt x="267" y="1249"/>
                      <a:pt x="619" y="1270"/>
                    </a:cubicBezTo>
                    <a:cubicBezTo>
                      <a:pt x="632" y="1271"/>
                      <a:pt x="645" y="1271"/>
                      <a:pt x="658" y="1271"/>
                    </a:cubicBezTo>
                    <a:cubicBezTo>
                      <a:pt x="991" y="1271"/>
                      <a:pt x="1270" y="1010"/>
                      <a:pt x="1290" y="673"/>
                    </a:cubicBezTo>
                    <a:cubicBezTo>
                      <a:pt x="1311" y="323"/>
                      <a:pt x="1044" y="22"/>
                      <a:pt x="694" y="2"/>
                    </a:cubicBezTo>
                    <a:cubicBezTo>
                      <a:pt x="681" y="1"/>
                      <a:pt x="668" y="1"/>
                      <a:pt x="656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3768744" y="2693949"/>
                <a:ext cx="139743" cy="139743"/>
              </a:xfrm>
              <a:custGeom>
                <a:rect b="b" l="l" r="r" t="t"/>
                <a:pathLst>
                  <a:path extrusionOk="0" h="1757" w="1757">
                    <a:moveTo>
                      <a:pt x="879" y="1"/>
                    </a:moveTo>
                    <a:cubicBezTo>
                      <a:pt x="393" y="1"/>
                      <a:pt x="1" y="394"/>
                      <a:pt x="1" y="878"/>
                    </a:cubicBezTo>
                    <a:cubicBezTo>
                      <a:pt x="1" y="1363"/>
                      <a:pt x="393" y="1756"/>
                      <a:pt x="879" y="1756"/>
                    </a:cubicBezTo>
                    <a:cubicBezTo>
                      <a:pt x="1363" y="1756"/>
                      <a:pt x="1757" y="1363"/>
                      <a:pt x="1757" y="878"/>
                    </a:cubicBezTo>
                    <a:cubicBezTo>
                      <a:pt x="1757" y="394"/>
                      <a:pt x="1363" y="1"/>
                      <a:pt x="879" y="1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3771687" y="2630081"/>
                <a:ext cx="118825" cy="117155"/>
              </a:xfrm>
              <a:custGeom>
                <a:rect b="b" l="l" r="r" t="t"/>
                <a:pathLst>
                  <a:path extrusionOk="0" h="1473" w="1494">
                    <a:moveTo>
                      <a:pt x="842" y="1"/>
                    </a:moveTo>
                    <a:cubicBezTo>
                      <a:pt x="490" y="1"/>
                      <a:pt x="206" y="284"/>
                      <a:pt x="206" y="635"/>
                    </a:cubicBezTo>
                    <a:lnTo>
                      <a:pt x="206" y="639"/>
                    </a:lnTo>
                    <a:cubicBezTo>
                      <a:pt x="198" y="720"/>
                      <a:pt x="191" y="787"/>
                      <a:pt x="175" y="872"/>
                    </a:cubicBezTo>
                    <a:cubicBezTo>
                      <a:pt x="154" y="987"/>
                      <a:pt x="108" y="1131"/>
                      <a:pt x="33" y="1341"/>
                    </a:cubicBezTo>
                    <a:lnTo>
                      <a:pt x="29" y="1352"/>
                    </a:lnTo>
                    <a:cubicBezTo>
                      <a:pt x="23" y="1365"/>
                      <a:pt x="18" y="1378"/>
                      <a:pt x="14" y="1391"/>
                    </a:cubicBezTo>
                    <a:cubicBezTo>
                      <a:pt x="9" y="1403"/>
                      <a:pt x="6" y="1418"/>
                      <a:pt x="2" y="1430"/>
                    </a:cubicBezTo>
                    <a:cubicBezTo>
                      <a:pt x="1" y="1432"/>
                      <a:pt x="1" y="1433"/>
                      <a:pt x="1" y="1434"/>
                    </a:cubicBezTo>
                    <a:cubicBezTo>
                      <a:pt x="65" y="1465"/>
                      <a:pt x="192" y="1473"/>
                      <a:pt x="301" y="1473"/>
                    </a:cubicBezTo>
                    <a:cubicBezTo>
                      <a:pt x="586" y="1471"/>
                      <a:pt x="847" y="1387"/>
                      <a:pt x="1081" y="1221"/>
                    </a:cubicBezTo>
                    <a:cubicBezTo>
                      <a:pt x="1235" y="1112"/>
                      <a:pt x="1408" y="956"/>
                      <a:pt x="1494" y="782"/>
                    </a:cubicBezTo>
                    <a:cubicBezTo>
                      <a:pt x="1486" y="734"/>
                      <a:pt x="1481" y="688"/>
                      <a:pt x="1476" y="635"/>
                    </a:cubicBezTo>
                    <a:cubicBezTo>
                      <a:pt x="1476" y="284"/>
                      <a:pt x="1192" y="1"/>
                      <a:pt x="842" y="1"/>
                    </a:cubicBezTo>
                    <a:close/>
                  </a:path>
                </a:pathLst>
              </a:custGeom>
              <a:solidFill>
                <a:srgbClr val="ED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3738997" y="2470768"/>
                <a:ext cx="199394" cy="241230"/>
              </a:xfrm>
              <a:custGeom>
                <a:rect b="b" l="l" r="r" t="t"/>
                <a:pathLst>
                  <a:path extrusionOk="0" h="3033" w="2507">
                    <a:moveTo>
                      <a:pt x="1250" y="0"/>
                    </a:moveTo>
                    <a:cubicBezTo>
                      <a:pt x="824" y="9"/>
                      <a:pt x="465" y="229"/>
                      <a:pt x="268" y="645"/>
                    </a:cubicBezTo>
                    <a:cubicBezTo>
                      <a:pt x="63" y="1075"/>
                      <a:pt x="0" y="1974"/>
                      <a:pt x="278" y="2427"/>
                    </a:cubicBezTo>
                    <a:cubicBezTo>
                      <a:pt x="429" y="2673"/>
                      <a:pt x="789" y="3027"/>
                      <a:pt x="1249" y="3032"/>
                    </a:cubicBezTo>
                    <a:lnTo>
                      <a:pt x="1258" y="3032"/>
                    </a:lnTo>
                    <a:cubicBezTo>
                      <a:pt x="1717" y="3027"/>
                      <a:pt x="2076" y="2675"/>
                      <a:pt x="2228" y="2427"/>
                    </a:cubicBezTo>
                    <a:cubicBezTo>
                      <a:pt x="2506" y="1974"/>
                      <a:pt x="2444" y="1075"/>
                      <a:pt x="2240" y="645"/>
                    </a:cubicBezTo>
                    <a:cubicBezTo>
                      <a:pt x="2041" y="229"/>
                      <a:pt x="1685" y="9"/>
                      <a:pt x="1259" y="0"/>
                    </a:cubicBezTo>
                    <a:close/>
                  </a:path>
                </a:pathLst>
              </a:custGeom>
              <a:solidFill>
                <a:srgbClr val="FBD1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3865461" y="2555316"/>
                <a:ext cx="26406" cy="15350"/>
              </a:xfrm>
              <a:custGeom>
                <a:rect b="b" l="l" r="r" t="t"/>
                <a:pathLst>
                  <a:path extrusionOk="0" h="193" w="332">
                    <a:moveTo>
                      <a:pt x="135" y="0"/>
                    </a:moveTo>
                    <a:cubicBezTo>
                      <a:pt x="65" y="0"/>
                      <a:pt x="2" y="27"/>
                      <a:pt x="2" y="85"/>
                    </a:cubicBezTo>
                    <a:cubicBezTo>
                      <a:pt x="0" y="151"/>
                      <a:pt x="106" y="192"/>
                      <a:pt x="197" y="192"/>
                    </a:cubicBezTo>
                    <a:cubicBezTo>
                      <a:pt x="260" y="192"/>
                      <a:pt x="316" y="172"/>
                      <a:pt x="322" y="124"/>
                    </a:cubicBezTo>
                    <a:cubicBezTo>
                      <a:pt x="331" y="46"/>
                      <a:pt x="227" y="0"/>
                      <a:pt x="135" y="0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3784970" y="2555555"/>
                <a:ext cx="27519" cy="15112"/>
              </a:xfrm>
              <a:custGeom>
                <a:rect b="b" l="l" r="r" t="t"/>
                <a:pathLst>
                  <a:path extrusionOk="0" h="190" w="346">
                    <a:moveTo>
                      <a:pt x="196" y="1"/>
                    </a:moveTo>
                    <a:cubicBezTo>
                      <a:pt x="103" y="1"/>
                      <a:pt x="1" y="47"/>
                      <a:pt x="18" y="122"/>
                    </a:cubicBezTo>
                    <a:cubicBezTo>
                      <a:pt x="27" y="168"/>
                      <a:pt x="89" y="189"/>
                      <a:pt x="156" y="189"/>
                    </a:cubicBezTo>
                    <a:cubicBezTo>
                      <a:pt x="246" y="189"/>
                      <a:pt x="346" y="151"/>
                      <a:pt x="338" y="85"/>
                    </a:cubicBezTo>
                    <a:cubicBezTo>
                      <a:pt x="331" y="26"/>
                      <a:pt x="266" y="1"/>
                      <a:pt x="196" y="1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3828874" y="2574326"/>
                <a:ext cx="21793" cy="48596"/>
              </a:xfrm>
              <a:custGeom>
                <a:rect b="b" l="l" r="r" t="t"/>
                <a:pathLst>
                  <a:path extrusionOk="0" h="611" w="274">
                    <a:moveTo>
                      <a:pt x="188" y="0"/>
                    </a:moveTo>
                    <a:cubicBezTo>
                      <a:pt x="179" y="0"/>
                      <a:pt x="170" y="7"/>
                      <a:pt x="171" y="18"/>
                    </a:cubicBezTo>
                    <a:cubicBezTo>
                      <a:pt x="191" y="137"/>
                      <a:pt x="208" y="260"/>
                      <a:pt x="221" y="380"/>
                    </a:cubicBezTo>
                    <a:cubicBezTo>
                      <a:pt x="228" y="439"/>
                      <a:pt x="227" y="501"/>
                      <a:pt x="186" y="531"/>
                    </a:cubicBezTo>
                    <a:cubicBezTo>
                      <a:pt x="143" y="562"/>
                      <a:pt x="74" y="568"/>
                      <a:pt x="23" y="574"/>
                    </a:cubicBezTo>
                    <a:cubicBezTo>
                      <a:pt x="1" y="574"/>
                      <a:pt x="1" y="610"/>
                      <a:pt x="23" y="610"/>
                    </a:cubicBezTo>
                    <a:cubicBezTo>
                      <a:pt x="32" y="610"/>
                      <a:pt x="40" y="611"/>
                      <a:pt x="49" y="611"/>
                    </a:cubicBezTo>
                    <a:cubicBezTo>
                      <a:pt x="57" y="611"/>
                      <a:pt x="65" y="610"/>
                      <a:pt x="73" y="609"/>
                    </a:cubicBezTo>
                    <a:cubicBezTo>
                      <a:pt x="157" y="600"/>
                      <a:pt x="254" y="570"/>
                      <a:pt x="266" y="473"/>
                    </a:cubicBezTo>
                    <a:cubicBezTo>
                      <a:pt x="274" y="317"/>
                      <a:pt x="232" y="164"/>
                      <a:pt x="201" y="11"/>
                    </a:cubicBezTo>
                    <a:cubicBezTo>
                      <a:pt x="199" y="3"/>
                      <a:pt x="194" y="0"/>
                      <a:pt x="1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3789026" y="2584188"/>
                <a:ext cx="22667" cy="9465"/>
              </a:xfrm>
              <a:custGeom>
                <a:rect b="b" l="l" r="r" t="t"/>
                <a:pathLst>
                  <a:path extrusionOk="0" h="119" w="285">
                    <a:moveTo>
                      <a:pt x="141" y="1"/>
                    </a:moveTo>
                    <a:cubicBezTo>
                      <a:pt x="88" y="1"/>
                      <a:pt x="37" y="27"/>
                      <a:pt x="11" y="82"/>
                    </a:cubicBezTo>
                    <a:cubicBezTo>
                      <a:pt x="1" y="100"/>
                      <a:pt x="18" y="119"/>
                      <a:pt x="36" y="119"/>
                    </a:cubicBezTo>
                    <a:cubicBezTo>
                      <a:pt x="42" y="119"/>
                      <a:pt x="49" y="116"/>
                      <a:pt x="54" y="110"/>
                    </a:cubicBezTo>
                    <a:cubicBezTo>
                      <a:pt x="64" y="99"/>
                      <a:pt x="77" y="86"/>
                      <a:pt x="92" y="77"/>
                    </a:cubicBezTo>
                    <a:cubicBezTo>
                      <a:pt x="105" y="69"/>
                      <a:pt x="118" y="66"/>
                      <a:pt x="132" y="66"/>
                    </a:cubicBezTo>
                    <a:cubicBezTo>
                      <a:pt x="163" y="66"/>
                      <a:pt x="195" y="84"/>
                      <a:pt x="221" y="102"/>
                    </a:cubicBezTo>
                    <a:cubicBezTo>
                      <a:pt x="227" y="106"/>
                      <a:pt x="233" y="108"/>
                      <a:pt x="239" y="108"/>
                    </a:cubicBezTo>
                    <a:cubicBezTo>
                      <a:pt x="265" y="108"/>
                      <a:pt x="285" y="72"/>
                      <a:pt x="260" y="51"/>
                    </a:cubicBezTo>
                    <a:cubicBezTo>
                      <a:pt x="228" y="18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3867847" y="2584188"/>
                <a:ext cx="22667" cy="9544"/>
              </a:xfrm>
              <a:custGeom>
                <a:rect b="b" l="l" r="r" t="t"/>
                <a:pathLst>
                  <a:path extrusionOk="0" h="120" w="285">
                    <a:moveTo>
                      <a:pt x="141" y="1"/>
                    </a:moveTo>
                    <a:cubicBezTo>
                      <a:pt x="88" y="1"/>
                      <a:pt x="37" y="27"/>
                      <a:pt x="11" y="82"/>
                    </a:cubicBezTo>
                    <a:cubicBezTo>
                      <a:pt x="1" y="100"/>
                      <a:pt x="18" y="119"/>
                      <a:pt x="35" y="119"/>
                    </a:cubicBezTo>
                    <a:cubicBezTo>
                      <a:pt x="42" y="119"/>
                      <a:pt x="48" y="117"/>
                      <a:pt x="54" y="110"/>
                    </a:cubicBezTo>
                    <a:cubicBezTo>
                      <a:pt x="64" y="99"/>
                      <a:pt x="77" y="86"/>
                      <a:pt x="92" y="77"/>
                    </a:cubicBezTo>
                    <a:cubicBezTo>
                      <a:pt x="105" y="69"/>
                      <a:pt x="118" y="66"/>
                      <a:pt x="132" y="66"/>
                    </a:cubicBezTo>
                    <a:cubicBezTo>
                      <a:pt x="163" y="66"/>
                      <a:pt x="194" y="84"/>
                      <a:pt x="221" y="102"/>
                    </a:cubicBezTo>
                    <a:cubicBezTo>
                      <a:pt x="227" y="106"/>
                      <a:pt x="233" y="108"/>
                      <a:pt x="239" y="108"/>
                    </a:cubicBezTo>
                    <a:cubicBezTo>
                      <a:pt x="265" y="108"/>
                      <a:pt x="284" y="72"/>
                      <a:pt x="260" y="51"/>
                    </a:cubicBezTo>
                    <a:cubicBezTo>
                      <a:pt x="227" y="18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3758404" y="2611628"/>
                <a:ext cx="47801" cy="30462"/>
              </a:xfrm>
              <a:custGeom>
                <a:rect b="b" l="l" r="r" t="t"/>
                <a:pathLst>
                  <a:path extrusionOk="0" h="383" w="601">
                    <a:moveTo>
                      <a:pt x="352" y="0"/>
                    </a:moveTo>
                    <a:cubicBezTo>
                      <a:pt x="345" y="0"/>
                      <a:pt x="339" y="0"/>
                      <a:pt x="332" y="1"/>
                    </a:cubicBezTo>
                    <a:cubicBezTo>
                      <a:pt x="0" y="16"/>
                      <a:pt x="2" y="382"/>
                      <a:pt x="341" y="382"/>
                    </a:cubicBezTo>
                    <a:cubicBezTo>
                      <a:pt x="348" y="382"/>
                      <a:pt x="355" y="382"/>
                      <a:pt x="363" y="382"/>
                    </a:cubicBezTo>
                    <a:cubicBezTo>
                      <a:pt x="484" y="376"/>
                      <a:pt x="600" y="275"/>
                      <a:pt x="591" y="180"/>
                    </a:cubicBezTo>
                    <a:cubicBezTo>
                      <a:pt x="581" y="64"/>
                      <a:pt x="476" y="0"/>
                      <a:pt x="352" y="0"/>
                    </a:cubicBezTo>
                    <a:close/>
                  </a:path>
                </a:pathLst>
              </a:custGeom>
              <a:solidFill>
                <a:srgbClr val="ED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3871029" y="2611310"/>
                <a:ext cx="47880" cy="30382"/>
              </a:xfrm>
              <a:custGeom>
                <a:rect b="b" l="l" r="r" t="t"/>
                <a:pathLst>
                  <a:path extrusionOk="0" h="382" w="602">
                    <a:moveTo>
                      <a:pt x="251" y="0"/>
                    </a:moveTo>
                    <a:cubicBezTo>
                      <a:pt x="127" y="0"/>
                      <a:pt x="19" y="63"/>
                      <a:pt x="10" y="180"/>
                    </a:cubicBezTo>
                    <a:cubicBezTo>
                      <a:pt x="0" y="275"/>
                      <a:pt x="116" y="376"/>
                      <a:pt x="237" y="381"/>
                    </a:cubicBezTo>
                    <a:cubicBezTo>
                      <a:pt x="245" y="382"/>
                      <a:pt x="253" y="382"/>
                      <a:pt x="260" y="382"/>
                    </a:cubicBezTo>
                    <a:cubicBezTo>
                      <a:pt x="599" y="382"/>
                      <a:pt x="602" y="16"/>
                      <a:pt x="268" y="0"/>
                    </a:cubicBezTo>
                    <a:cubicBezTo>
                      <a:pt x="262" y="0"/>
                      <a:pt x="257" y="0"/>
                      <a:pt x="251" y="0"/>
                    </a:cubicBezTo>
                    <a:close/>
                  </a:path>
                </a:pathLst>
              </a:custGeom>
              <a:solidFill>
                <a:srgbClr val="ED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3712909" y="2432352"/>
                <a:ext cx="117394" cy="150719"/>
              </a:xfrm>
              <a:custGeom>
                <a:rect b="b" l="l" r="r" t="t"/>
                <a:pathLst>
                  <a:path extrusionOk="0" h="1895" w="1476">
                    <a:moveTo>
                      <a:pt x="965" y="1"/>
                    </a:moveTo>
                    <a:cubicBezTo>
                      <a:pt x="921" y="1"/>
                      <a:pt x="876" y="5"/>
                      <a:pt x="828" y="14"/>
                    </a:cubicBezTo>
                    <a:cubicBezTo>
                      <a:pt x="677" y="43"/>
                      <a:pt x="546" y="118"/>
                      <a:pt x="433" y="221"/>
                    </a:cubicBezTo>
                    <a:cubicBezTo>
                      <a:pt x="274" y="366"/>
                      <a:pt x="156" y="539"/>
                      <a:pt x="79" y="741"/>
                    </a:cubicBezTo>
                    <a:cubicBezTo>
                      <a:pt x="33" y="855"/>
                      <a:pt x="6" y="974"/>
                      <a:pt x="3" y="1097"/>
                    </a:cubicBezTo>
                    <a:cubicBezTo>
                      <a:pt x="1" y="1292"/>
                      <a:pt x="53" y="1471"/>
                      <a:pt x="151" y="1638"/>
                    </a:cubicBezTo>
                    <a:cubicBezTo>
                      <a:pt x="200" y="1719"/>
                      <a:pt x="256" y="1789"/>
                      <a:pt x="329" y="1847"/>
                    </a:cubicBezTo>
                    <a:cubicBezTo>
                      <a:pt x="370" y="1879"/>
                      <a:pt x="400" y="1895"/>
                      <a:pt x="432" y="1895"/>
                    </a:cubicBezTo>
                    <a:cubicBezTo>
                      <a:pt x="459" y="1895"/>
                      <a:pt x="488" y="1883"/>
                      <a:pt x="526" y="1861"/>
                    </a:cubicBezTo>
                    <a:cubicBezTo>
                      <a:pt x="539" y="1855"/>
                      <a:pt x="550" y="1847"/>
                      <a:pt x="561" y="1840"/>
                    </a:cubicBezTo>
                    <a:cubicBezTo>
                      <a:pt x="715" y="1747"/>
                      <a:pt x="848" y="1627"/>
                      <a:pt x="967" y="1496"/>
                    </a:cubicBezTo>
                    <a:cubicBezTo>
                      <a:pt x="1072" y="1380"/>
                      <a:pt x="1157" y="1250"/>
                      <a:pt x="1235" y="1114"/>
                    </a:cubicBezTo>
                    <a:cubicBezTo>
                      <a:pt x="1327" y="954"/>
                      <a:pt x="1397" y="785"/>
                      <a:pt x="1448" y="609"/>
                    </a:cubicBezTo>
                    <a:cubicBezTo>
                      <a:pt x="1466" y="547"/>
                      <a:pt x="1475" y="484"/>
                      <a:pt x="1476" y="404"/>
                    </a:cubicBezTo>
                    <a:cubicBezTo>
                      <a:pt x="1475" y="394"/>
                      <a:pt x="1474" y="371"/>
                      <a:pt x="1474" y="342"/>
                    </a:cubicBezTo>
                    <a:cubicBezTo>
                      <a:pt x="1473" y="327"/>
                      <a:pt x="1470" y="313"/>
                      <a:pt x="1465" y="301"/>
                    </a:cubicBezTo>
                    <a:cubicBezTo>
                      <a:pt x="1459" y="285"/>
                      <a:pt x="1454" y="269"/>
                      <a:pt x="1444" y="256"/>
                    </a:cubicBezTo>
                    <a:cubicBezTo>
                      <a:pt x="1310" y="87"/>
                      <a:pt x="1156" y="1"/>
                      <a:pt x="965" y="1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3777334" y="2429409"/>
                <a:ext cx="181737" cy="153821"/>
              </a:xfrm>
              <a:custGeom>
                <a:rect b="b" l="l" r="r" t="t"/>
                <a:pathLst>
                  <a:path extrusionOk="0" h="1934" w="2285">
                    <a:moveTo>
                      <a:pt x="1109" y="1"/>
                    </a:moveTo>
                    <a:cubicBezTo>
                      <a:pt x="342" y="1"/>
                      <a:pt x="0" y="901"/>
                      <a:pt x="584" y="1346"/>
                    </a:cubicBezTo>
                    <a:cubicBezTo>
                      <a:pt x="678" y="1418"/>
                      <a:pt x="778" y="1446"/>
                      <a:pt x="858" y="1446"/>
                    </a:cubicBezTo>
                    <a:cubicBezTo>
                      <a:pt x="977" y="1446"/>
                      <a:pt x="1054" y="1385"/>
                      <a:pt x="1010" y="1308"/>
                    </a:cubicBezTo>
                    <a:cubicBezTo>
                      <a:pt x="969" y="1236"/>
                      <a:pt x="963" y="1264"/>
                      <a:pt x="851" y="1035"/>
                    </a:cubicBezTo>
                    <a:cubicBezTo>
                      <a:pt x="849" y="1028"/>
                      <a:pt x="844" y="1016"/>
                      <a:pt x="850" y="1012"/>
                    </a:cubicBezTo>
                    <a:cubicBezTo>
                      <a:pt x="850" y="1012"/>
                      <a:pt x="851" y="1012"/>
                      <a:pt x="852" y="1012"/>
                    </a:cubicBezTo>
                    <a:cubicBezTo>
                      <a:pt x="861" y="1012"/>
                      <a:pt x="879" y="1048"/>
                      <a:pt x="911" y="1076"/>
                    </a:cubicBezTo>
                    <a:cubicBezTo>
                      <a:pt x="1212" y="1332"/>
                      <a:pt x="1451" y="1257"/>
                      <a:pt x="1620" y="1494"/>
                    </a:cubicBezTo>
                    <a:cubicBezTo>
                      <a:pt x="1692" y="1596"/>
                      <a:pt x="1785" y="1896"/>
                      <a:pt x="1918" y="1930"/>
                    </a:cubicBezTo>
                    <a:cubicBezTo>
                      <a:pt x="1927" y="1933"/>
                      <a:pt x="1937" y="1934"/>
                      <a:pt x="1946" y="1934"/>
                    </a:cubicBezTo>
                    <a:cubicBezTo>
                      <a:pt x="2154" y="1934"/>
                      <a:pt x="2285" y="1364"/>
                      <a:pt x="2282" y="1220"/>
                    </a:cubicBezTo>
                    <a:cubicBezTo>
                      <a:pt x="2276" y="927"/>
                      <a:pt x="2236" y="710"/>
                      <a:pt x="2114" y="517"/>
                    </a:cubicBezTo>
                    <a:cubicBezTo>
                      <a:pt x="1970" y="290"/>
                      <a:pt x="1749" y="113"/>
                      <a:pt x="1332" y="25"/>
                    </a:cubicBezTo>
                    <a:cubicBezTo>
                      <a:pt x="1255" y="8"/>
                      <a:pt x="1180" y="1"/>
                      <a:pt x="1109" y="1"/>
                    </a:cubicBezTo>
                    <a:close/>
                  </a:path>
                </a:pathLst>
              </a:custGeom>
              <a:solidFill>
                <a:srgbClr val="FFC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3787754" y="2448657"/>
                <a:ext cx="26962" cy="69036"/>
              </a:xfrm>
              <a:custGeom>
                <a:rect b="b" l="l" r="r" t="t"/>
                <a:pathLst>
                  <a:path extrusionOk="0" h="868" w="339">
                    <a:moveTo>
                      <a:pt x="314" y="0"/>
                    </a:moveTo>
                    <a:cubicBezTo>
                      <a:pt x="310" y="0"/>
                      <a:pt x="306" y="2"/>
                      <a:pt x="302" y="6"/>
                    </a:cubicBezTo>
                    <a:cubicBezTo>
                      <a:pt x="86" y="232"/>
                      <a:pt x="0" y="599"/>
                      <a:pt x="205" y="859"/>
                    </a:cubicBezTo>
                    <a:cubicBezTo>
                      <a:pt x="210" y="865"/>
                      <a:pt x="216" y="868"/>
                      <a:pt x="222" y="868"/>
                    </a:cubicBezTo>
                    <a:cubicBezTo>
                      <a:pt x="237" y="868"/>
                      <a:pt x="253" y="849"/>
                      <a:pt x="240" y="833"/>
                    </a:cubicBezTo>
                    <a:cubicBezTo>
                      <a:pt x="50" y="589"/>
                      <a:pt x="131" y="246"/>
                      <a:pt x="327" y="29"/>
                    </a:cubicBezTo>
                    <a:cubicBezTo>
                      <a:pt x="338" y="17"/>
                      <a:pt x="327" y="0"/>
                      <a:pt x="3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3712512" y="2446032"/>
                <a:ext cx="73093" cy="126302"/>
              </a:xfrm>
              <a:custGeom>
                <a:rect b="b" l="l" r="r" t="t"/>
                <a:pathLst>
                  <a:path extrusionOk="0" h="1588" w="919">
                    <a:moveTo>
                      <a:pt x="894" y="1"/>
                    </a:moveTo>
                    <a:cubicBezTo>
                      <a:pt x="892" y="1"/>
                      <a:pt x="889" y="1"/>
                      <a:pt x="885" y="3"/>
                    </a:cubicBezTo>
                    <a:cubicBezTo>
                      <a:pt x="363" y="338"/>
                      <a:pt x="0" y="937"/>
                      <a:pt x="53" y="1567"/>
                    </a:cubicBezTo>
                    <a:cubicBezTo>
                      <a:pt x="53" y="1581"/>
                      <a:pt x="63" y="1588"/>
                      <a:pt x="74" y="1588"/>
                    </a:cubicBezTo>
                    <a:cubicBezTo>
                      <a:pt x="85" y="1588"/>
                      <a:pt x="97" y="1580"/>
                      <a:pt x="95" y="1565"/>
                    </a:cubicBezTo>
                    <a:cubicBezTo>
                      <a:pt x="47" y="951"/>
                      <a:pt x="400" y="365"/>
                      <a:pt x="903" y="32"/>
                    </a:cubicBezTo>
                    <a:cubicBezTo>
                      <a:pt x="918" y="23"/>
                      <a:pt x="909" y="1"/>
                      <a:pt x="8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3849872" y="2445635"/>
                <a:ext cx="102680" cy="127097"/>
              </a:xfrm>
              <a:custGeom>
                <a:rect b="b" l="l" r="r" t="t"/>
                <a:pathLst>
                  <a:path extrusionOk="0" h="1598" w="1291">
                    <a:moveTo>
                      <a:pt x="23" y="0"/>
                    </a:moveTo>
                    <a:cubicBezTo>
                      <a:pt x="1" y="0"/>
                      <a:pt x="2" y="32"/>
                      <a:pt x="22" y="32"/>
                    </a:cubicBezTo>
                    <a:cubicBezTo>
                      <a:pt x="23" y="32"/>
                      <a:pt x="24" y="32"/>
                      <a:pt x="25" y="32"/>
                    </a:cubicBezTo>
                    <a:cubicBezTo>
                      <a:pt x="751" y="40"/>
                      <a:pt x="1194" y="603"/>
                      <a:pt x="1241" y="1295"/>
                    </a:cubicBezTo>
                    <a:lnTo>
                      <a:pt x="1248" y="1575"/>
                    </a:lnTo>
                    <a:cubicBezTo>
                      <a:pt x="1247" y="1588"/>
                      <a:pt x="1257" y="1598"/>
                      <a:pt x="1270" y="1598"/>
                    </a:cubicBezTo>
                    <a:cubicBezTo>
                      <a:pt x="1282" y="1598"/>
                      <a:pt x="1291" y="1588"/>
                      <a:pt x="1291" y="1576"/>
                    </a:cubicBezTo>
                    <a:lnTo>
                      <a:pt x="1283" y="1293"/>
                    </a:lnTo>
                    <a:cubicBezTo>
                      <a:pt x="1236" y="574"/>
                      <a:pt x="777" y="4"/>
                      <a:pt x="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3818614" y="2639705"/>
                <a:ext cx="46448" cy="24258"/>
              </a:xfrm>
              <a:custGeom>
                <a:rect b="b" l="l" r="r" t="t"/>
                <a:pathLst>
                  <a:path extrusionOk="0" h="305" w="584">
                    <a:moveTo>
                      <a:pt x="285" y="1"/>
                    </a:moveTo>
                    <a:cubicBezTo>
                      <a:pt x="220" y="1"/>
                      <a:pt x="158" y="19"/>
                      <a:pt x="109" y="55"/>
                    </a:cubicBezTo>
                    <a:cubicBezTo>
                      <a:pt x="106" y="58"/>
                      <a:pt x="103" y="60"/>
                      <a:pt x="100" y="63"/>
                    </a:cubicBezTo>
                    <a:cubicBezTo>
                      <a:pt x="72" y="85"/>
                      <a:pt x="48" y="113"/>
                      <a:pt x="32" y="147"/>
                    </a:cubicBezTo>
                    <a:cubicBezTo>
                      <a:pt x="15" y="179"/>
                      <a:pt x="0" y="233"/>
                      <a:pt x="22" y="264"/>
                    </a:cubicBezTo>
                    <a:cubicBezTo>
                      <a:pt x="31" y="277"/>
                      <a:pt x="43" y="289"/>
                      <a:pt x="58" y="295"/>
                    </a:cubicBezTo>
                    <a:cubicBezTo>
                      <a:pt x="68" y="301"/>
                      <a:pt x="80" y="304"/>
                      <a:pt x="92" y="304"/>
                    </a:cubicBezTo>
                    <a:cubicBezTo>
                      <a:pt x="100" y="304"/>
                      <a:pt x="107" y="303"/>
                      <a:pt x="115" y="301"/>
                    </a:cubicBezTo>
                    <a:cubicBezTo>
                      <a:pt x="134" y="295"/>
                      <a:pt x="152" y="287"/>
                      <a:pt x="171" y="280"/>
                    </a:cubicBezTo>
                    <a:cubicBezTo>
                      <a:pt x="208" y="265"/>
                      <a:pt x="245" y="257"/>
                      <a:pt x="284" y="257"/>
                    </a:cubicBezTo>
                    <a:cubicBezTo>
                      <a:pt x="318" y="257"/>
                      <a:pt x="354" y="263"/>
                      <a:pt x="390" y="276"/>
                    </a:cubicBezTo>
                    <a:cubicBezTo>
                      <a:pt x="414" y="285"/>
                      <a:pt x="442" y="293"/>
                      <a:pt x="467" y="298"/>
                    </a:cubicBezTo>
                    <a:cubicBezTo>
                      <a:pt x="472" y="298"/>
                      <a:pt x="477" y="299"/>
                      <a:pt x="482" y="299"/>
                    </a:cubicBezTo>
                    <a:cubicBezTo>
                      <a:pt x="498" y="299"/>
                      <a:pt x="513" y="295"/>
                      <a:pt x="525" y="289"/>
                    </a:cubicBezTo>
                    <a:cubicBezTo>
                      <a:pt x="565" y="267"/>
                      <a:pt x="583" y="219"/>
                      <a:pt x="561" y="168"/>
                    </a:cubicBezTo>
                    <a:cubicBezTo>
                      <a:pt x="545" y="129"/>
                      <a:pt x="520" y="97"/>
                      <a:pt x="490" y="74"/>
                    </a:cubicBezTo>
                    <a:cubicBezTo>
                      <a:pt x="433" y="25"/>
                      <a:pt x="358" y="1"/>
                      <a:pt x="2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3823147" y="2650681"/>
                <a:ext cx="37222" cy="13282"/>
              </a:xfrm>
              <a:custGeom>
                <a:rect b="b" l="l" r="r" t="t"/>
                <a:pathLst>
                  <a:path extrusionOk="0" h="167" w="468">
                    <a:moveTo>
                      <a:pt x="243" y="0"/>
                    </a:moveTo>
                    <a:cubicBezTo>
                      <a:pt x="178" y="0"/>
                      <a:pt x="114" y="29"/>
                      <a:pt x="66" y="75"/>
                    </a:cubicBezTo>
                    <a:cubicBezTo>
                      <a:pt x="59" y="83"/>
                      <a:pt x="13" y="133"/>
                      <a:pt x="1" y="157"/>
                    </a:cubicBezTo>
                    <a:cubicBezTo>
                      <a:pt x="11" y="163"/>
                      <a:pt x="23" y="166"/>
                      <a:pt x="35" y="166"/>
                    </a:cubicBezTo>
                    <a:cubicBezTo>
                      <a:pt x="43" y="166"/>
                      <a:pt x="50" y="165"/>
                      <a:pt x="58" y="163"/>
                    </a:cubicBezTo>
                    <a:cubicBezTo>
                      <a:pt x="77" y="157"/>
                      <a:pt x="95" y="149"/>
                      <a:pt x="114" y="142"/>
                    </a:cubicBezTo>
                    <a:cubicBezTo>
                      <a:pt x="151" y="127"/>
                      <a:pt x="188" y="119"/>
                      <a:pt x="227" y="119"/>
                    </a:cubicBezTo>
                    <a:cubicBezTo>
                      <a:pt x="261" y="119"/>
                      <a:pt x="297" y="125"/>
                      <a:pt x="333" y="138"/>
                    </a:cubicBezTo>
                    <a:cubicBezTo>
                      <a:pt x="357" y="147"/>
                      <a:pt x="385" y="155"/>
                      <a:pt x="410" y="160"/>
                    </a:cubicBezTo>
                    <a:cubicBezTo>
                      <a:pt x="415" y="160"/>
                      <a:pt x="420" y="161"/>
                      <a:pt x="425" y="161"/>
                    </a:cubicBezTo>
                    <a:cubicBezTo>
                      <a:pt x="441" y="161"/>
                      <a:pt x="456" y="157"/>
                      <a:pt x="468" y="151"/>
                    </a:cubicBezTo>
                    <a:cubicBezTo>
                      <a:pt x="442" y="96"/>
                      <a:pt x="369" y="38"/>
                      <a:pt x="334" y="21"/>
                    </a:cubicBezTo>
                    <a:cubicBezTo>
                      <a:pt x="305" y="7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rgbClr val="F292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3" name="Google Shape;763;p33"/>
          <p:cNvSpPr txBox="1"/>
          <p:nvPr/>
        </p:nvSpPr>
        <p:spPr>
          <a:xfrm>
            <a:off x="4441075" y="889600"/>
            <a:ext cx="4596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Directions: </a:t>
            </a:r>
            <a:br>
              <a:rPr lang="en">
                <a:latin typeface="Archivo"/>
                <a:ea typeface="Archivo"/>
                <a:cs typeface="Archivo"/>
                <a:sym typeface="Archivo"/>
              </a:rPr>
            </a:br>
            <a:r>
              <a:rPr lang="en">
                <a:latin typeface="Archivo"/>
                <a:ea typeface="Archivo"/>
                <a:cs typeface="Archivo"/>
                <a:sym typeface="Archivo"/>
              </a:rPr>
              <a:t>1. Watch: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3"/>
              </a:rPr>
              <a:t>Systemic Racism Explained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2. Read: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4"/>
              </a:rPr>
              <a:t>"What is Systemic Racism?" by TODAY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3. In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5"/>
              </a:rPr>
              <a:t>Your Group's Slide Show,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complete slide 3: Defining Systemic Racism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Let’s Share Out: What were some of your group’s definitions?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aphicFrame>
        <p:nvGraphicFramePr>
          <p:cNvPr id="764" name="Google Shape;764;p33"/>
          <p:cNvGraphicFramePr/>
          <p:nvPr/>
        </p:nvGraphicFramePr>
        <p:xfrm>
          <a:off x="4609100" y="3051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{DACC8C09-28EC-450E-AB5D-440AE4B218B3}</a:tableStyleId>
              </a:tblPr>
              <a:tblGrid>
                <a:gridCol w="632650"/>
                <a:gridCol w="632650"/>
                <a:gridCol w="632650"/>
                <a:gridCol w="632650"/>
                <a:gridCol w="632650"/>
                <a:gridCol w="632650"/>
                <a:gridCol w="632650"/>
              </a:tblGrid>
              <a:tr h="6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G.4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G.5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G.7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13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765" name="Google Shape;765;p33"/>
          <p:cNvSpPr txBox="1"/>
          <p:nvPr/>
        </p:nvSpPr>
        <p:spPr>
          <a:xfrm>
            <a:off x="2220625" y="2159600"/>
            <a:ext cx="471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4"/>
          <p:cNvGrpSpPr/>
          <p:nvPr/>
        </p:nvGrpSpPr>
        <p:grpSpPr>
          <a:xfrm>
            <a:off x="4548948" y="2009022"/>
            <a:ext cx="5162200" cy="3866675"/>
            <a:chOff x="4548948" y="2009022"/>
            <a:chExt cx="5162200" cy="3866675"/>
          </a:xfrm>
        </p:grpSpPr>
        <p:sp>
          <p:nvSpPr>
            <p:cNvPr id="771" name="Google Shape;771;p34"/>
            <p:cNvSpPr/>
            <p:nvPr/>
          </p:nvSpPr>
          <p:spPr>
            <a:xfrm>
              <a:off x="4548948" y="2204022"/>
              <a:ext cx="5162200" cy="3671675"/>
            </a:xfrm>
            <a:custGeom>
              <a:rect b="b" l="l" r="r" t="t"/>
              <a:pathLst>
                <a:path extrusionOk="0" h="146867" w="206488">
                  <a:moveTo>
                    <a:pt x="185577" y="104943"/>
                  </a:moveTo>
                  <a:cubicBezTo>
                    <a:pt x="182872" y="83504"/>
                    <a:pt x="192640" y="15631"/>
                    <a:pt x="178665" y="2758"/>
                  </a:cubicBezTo>
                  <a:cubicBezTo>
                    <a:pt x="164690" y="-10115"/>
                    <a:pt x="128024" y="27052"/>
                    <a:pt x="101726" y="27703"/>
                  </a:cubicBezTo>
                  <a:cubicBezTo>
                    <a:pt x="75429" y="28354"/>
                    <a:pt x="32501" y="-3704"/>
                    <a:pt x="20880" y="6665"/>
                  </a:cubicBezTo>
                  <a:cubicBezTo>
                    <a:pt x="9259" y="17034"/>
                    <a:pt x="34104" y="66874"/>
                    <a:pt x="32000" y="89916"/>
                  </a:cubicBezTo>
                  <a:cubicBezTo>
                    <a:pt x="29896" y="112958"/>
                    <a:pt x="-18892" y="138003"/>
                    <a:pt x="8257" y="144915"/>
                  </a:cubicBezTo>
                  <a:cubicBezTo>
                    <a:pt x="35406" y="151827"/>
                    <a:pt x="165341" y="138052"/>
                    <a:pt x="194894" y="131390"/>
                  </a:cubicBezTo>
                  <a:cubicBezTo>
                    <a:pt x="224447" y="124728"/>
                    <a:pt x="188282" y="126382"/>
                    <a:pt x="185577" y="104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772" name="Google Shape;772;p34"/>
            <p:cNvSpPr/>
            <p:nvPr/>
          </p:nvSpPr>
          <p:spPr>
            <a:xfrm>
              <a:off x="8065375" y="22040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669299" y="26065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7787424" y="20090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5991625" y="22831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969824" y="425557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5032075" y="39081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34"/>
          <p:cNvGrpSpPr/>
          <p:nvPr/>
        </p:nvGrpSpPr>
        <p:grpSpPr>
          <a:xfrm>
            <a:off x="3797745" y="219318"/>
            <a:ext cx="4633018" cy="8533857"/>
            <a:chOff x="6133533" y="1896511"/>
            <a:chExt cx="1419169" cy="2614059"/>
          </a:xfrm>
        </p:grpSpPr>
        <p:sp>
          <p:nvSpPr>
            <p:cNvPr id="779" name="Google Shape;779;p34"/>
            <p:cNvSpPr/>
            <p:nvPr/>
          </p:nvSpPr>
          <p:spPr>
            <a:xfrm>
              <a:off x="7129414" y="3565118"/>
              <a:ext cx="378428" cy="931275"/>
            </a:xfrm>
            <a:custGeom>
              <a:rect b="b" l="l" r="r" t="t"/>
              <a:pathLst>
                <a:path extrusionOk="0" h="11709" w="4758">
                  <a:moveTo>
                    <a:pt x="1351" y="1"/>
                  </a:moveTo>
                  <a:cubicBezTo>
                    <a:pt x="1335" y="1"/>
                    <a:pt x="1319" y="3"/>
                    <a:pt x="1302" y="3"/>
                  </a:cubicBezTo>
                  <a:cubicBezTo>
                    <a:pt x="1285" y="5"/>
                    <a:pt x="1268" y="5"/>
                    <a:pt x="1252" y="5"/>
                  </a:cubicBezTo>
                  <a:cubicBezTo>
                    <a:pt x="1235" y="5"/>
                    <a:pt x="1218" y="9"/>
                    <a:pt x="1202" y="11"/>
                  </a:cubicBezTo>
                  <a:cubicBezTo>
                    <a:pt x="1169" y="15"/>
                    <a:pt x="1135" y="20"/>
                    <a:pt x="1102" y="25"/>
                  </a:cubicBezTo>
                  <a:cubicBezTo>
                    <a:pt x="968" y="47"/>
                    <a:pt x="837" y="90"/>
                    <a:pt x="717" y="151"/>
                  </a:cubicBezTo>
                  <a:cubicBezTo>
                    <a:pt x="476" y="270"/>
                    <a:pt x="275" y="459"/>
                    <a:pt x="180" y="677"/>
                  </a:cubicBezTo>
                  <a:cubicBezTo>
                    <a:pt x="0" y="1089"/>
                    <a:pt x="145" y="1560"/>
                    <a:pt x="221" y="1971"/>
                  </a:cubicBezTo>
                  <a:cubicBezTo>
                    <a:pt x="445" y="3199"/>
                    <a:pt x="735" y="4416"/>
                    <a:pt x="1189" y="5573"/>
                  </a:cubicBezTo>
                  <a:cubicBezTo>
                    <a:pt x="1683" y="6830"/>
                    <a:pt x="2288" y="8027"/>
                    <a:pt x="2920" y="9185"/>
                  </a:cubicBezTo>
                  <a:cubicBezTo>
                    <a:pt x="2953" y="9248"/>
                    <a:pt x="2988" y="9309"/>
                    <a:pt x="3022" y="9372"/>
                  </a:cubicBezTo>
                  <a:cubicBezTo>
                    <a:pt x="3148" y="9603"/>
                    <a:pt x="3217" y="9766"/>
                    <a:pt x="3220" y="9934"/>
                  </a:cubicBezTo>
                  <a:cubicBezTo>
                    <a:pt x="3224" y="10101"/>
                    <a:pt x="3166" y="10273"/>
                    <a:pt x="3048" y="10525"/>
                  </a:cubicBezTo>
                  <a:cubicBezTo>
                    <a:pt x="2905" y="10830"/>
                    <a:pt x="2777" y="11155"/>
                    <a:pt x="2561" y="11415"/>
                  </a:cubicBezTo>
                  <a:cubicBezTo>
                    <a:pt x="2520" y="11464"/>
                    <a:pt x="2414" y="11572"/>
                    <a:pt x="2503" y="11637"/>
                  </a:cubicBezTo>
                  <a:cubicBezTo>
                    <a:pt x="2570" y="11687"/>
                    <a:pt x="2640" y="11708"/>
                    <a:pt x="2712" y="11708"/>
                  </a:cubicBezTo>
                  <a:cubicBezTo>
                    <a:pt x="2951" y="11708"/>
                    <a:pt x="3206" y="11482"/>
                    <a:pt x="3372" y="11365"/>
                  </a:cubicBezTo>
                  <a:cubicBezTo>
                    <a:pt x="3515" y="11264"/>
                    <a:pt x="3639" y="11127"/>
                    <a:pt x="3767" y="10999"/>
                  </a:cubicBezTo>
                  <a:cubicBezTo>
                    <a:pt x="3896" y="10872"/>
                    <a:pt x="4026" y="10757"/>
                    <a:pt x="4173" y="10691"/>
                  </a:cubicBezTo>
                  <a:cubicBezTo>
                    <a:pt x="4408" y="10589"/>
                    <a:pt x="4707" y="10456"/>
                    <a:pt x="4734" y="10224"/>
                  </a:cubicBezTo>
                  <a:cubicBezTo>
                    <a:pt x="4757" y="10037"/>
                    <a:pt x="4545" y="9856"/>
                    <a:pt x="4419" y="9743"/>
                  </a:cubicBezTo>
                  <a:cubicBezTo>
                    <a:pt x="4295" y="9637"/>
                    <a:pt x="4105" y="9377"/>
                    <a:pt x="4074" y="9308"/>
                  </a:cubicBezTo>
                  <a:cubicBezTo>
                    <a:pt x="4059" y="9272"/>
                    <a:pt x="3997" y="9144"/>
                    <a:pt x="3828" y="8750"/>
                  </a:cubicBezTo>
                  <a:cubicBezTo>
                    <a:pt x="3759" y="8529"/>
                    <a:pt x="3624" y="8088"/>
                    <a:pt x="3520" y="7673"/>
                  </a:cubicBezTo>
                  <a:cubicBezTo>
                    <a:pt x="3414" y="7257"/>
                    <a:pt x="3335" y="6869"/>
                    <a:pt x="3320" y="6771"/>
                  </a:cubicBezTo>
                  <a:cubicBezTo>
                    <a:pt x="3225" y="6192"/>
                    <a:pt x="3115" y="5668"/>
                    <a:pt x="2986" y="5216"/>
                  </a:cubicBezTo>
                  <a:cubicBezTo>
                    <a:pt x="2856" y="4762"/>
                    <a:pt x="2709" y="4380"/>
                    <a:pt x="2545" y="4088"/>
                  </a:cubicBezTo>
                  <a:cubicBezTo>
                    <a:pt x="2457" y="3932"/>
                    <a:pt x="2417" y="3688"/>
                    <a:pt x="2407" y="3437"/>
                  </a:cubicBezTo>
                  <a:cubicBezTo>
                    <a:pt x="2397" y="3188"/>
                    <a:pt x="2416" y="2932"/>
                    <a:pt x="2438" y="2751"/>
                  </a:cubicBezTo>
                  <a:cubicBezTo>
                    <a:pt x="2486" y="2342"/>
                    <a:pt x="2612" y="1696"/>
                    <a:pt x="2556" y="1143"/>
                  </a:cubicBezTo>
                  <a:cubicBezTo>
                    <a:pt x="2496" y="587"/>
                    <a:pt x="2253" y="124"/>
                    <a:pt x="1500" y="17"/>
                  </a:cubicBezTo>
                  <a:cubicBezTo>
                    <a:pt x="1467" y="13"/>
                    <a:pt x="1436" y="9"/>
                    <a:pt x="1402" y="7"/>
                  </a:cubicBezTo>
                  <a:cubicBezTo>
                    <a:pt x="1385" y="6"/>
                    <a:pt x="1369" y="3"/>
                    <a:pt x="1351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7221199" y="3866245"/>
              <a:ext cx="49948" cy="20997"/>
            </a:xfrm>
            <a:custGeom>
              <a:rect b="b" l="l" r="r" t="t"/>
              <a:pathLst>
                <a:path extrusionOk="0" h="264" w="628">
                  <a:moveTo>
                    <a:pt x="605" y="1"/>
                  </a:moveTo>
                  <a:cubicBezTo>
                    <a:pt x="601" y="1"/>
                    <a:pt x="596" y="2"/>
                    <a:pt x="593" y="6"/>
                  </a:cubicBezTo>
                  <a:cubicBezTo>
                    <a:pt x="438" y="146"/>
                    <a:pt x="232" y="230"/>
                    <a:pt x="22" y="231"/>
                  </a:cubicBezTo>
                  <a:cubicBezTo>
                    <a:pt x="21" y="231"/>
                    <a:pt x="21" y="231"/>
                    <a:pt x="20" y="231"/>
                  </a:cubicBezTo>
                  <a:cubicBezTo>
                    <a:pt x="2" y="231"/>
                    <a:pt x="1" y="260"/>
                    <a:pt x="19" y="262"/>
                  </a:cubicBezTo>
                  <a:cubicBezTo>
                    <a:pt x="34" y="263"/>
                    <a:pt x="48" y="264"/>
                    <a:pt x="63" y="264"/>
                  </a:cubicBezTo>
                  <a:cubicBezTo>
                    <a:pt x="270" y="264"/>
                    <a:pt x="478" y="184"/>
                    <a:pt x="619" y="34"/>
                  </a:cubicBezTo>
                  <a:cubicBezTo>
                    <a:pt x="627" y="26"/>
                    <a:pt x="628" y="16"/>
                    <a:pt x="621" y="9"/>
                  </a:cubicBezTo>
                  <a:cubicBezTo>
                    <a:pt x="617" y="3"/>
                    <a:pt x="611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7321177" y="4308311"/>
              <a:ext cx="194145" cy="202258"/>
            </a:xfrm>
            <a:custGeom>
              <a:rect b="b" l="l" r="r" t="t"/>
              <a:pathLst>
                <a:path extrusionOk="0" h="2543" w="2441">
                  <a:moveTo>
                    <a:pt x="1719" y="1"/>
                  </a:moveTo>
                  <a:cubicBezTo>
                    <a:pt x="1639" y="1"/>
                    <a:pt x="1578" y="32"/>
                    <a:pt x="1543" y="110"/>
                  </a:cubicBezTo>
                  <a:cubicBezTo>
                    <a:pt x="1537" y="125"/>
                    <a:pt x="1528" y="140"/>
                    <a:pt x="1523" y="155"/>
                  </a:cubicBezTo>
                  <a:cubicBezTo>
                    <a:pt x="1456" y="350"/>
                    <a:pt x="1405" y="575"/>
                    <a:pt x="1261" y="724"/>
                  </a:cubicBezTo>
                  <a:cubicBezTo>
                    <a:pt x="1186" y="802"/>
                    <a:pt x="1089" y="852"/>
                    <a:pt x="988" y="887"/>
                  </a:cubicBezTo>
                  <a:cubicBezTo>
                    <a:pt x="879" y="924"/>
                    <a:pt x="701" y="913"/>
                    <a:pt x="627" y="1014"/>
                  </a:cubicBezTo>
                  <a:cubicBezTo>
                    <a:pt x="527" y="1150"/>
                    <a:pt x="467" y="1310"/>
                    <a:pt x="397" y="1463"/>
                  </a:cubicBezTo>
                  <a:cubicBezTo>
                    <a:pt x="330" y="1611"/>
                    <a:pt x="249" y="1753"/>
                    <a:pt x="178" y="1900"/>
                  </a:cubicBezTo>
                  <a:cubicBezTo>
                    <a:pt x="118" y="2024"/>
                    <a:pt x="34" y="2141"/>
                    <a:pt x="7" y="2281"/>
                  </a:cubicBezTo>
                  <a:cubicBezTo>
                    <a:pt x="0" y="2319"/>
                    <a:pt x="1" y="2357"/>
                    <a:pt x="8" y="2391"/>
                  </a:cubicBezTo>
                  <a:cubicBezTo>
                    <a:pt x="30" y="2477"/>
                    <a:pt x="96" y="2542"/>
                    <a:pt x="190" y="2542"/>
                  </a:cubicBezTo>
                  <a:cubicBezTo>
                    <a:pt x="205" y="2542"/>
                    <a:pt x="221" y="2541"/>
                    <a:pt x="237" y="2537"/>
                  </a:cubicBezTo>
                  <a:cubicBezTo>
                    <a:pt x="388" y="2505"/>
                    <a:pt x="522" y="2431"/>
                    <a:pt x="652" y="2351"/>
                  </a:cubicBezTo>
                  <a:cubicBezTo>
                    <a:pt x="683" y="2332"/>
                    <a:pt x="1971" y="1526"/>
                    <a:pt x="2301" y="1277"/>
                  </a:cubicBezTo>
                  <a:cubicBezTo>
                    <a:pt x="2441" y="1172"/>
                    <a:pt x="2429" y="1017"/>
                    <a:pt x="2369" y="867"/>
                  </a:cubicBezTo>
                  <a:cubicBezTo>
                    <a:pt x="2359" y="842"/>
                    <a:pt x="2348" y="817"/>
                    <a:pt x="2337" y="795"/>
                  </a:cubicBezTo>
                  <a:cubicBezTo>
                    <a:pt x="2218" y="554"/>
                    <a:pt x="2071" y="325"/>
                    <a:pt x="1917" y="104"/>
                  </a:cubicBezTo>
                  <a:cubicBezTo>
                    <a:pt x="1871" y="38"/>
                    <a:pt x="1810" y="5"/>
                    <a:pt x="1738" y="1"/>
                  </a:cubicBezTo>
                  <a:cubicBezTo>
                    <a:pt x="1732" y="1"/>
                    <a:pt x="1726" y="1"/>
                    <a:pt x="1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7321972" y="4377190"/>
              <a:ext cx="193350" cy="133380"/>
            </a:xfrm>
            <a:custGeom>
              <a:rect b="b" l="l" r="r" t="t"/>
              <a:pathLst>
                <a:path extrusionOk="0" h="1677" w="2431">
                  <a:moveTo>
                    <a:pt x="2359" y="1"/>
                  </a:moveTo>
                  <a:lnTo>
                    <a:pt x="2359" y="1"/>
                  </a:lnTo>
                  <a:cubicBezTo>
                    <a:pt x="2347" y="8"/>
                    <a:pt x="2336" y="14"/>
                    <a:pt x="2324" y="22"/>
                  </a:cubicBezTo>
                  <a:cubicBezTo>
                    <a:pt x="1943" y="269"/>
                    <a:pt x="1562" y="515"/>
                    <a:pt x="1182" y="762"/>
                  </a:cubicBezTo>
                  <a:cubicBezTo>
                    <a:pt x="861" y="968"/>
                    <a:pt x="541" y="1176"/>
                    <a:pt x="221" y="1383"/>
                  </a:cubicBezTo>
                  <a:cubicBezTo>
                    <a:pt x="147" y="1430"/>
                    <a:pt x="73" y="1476"/>
                    <a:pt x="0" y="1525"/>
                  </a:cubicBezTo>
                  <a:cubicBezTo>
                    <a:pt x="20" y="1611"/>
                    <a:pt x="86" y="1676"/>
                    <a:pt x="180" y="1676"/>
                  </a:cubicBezTo>
                  <a:cubicBezTo>
                    <a:pt x="195" y="1676"/>
                    <a:pt x="211" y="1675"/>
                    <a:pt x="227" y="1671"/>
                  </a:cubicBezTo>
                  <a:cubicBezTo>
                    <a:pt x="378" y="1639"/>
                    <a:pt x="512" y="1565"/>
                    <a:pt x="642" y="1485"/>
                  </a:cubicBezTo>
                  <a:cubicBezTo>
                    <a:pt x="673" y="1466"/>
                    <a:pt x="1961" y="660"/>
                    <a:pt x="2291" y="411"/>
                  </a:cubicBezTo>
                  <a:cubicBezTo>
                    <a:pt x="2431" y="306"/>
                    <a:pt x="2419" y="151"/>
                    <a:pt x="2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338436" y="4354045"/>
              <a:ext cx="34995" cy="48437"/>
            </a:xfrm>
            <a:custGeom>
              <a:rect b="b" l="l" r="r" t="t"/>
              <a:pathLst>
                <a:path extrusionOk="0" h="609" w="440">
                  <a:moveTo>
                    <a:pt x="146" y="47"/>
                  </a:moveTo>
                  <a:cubicBezTo>
                    <a:pt x="254" y="47"/>
                    <a:pt x="440" y="218"/>
                    <a:pt x="365" y="541"/>
                  </a:cubicBezTo>
                  <a:lnTo>
                    <a:pt x="363" y="550"/>
                  </a:lnTo>
                  <a:lnTo>
                    <a:pt x="363" y="550"/>
                  </a:lnTo>
                  <a:cubicBezTo>
                    <a:pt x="361" y="547"/>
                    <a:pt x="358" y="544"/>
                    <a:pt x="354" y="540"/>
                  </a:cubicBezTo>
                  <a:lnTo>
                    <a:pt x="324" y="507"/>
                  </a:lnTo>
                  <a:cubicBezTo>
                    <a:pt x="14" y="196"/>
                    <a:pt x="46" y="47"/>
                    <a:pt x="146" y="47"/>
                  </a:cubicBezTo>
                  <a:close/>
                  <a:moveTo>
                    <a:pt x="142" y="1"/>
                  </a:moveTo>
                  <a:cubicBezTo>
                    <a:pt x="137" y="1"/>
                    <a:pt x="133" y="1"/>
                    <a:pt x="128" y="1"/>
                  </a:cubicBezTo>
                  <a:cubicBezTo>
                    <a:pt x="92" y="4"/>
                    <a:pt x="55" y="31"/>
                    <a:pt x="42" y="66"/>
                  </a:cubicBezTo>
                  <a:cubicBezTo>
                    <a:pt x="1" y="226"/>
                    <a:pt x="137" y="362"/>
                    <a:pt x="232" y="472"/>
                  </a:cubicBezTo>
                  <a:lnTo>
                    <a:pt x="292" y="538"/>
                  </a:lnTo>
                  <a:cubicBezTo>
                    <a:pt x="317" y="562"/>
                    <a:pt x="330" y="587"/>
                    <a:pt x="366" y="608"/>
                  </a:cubicBezTo>
                  <a:cubicBezTo>
                    <a:pt x="377" y="603"/>
                    <a:pt x="390" y="584"/>
                    <a:pt x="392" y="574"/>
                  </a:cubicBezTo>
                  <a:cubicBezTo>
                    <a:pt x="436" y="467"/>
                    <a:pt x="436" y="344"/>
                    <a:pt x="396" y="236"/>
                  </a:cubicBezTo>
                  <a:cubicBezTo>
                    <a:pt x="357" y="126"/>
                    <a:pt x="275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7317279" y="4386417"/>
              <a:ext cx="52175" cy="24179"/>
            </a:xfrm>
            <a:custGeom>
              <a:rect b="b" l="l" r="r" t="t"/>
              <a:pathLst>
                <a:path extrusionOk="0" h="304" w="656">
                  <a:moveTo>
                    <a:pt x="182" y="47"/>
                  </a:moveTo>
                  <a:cubicBezTo>
                    <a:pt x="310" y="47"/>
                    <a:pt x="432" y="116"/>
                    <a:pt x="548" y="164"/>
                  </a:cubicBezTo>
                  <a:lnTo>
                    <a:pt x="599" y="187"/>
                  </a:lnTo>
                  <a:lnTo>
                    <a:pt x="599" y="187"/>
                  </a:lnTo>
                  <a:cubicBezTo>
                    <a:pt x="527" y="237"/>
                    <a:pt x="441" y="263"/>
                    <a:pt x="353" y="263"/>
                  </a:cubicBezTo>
                  <a:cubicBezTo>
                    <a:pt x="340" y="263"/>
                    <a:pt x="327" y="263"/>
                    <a:pt x="314" y="262"/>
                  </a:cubicBezTo>
                  <a:cubicBezTo>
                    <a:pt x="221" y="254"/>
                    <a:pt x="72" y="233"/>
                    <a:pt x="54" y="126"/>
                  </a:cubicBezTo>
                  <a:cubicBezTo>
                    <a:pt x="46" y="78"/>
                    <a:pt x="93" y="53"/>
                    <a:pt x="148" y="49"/>
                  </a:cubicBezTo>
                  <a:cubicBezTo>
                    <a:pt x="159" y="48"/>
                    <a:pt x="171" y="47"/>
                    <a:pt x="182" y="47"/>
                  </a:cubicBezTo>
                  <a:close/>
                  <a:moveTo>
                    <a:pt x="184" y="0"/>
                  </a:moveTo>
                  <a:cubicBezTo>
                    <a:pt x="139" y="0"/>
                    <a:pt x="93" y="10"/>
                    <a:pt x="50" y="35"/>
                  </a:cubicBezTo>
                  <a:cubicBezTo>
                    <a:pt x="19" y="55"/>
                    <a:pt x="1" y="97"/>
                    <a:pt x="8" y="132"/>
                  </a:cubicBezTo>
                  <a:cubicBezTo>
                    <a:pt x="35" y="273"/>
                    <a:pt x="196" y="293"/>
                    <a:pt x="312" y="303"/>
                  </a:cubicBezTo>
                  <a:cubicBezTo>
                    <a:pt x="321" y="303"/>
                    <a:pt x="330" y="303"/>
                    <a:pt x="339" y="303"/>
                  </a:cubicBezTo>
                  <a:cubicBezTo>
                    <a:pt x="442" y="303"/>
                    <a:pt x="547" y="271"/>
                    <a:pt x="630" y="208"/>
                  </a:cubicBezTo>
                  <a:cubicBezTo>
                    <a:pt x="639" y="203"/>
                    <a:pt x="653" y="185"/>
                    <a:pt x="656" y="173"/>
                  </a:cubicBezTo>
                  <a:cubicBezTo>
                    <a:pt x="645" y="159"/>
                    <a:pt x="622" y="148"/>
                    <a:pt x="607" y="142"/>
                  </a:cubicBezTo>
                  <a:cubicBezTo>
                    <a:pt x="581" y="130"/>
                    <a:pt x="513" y="99"/>
                    <a:pt x="487" y="88"/>
                  </a:cubicBezTo>
                  <a:cubicBezTo>
                    <a:pt x="394" y="50"/>
                    <a:pt x="288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381466" y="4319446"/>
              <a:ext cx="87727" cy="82478"/>
            </a:xfrm>
            <a:custGeom>
              <a:rect b="b" l="l" r="r" t="t"/>
              <a:pathLst>
                <a:path extrusionOk="0" h="1037" w="1103">
                  <a:moveTo>
                    <a:pt x="1007" y="0"/>
                  </a:moveTo>
                  <a:cubicBezTo>
                    <a:pt x="997" y="0"/>
                    <a:pt x="986" y="8"/>
                    <a:pt x="989" y="21"/>
                  </a:cubicBezTo>
                  <a:cubicBezTo>
                    <a:pt x="1057" y="593"/>
                    <a:pt x="523" y="909"/>
                    <a:pt x="30" y="992"/>
                  </a:cubicBezTo>
                  <a:cubicBezTo>
                    <a:pt x="1" y="996"/>
                    <a:pt x="7" y="1036"/>
                    <a:pt x="32" y="1036"/>
                  </a:cubicBezTo>
                  <a:cubicBezTo>
                    <a:pt x="34" y="1036"/>
                    <a:pt x="36" y="1036"/>
                    <a:pt x="38" y="1036"/>
                  </a:cubicBezTo>
                  <a:cubicBezTo>
                    <a:pt x="559" y="949"/>
                    <a:pt x="1102" y="616"/>
                    <a:pt x="1023" y="14"/>
                  </a:cubicBezTo>
                  <a:cubicBezTo>
                    <a:pt x="1022" y="4"/>
                    <a:pt x="1015" y="0"/>
                    <a:pt x="10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6703335" y="3593512"/>
              <a:ext cx="367213" cy="890315"/>
            </a:xfrm>
            <a:custGeom>
              <a:rect b="b" l="l" r="r" t="t"/>
              <a:pathLst>
                <a:path extrusionOk="0" h="11194" w="4617">
                  <a:moveTo>
                    <a:pt x="3275" y="1"/>
                  </a:moveTo>
                  <a:cubicBezTo>
                    <a:pt x="3249" y="1"/>
                    <a:pt x="3223" y="2"/>
                    <a:pt x="3197" y="3"/>
                  </a:cubicBezTo>
                  <a:cubicBezTo>
                    <a:pt x="2928" y="17"/>
                    <a:pt x="2669" y="113"/>
                    <a:pt x="2498" y="277"/>
                  </a:cubicBezTo>
                  <a:cubicBezTo>
                    <a:pt x="2172" y="588"/>
                    <a:pt x="2127" y="1079"/>
                    <a:pt x="2042" y="1487"/>
                  </a:cubicBezTo>
                  <a:cubicBezTo>
                    <a:pt x="1785" y="2704"/>
                    <a:pt x="1606" y="3927"/>
                    <a:pt x="1579" y="5154"/>
                  </a:cubicBezTo>
                  <a:cubicBezTo>
                    <a:pt x="1550" y="6487"/>
                    <a:pt x="1623" y="7806"/>
                    <a:pt x="1640" y="9116"/>
                  </a:cubicBezTo>
                  <a:cubicBezTo>
                    <a:pt x="1641" y="9186"/>
                    <a:pt x="1641" y="9258"/>
                    <a:pt x="1641" y="9328"/>
                  </a:cubicBezTo>
                  <a:cubicBezTo>
                    <a:pt x="1646" y="9857"/>
                    <a:pt x="1554" y="10029"/>
                    <a:pt x="1091" y="10328"/>
                  </a:cubicBezTo>
                  <a:cubicBezTo>
                    <a:pt x="813" y="10509"/>
                    <a:pt x="531" y="10704"/>
                    <a:pt x="207" y="10798"/>
                  </a:cubicBezTo>
                  <a:cubicBezTo>
                    <a:pt x="147" y="10815"/>
                    <a:pt x="1" y="10846"/>
                    <a:pt x="38" y="10945"/>
                  </a:cubicBezTo>
                  <a:cubicBezTo>
                    <a:pt x="119" y="11158"/>
                    <a:pt x="378" y="11193"/>
                    <a:pt x="618" y="11193"/>
                  </a:cubicBezTo>
                  <a:cubicBezTo>
                    <a:pt x="725" y="11193"/>
                    <a:pt x="828" y="11186"/>
                    <a:pt x="910" y="11184"/>
                  </a:cubicBezTo>
                  <a:cubicBezTo>
                    <a:pt x="1205" y="11177"/>
                    <a:pt x="1521" y="11062"/>
                    <a:pt x="1802" y="11062"/>
                  </a:cubicBezTo>
                  <a:cubicBezTo>
                    <a:pt x="1853" y="11062"/>
                    <a:pt x="1903" y="11066"/>
                    <a:pt x="1952" y="11075"/>
                  </a:cubicBezTo>
                  <a:cubicBezTo>
                    <a:pt x="2074" y="11097"/>
                    <a:pt x="2214" y="11124"/>
                    <a:pt x="2342" y="11124"/>
                  </a:cubicBezTo>
                  <a:cubicBezTo>
                    <a:pt x="2476" y="11124"/>
                    <a:pt x="2599" y="11094"/>
                    <a:pt x="2676" y="10996"/>
                  </a:cubicBezTo>
                  <a:cubicBezTo>
                    <a:pt x="2799" y="10840"/>
                    <a:pt x="2719" y="10550"/>
                    <a:pt x="2668" y="10378"/>
                  </a:cubicBezTo>
                  <a:cubicBezTo>
                    <a:pt x="2619" y="10210"/>
                    <a:pt x="2586" y="9875"/>
                    <a:pt x="2593" y="9795"/>
                  </a:cubicBezTo>
                  <a:cubicBezTo>
                    <a:pt x="2596" y="9754"/>
                    <a:pt x="2610" y="9605"/>
                    <a:pt x="2647" y="9159"/>
                  </a:cubicBezTo>
                  <a:cubicBezTo>
                    <a:pt x="2690" y="8924"/>
                    <a:pt x="2771" y="8455"/>
                    <a:pt x="2857" y="8024"/>
                  </a:cubicBezTo>
                  <a:cubicBezTo>
                    <a:pt x="2942" y="7592"/>
                    <a:pt x="3032" y="7198"/>
                    <a:pt x="3057" y="7100"/>
                  </a:cubicBezTo>
                  <a:cubicBezTo>
                    <a:pt x="3365" y="5948"/>
                    <a:pt x="3481" y="4973"/>
                    <a:pt x="3399" y="4308"/>
                  </a:cubicBezTo>
                  <a:cubicBezTo>
                    <a:pt x="3377" y="4131"/>
                    <a:pt x="3432" y="3890"/>
                    <a:pt x="3517" y="3656"/>
                  </a:cubicBezTo>
                  <a:cubicBezTo>
                    <a:pt x="3602" y="3423"/>
                    <a:pt x="3714" y="3196"/>
                    <a:pt x="3803" y="3038"/>
                  </a:cubicBezTo>
                  <a:cubicBezTo>
                    <a:pt x="4002" y="2680"/>
                    <a:pt x="4358" y="2136"/>
                    <a:pt x="4514" y="1615"/>
                  </a:cubicBezTo>
                  <a:cubicBezTo>
                    <a:pt x="4591" y="1353"/>
                    <a:pt x="4617" y="1094"/>
                    <a:pt x="4542" y="853"/>
                  </a:cubicBezTo>
                  <a:cubicBezTo>
                    <a:pt x="4468" y="612"/>
                    <a:pt x="4294" y="391"/>
                    <a:pt x="3969" y="193"/>
                  </a:cubicBezTo>
                  <a:cubicBezTo>
                    <a:pt x="3941" y="175"/>
                    <a:pt x="3914" y="158"/>
                    <a:pt x="3884" y="142"/>
                  </a:cubicBezTo>
                  <a:cubicBezTo>
                    <a:pt x="3870" y="133"/>
                    <a:pt x="3857" y="119"/>
                    <a:pt x="3842" y="113"/>
                  </a:cubicBezTo>
                  <a:lnTo>
                    <a:pt x="3794" y="97"/>
                  </a:lnTo>
                  <a:cubicBezTo>
                    <a:pt x="3734" y="67"/>
                    <a:pt x="3664" y="60"/>
                    <a:pt x="3601" y="40"/>
                  </a:cubicBezTo>
                  <a:cubicBezTo>
                    <a:pt x="3494" y="14"/>
                    <a:pt x="3384" y="1"/>
                    <a:pt x="3275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6859943" y="3887720"/>
              <a:ext cx="53288" cy="9703"/>
            </a:xfrm>
            <a:custGeom>
              <a:rect b="b" l="l" r="r" t="t"/>
              <a:pathLst>
                <a:path extrusionOk="0" h="122" w="670">
                  <a:moveTo>
                    <a:pt x="23" y="1"/>
                  </a:moveTo>
                  <a:cubicBezTo>
                    <a:pt x="8" y="1"/>
                    <a:pt x="0" y="21"/>
                    <a:pt x="15" y="28"/>
                  </a:cubicBezTo>
                  <a:cubicBezTo>
                    <a:pt x="131" y="89"/>
                    <a:pt x="262" y="122"/>
                    <a:pt x="392" y="122"/>
                  </a:cubicBezTo>
                  <a:cubicBezTo>
                    <a:pt x="482" y="122"/>
                    <a:pt x="572" y="106"/>
                    <a:pt x="656" y="72"/>
                  </a:cubicBezTo>
                  <a:cubicBezTo>
                    <a:pt x="665" y="69"/>
                    <a:pt x="669" y="59"/>
                    <a:pt x="667" y="51"/>
                  </a:cubicBezTo>
                  <a:cubicBezTo>
                    <a:pt x="666" y="42"/>
                    <a:pt x="658" y="36"/>
                    <a:pt x="649" y="36"/>
                  </a:cubicBezTo>
                  <a:cubicBezTo>
                    <a:pt x="647" y="36"/>
                    <a:pt x="646" y="36"/>
                    <a:pt x="644" y="36"/>
                  </a:cubicBezTo>
                  <a:cubicBezTo>
                    <a:pt x="592" y="49"/>
                    <a:pt x="543" y="64"/>
                    <a:pt x="490" y="69"/>
                  </a:cubicBezTo>
                  <a:cubicBezTo>
                    <a:pt x="453" y="74"/>
                    <a:pt x="415" y="77"/>
                    <a:pt x="378" y="77"/>
                  </a:cubicBezTo>
                  <a:cubicBezTo>
                    <a:pt x="258" y="77"/>
                    <a:pt x="138" y="52"/>
                    <a:pt x="30" y="3"/>
                  </a:cubicBezTo>
                  <a:cubicBezTo>
                    <a:pt x="27" y="1"/>
                    <a:pt x="25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694347" y="4374645"/>
              <a:ext cx="228743" cy="117871"/>
            </a:xfrm>
            <a:custGeom>
              <a:rect b="b" l="l" r="r" t="t"/>
              <a:pathLst>
                <a:path extrusionOk="0" h="1482" w="2876">
                  <a:moveTo>
                    <a:pt x="2636" y="0"/>
                  </a:moveTo>
                  <a:cubicBezTo>
                    <a:pt x="2602" y="0"/>
                    <a:pt x="2568" y="11"/>
                    <a:pt x="2534" y="35"/>
                  </a:cubicBezTo>
                  <a:cubicBezTo>
                    <a:pt x="2519" y="44"/>
                    <a:pt x="2506" y="51"/>
                    <a:pt x="2493" y="63"/>
                  </a:cubicBezTo>
                  <a:cubicBezTo>
                    <a:pt x="2334" y="195"/>
                    <a:pt x="2173" y="359"/>
                    <a:pt x="1972" y="411"/>
                  </a:cubicBezTo>
                  <a:cubicBezTo>
                    <a:pt x="1925" y="423"/>
                    <a:pt x="1878" y="428"/>
                    <a:pt x="1831" y="428"/>
                  </a:cubicBezTo>
                  <a:cubicBezTo>
                    <a:pt x="1772" y="428"/>
                    <a:pt x="1712" y="420"/>
                    <a:pt x="1654" y="407"/>
                  </a:cubicBezTo>
                  <a:cubicBezTo>
                    <a:pt x="1562" y="386"/>
                    <a:pt x="1448" y="314"/>
                    <a:pt x="1347" y="314"/>
                  </a:cubicBezTo>
                  <a:cubicBezTo>
                    <a:pt x="1324" y="314"/>
                    <a:pt x="1302" y="317"/>
                    <a:pt x="1280" y="326"/>
                  </a:cubicBezTo>
                  <a:cubicBezTo>
                    <a:pt x="1123" y="389"/>
                    <a:pt x="989" y="496"/>
                    <a:pt x="850" y="589"/>
                  </a:cubicBezTo>
                  <a:cubicBezTo>
                    <a:pt x="715" y="681"/>
                    <a:pt x="572" y="759"/>
                    <a:pt x="435" y="847"/>
                  </a:cubicBezTo>
                  <a:cubicBezTo>
                    <a:pt x="320" y="922"/>
                    <a:pt x="187" y="978"/>
                    <a:pt x="90" y="1083"/>
                  </a:cubicBezTo>
                  <a:cubicBezTo>
                    <a:pt x="63" y="1112"/>
                    <a:pt x="45" y="1145"/>
                    <a:pt x="34" y="1179"/>
                  </a:cubicBezTo>
                  <a:cubicBezTo>
                    <a:pt x="1" y="1276"/>
                    <a:pt x="35" y="1383"/>
                    <a:pt x="150" y="1424"/>
                  </a:cubicBezTo>
                  <a:cubicBezTo>
                    <a:pt x="295" y="1475"/>
                    <a:pt x="448" y="1482"/>
                    <a:pt x="599" y="1482"/>
                  </a:cubicBezTo>
                  <a:cubicBezTo>
                    <a:pt x="635" y="1482"/>
                    <a:pt x="2155" y="1467"/>
                    <a:pt x="2569" y="1427"/>
                  </a:cubicBezTo>
                  <a:cubicBezTo>
                    <a:pt x="2743" y="1411"/>
                    <a:pt x="2814" y="1272"/>
                    <a:pt x="2841" y="1112"/>
                  </a:cubicBezTo>
                  <a:cubicBezTo>
                    <a:pt x="2846" y="1086"/>
                    <a:pt x="2848" y="1061"/>
                    <a:pt x="2851" y="1034"/>
                  </a:cubicBezTo>
                  <a:cubicBezTo>
                    <a:pt x="2876" y="765"/>
                    <a:pt x="2871" y="495"/>
                    <a:pt x="2855" y="225"/>
                  </a:cubicBezTo>
                  <a:cubicBezTo>
                    <a:pt x="2850" y="146"/>
                    <a:pt x="2816" y="85"/>
                    <a:pt x="2758" y="44"/>
                  </a:cubicBezTo>
                  <a:cubicBezTo>
                    <a:pt x="2717" y="16"/>
                    <a:pt x="2677" y="0"/>
                    <a:pt x="2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6694347" y="4463011"/>
              <a:ext cx="225959" cy="29507"/>
            </a:xfrm>
            <a:custGeom>
              <a:rect b="b" l="l" r="r" t="t"/>
              <a:pathLst>
                <a:path extrusionOk="0" h="371" w="2841">
                  <a:moveTo>
                    <a:pt x="2841" y="1"/>
                  </a:moveTo>
                  <a:cubicBezTo>
                    <a:pt x="2826" y="1"/>
                    <a:pt x="2814" y="1"/>
                    <a:pt x="2800" y="2"/>
                  </a:cubicBezTo>
                  <a:cubicBezTo>
                    <a:pt x="2347" y="13"/>
                    <a:pt x="1892" y="23"/>
                    <a:pt x="1439" y="34"/>
                  </a:cubicBezTo>
                  <a:lnTo>
                    <a:pt x="295" y="61"/>
                  </a:lnTo>
                  <a:cubicBezTo>
                    <a:pt x="208" y="64"/>
                    <a:pt x="121" y="65"/>
                    <a:pt x="33" y="68"/>
                  </a:cubicBezTo>
                  <a:cubicBezTo>
                    <a:pt x="1" y="165"/>
                    <a:pt x="35" y="272"/>
                    <a:pt x="150" y="313"/>
                  </a:cubicBezTo>
                  <a:cubicBezTo>
                    <a:pt x="295" y="364"/>
                    <a:pt x="448" y="371"/>
                    <a:pt x="599" y="371"/>
                  </a:cubicBezTo>
                  <a:cubicBezTo>
                    <a:pt x="635" y="371"/>
                    <a:pt x="2155" y="356"/>
                    <a:pt x="2569" y="316"/>
                  </a:cubicBezTo>
                  <a:cubicBezTo>
                    <a:pt x="2743" y="300"/>
                    <a:pt x="2814" y="161"/>
                    <a:pt x="2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6776986" y="4358658"/>
              <a:ext cx="32927" cy="51857"/>
            </a:xfrm>
            <a:custGeom>
              <a:rect b="b" l="l" r="r" t="t"/>
              <a:pathLst>
                <a:path extrusionOk="0" h="652" w="414">
                  <a:moveTo>
                    <a:pt x="181" y="47"/>
                  </a:moveTo>
                  <a:cubicBezTo>
                    <a:pt x="287" y="47"/>
                    <a:pt x="414" y="325"/>
                    <a:pt x="149" y="595"/>
                  </a:cubicBezTo>
                  <a:lnTo>
                    <a:pt x="142" y="601"/>
                  </a:lnTo>
                  <a:lnTo>
                    <a:pt x="142" y="601"/>
                  </a:lnTo>
                  <a:cubicBezTo>
                    <a:pt x="142" y="598"/>
                    <a:pt x="141" y="594"/>
                    <a:pt x="139" y="588"/>
                  </a:cubicBezTo>
                  <a:lnTo>
                    <a:pt x="132" y="544"/>
                  </a:lnTo>
                  <a:cubicBezTo>
                    <a:pt x="46" y="181"/>
                    <a:pt x="108" y="47"/>
                    <a:pt x="181" y="47"/>
                  </a:cubicBezTo>
                  <a:close/>
                  <a:moveTo>
                    <a:pt x="182" y="0"/>
                  </a:moveTo>
                  <a:cubicBezTo>
                    <a:pt x="159" y="0"/>
                    <a:pt x="136" y="7"/>
                    <a:pt x="119" y="20"/>
                  </a:cubicBezTo>
                  <a:cubicBezTo>
                    <a:pt x="1" y="134"/>
                    <a:pt x="46" y="322"/>
                    <a:pt x="69" y="466"/>
                  </a:cubicBezTo>
                  <a:lnTo>
                    <a:pt x="87" y="553"/>
                  </a:lnTo>
                  <a:cubicBezTo>
                    <a:pt x="94" y="586"/>
                    <a:pt x="94" y="616"/>
                    <a:pt x="114" y="652"/>
                  </a:cubicBezTo>
                  <a:cubicBezTo>
                    <a:pt x="114" y="652"/>
                    <a:pt x="115" y="652"/>
                    <a:pt x="115" y="652"/>
                  </a:cubicBezTo>
                  <a:cubicBezTo>
                    <a:pt x="127" y="652"/>
                    <a:pt x="148" y="642"/>
                    <a:pt x="153" y="636"/>
                  </a:cubicBezTo>
                  <a:cubicBezTo>
                    <a:pt x="245" y="568"/>
                    <a:pt x="310" y="463"/>
                    <a:pt x="333" y="350"/>
                  </a:cubicBezTo>
                  <a:cubicBezTo>
                    <a:pt x="356" y="232"/>
                    <a:pt x="350" y="76"/>
                    <a:pt x="226" y="10"/>
                  </a:cubicBezTo>
                  <a:cubicBezTo>
                    <a:pt x="213" y="4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742387" y="4374884"/>
              <a:ext cx="46448" cy="36109"/>
            </a:xfrm>
            <a:custGeom>
              <a:rect b="b" l="l" r="r" t="t"/>
              <a:pathLst>
                <a:path extrusionOk="0" h="454" w="584">
                  <a:moveTo>
                    <a:pt x="151" y="45"/>
                  </a:moveTo>
                  <a:cubicBezTo>
                    <a:pt x="171" y="45"/>
                    <a:pt x="194" y="52"/>
                    <a:pt x="215" y="63"/>
                  </a:cubicBezTo>
                  <a:cubicBezTo>
                    <a:pt x="342" y="124"/>
                    <a:pt x="416" y="261"/>
                    <a:pt x="496" y="371"/>
                  </a:cubicBezTo>
                  <a:cubicBezTo>
                    <a:pt x="502" y="380"/>
                    <a:pt x="518" y="402"/>
                    <a:pt x="528" y="416"/>
                  </a:cubicBezTo>
                  <a:lnTo>
                    <a:pt x="528" y="416"/>
                  </a:lnTo>
                  <a:cubicBezTo>
                    <a:pt x="521" y="416"/>
                    <a:pt x="513" y="416"/>
                    <a:pt x="506" y="416"/>
                  </a:cubicBezTo>
                  <a:cubicBezTo>
                    <a:pt x="414" y="416"/>
                    <a:pt x="322" y="386"/>
                    <a:pt x="246" y="331"/>
                  </a:cubicBezTo>
                  <a:cubicBezTo>
                    <a:pt x="170" y="276"/>
                    <a:pt x="54" y="181"/>
                    <a:pt x="95" y="79"/>
                  </a:cubicBezTo>
                  <a:cubicBezTo>
                    <a:pt x="105" y="55"/>
                    <a:pt x="126" y="45"/>
                    <a:pt x="151" y="45"/>
                  </a:cubicBezTo>
                  <a:close/>
                  <a:moveTo>
                    <a:pt x="139" y="0"/>
                  </a:moveTo>
                  <a:cubicBezTo>
                    <a:pt x="103" y="0"/>
                    <a:pt x="66" y="28"/>
                    <a:pt x="54" y="61"/>
                  </a:cubicBezTo>
                  <a:cubicBezTo>
                    <a:pt x="1" y="195"/>
                    <a:pt x="129" y="298"/>
                    <a:pt x="222" y="366"/>
                  </a:cubicBezTo>
                  <a:cubicBezTo>
                    <a:pt x="302" y="423"/>
                    <a:pt x="400" y="454"/>
                    <a:pt x="499" y="454"/>
                  </a:cubicBezTo>
                  <a:cubicBezTo>
                    <a:pt x="514" y="454"/>
                    <a:pt x="529" y="453"/>
                    <a:pt x="544" y="452"/>
                  </a:cubicBezTo>
                  <a:cubicBezTo>
                    <a:pt x="554" y="452"/>
                    <a:pt x="576" y="444"/>
                    <a:pt x="584" y="435"/>
                  </a:cubicBezTo>
                  <a:cubicBezTo>
                    <a:pt x="583" y="417"/>
                    <a:pt x="569" y="396"/>
                    <a:pt x="558" y="382"/>
                  </a:cubicBezTo>
                  <a:cubicBezTo>
                    <a:pt x="543" y="359"/>
                    <a:pt x="500" y="299"/>
                    <a:pt x="484" y="274"/>
                  </a:cubicBezTo>
                  <a:cubicBezTo>
                    <a:pt x="399" y="158"/>
                    <a:pt x="301" y="5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6798699" y="4388564"/>
              <a:ext cx="111906" cy="39847"/>
            </a:xfrm>
            <a:custGeom>
              <a:rect b="b" l="l" r="r" t="t"/>
              <a:pathLst>
                <a:path extrusionOk="0" h="501" w="1407">
                  <a:moveTo>
                    <a:pt x="1383" y="0"/>
                  </a:moveTo>
                  <a:cubicBezTo>
                    <a:pt x="1376" y="0"/>
                    <a:pt x="1370" y="4"/>
                    <a:pt x="1367" y="12"/>
                  </a:cubicBezTo>
                  <a:cubicBezTo>
                    <a:pt x="1219" y="335"/>
                    <a:pt x="926" y="455"/>
                    <a:pt x="614" y="455"/>
                  </a:cubicBezTo>
                  <a:cubicBezTo>
                    <a:pt x="421" y="455"/>
                    <a:pt x="220" y="409"/>
                    <a:pt x="42" y="337"/>
                  </a:cubicBezTo>
                  <a:cubicBezTo>
                    <a:pt x="39" y="336"/>
                    <a:pt x="36" y="335"/>
                    <a:pt x="33" y="335"/>
                  </a:cubicBezTo>
                  <a:cubicBezTo>
                    <a:pt x="11" y="335"/>
                    <a:pt x="1" y="372"/>
                    <a:pt x="26" y="379"/>
                  </a:cubicBezTo>
                  <a:cubicBezTo>
                    <a:pt x="210" y="454"/>
                    <a:pt x="415" y="501"/>
                    <a:pt x="611" y="501"/>
                  </a:cubicBezTo>
                  <a:cubicBezTo>
                    <a:pt x="940" y="501"/>
                    <a:pt x="1246" y="371"/>
                    <a:pt x="1400" y="24"/>
                  </a:cubicBezTo>
                  <a:cubicBezTo>
                    <a:pt x="1407" y="10"/>
                    <a:pt x="1395" y="0"/>
                    <a:pt x="1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568679" y="2637717"/>
              <a:ext cx="492958" cy="343512"/>
            </a:xfrm>
            <a:custGeom>
              <a:rect b="b" l="l" r="r" t="t"/>
              <a:pathLst>
                <a:path extrusionOk="0" h="4319" w="6198">
                  <a:moveTo>
                    <a:pt x="352" y="1"/>
                  </a:moveTo>
                  <a:cubicBezTo>
                    <a:pt x="341" y="1"/>
                    <a:pt x="331" y="1"/>
                    <a:pt x="320" y="2"/>
                  </a:cubicBezTo>
                  <a:cubicBezTo>
                    <a:pt x="186" y="13"/>
                    <a:pt x="78" y="111"/>
                    <a:pt x="74" y="141"/>
                  </a:cubicBezTo>
                  <a:cubicBezTo>
                    <a:pt x="1" y="253"/>
                    <a:pt x="72" y="374"/>
                    <a:pt x="99" y="528"/>
                  </a:cubicBezTo>
                  <a:cubicBezTo>
                    <a:pt x="242" y="1283"/>
                    <a:pt x="800" y="4105"/>
                    <a:pt x="1546" y="4245"/>
                  </a:cubicBezTo>
                  <a:cubicBezTo>
                    <a:pt x="1827" y="4297"/>
                    <a:pt x="2119" y="4319"/>
                    <a:pt x="2413" y="4319"/>
                  </a:cubicBezTo>
                  <a:cubicBezTo>
                    <a:pt x="3097" y="4319"/>
                    <a:pt x="3795" y="4203"/>
                    <a:pt x="4406" y="4095"/>
                  </a:cubicBezTo>
                  <a:cubicBezTo>
                    <a:pt x="4815" y="4022"/>
                    <a:pt x="5263" y="3967"/>
                    <a:pt x="5618" y="3738"/>
                  </a:cubicBezTo>
                  <a:cubicBezTo>
                    <a:pt x="6198" y="3364"/>
                    <a:pt x="6139" y="2420"/>
                    <a:pt x="5207" y="2420"/>
                  </a:cubicBezTo>
                  <a:cubicBezTo>
                    <a:pt x="5120" y="2420"/>
                    <a:pt x="5026" y="2428"/>
                    <a:pt x="4925" y="2446"/>
                  </a:cubicBezTo>
                  <a:cubicBezTo>
                    <a:pt x="3637" y="2666"/>
                    <a:pt x="2718" y="2881"/>
                    <a:pt x="2149" y="3015"/>
                  </a:cubicBezTo>
                  <a:cubicBezTo>
                    <a:pt x="1797" y="2470"/>
                    <a:pt x="1276" y="1337"/>
                    <a:pt x="725" y="269"/>
                  </a:cubicBezTo>
                  <a:cubicBezTo>
                    <a:pt x="725" y="265"/>
                    <a:pt x="593" y="1"/>
                    <a:pt x="352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6739763" y="2876089"/>
              <a:ext cx="20122" cy="44381"/>
            </a:xfrm>
            <a:custGeom>
              <a:rect b="b" l="l" r="r" t="t"/>
              <a:pathLst>
                <a:path extrusionOk="0" h="558" w="253">
                  <a:moveTo>
                    <a:pt x="20" y="1"/>
                  </a:moveTo>
                  <a:cubicBezTo>
                    <a:pt x="18" y="1"/>
                    <a:pt x="17" y="1"/>
                    <a:pt x="15" y="2"/>
                  </a:cubicBezTo>
                  <a:cubicBezTo>
                    <a:pt x="6" y="5"/>
                    <a:pt x="1" y="16"/>
                    <a:pt x="5" y="26"/>
                  </a:cubicBezTo>
                  <a:cubicBezTo>
                    <a:pt x="73" y="194"/>
                    <a:pt x="152" y="364"/>
                    <a:pt x="180" y="544"/>
                  </a:cubicBezTo>
                  <a:cubicBezTo>
                    <a:pt x="189" y="553"/>
                    <a:pt x="195" y="557"/>
                    <a:pt x="199" y="557"/>
                  </a:cubicBezTo>
                  <a:cubicBezTo>
                    <a:pt x="253" y="557"/>
                    <a:pt x="77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6519366" y="2565736"/>
              <a:ext cx="106338" cy="116360"/>
            </a:xfrm>
            <a:custGeom>
              <a:rect b="b" l="l" r="r" t="t"/>
              <a:pathLst>
                <a:path extrusionOk="0" h="1463" w="1337">
                  <a:moveTo>
                    <a:pt x="552" y="0"/>
                  </a:moveTo>
                  <a:cubicBezTo>
                    <a:pt x="548" y="0"/>
                    <a:pt x="544" y="0"/>
                    <a:pt x="541" y="1"/>
                  </a:cubicBezTo>
                  <a:cubicBezTo>
                    <a:pt x="313" y="3"/>
                    <a:pt x="212" y="5"/>
                    <a:pt x="117" y="185"/>
                  </a:cubicBezTo>
                  <a:cubicBezTo>
                    <a:pt x="26" y="355"/>
                    <a:pt x="1" y="653"/>
                    <a:pt x="79" y="830"/>
                  </a:cubicBezTo>
                  <a:cubicBezTo>
                    <a:pt x="188" y="1078"/>
                    <a:pt x="376" y="1312"/>
                    <a:pt x="638" y="1421"/>
                  </a:cubicBezTo>
                  <a:cubicBezTo>
                    <a:pt x="705" y="1448"/>
                    <a:pt x="777" y="1462"/>
                    <a:pt x="848" y="1462"/>
                  </a:cubicBezTo>
                  <a:cubicBezTo>
                    <a:pt x="1050" y="1462"/>
                    <a:pt x="1245" y="1351"/>
                    <a:pt x="1294" y="1129"/>
                  </a:cubicBezTo>
                  <a:cubicBezTo>
                    <a:pt x="1336" y="940"/>
                    <a:pt x="1295" y="742"/>
                    <a:pt x="1234" y="562"/>
                  </a:cubicBezTo>
                  <a:cubicBezTo>
                    <a:pt x="1190" y="437"/>
                    <a:pt x="1099" y="204"/>
                    <a:pt x="1010" y="105"/>
                  </a:cubicBezTo>
                  <a:cubicBezTo>
                    <a:pt x="955" y="44"/>
                    <a:pt x="902" y="40"/>
                    <a:pt x="842" y="40"/>
                  </a:cubicBezTo>
                  <a:cubicBezTo>
                    <a:pt x="832" y="40"/>
                    <a:pt x="822" y="40"/>
                    <a:pt x="811" y="40"/>
                  </a:cubicBezTo>
                  <a:cubicBezTo>
                    <a:pt x="775" y="40"/>
                    <a:pt x="736" y="39"/>
                    <a:pt x="693" y="26"/>
                  </a:cubicBezTo>
                  <a:cubicBezTo>
                    <a:pt x="643" y="14"/>
                    <a:pt x="592" y="0"/>
                    <a:pt x="552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590790" y="2659271"/>
              <a:ext cx="31575" cy="23224"/>
            </a:xfrm>
            <a:custGeom>
              <a:rect b="b" l="l" r="r" t="t"/>
              <a:pathLst>
                <a:path extrusionOk="0" h="292" w="397">
                  <a:moveTo>
                    <a:pt x="373" y="0"/>
                  </a:moveTo>
                  <a:cubicBezTo>
                    <a:pt x="367" y="0"/>
                    <a:pt x="362" y="3"/>
                    <a:pt x="358" y="9"/>
                  </a:cubicBezTo>
                  <a:cubicBezTo>
                    <a:pt x="294" y="143"/>
                    <a:pt x="173" y="241"/>
                    <a:pt x="21" y="247"/>
                  </a:cubicBezTo>
                  <a:cubicBezTo>
                    <a:pt x="10" y="249"/>
                    <a:pt x="1" y="259"/>
                    <a:pt x="1" y="270"/>
                  </a:cubicBezTo>
                  <a:cubicBezTo>
                    <a:pt x="1" y="283"/>
                    <a:pt x="11" y="292"/>
                    <a:pt x="25" y="292"/>
                  </a:cubicBezTo>
                  <a:cubicBezTo>
                    <a:pt x="27" y="292"/>
                    <a:pt x="29" y="292"/>
                    <a:pt x="31" y="292"/>
                  </a:cubicBezTo>
                  <a:cubicBezTo>
                    <a:pt x="192" y="292"/>
                    <a:pt x="330" y="170"/>
                    <a:pt x="390" y="25"/>
                  </a:cubicBezTo>
                  <a:cubicBezTo>
                    <a:pt x="397" y="12"/>
                    <a:pt x="385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6422888" y="1896511"/>
              <a:ext cx="183885" cy="929764"/>
            </a:xfrm>
            <a:custGeom>
              <a:rect b="b" l="l" r="r" t="t"/>
              <a:pathLst>
                <a:path extrusionOk="0" fill="none" h="11690" w="2312">
                  <a:moveTo>
                    <a:pt x="1" y="0"/>
                  </a:moveTo>
                  <a:lnTo>
                    <a:pt x="2311" y="11690"/>
                  </a:lnTo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miter lim="102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6133533" y="1937393"/>
              <a:ext cx="706271" cy="563267"/>
            </a:xfrm>
            <a:custGeom>
              <a:rect b="b" l="l" r="r" t="t"/>
              <a:pathLst>
                <a:path extrusionOk="0" h="7082" w="8880">
                  <a:moveTo>
                    <a:pt x="7785" y="1"/>
                  </a:moveTo>
                  <a:lnTo>
                    <a:pt x="0" y="1540"/>
                  </a:lnTo>
                  <a:lnTo>
                    <a:pt x="1095" y="7081"/>
                  </a:lnTo>
                  <a:lnTo>
                    <a:pt x="8879" y="5542"/>
                  </a:lnTo>
                  <a:lnTo>
                    <a:pt x="7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6207820" y="1937712"/>
              <a:ext cx="632065" cy="563267"/>
            </a:xfrm>
            <a:custGeom>
              <a:rect b="b" l="l" r="r" t="t"/>
              <a:pathLst>
                <a:path extrusionOk="0" h="7082" w="7947">
                  <a:moveTo>
                    <a:pt x="6852" y="1"/>
                  </a:moveTo>
                  <a:lnTo>
                    <a:pt x="5792" y="211"/>
                  </a:lnTo>
                  <a:cubicBezTo>
                    <a:pt x="5626" y="1505"/>
                    <a:pt x="4706" y="6059"/>
                    <a:pt x="0" y="6268"/>
                  </a:cubicBezTo>
                  <a:lnTo>
                    <a:pt x="161" y="7081"/>
                  </a:lnTo>
                  <a:lnTo>
                    <a:pt x="7946" y="5543"/>
                  </a:lnTo>
                  <a:lnTo>
                    <a:pt x="6852" y="1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553090" y="2538295"/>
              <a:ext cx="58617" cy="68321"/>
            </a:xfrm>
            <a:custGeom>
              <a:rect b="b" l="l" r="r" t="t"/>
              <a:pathLst>
                <a:path extrusionOk="0" h="859" w="737">
                  <a:moveTo>
                    <a:pt x="157" y="0"/>
                  </a:moveTo>
                  <a:cubicBezTo>
                    <a:pt x="110" y="0"/>
                    <a:pt x="66" y="26"/>
                    <a:pt x="53" y="89"/>
                  </a:cubicBezTo>
                  <a:cubicBezTo>
                    <a:pt x="0" y="351"/>
                    <a:pt x="333" y="859"/>
                    <a:pt x="558" y="859"/>
                  </a:cubicBezTo>
                  <a:cubicBezTo>
                    <a:pt x="602" y="859"/>
                    <a:pt x="641" y="840"/>
                    <a:pt x="673" y="797"/>
                  </a:cubicBezTo>
                  <a:cubicBezTo>
                    <a:pt x="737" y="710"/>
                    <a:pt x="700" y="637"/>
                    <a:pt x="656" y="555"/>
                  </a:cubicBezTo>
                  <a:cubicBezTo>
                    <a:pt x="588" y="428"/>
                    <a:pt x="324" y="91"/>
                    <a:pt x="256" y="37"/>
                  </a:cubicBezTo>
                  <a:cubicBezTo>
                    <a:pt x="228" y="14"/>
                    <a:pt x="192" y="0"/>
                    <a:pt x="157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6512844" y="2566451"/>
              <a:ext cx="80887" cy="79535"/>
            </a:xfrm>
            <a:custGeom>
              <a:rect b="b" l="l" r="r" t="t"/>
              <a:pathLst>
                <a:path extrusionOk="0" h="1000" w="1017">
                  <a:moveTo>
                    <a:pt x="462" y="0"/>
                  </a:moveTo>
                  <a:cubicBezTo>
                    <a:pt x="451" y="0"/>
                    <a:pt x="441" y="0"/>
                    <a:pt x="432" y="1"/>
                  </a:cubicBezTo>
                  <a:cubicBezTo>
                    <a:pt x="83" y="22"/>
                    <a:pt x="0" y="808"/>
                    <a:pt x="283" y="939"/>
                  </a:cubicBezTo>
                  <a:cubicBezTo>
                    <a:pt x="358" y="981"/>
                    <a:pt x="458" y="1000"/>
                    <a:pt x="560" y="1000"/>
                  </a:cubicBezTo>
                  <a:cubicBezTo>
                    <a:pt x="780" y="1000"/>
                    <a:pt x="1006" y="914"/>
                    <a:pt x="997" y="794"/>
                  </a:cubicBezTo>
                  <a:cubicBezTo>
                    <a:pt x="985" y="678"/>
                    <a:pt x="827" y="728"/>
                    <a:pt x="903" y="673"/>
                  </a:cubicBezTo>
                  <a:cubicBezTo>
                    <a:pt x="908" y="671"/>
                    <a:pt x="940" y="652"/>
                    <a:pt x="963" y="627"/>
                  </a:cubicBezTo>
                  <a:cubicBezTo>
                    <a:pt x="1017" y="567"/>
                    <a:pt x="1017" y="495"/>
                    <a:pt x="961" y="435"/>
                  </a:cubicBezTo>
                  <a:cubicBezTo>
                    <a:pt x="888" y="355"/>
                    <a:pt x="790" y="370"/>
                    <a:pt x="864" y="310"/>
                  </a:cubicBezTo>
                  <a:cubicBezTo>
                    <a:pt x="875" y="302"/>
                    <a:pt x="887" y="293"/>
                    <a:pt x="898" y="284"/>
                  </a:cubicBezTo>
                  <a:cubicBezTo>
                    <a:pt x="961" y="228"/>
                    <a:pt x="960" y="156"/>
                    <a:pt x="894" y="102"/>
                  </a:cubicBezTo>
                  <a:cubicBezTo>
                    <a:pt x="798" y="24"/>
                    <a:pt x="590" y="0"/>
                    <a:pt x="462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6548158" y="2567485"/>
              <a:ext cx="59413" cy="78183"/>
            </a:xfrm>
            <a:custGeom>
              <a:rect b="b" l="l" r="r" t="t"/>
              <a:pathLst>
                <a:path extrusionOk="0" h="983" w="747">
                  <a:moveTo>
                    <a:pt x="461" y="614"/>
                  </a:moveTo>
                  <a:lnTo>
                    <a:pt x="461" y="614"/>
                  </a:lnTo>
                  <a:cubicBezTo>
                    <a:pt x="462" y="614"/>
                    <a:pt x="464" y="615"/>
                    <a:pt x="465" y="616"/>
                  </a:cubicBezTo>
                  <a:lnTo>
                    <a:pt x="465" y="616"/>
                  </a:lnTo>
                  <a:cubicBezTo>
                    <a:pt x="464" y="615"/>
                    <a:pt x="462" y="615"/>
                    <a:pt x="461" y="614"/>
                  </a:cubicBezTo>
                  <a:close/>
                  <a:moveTo>
                    <a:pt x="468" y="647"/>
                  </a:moveTo>
                  <a:cubicBezTo>
                    <a:pt x="466" y="649"/>
                    <a:pt x="465" y="650"/>
                    <a:pt x="465" y="650"/>
                  </a:cubicBezTo>
                  <a:cubicBezTo>
                    <a:pt x="465" y="650"/>
                    <a:pt x="465" y="649"/>
                    <a:pt x="465" y="649"/>
                  </a:cubicBezTo>
                  <a:lnTo>
                    <a:pt x="468" y="647"/>
                  </a:lnTo>
                  <a:close/>
                  <a:moveTo>
                    <a:pt x="173" y="1"/>
                  </a:moveTo>
                  <a:cubicBezTo>
                    <a:pt x="164" y="1"/>
                    <a:pt x="157" y="7"/>
                    <a:pt x="155" y="17"/>
                  </a:cubicBezTo>
                  <a:cubicBezTo>
                    <a:pt x="153" y="27"/>
                    <a:pt x="160" y="35"/>
                    <a:pt x="170" y="38"/>
                  </a:cubicBezTo>
                  <a:cubicBezTo>
                    <a:pt x="336" y="70"/>
                    <a:pt x="592" y="98"/>
                    <a:pt x="401" y="310"/>
                  </a:cubicBezTo>
                  <a:cubicBezTo>
                    <a:pt x="393" y="320"/>
                    <a:pt x="396" y="336"/>
                    <a:pt x="408" y="342"/>
                  </a:cubicBezTo>
                  <a:cubicBezTo>
                    <a:pt x="552" y="419"/>
                    <a:pt x="605" y="500"/>
                    <a:pt x="453" y="607"/>
                  </a:cubicBezTo>
                  <a:cubicBezTo>
                    <a:pt x="450" y="608"/>
                    <a:pt x="443" y="613"/>
                    <a:pt x="440" y="614"/>
                  </a:cubicBezTo>
                  <a:cubicBezTo>
                    <a:pt x="429" y="620"/>
                    <a:pt x="424" y="644"/>
                    <a:pt x="440" y="653"/>
                  </a:cubicBezTo>
                  <a:cubicBezTo>
                    <a:pt x="746" y="821"/>
                    <a:pt x="344" y="953"/>
                    <a:pt x="118" y="953"/>
                  </a:cubicBezTo>
                  <a:cubicBezTo>
                    <a:pt x="79" y="953"/>
                    <a:pt x="46" y="950"/>
                    <a:pt x="23" y="942"/>
                  </a:cubicBezTo>
                  <a:cubicBezTo>
                    <a:pt x="21" y="941"/>
                    <a:pt x="20" y="941"/>
                    <a:pt x="19" y="941"/>
                  </a:cubicBezTo>
                  <a:cubicBezTo>
                    <a:pt x="3" y="941"/>
                    <a:pt x="0" y="967"/>
                    <a:pt x="18" y="969"/>
                  </a:cubicBezTo>
                  <a:cubicBezTo>
                    <a:pt x="67" y="977"/>
                    <a:pt x="118" y="982"/>
                    <a:pt x="170" y="982"/>
                  </a:cubicBezTo>
                  <a:cubicBezTo>
                    <a:pt x="307" y="982"/>
                    <a:pt x="447" y="948"/>
                    <a:pt x="551" y="856"/>
                  </a:cubicBezTo>
                  <a:cubicBezTo>
                    <a:pt x="637" y="778"/>
                    <a:pt x="572" y="678"/>
                    <a:pt x="493" y="630"/>
                  </a:cubicBezTo>
                  <a:lnTo>
                    <a:pt x="493" y="630"/>
                  </a:lnTo>
                  <a:cubicBezTo>
                    <a:pt x="565" y="578"/>
                    <a:pt x="628" y="490"/>
                    <a:pt x="563" y="404"/>
                  </a:cubicBezTo>
                  <a:cubicBezTo>
                    <a:pt x="533" y="363"/>
                    <a:pt x="492" y="339"/>
                    <a:pt x="455" y="317"/>
                  </a:cubicBezTo>
                  <a:lnTo>
                    <a:pt x="455" y="317"/>
                  </a:lnTo>
                  <a:cubicBezTo>
                    <a:pt x="511" y="243"/>
                    <a:pt x="554" y="132"/>
                    <a:pt x="448" y="73"/>
                  </a:cubicBezTo>
                  <a:cubicBezTo>
                    <a:pt x="360" y="22"/>
                    <a:pt x="265" y="15"/>
                    <a:pt x="177" y="1"/>
                  </a:cubicBezTo>
                  <a:cubicBezTo>
                    <a:pt x="175" y="1"/>
                    <a:pt x="174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6551738" y="2590392"/>
              <a:ext cx="32132" cy="8669"/>
            </a:xfrm>
            <a:custGeom>
              <a:rect b="b" l="l" r="r" t="t"/>
              <a:pathLst>
                <a:path extrusionOk="0" h="109" w="404">
                  <a:moveTo>
                    <a:pt x="382" y="0"/>
                  </a:moveTo>
                  <a:cubicBezTo>
                    <a:pt x="379" y="0"/>
                    <a:pt x="376" y="1"/>
                    <a:pt x="374" y="2"/>
                  </a:cubicBezTo>
                  <a:cubicBezTo>
                    <a:pt x="264" y="50"/>
                    <a:pt x="139" y="63"/>
                    <a:pt x="19" y="78"/>
                  </a:cubicBezTo>
                  <a:cubicBezTo>
                    <a:pt x="0" y="79"/>
                    <a:pt x="2" y="106"/>
                    <a:pt x="20" y="108"/>
                  </a:cubicBezTo>
                  <a:cubicBezTo>
                    <a:pt x="146" y="105"/>
                    <a:pt x="280" y="104"/>
                    <a:pt x="392" y="37"/>
                  </a:cubicBezTo>
                  <a:cubicBezTo>
                    <a:pt x="399" y="31"/>
                    <a:pt x="404" y="21"/>
                    <a:pt x="399" y="12"/>
                  </a:cubicBezTo>
                  <a:cubicBezTo>
                    <a:pt x="396" y="4"/>
                    <a:pt x="389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6556351" y="2614651"/>
              <a:ext cx="32132" cy="8669"/>
            </a:xfrm>
            <a:custGeom>
              <a:rect b="b" l="l" r="r" t="t"/>
              <a:pathLst>
                <a:path extrusionOk="0" h="109" w="404">
                  <a:moveTo>
                    <a:pt x="381" y="0"/>
                  </a:moveTo>
                  <a:cubicBezTo>
                    <a:pt x="378" y="0"/>
                    <a:pt x="376" y="1"/>
                    <a:pt x="373" y="2"/>
                  </a:cubicBezTo>
                  <a:cubicBezTo>
                    <a:pt x="263" y="51"/>
                    <a:pt x="139" y="63"/>
                    <a:pt x="18" y="78"/>
                  </a:cubicBezTo>
                  <a:cubicBezTo>
                    <a:pt x="1" y="81"/>
                    <a:pt x="2" y="108"/>
                    <a:pt x="19" y="108"/>
                  </a:cubicBezTo>
                  <a:cubicBezTo>
                    <a:pt x="145" y="106"/>
                    <a:pt x="280" y="104"/>
                    <a:pt x="392" y="37"/>
                  </a:cubicBezTo>
                  <a:cubicBezTo>
                    <a:pt x="399" y="31"/>
                    <a:pt x="403" y="21"/>
                    <a:pt x="399" y="12"/>
                  </a:cubicBezTo>
                  <a:cubicBezTo>
                    <a:pt x="395" y="4"/>
                    <a:pt x="388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6784621" y="2827174"/>
              <a:ext cx="272805" cy="169330"/>
            </a:xfrm>
            <a:custGeom>
              <a:rect b="b" l="l" r="r" t="t"/>
              <a:pathLst>
                <a:path extrusionOk="0" h="2129" w="3430">
                  <a:moveTo>
                    <a:pt x="2418" y="0"/>
                  </a:moveTo>
                  <a:cubicBezTo>
                    <a:pt x="1800" y="0"/>
                    <a:pt x="692" y="173"/>
                    <a:pt x="182" y="329"/>
                  </a:cubicBezTo>
                  <a:cubicBezTo>
                    <a:pt x="105" y="352"/>
                    <a:pt x="65" y="406"/>
                    <a:pt x="57" y="483"/>
                  </a:cubicBezTo>
                  <a:cubicBezTo>
                    <a:pt x="0" y="988"/>
                    <a:pt x="160" y="1610"/>
                    <a:pt x="371" y="2067"/>
                  </a:cubicBezTo>
                  <a:cubicBezTo>
                    <a:pt x="393" y="2115"/>
                    <a:pt x="430" y="2128"/>
                    <a:pt x="475" y="2128"/>
                  </a:cubicBezTo>
                  <a:cubicBezTo>
                    <a:pt x="503" y="2128"/>
                    <a:pt x="535" y="2123"/>
                    <a:pt x="568" y="2117"/>
                  </a:cubicBezTo>
                  <a:cubicBezTo>
                    <a:pt x="1569" y="1940"/>
                    <a:pt x="2976" y="1728"/>
                    <a:pt x="3350" y="760"/>
                  </a:cubicBezTo>
                  <a:cubicBezTo>
                    <a:pt x="3430" y="557"/>
                    <a:pt x="3402" y="330"/>
                    <a:pt x="3297" y="163"/>
                  </a:cubicBezTo>
                  <a:cubicBezTo>
                    <a:pt x="3156" y="54"/>
                    <a:pt x="2801" y="27"/>
                    <a:pt x="2624" y="8"/>
                  </a:cubicBezTo>
                  <a:cubicBezTo>
                    <a:pt x="2564" y="3"/>
                    <a:pt x="2495" y="0"/>
                    <a:pt x="2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6827651" y="2860341"/>
              <a:ext cx="23781" cy="117950"/>
            </a:xfrm>
            <a:custGeom>
              <a:rect b="b" l="l" r="r" t="t"/>
              <a:pathLst>
                <a:path extrusionOk="0" h="1483" w="299">
                  <a:moveTo>
                    <a:pt x="90" y="1"/>
                  </a:moveTo>
                  <a:cubicBezTo>
                    <a:pt x="82" y="1"/>
                    <a:pt x="75" y="5"/>
                    <a:pt x="73" y="15"/>
                  </a:cubicBezTo>
                  <a:cubicBezTo>
                    <a:pt x="0" y="504"/>
                    <a:pt x="66" y="1009"/>
                    <a:pt x="248" y="1469"/>
                  </a:cubicBezTo>
                  <a:cubicBezTo>
                    <a:pt x="252" y="1479"/>
                    <a:pt x="260" y="1483"/>
                    <a:pt x="268" y="1483"/>
                  </a:cubicBezTo>
                  <a:cubicBezTo>
                    <a:pt x="283" y="1483"/>
                    <a:pt x="298" y="1470"/>
                    <a:pt x="291" y="1453"/>
                  </a:cubicBezTo>
                  <a:cubicBezTo>
                    <a:pt x="114" y="999"/>
                    <a:pt x="46" y="503"/>
                    <a:pt x="108" y="21"/>
                  </a:cubicBezTo>
                  <a:cubicBezTo>
                    <a:pt x="110" y="8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6838945" y="2816516"/>
              <a:ext cx="526363" cy="989654"/>
            </a:xfrm>
            <a:custGeom>
              <a:rect b="b" l="l" r="r" t="t"/>
              <a:pathLst>
                <a:path extrusionOk="0" h="12443" w="6618">
                  <a:moveTo>
                    <a:pt x="3311" y="0"/>
                  </a:moveTo>
                  <a:cubicBezTo>
                    <a:pt x="2925" y="0"/>
                    <a:pt x="2539" y="28"/>
                    <a:pt x="2174" y="87"/>
                  </a:cubicBezTo>
                  <a:cubicBezTo>
                    <a:pt x="2034" y="111"/>
                    <a:pt x="1898" y="137"/>
                    <a:pt x="1766" y="169"/>
                  </a:cubicBezTo>
                  <a:cubicBezTo>
                    <a:pt x="1694" y="187"/>
                    <a:pt x="1645" y="223"/>
                    <a:pt x="1612" y="286"/>
                  </a:cubicBezTo>
                  <a:cubicBezTo>
                    <a:pt x="994" y="1473"/>
                    <a:pt x="855" y="3277"/>
                    <a:pt x="1047" y="4280"/>
                  </a:cubicBezTo>
                  <a:cubicBezTo>
                    <a:pt x="1248" y="5323"/>
                    <a:pt x="1212" y="4564"/>
                    <a:pt x="813" y="5526"/>
                  </a:cubicBezTo>
                  <a:cubicBezTo>
                    <a:pt x="247" y="6896"/>
                    <a:pt x="19" y="9507"/>
                    <a:pt x="3" y="10983"/>
                  </a:cubicBezTo>
                  <a:cubicBezTo>
                    <a:pt x="0" y="11316"/>
                    <a:pt x="6" y="11591"/>
                    <a:pt x="23" y="11781"/>
                  </a:cubicBezTo>
                  <a:cubicBezTo>
                    <a:pt x="27" y="11822"/>
                    <a:pt x="39" y="11852"/>
                    <a:pt x="74" y="11874"/>
                  </a:cubicBezTo>
                  <a:cubicBezTo>
                    <a:pt x="594" y="12201"/>
                    <a:pt x="1023" y="12371"/>
                    <a:pt x="1818" y="12439"/>
                  </a:cubicBezTo>
                  <a:cubicBezTo>
                    <a:pt x="1851" y="12442"/>
                    <a:pt x="1884" y="12443"/>
                    <a:pt x="1917" y="12443"/>
                  </a:cubicBezTo>
                  <a:cubicBezTo>
                    <a:pt x="2315" y="12443"/>
                    <a:pt x="2772" y="12246"/>
                    <a:pt x="3427" y="12186"/>
                  </a:cubicBezTo>
                  <a:cubicBezTo>
                    <a:pt x="3463" y="12183"/>
                    <a:pt x="3501" y="12182"/>
                    <a:pt x="3541" y="12182"/>
                  </a:cubicBezTo>
                  <a:cubicBezTo>
                    <a:pt x="3829" y="12182"/>
                    <a:pt x="4238" y="12252"/>
                    <a:pt x="4687" y="12252"/>
                  </a:cubicBezTo>
                  <a:cubicBezTo>
                    <a:pt x="5204" y="12252"/>
                    <a:pt x="5774" y="12159"/>
                    <a:pt x="6274" y="11759"/>
                  </a:cubicBezTo>
                  <a:cubicBezTo>
                    <a:pt x="6326" y="11718"/>
                    <a:pt x="6346" y="11697"/>
                    <a:pt x="6400" y="11170"/>
                  </a:cubicBezTo>
                  <a:cubicBezTo>
                    <a:pt x="6617" y="9045"/>
                    <a:pt x="6049" y="6214"/>
                    <a:pt x="5399" y="5101"/>
                  </a:cubicBezTo>
                  <a:cubicBezTo>
                    <a:pt x="5383" y="5075"/>
                    <a:pt x="5371" y="5049"/>
                    <a:pt x="5363" y="5024"/>
                  </a:cubicBezTo>
                  <a:cubicBezTo>
                    <a:pt x="5356" y="5000"/>
                    <a:pt x="5352" y="4977"/>
                    <a:pt x="5352" y="4953"/>
                  </a:cubicBezTo>
                  <a:cubicBezTo>
                    <a:pt x="5352" y="4930"/>
                    <a:pt x="5357" y="4905"/>
                    <a:pt x="5366" y="4880"/>
                  </a:cubicBezTo>
                  <a:cubicBezTo>
                    <a:pt x="5371" y="4865"/>
                    <a:pt x="5462" y="4501"/>
                    <a:pt x="5693" y="3798"/>
                  </a:cubicBezTo>
                  <a:cubicBezTo>
                    <a:pt x="5848" y="3326"/>
                    <a:pt x="6013" y="2858"/>
                    <a:pt x="6145" y="2380"/>
                  </a:cubicBezTo>
                  <a:cubicBezTo>
                    <a:pt x="6281" y="1884"/>
                    <a:pt x="6469" y="1198"/>
                    <a:pt x="6187" y="722"/>
                  </a:cubicBezTo>
                  <a:cubicBezTo>
                    <a:pt x="6100" y="577"/>
                    <a:pt x="5962" y="497"/>
                    <a:pt x="5814" y="433"/>
                  </a:cubicBezTo>
                  <a:cubicBezTo>
                    <a:pt x="5734" y="398"/>
                    <a:pt x="5648" y="364"/>
                    <a:pt x="5557" y="333"/>
                  </a:cubicBezTo>
                  <a:cubicBezTo>
                    <a:pt x="5358" y="266"/>
                    <a:pt x="5137" y="207"/>
                    <a:pt x="4903" y="158"/>
                  </a:cubicBezTo>
                  <a:cubicBezTo>
                    <a:pt x="4415" y="57"/>
                    <a:pt x="3863" y="0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6838945" y="3216030"/>
              <a:ext cx="526363" cy="590150"/>
            </a:xfrm>
            <a:custGeom>
              <a:rect b="b" l="l" r="r" t="t"/>
              <a:pathLst>
                <a:path extrusionOk="0" h="7420" w="6618">
                  <a:moveTo>
                    <a:pt x="5361" y="1"/>
                  </a:moveTo>
                  <a:cubicBezTo>
                    <a:pt x="5099" y="964"/>
                    <a:pt x="5298" y="1844"/>
                    <a:pt x="5453" y="2883"/>
                  </a:cubicBezTo>
                  <a:cubicBezTo>
                    <a:pt x="5520" y="3327"/>
                    <a:pt x="5639" y="4212"/>
                    <a:pt x="5586" y="4660"/>
                  </a:cubicBezTo>
                  <a:cubicBezTo>
                    <a:pt x="5547" y="4982"/>
                    <a:pt x="5443" y="5351"/>
                    <a:pt x="5193" y="5553"/>
                  </a:cubicBezTo>
                  <a:cubicBezTo>
                    <a:pt x="5001" y="5711"/>
                    <a:pt x="4727" y="5806"/>
                    <a:pt x="4494" y="5806"/>
                  </a:cubicBezTo>
                  <a:cubicBezTo>
                    <a:pt x="4459" y="5806"/>
                    <a:pt x="4424" y="5804"/>
                    <a:pt x="4392" y="5800"/>
                  </a:cubicBezTo>
                  <a:cubicBezTo>
                    <a:pt x="3769" y="5715"/>
                    <a:pt x="2857" y="5270"/>
                    <a:pt x="1980" y="5172"/>
                  </a:cubicBezTo>
                  <a:cubicBezTo>
                    <a:pt x="1886" y="5162"/>
                    <a:pt x="1792" y="5157"/>
                    <a:pt x="1699" y="5157"/>
                  </a:cubicBezTo>
                  <a:cubicBezTo>
                    <a:pt x="1032" y="5157"/>
                    <a:pt x="402" y="5423"/>
                    <a:pt x="3" y="5960"/>
                  </a:cubicBezTo>
                  <a:cubicBezTo>
                    <a:pt x="0" y="6293"/>
                    <a:pt x="6" y="6568"/>
                    <a:pt x="23" y="6758"/>
                  </a:cubicBezTo>
                  <a:cubicBezTo>
                    <a:pt x="27" y="6799"/>
                    <a:pt x="39" y="6829"/>
                    <a:pt x="74" y="6851"/>
                  </a:cubicBezTo>
                  <a:cubicBezTo>
                    <a:pt x="594" y="7178"/>
                    <a:pt x="1023" y="7348"/>
                    <a:pt x="1818" y="7416"/>
                  </a:cubicBezTo>
                  <a:cubicBezTo>
                    <a:pt x="1851" y="7419"/>
                    <a:pt x="1884" y="7420"/>
                    <a:pt x="1917" y="7420"/>
                  </a:cubicBezTo>
                  <a:cubicBezTo>
                    <a:pt x="2315" y="7420"/>
                    <a:pt x="2772" y="7223"/>
                    <a:pt x="3427" y="7163"/>
                  </a:cubicBezTo>
                  <a:cubicBezTo>
                    <a:pt x="3463" y="7160"/>
                    <a:pt x="3501" y="7159"/>
                    <a:pt x="3541" y="7159"/>
                  </a:cubicBezTo>
                  <a:cubicBezTo>
                    <a:pt x="3829" y="7159"/>
                    <a:pt x="4238" y="7229"/>
                    <a:pt x="4687" y="7229"/>
                  </a:cubicBezTo>
                  <a:cubicBezTo>
                    <a:pt x="5204" y="7229"/>
                    <a:pt x="5774" y="7136"/>
                    <a:pt x="6274" y="6736"/>
                  </a:cubicBezTo>
                  <a:cubicBezTo>
                    <a:pt x="6326" y="6695"/>
                    <a:pt x="6346" y="6674"/>
                    <a:pt x="6400" y="6147"/>
                  </a:cubicBezTo>
                  <a:cubicBezTo>
                    <a:pt x="6617" y="4022"/>
                    <a:pt x="6049" y="1191"/>
                    <a:pt x="5397" y="78"/>
                  </a:cubicBezTo>
                  <a:cubicBezTo>
                    <a:pt x="5381" y="52"/>
                    <a:pt x="5368" y="26"/>
                    <a:pt x="5361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6867737" y="3718545"/>
              <a:ext cx="453747" cy="38018"/>
            </a:xfrm>
            <a:custGeom>
              <a:rect b="b" l="l" r="r" t="t"/>
              <a:pathLst>
                <a:path extrusionOk="0" h="478" w="5705">
                  <a:moveTo>
                    <a:pt x="5670" y="1"/>
                  </a:moveTo>
                  <a:cubicBezTo>
                    <a:pt x="5667" y="1"/>
                    <a:pt x="5664" y="2"/>
                    <a:pt x="5661" y="3"/>
                  </a:cubicBezTo>
                  <a:cubicBezTo>
                    <a:pt x="5280" y="202"/>
                    <a:pt x="4875" y="248"/>
                    <a:pt x="4462" y="248"/>
                  </a:cubicBezTo>
                  <a:cubicBezTo>
                    <a:pt x="4104" y="248"/>
                    <a:pt x="3741" y="213"/>
                    <a:pt x="3381" y="213"/>
                  </a:cubicBezTo>
                  <a:cubicBezTo>
                    <a:pt x="3191" y="213"/>
                    <a:pt x="3002" y="223"/>
                    <a:pt x="2816" y="253"/>
                  </a:cubicBezTo>
                  <a:cubicBezTo>
                    <a:pt x="2360" y="308"/>
                    <a:pt x="1916" y="437"/>
                    <a:pt x="1461" y="437"/>
                  </a:cubicBezTo>
                  <a:cubicBezTo>
                    <a:pt x="1436" y="437"/>
                    <a:pt x="1412" y="436"/>
                    <a:pt x="1387" y="435"/>
                  </a:cubicBezTo>
                  <a:cubicBezTo>
                    <a:pt x="909" y="414"/>
                    <a:pt x="435" y="271"/>
                    <a:pt x="34" y="8"/>
                  </a:cubicBezTo>
                  <a:cubicBezTo>
                    <a:pt x="31" y="6"/>
                    <a:pt x="27" y="5"/>
                    <a:pt x="24" y="5"/>
                  </a:cubicBezTo>
                  <a:cubicBezTo>
                    <a:pt x="10" y="5"/>
                    <a:pt x="1" y="27"/>
                    <a:pt x="15" y="38"/>
                  </a:cubicBezTo>
                  <a:cubicBezTo>
                    <a:pt x="421" y="306"/>
                    <a:pt x="902" y="453"/>
                    <a:pt x="1386" y="475"/>
                  </a:cubicBezTo>
                  <a:cubicBezTo>
                    <a:pt x="1417" y="477"/>
                    <a:pt x="1447" y="477"/>
                    <a:pt x="1478" y="477"/>
                  </a:cubicBezTo>
                  <a:cubicBezTo>
                    <a:pt x="1932" y="477"/>
                    <a:pt x="2373" y="350"/>
                    <a:pt x="2822" y="297"/>
                  </a:cubicBezTo>
                  <a:cubicBezTo>
                    <a:pt x="3006" y="268"/>
                    <a:pt x="3193" y="259"/>
                    <a:pt x="3382" y="259"/>
                  </a:cubicBezTo>
                  <a:cubicBezTo>
                    <a:pt x="3740" y="259"/>
                    <a:pt x="4102" y="293"/>
                    <a:pt x="4459" y="293"/>
                  </a:cubicBezTo>
                  <a:cubicBezTo>
                    <a:pt x="4879" y="293"/>
                    <a:pt x="5292" y="246"/>
                    <a:pt x="5682" y="43"/>
                  </a:cubicBezTo>
                  <a:cubicBezTo>
                    <a:pt x="5705" y="32"/>
                    <a:pt x="5690" y="1"/>
                    <a:pt x="5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6977101" y="3324121"/>
              <a:ext cx="162490" cy="373178"/>
            </a:xfrm>
            <a:custGeom>
              <a:rect b="b" l="l" r="r" t="t"/>
              <a:pathLst>
                <a:path extrusionOk="0" h="4692" w="2043">
                  <a:moveTo>
                    <a:pt x="19" y="1"/>
                  </a:moveTo>
                  <a:cubicBezTo>
                    <a:pt x="9" y="1"/>
                    <a:pt x="0" y="8"/>
                    <a:pt x="0" y="18"/>
                  </a:cubicBezTo>
                  <a:cubicBezTo>
                    <a:pt x="1" y="451"/>
                    <a:pt x="76" y="880"/>
                    <a:pt x="185" y="1296"/>
                  </a:cubicBezTo>
                  <a:cubicBezTo>
                    <a:pt x="528" y="2537"/>
                    <a:pt x="1123" y="3730"/>
                    <a:pt x="1995" y="4684"/>
                  </a:cubicBezTo>
                  <a:cubicBezTo>
                    <a:pt x="2000" y="4689"/>
                    <a:pt x="2006" y="4691"/>
                    <a:pt x="2011" y="4691"/>
                  </a:cubicBezTo>
                  <a:cubicBezTo>
                    <a:pt x="2028" y="4691"/>
                    <a:pt x="2043" y="4668"/>
                    <a:pt x="2027" y="4653"/>
                  </a:cubicBezTo>
                  <a:cubicBezTo>
                    <a:pt x="971" y="3500"/>
                    <a:pt x="73" y="1590"/>
                    <a:pt x="34" y="18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6956819" y="3216348"/>
              <a:ext cx="234549" cy="27917"/>
            </a:xfrm>
            <a:custGeom>
              <a:rect b="b" l="l" r="r" t="t"/>
              <a:pathLst>
                <a:path extrusionOk="0" h="351" w="2949">
                  <a:moveTo>
                    <a:pt x="23" y="0"/>
                  </a:moveTo>
                  <a:cubicBezTo>
                    <a:pt x="7" y="0"/>
                    <a:pt x="0" y="27"/>
                    <a:pt x="18" y="33"/>
                  </a:cubicBezTo>
                  <a:cubicBezTo>
                    <a:pt x="533" y="238"/>
                    <a:pt x="1091" y="351"/>
                    <a:pt x="1648" y="351"/>
                  </a:cubicBezTo>
                  <a:cubicBezTo>
                    <a:pt x="2081" y="351"/>
                    <a:pt x="2514" y="283"/>
                    <a:pt x="2924" y="137"/>
                  </a:cubicBezTo>
                  <a:cubicBezTo>
                    <a:pt x="2949" y="130"/>
                    <a:pt x="2938" y="94"/>
                    <a:pt x="2916" y="94"/>
                  </a:cubicBezTo>
                  <a:cubicBezTo>
                    <a:pt x="2914" y="94"/>
                    <a:pt x="2911" y="94"/>
                    <a:pt x="2908" y="95"/>
                  </a:cubicBezTo>
                  <a:cubicBezTo>
                    <a:pt x="2500" y="239"/>
                    <a:pt x="2069" y="306"/>
                    <a:pt x="1637" y="306"/>
                  </a:cubicBezTo>
                  <a:cubicBezTo>
                    <a:pt x="1089" y="306"/>
                    <a:pt x="539" y="198"/>
                    <a:pt x="31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6976623" y="3616419"/>
              <a:ext cx="72218" cy="78183"/>
            </a:xfrm>
            <a:custGeom>
              <a:rect b="b" l="l" r="r" t="t"/>
              <a:pathLst>
                <a:path extrusionOk="0" h="983" w="908">
                  <a:moveTo>
                    <a:pt x="23" y="0"/>
                  </a:moveTo>
                  <a:cubicBezTo>
                    <a:pt x="12" y="0"/>
                    <a:pt x="0" y="11"/>
                    <a:pt x="6" y="24"/>
                  </a:cubicBezTo>
                  <a:cubicBezTo>
                    <a:pt x="185" y="417"/>
                    <a:pt x="503" y="747"/>
                    <a:pt x="864" y="979"/>
                  </a:cubicBezTo>
                  <a:cubicBezTo>
                    <a:pt x="868" y="981"/>
                    <a:pt x="871" y="982"/>
                    <a:pt x="875" y="982"/>
                  </a:cubicBezTo>
                  <a:cubicBezTo>
                    <a:pt x="895" y="982"/>
                    <a:pt x="907" y="951"/>
                    <a:pt x="885" y="939"/>
                  </a:cubicBezTo>
                  <a:cubicBezTo>
                    <a:pt x="540" y="710"/>
                    <a:pt x="218" y="389"/>
                    <a:pt x="38" y="12"/>
                  </a:cubicBezTo>
                  <a:cubicBezTo>
                    <a:pt x="36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7117483" y="3059819"/>
              <a:ext cx="77388" cy="72934"/>
            </a:xfrm>
            <a:custGeom>
              <a:rect b="b" l="l" r="r" t="t"/>
              <a:pathLst>
                <a:path extrusionOk="0" h="917" w="973">
                  <a:moveTo>
                    <a:pt x="485" y="0"/>
                  </a:moveTo>
                  <a:cubicBezTo>
                    <a:pt x="475" y="0"/>
                    <a:pt x="466" y="5"/>
                    <a:pt x="463" y="16"/>
                  </a:cubicBezTo>
                  <a:lnTo>
                    <a:pt x="336" y="272"/>
                  </a:lnTo>
                  <a:cubicBezTo>
                    <a:pt x="333" y="282"/>
                    <a:pt x="325" y="287"/>
                    <a:pt x="316" y="288"/>
                  </a:cubicBezTo>
                  <a:lnTo>
                    <a:pt x="32" y="329"/>
                  </a:lnTo>
                  <a:cubicBezTo>
                    <a:pt x="10" y="333"/>
                    <a:pt x="0" y="362"/>
                    <a:pt x="17" y="377"/>
                  </a:cubicBezTo>
                  <a:lnTo>
                    <a:pt x="222" y="577"/>
                  </a:lnTo>
                  <a:cubicBezTo>
                    <a:pt x="228" y="584"/>
                    <a:pt x="231" y="593"/>
                    <a:pt x="230" y="601"/>
                  </a:cubicBezTo>
                  <a:lnTo>
                    <a:pt x="181" y="883"/>
                  </a:lnTo>
                  <a:cubicBezTo>
                    <a:pt x="178" y="902"/>
                    <a:pt x="192" y="916"/>
                    <a:pt x="208" y="916"/>
                  </a:cubicBezTo>
                  <a:cubicBezTo>
                    <a:pt x="212" y="916"/>
                    <a:pt x="217" y="915"/>
                    <a:pt x="221" y="913"/>
                  </a:cubicBezTo>
                  <a:lnTo>
                    <a:pt x="474" y="780"/>
                  </a:lnTo>
                  <a:cubicBezTo>
                    <a:pt x="478" y="778"/>
                    <a:pt x="482" y="777"/>
                    <a:pt x="487" y="777"/>
                  </a:cubicBezTo>
                  <a:cubicBezTo>
                    <a:pt x="491" y="777"/>
                    <a:pt x="496" y="778"/>
                    <a:pt x="499" y="780"/>
                  </a:cubicBezTo>
                  <a:lnTo>
                    <a:pt x="752" y="913"/>
                  </a:lnTo>
                  <a:cubicBezTo>
                    <a:pt x="756" y="915"/>
                    <a:pt x="760" y="916"/>
                    <a:pt x="764" y="916"/>
                  </a:cubicBezTo>
                  <a:cubicBezTo>
                    <a:pt x="781" y="916"/>
                    <a:pt x="795" y="901"/>
                    <a:pt x="792" y="883"/>
                  </a:cubicBezTo>
                  <a:lnTo>
                    <a:pt x="744" y="601"/>
                  </a:lnTo>
                  <a:cubicBezTo>
                    <a:pt x="742" y="593"/>
                    <a:pt x="745" y="584"/>
                    <a:pt x="751" y="577"/>
                  </a:cubicBezTo>
                  <a:lnTo>
                    <a:pt x="956" y="377"/>
                  </a:lnTo>
                  <a:cubicBezTo>
                    <a:pt x="973" y="360"/>
                    <a:pt x="964" y="333"/>
                    <a:pt x="941" y="329"/>
                  </a:cubicBezTo>
                  <a:lnTo>
                    <a:pt x="657" y="288"/>
                  </a:lnTo>
                  <a:cubicBezTo>
                    <a:pt x="648" y="287"/>
                    <a:pt x="641" y="281"/>
                    <a:pt x="637" y="272"/>
                  </a:cubicBezTo>
                  <a:lnTo>
                    <a:pt x="510" y="16"/>
                  </a:lnTo>
                  <a:cubicBezTo>
                    <a:pt x="504" y="5"/>
                    <a:pt x="494" y="0"/>
                    <a:pt x="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6941388" y="3047093"/>
              <a:ext cx="77467" cy="72934"/>
            </a:xfrm>
            <a:custGeom>
              <a:rect b="b" l="l" r="r" t="t"/>
              <a:pathLst>
                <a:path extrusionOk="0" h="917" w="974">
                  <a:moveTo>
                    <a:pt x="485" y="0"/>
                  </a:moveTo>
                  <a:cubicBezTo>
                    <a:pt x="476" y="0"/>
                    <a:pt x="467" y="5"/>
                    <a:pt x="464" y="16"/>
                  </a:cubicBezTo>
                  <a:lnTo>
                    <a:pt x="336" y="272"/>
                  </a:lnTo>
                  <a:cubicBezTo>
                    <a:pt x="332" y="282"/>
                    <a:pt x="325" y="287"/>
                    <a:pt x="316" y="288"/>
                  </a:cubicBezTo>
                  <a:lnTo>
                    <a:pt x="33" y="329"/>
                  </a:lnTo>
                  <a:cubicBezTo>
                    <a:pt x="9" y="333"/>
                    <a:pt x="1" y="361"/>
                    <a:pt x="17" y="376"/>
                  </a:cubicBezTo>
                  <a:lnTo>
                    <a:pt x="222" y="576"/>
                  </a:lnTo>
                  <a:cubicBezTo>
                    <a:pt x="229" y="583"/>
                    <a:pt x="232" y="592"/>
                    <a:pt x="230" y="601"/>
                  </a:cubicBezTo>
                  <a:lnTo>
                    <a:pt x="181" y="883"/>
                  </a:lnTo>
                  <a:cubicBezTo>
                    <a:pt x="178" y="902"/>
                    <a:pt x="192" y="916"/>
                    <a:pt x="209" y="916"/>
                  </a:cubicBezTo>
                  <a:cubicBezTo>
                    <a:pt x="213" y="916"/>
                    <a:pt x="217" y="915"/>
                    <a:pt x="221" y="913"/>
                  </a:cubicBezTo>
                  <a:lnTo>
                    <a:pt x="474" y="779"/>
                  </a:lnTo>
                  <a:cubicBezTo>
                    <a:pt x="478" y="777"/>
                    <a:pt x="482" y="776"/>
                    <a:pt x="486" y="776"/>
                  </a:cubicBezTo>
                  <a:cubicBezTo>
                    <a:pt x="491" y="776"/>
                    <a:pt x="496" y="777"/>
                    <a:pt x="500" y="779"/>
                  </a:cubicBezTo>
                  <a:lnTo>
                    <a:pt x="752" y="913"/>
                  </a:lnTo>
                  <a:cubicBezTo>
                    <a:pt x="756" y="915"/>
                    <a:pt x="760" y="916"/>
                    <a:pt x="764" y="916"/>
                  </a:cubicBezTo>
                  <a:cubicBezTo>
                    <a:pt x="781" y="916"/>
                    <a:pt x="796" y="901"/>
                    <a:pt x="792" y="883"/>
                  </a:cubicBezTo>
                  <a:lnTo>
                    <a:pt x="743" y="601"/>
                  </a:lnTo>
                  <a:cubicBezTo>
                    <a:pt x="742" y="592"/>
                    <a:pt x="745" y="583"/>
                    <a:pt x="751" y="576"/>
                  </a:cubicBezTo>
                  <a:lnTo>
                    <a:pt x="957" y="376"/>
                  </a:lnTo>
                  <a:cubicBezTo>
                    <a:pt x="973" y="360"/>
                    <a:pt x="964" y="333"/>
                    <a:pt x="941" y="329"/>
                  </a:cubicBezTo>
                  <a:lnTo>
                    <a:pt x="658" y="288"/>
                  </a:lnTo>
                  <a:cubicBezTo>
                    <a:pt x="649" y="287"/>
                    <a:pt x="640" y="280"/>
                    <a:pt x="637" y="272"/>
                  </a:cubicBezTo>
                  <a:lnTo>
                    <a:pt x="510" y="16"/>
                  </a:lnTo>
                  <a:cubicBezTo>
                    <a:pt x="505" y="5"/>
                    <a:pt x="495" y="0"/>
                    <a:pt x="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7031345" y="3139833"/>
              <a:ext cx="71502" cy="66889"/>
            </a:xfrm>
            <a:custGeom>
              <a:rect b="b" l="l" r="r" t="t"/>
              <a:pathLst>
                <a:path extrusionOk="0" h="841" w="899">
                  <a:moveTo>
                    <a:pt x="449" y="0"/>
                  </a:moveTo>
                  <a:cubicBezTo>
                    <a:pt x="440" y="0"/>
                    <a:pt x="431" y="5"/>
                    <a:pt x="426" y="15"/>
                  </a:cubicBezTo>
                  <a:lnTo>
                    <a:pt x="309" y="251"/>
                  </a:lnTo>
                  <a:cubicBezTo>
                    <a:pt x="305" y="259"/>
                    <a:pt x="298" y="264"/>
                    <a:pt x="290" y="265"/>
                  </a:cubicBezTo>
                  <a:lnTo>
                    <a:pt x="30" y="302"/>
                  </a:lnTo>
                  <a:cubicBezTo>
                    <a:pt x="9" y="307"/>
                    <a:pt x="0" y="332"/>
                    <a:pt x="16" y="347"/>
                  </a:cubicBezTo>
                  <a:lnTo>
                    <a:pt x="204" y="529"/>
                  </a:lnTo>
                  <a:cubicBezTo>
                    <a:pt x="211" y="534"/>
                    <a:pt x="213" y="544"/>
                    <a:pt x="212" y="552"/>
                  </a:cubicBezTo>
                  <a:lnTo>
                    <a:pt x="166" y="811"/>
                  </a:lnTo>
                  <a:cubicBezTo>
                    <a:pt x="165" y="827"/>
                    <a:pt x="178" y="841"/>
                    <a:pt x="193" y="841"/>
                  </a:cubicBezTo>
                  <a:cubicBezTo>
                    <a:pt x="197" y="841"/>
                    <a:pt x="201" y="840"/>
                    <a:pt x="204" y="837"/>
                  </a:cubicBezTo>
                  <a:lnTo>
                    <a:pt x="438" y="716"/>
                  </a:lnTo>
                  <a:cubicBezTo>
                    <a:pt x="441" y="714"/>
                    <a:pt x="444" y="713"/>
                    <a:pt x="449" y="713"/>
                  </a:cubicBezTo>
                  <a:cubicBezTo>
                    <a:pt x="453" y="713"/>
                    <a:pt x="457" y="714"/>
                    <a:pt x="461" y="716"/>
                  </a:cubicBezTo>
                  <a:lnTo>
                    <a:pt x="694" y="837"/>
                  </a:lnTo>
                  <a:cubicBezTo>
                    <a:pt x="698" y="839"/>
                    <a:pt x="702" y="840"/>
                    <a:pt x="706" y="840"/>
                  </a:cubicBezTo>
                  <a:cubicBezTo>
                    <a:pt x="721" y="840"/>
                    <a:pt x="734" y="827"/>
                    <a:pt x="731" y="811"/>
                  </a:cubicBezTo>
                  <a:lnTo>
                    <a:pt x="687" y="552"/>
                  </a:lnTo>
                  <a:cubicBezTo>
                    <a:pt x="685" y="544"/>
                    <a:pt x="688" y="537"/>
                    <a:pt x="694" y="529"/>
                  </a:cubicBezTo>
                  <a:lnTo>
                    <a:pt x="883" y="347"/>
                  </a:lnTo>
                  <a:cubicBezTo>
                    <a:pt x="899" y="331"/>
                    <a:pt x="889" y="306"/>
                    <a:pt x="869" y="302"/>
                  </a:cubicBezTo>
                  <a:lnTo>
                    <a:pt x="608" y="265"/>
                  </a:lnTo>
                  <a:cubicBezTo>
                    <a:pt x="600" y="264"/>
                    <a:pt x="593" y="259"/>
                    <a:pt x="589" y="251"/>
                  </a:cubicBezTo>
                  <a:lnTo>
                    <a:pt x="472" y="15"/>
                  </a:lnTo>
                  <a:cubicBezTo>
                    <a:pt x="467" y="5"/>
                    <a:pt x="458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7179681" y="2843161"/>
              <a:ext cx="173625" cy="367372"/>
            </a:xfrm>
            <a:custGeom>
              <a:rect b="b" l="l" r="r" t="t"/>
              <a:pathLst>
                <a:path extrusionOk="0" h="4619" w="2183">
                  <a:moveTo>
                    <a:pt x="1272" y="0"/>
                  </a:moveTo>
                  <a:cubicBezTo>
                    <a:pt x="1262" y="6"/>
                    <a:pt x="1252" y="17"/>
                    <a:pt x="1240" y="34"/>
                  </a:cubicBezTo>
                  <a:cubicBezTo>
                    <a:pt x="1112" y="209"/>
                    <a:pt x="1037" y="439"/>
                    <a:pt x="959" y="638"/>
                  </a:cubicBezTo>
                  <a:cubicBezTo>
                    <a:pt x="1" y="3087"/>
                    <a:pt x="856" y="4528"/>
                    <a:pt x="1056" y="4616"/>
                  </a:cubicBezTo>
                  <a:cubicBezTo>
                    <a:pt x="1058" y="4617"/>
                    <a:pt x="1062" y="4618"/>
                    <a:pt x="1065" y="4619"/>
                  </a:cubicBezTo>
                  <a:cubicBezTo>
                    <a:pt x="1065" y="4596"/>
                    <a:pt x="1071" y="4571"/>
                    <a:pt x="1079" y="4546"/>
                  </a:cubicBezTo>
                  <a:cubicBezTo>
                    <a:pt x="1084" y="4531"/>
                    <a:pt x="1175" y="4167"/>
                    <a:pt x="1406" y="3464"/>
                  </a:cubicBezTo>
                  <a:cubicBezTo>
                    <a:pt x="1561" y="2993"/>
                    <a:pt x="1726" y="2524"/>
                    <a:pt x="1858" y="2046"/>
                  </a:cubicBezTo>
                  <a:cubicBezTo>
                    <a:pt x="1996" y="1551"/>
                    <a:pt x="2183" y="864"/>
                    <a:pt x="1902" y="389"/>
                  </a:cubicBezTo>
                  <a:cubicBezTo>
                    <a:pt x="1815" y="243"/>
                    <a:pt x="1677" y="163"/>
                    <a:pt x="1529" y="99"/>
                  </a:cubicBezTo>
                  <a:cubicBezTo>
                    <a:pt x="1448" y="64"/>
                    <a:pt x="1363" y="31"/>
                    <a:pt x="1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6979407" y="2816595"/>
              <a:ext cx="249342" cy="217449"/>
            </a:xfrm>
            <a:custGeom>
              <a:rect b="b" l="l" r="r" t="t"/>
              <a:pathLst>
                <a:path extrusionOk="0" h="2734" w="3135">
                  <a:moveTo>
                    <a:pt x="1546" y="0"/>
                  </a:moveTo>
                  <a:cubicBezTo>
                    <a:pt x="1159" y="0"/>
                    <a:pt x="773" y="28"/>
                    <a:pt x="408" y="88"/>
                  </a:cubicBezTo>
                  <a:lnTo>
                    <a:pt x="408" y="89"/>
                  </a:lnTo>
                  <a:cubicBezTo>
                    <a:pt x="221" y="717"/>
                    <a:pt x="0" y="1438"/>
                    <a:pt x="89" y="2097"/>
                  </a:cubicBezTo>
                  <a:cubicBezTo>
                    <a:pt x="162" y="2630"/>
                    <a:pt x="901" y="2677"/>
                    <a:pt x="1314" y="2724"/>
                  </a:cubicBezTo>
                  <a:cubicBezTo>
                    <a:pt x="1371" y="2730"/>
                    <a:pt x="1440" y="2734"/>
                    <a:pt x="1517" y="2734"/>
                  </a:cubicBezTo>
                  <a:cubicBezTo>
                    <a:pt x="1850" y="2734"/>
                    <a:pt x="2314" y="2660"/>
                    <a:pt x="2382" y="2390"/>
                  </a:cubicBezTo>
                  <a:cubicBezTo>
                    <a:pt x="2550" y="1718"/>
                    <a:pt x="2765" y="758"/>
                    <a:pt x="3135" y="158"/>
                  </a:cubicBezTo>
                  <a:cubicBezTo>
                    <a:pt x="2648" y="57"/>
                    <a:pt x="2097" y="0"/>
                    <a:pt x="1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7022914" y="2816197"/>
              <a:ext cx="176886" cy="118348"/>
            </a:xfrm>
            <a:custGeom>
              <a:rect b="b" l="l" r="r" t="t"/>
              <a:pathLst>
                <a:path extrusionOk="0" h="1488" w="2224">
                  <a:moveTo>
                    <a:pt x="1021" y="0"/>
                  </a:moveTo>
                  <a:cubicBezTo>
                    <a:pt x="729" y="0"/>
                    <a:pt x="506" y="24"/>
                    <a:pt x="240" y="47"/>
                  </a:cubicBezTo>
                  <a:cubicBezTo>
                    <a:pt x="206" y="49"/>
                    <a:pt x="184" y="65"/>
                    <a:pt x="174" y="98"/>
                  </a:cubicBezTo>
                  <a:cubicBezTo>
                    <a:pt x="154" y="161"/>
                    <a:pt x="112" y="263"/>
                    <a:pt x="79" y="511"/>
                  </a:cubicBezTo>
                  <a:cubicBezTo>
                    <a:pt x="1" y="1095"/>
                    <a:pt x="334" y="1487"/>
                    <a:pt x="789" y="1487"/>
                  </a:cubicBezTo>
                  <a:cubicBezTo>
                    <a:pt x="1222" y="1487"/>
                    <a:pt x="1766" y="1133"/>
                    <a:pt x="2174" y="252"/>
                  </a:cubicBezTo>
                  <a:cubicBezTo>
                    <a:pt x="2187" y="222"/>
                    <a:pt x="2200" y="191"/>
                    <a:pt x="2210" y="158"/>
                  </a:cubicBezTo>
                  <a:cubicBezTo>
                    <a:pt x="2223" y="114"/>
                    <a:pt x="2215" y="98"/>
                    <a:pt x="2166" y="91"/>
                  </a:cubicBezTo>
                  <a:cubicBezTo>
                    <a:pt x="1651" y="23"/>
                    <a:pt x="1304" y="0"/>
                    <a:pt x="1021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7027288" y="2930333"/>
              <a:ext cx="107452" cy="29746"/>
            </a:xfrm>
            <a:custGeom>
              <a:rect b="b" l="l" r="r" t="t"/>
              <a:pathLst>
                <a:path extrusionOk="0" h="374" w="1351">
                  <a:moveTo>
                    <a:pt x="25" y="0"/>
                  </a:moveTo>
                  <a:cubicBezTo>
                    <a:pt x="13" y="0"/>
                    <a:pt x="0" y="14"/>
                    <a:pt x="9" y="27"/>
                  </a:cubicBezTo>
                  <a:cubicBezTo>
                    <a:pt x="166" y="264"/>
                    <a:pt x="440" y="374"/>
                    <a:pt x="719" y="374"/>
                  </a:cubicBezTo>
                  <a:cubicBezTo>
                    <a:pt x="939" y="374"/>
                    <a:pt x="1162" y="305"/>
                    <a:pt x="1331" y="178"/>
                  </a:cubicBezTo>
                  <a:cubicBezTo>
                    <a:pt x="1351" y="163"/>
                    <a:pt x="1336" y="137"/>
                    <a:pt x="1317" y="137"/>
                  </a:cubicBezTo>
                  <a:cubicBezTo>
                    <a:pt x="1313" y="137"/>
                    <a:pt x="1308" y="138"/>
                    <a:pt x="1304" y="142"/>
                  </a:cubicBezTo>
                  <a:cubicBezTo>
                    <a:pt x="1141" y="262"/>
                    <a:pt x="925" y="328"/>
                    <a:pt x="712" y="328"/>
                  </a:cubicBezTo>
                  <a:cubicBezTo>
                    <a:pt x="449" y="328"/>
                    <a:pt x="189" y="228"/>
                    <a:pt x="38" y="8"/>
                  </a:cubicBezTo>
                  <a:cubicBezTo>
                    <a:pt x="34" y="2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7257945" y="2908938"/>
              <a:ext cx="294757" cy="529862"/>
            </a:xfrm>
            <a:custGeom>
              <a:rect b="b" l="l" r="r" t="t"/>
              <a:pathLst>
                <a:path extrusionOk="0" h="6662" w="3706">
                  <a:moveTo>
                    <a:pt x="998" y="0"/>
                  </a:moveTo>
                  <a:cubicBezTo>
                    <a:pt x="480" y="0"/>
                    <a:pt x="36" y="506"/>
                    <a:pt x="546" y="1291"/>
                  </a:cubicBezTo>
                  <a:cubicBezTo>
                    <a:pt x="1258" y="2385"/>
                    <a:pt x="1819" y="3144"/>
                    <a:pt x="2168" y="3613"/>
                  </a:cubicBezTo>
                  <a:cubicBezTo>
                    <a:pt x="1807" y="4151"/>
                    <a:pt x="973" y="5079"/>
                    <a:pt x="211" y="6008"/>
                  </a:cubicBezTo>
                  <a:cubicBezTo>
                    <a:pt x="207" y="6012"/>
                    <a:pt x="0" y="6254"/>
                    <a:pt x="125" y="6485"/>
                  </a:cubicBezTo>
                  <a:cubicBezTo>
                    <a:pt x="187" y="6598"/>
                    <a:pt x="310" y="6659"/>
                    <a:pt x="346" y="6659"/>
                  </a:cubicBezTo>
                  <a:cubicBezTo>
                    <a:pt x="348" y="6659"/>
                    <a:pt x="350" y="6659"/>
                    <a:pt x="351" y="6658"/>
                  </a:cubicBezTo>
                  <a:cubicBezTo>
                    <a:pt x="363" y="6660"/>
                    <a:pt x="374" y="6661"/>
                    <a:pt x="385" y="6661"/>
                  </a:cubicBezTo>
                  <a:cubicBezTo>
                    <a:pt x="498" y="6661"/>
                    <a:pt x="579" y="6559"/>
                    <a:pt x="699" y="6481"/>
                  </a:cubicBezTo>
                  <a:cubicBezTo>
                    <a:pt x="1335" y="6051"/>
                    <a:pt x="3706" y="4421"/>
                    <a:pt x="3537" y="3681"/>
                  </a:cubicBezTo>
                  <a:cubicBezTo>
                    <a:pt x="3328" y="2754"/>
                    <a:pt x="2756" y="1855"/>
                    <a:pt x="2265" y="1112"/>
                  </a:cubicBezTo>
                  <a:cubicBezTo>
                    <a:pt x="2036" y="767"/>
                    <a:pt x="1808" y="377"/>
                    <a:pt x="1458" y="142"/>
                  </a:cubicBezTo>
                  <a:cubicBezTo>
                    <a:pt x="1314" y="45"/>
                    <a:pt x="1153" y="0"/>
                    <a:pt x="998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7424734" y="3164172"/>
              <a:ext cx="39211" cy="31894"/>
            </a:xfrm>
            <a:custGeom>
              <a:rect b="b" l="l" r="r" t="t"/>
              <a:pathLst>
                <a:path extrusionOk="0" h="401" w="493">
                  <a:moveTo>
                    <a:pt x="481" y="1"/>
                  </a:moveTo>
                  <a:cubicBezTo>
                    <a:pt x="414" y="1"/>
                    <a:pt x="0" y="364"/>
                    <a:pt x="51" y="395"/>
                  </a:cubicBezTo>
                  <a:cubicBezTo>
                    <a:pt x="55" y="398"/>
                    <a:pt x="60" y="400"/>
                    <a:pt x="65" y="400"/>
                  </a:cubicBezTo>
                  <a:cubicBezTo>
                    <a:pt x="70" y="400"/>
                    <a:pt x="75" y="398"/>
                    <a:pt x="79" y="395"/>
                  </a:cubicBezTo>
                  <a:cubicBezTo>
                    <a:pt x="205" y="264"/>
                    <a:pt x="329" y="125"/>
                    <a:pt x="485" y="27"/>
                  </a:cubicBezTo>
                  <a:cubicBezTo>
                    <a:pt x="493" y="9"/>
                    <a:pt x="491" y="1"/>
                    <a:pt x="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7151286" y="3386319"/>
              <a:ext cx="162729" cy="119541"/>
            </a:xfrm>
            <a:custGeom>
              <a:rect b="b" l="l" r="r" t="t"/>
              <a:pathLst>
                <a:path extrusionOk="0" h="1503" w="2046">
                  <a:moveTo>
                    <a:pt x="1521" y="0"/>
                  </a:moveTo>
                  <a:cubicBezTo>
                    <a:pt x="921" y="0"/>
                    <a:pt x="1" y="397"/>
                    <a:pt x="393" y="504"/>
                  </a:cubicBezTo>
                  <a:cubicBezTo>
                    <a:pt x="443" y="518"/>
                    <a:pt x="501" y="522"/>
                    <a:pt x="560" y="522"/>
                  </a:cubicBezTo>
                  <a:cubicBezTo>
                    <a:pt x="632" y="522"/>
                    <a:pt x="706" y="516"/>
                    <a:pt x="774" y="515"/>
                  </a:cubicBezTo>
                  <a:cubicBezTo>
                    <a:pt x="775" y="515"/>
                    <a:pt x="777" y="515"/>
                    <a:pt x="778" y="515"/>
                  </a:cubicBezTo>
                  <a:cubicBezTo>
                    <a:pt x="896" y="515"/>
                    <a:pt x="883" y="588"/>
                    <a:pt x="854" y="633"/>
                  </a:cubicBezTo>
                  <a:cubicBezTo>
                    <a:pt x="696" y="874"/>
                    <a:pt x="38" y="1152"/>
                    <a:pt x="196" y="1305"/>
                  </a:cubicBezTo>
                  <a:cubicBezTo>
                    <a:pt x="216" y="1326"/>
                    <a:pt x="248" y="1332"/>
                    <a:pt x="283" y="1332"/>
                  </a:cubicBezTo>
                  <a:cubicBezTo>
                    <a:pt x="334" y="1332"/>
                    <a:pt x="391" y="1318"/>
                    <a:pt x="424" y="1318"/>
                  </a:cubicBezTo>
                  <a:cubicBezTo>
                    <a:pt x="440" y="1318"/>
                    <a:pt x="451" y="1321"/>
                    <a:pt x="452" y="1331"/>
                  </a:cubicBezTo>
                  <a:cubicBezTo>
                    <a:pt x="465" y="1410"/>
                    <a:pt x="540" y="1464"/>
                    <a:pt x="616" y="1464"/>
                  </a:cubicBezTo>
                  <a:cubicBezTo>
                    <a:pt x="635" y="1464"/>
                    <a:pt x="653" y="1461"/>
                    <a:pt x="671" y="1454"/>
                  </a:cubicBezTo>
                  <a:cubicBezTo>
                    <a:pt x="707" y="1441"/>
                    <a:pt x="733" y="1426"/>
                    <a:pt x="762" y="1426"/>
                  </a:cubicBezTo>
                  <a:cubicBezTo>
                    <a:pt x="778" y="1426"/>
                    <a:pt x="794" y="1430"/>
                    <a:pt x="814" y="1442"/>
                  </a:cubicBezTo>
                  <a:cubicBezTo>
                    <a:pt x="842" y="1457"/>
                    <a:pt x="869" y="1474"/>
                    <a:pt x="899" y="1488"/>
                  </a:cubicBezTo>
                  <a:cubicBezTo>
                    <a:pt x="920" y="1498"/>
                    <a:pt x="944" y="1502"/>
                    <a:pt x="970" y="1502"/>
                  </a:cubicBezTo>
                  <a:cubicBezTo>
                    <a:pt x="1193" y="1502"/>
                    <a:pt x="1577" y="1169"/>
                    <a:pt x="1701" y="991"/>
                  </a:cubicBezTo>
                  <a:cubicBezTo>
                    <a:pt x="1841" y="790"/>
                    <a:pt x="2046" y="479"/>
                    <a:pt x="1979" y="220"/>
                  </a:cubicBezTo>
                  <a:cubicBezTo>
                    <a:pt x="1938" y="60"/>
                    <a:pt x="1754" y="0"/>
                    <a:pt x="1521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7213961" y="3483831"/>
              <a:ext cx="21315" cy="15430"/>
            </a:xfrm>
            <a:custGeom>
              <a:rect b="b" l="l" r="r" t="t"/>
              <a:pathLst>
                <a:path extrusionOk="0" h="194" w="268">
                  <a:moveTo>
                    <a:pt x="268" y="0"/>
                  </a:moveTo>
                  <a:lnTo>
                    <a:pt x="1" y="193"/>
                  </a:lnTo>
                  <a:cubicBezTo>
                    <a:pt x="103" y="164"/>
                    <a:pt x="246" y="43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7212529" y="3481922"/>
              <a:ext cx="25133" cy="18850"/>
            </a:xfrm>
            <a:custGeom>
              <a:rect b="b" l="l" r="r" t="t"/>
              <a:pathLst>
                <a:path extrusionOk="0" h="237" w="316">
                  <a:moveTo>
                    <a:pt x="284" y="0"/>
                  </a:moveTo>
                  <a:cubicBezTo>
                    <a:pt x="278" y="0"/>
                    <a:pt x="271" y="3"/>
                    <a:pt x="267" y="11"/>
                  </a:cubicBezTo>
                  <a:cubicBezTo>
                    <a:pt x="206" y="89"/>
                    <a:pt x="108" y="163"/>
                    <a:pt x="14" y="201"/>
                  </a:cubicBezTo>
                  <a:cubicBezTo>
                    <a:pt x="6" y="205"/>
                    <a:pt x="0" y="214"/>
                    <a:pt x="2" y="224"/>
                  </a:cubicBezTo>
                  <a:cubicBezTo>
                    <a:pt x="3" y="231"/>
                    <a:pt x="11" y="236"/>
                    <a:pt x="19" y="236"/>
                  </a:cubicBezTo>
                  <a:cubicBezTo>
                    <a:pt x="20" y="236"/>
                    <a:pt x="22" y="236"/>
                    <a:pt x="23" y="236"/>
                  </a:cubicBezTo>
                  <a:cubicBezTo>
                    <a:pt x="136" y="196"/>
                    <a:pt x="237" y="133"/>
                    <a:pt x="305" y="34"/>
                  </a:cubicBezTo>
                  <a:cubicBezTo>
                    <a:pt x="315" y="17"/>
                    <a:pt x="299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7188112" y="3473650"/>
              <a:ext cx="26644" cy="18373"/>
            </a:xfrm>
            <a:custGeom>
              <a:rect b="b" l="l" r="r" t="t"/>
              <a:pathLst>
                <a:path extrusionOk="0" h="231" w="335">
                  <a:moveTo>
                    <a:pt x="334" y="1"/>
                  </a:moveTo>
                  <a:lnTo>
                    <a:pt x="0" y="231"/>
                  </a:lnTo>
                  <a:cubicBezTo>
                    <a:pt x="94" y="188"/>
                    <a:pt x="253" y="103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7186362" y="3471900"/>
              <a:ext cx="34598" cy="21156"/>
            </a:xfrm>
            <a:custGeom>
              <a:rect b="b" l="l" r="r" t="t"/>
              <a:pathLst>
                <a:path extrusionOk="0" h="266" w="435">
                  <a:moveTo>
                    <a:pt x="355" y="1"/>
                  </a:moveTo>
                  <a:cubicBezTo>
                    <a:pt x="348" y="1"/>
                    <a:pt x="342" y="3"/>
                    <a:pt x="338" y="9"/>
                  </a:cubicBezTo>
                  <a:cubicBezTo>
                    <a:pt x="250" y="106"/>
                    <a:pt x="131" y="177"/>
                    <a:pt x="14" y="235"/>
                  </a:cubicBezTo>
                  <a:cubicBezTo>
                    <a:pt x="1" y="257"/>
                    <a:pt x="4" y="266"/>
                    <a:pt x="19" y="266"/>
                  </a:cubicBezTo>
                  <a:cubicBezTo>
                    <a:pt x="90" y="266"/>
                    <a:pt x="435" y="47"/>
                    <a:pt x="371" y="6"/>
                  </a:cubicBezTo>
                  <a:cubicBezTo>
                    <a:pt x="366" y="3"/>
                    <a:pt x="360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288328" y="3387989"/>
              <a:ext cx="21315" cy="33405"/>
            </a:xfrm>
            <a:custGeom>
              <a:rect b="b" l="l" r="r" t="t"/>
              <a:pathLst>
                <a:path extrusionOk="0" h="420" w="268">
                  <a:moveTo>
                    <a:pt x="34" y="0"/>
                  </a:moveTo>
                  <a:cubicBezTo>
                    <a:pt x="14" y="0"/>
                    <a:pt x="1" y="31"/>
                    <a:pt x="23" y="43"/>
                  </a:cubicBezTo>
                  <a:cubicBezTo>
                    <a:pt x="156" y="113"/>
                    <a:pt x="223" y="255"/>
                    <a:pt x="223" y="402"/>
                  </a:cubicBezTo>
                  <a:cubicBezTo>
                    <a:pt x="224" y="414"/>
                    <a:pt x="233" y="419"/>
                    <a:pt x="241" y="419"/>
                  </a:cubicBezTo>
                  <a:cubicBezTo>
                    <a:pt x="250" y="419"/>
                    <a:pt x="259" y="414"/>
                    <a:pt x="259" y="402"/>
                  </a:cubicBezTo>
                  <a:cubicBezTo>
                    <a:pt x="267" y="245"/>
                    <a:pt x="194" y="73"/>
                    <a:pt x="44" y="3"/>
                  </a:cubicBezTo>
                  <a:cubicBezTo>
                    <a:pt x="41" y="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7233607" y="2851830"/>
              <a:ext cx="239957" cy="271532"/>
            </a:xfrm>
            <a:custGeom>
              <a:rect b="b" l="l" r="r" t="t"/>
              <a:pathLst>
                <a:path extrusionOk="0" h="3414" w="3017">
                  <a:moveTo>
                    <a:pt x="867" y="0"/>
                  </a:moveTo>
                  <a:cubicBezTo>
                    <a:pt x="676" y="45"/>
                    <a:pt x="497" y="189"/>
                    <a:pt x="410" y="389"/>
                  </a:cubicBezTo>
                  <a:cubicBezTo>
                    <a:pt x="0" y="1344"/>
                    <a:pt x="860" y="2477"/>
                    <a:pt x="1451" y="3303"/>
                  </a:cubicBezTo>
                  <a:cubicBezTo>
                    <a:pt x="1494" y="3364"/>
                    <a:pt x="1532" y="3414"/>
                    <a:pt x="1588" y="3414"/>
                  </a:cubicBezTo>
                  <a:cubicBezTo>
                    <a:pt x="1600" y="3414"/>
                    <a:pt x="1613" y="3411"/>
                    <a:pt x="1628" y="3406"/>
                  </a:cubicBezTo>
                  <a:cubicBezTo>
                    <a:pt x="2099" y="3228"/>
                    <a:pt x="2648" y="2895"/>
                    <a:pt x="2960" y="2494"/>
                  </a:cubicBezTo>
                  <a:cubicBezTo>
                    <a:pt x="3008" y="2433"/>
                    <a:pt x="3017" y="2366"/>
                    <a:pt x="2978" y="2295"/>
                  </a:cubicBezTo>
                  <a:cubicBezTo>
                    <a:pt x="2690" y="1768"/>
                    <a:pt x="1877" y="699"/>
                    <a:pt x="1456" y="360"/>
                  </a:cubicBezTo>
                  <a:cubicBezTo>
                    <a:pt x="1318" y="248"/>
                    <a:pt x="1045" y="20"/>
                    <a:pt x="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7346072" y="3014085"/>
              <a:ext cx="94965" cy="75320"/>
            </a:xfrm>
            <a:custGeom>
              <a:rect b="b" l="l" r="r" t="t"/>
              <a:pathLst>
                <a:path extrusionOk="0" h="947" w="1194">
                  <a:moveTo>
                    <a:pt x="1169" y="0"/>
                  </a:moveTo>
                  <a:cubicBezTo>
                    <a:pt x="1164" y="0"/>
                    <a:pt x="1160" y="2"/>
                    <a:pt x="1156" y="8"/>
                  </a:cubicBezTo>
                  <a:cubicBezTo>
                    <a:pt x="864" y="396"/>
                    <a:pt x="467" y="703"/>
                    <a:pt x="24" y="904"/>
                  </a:cubicBezTo>
                  <a:cubicBezTo>
                    <a:pt x="0" y="915"/>
                    <a:pt x="13" y="947"/>
                    <a:pt x="33" y="947"/>
                  </a:cubicBezTo>
                  <a:cubicBezTo>
                    <a:pt x="36" y="947"/>
                    <a:pt x="39" y="946"/>
                    <a:pt x="42" y="945"/>
                  </a:cubicBezTo>
                  <a:cubicBezTo>
                    <a:pt x="493" y="745"/>
                    <a:pt x="893" y="429"/>
                    <a:pt x="1183" y="28"/>
                  </a:cubicBezTo>
                  <a:cubicBezTo>
                    <a:pt x="1193" y="15"/>
                    <a:pt x="1181" y="0"/>
                    <a:pt x="1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7260570" y="2995553"/>
              <a:ext cx="51300" cy="66412"/>
            </a:xfrm>
            <a:custGeom>
              <a:rect b="b" l="l" r="r" t="t"/>
              <a:pathLst>
                <a:path extrusionOk="0" h="835" w="645">
                  <a:moveTo>
                    <a:pt x="25" y="0"/>
                  </a:moveTo>
                  <a:cubicBezTo>
                    <a:pt x="13" y="0"/>
                    <a:pt x="0" y="15"/>
                    <a:pt x="9" y="28"/>
                  </a:cubicBezTo>
                  <a:cubicBezTo>
                    <a:pt x="200" y="300"/>
                    <a:pt x="385" y="574"/>
                    <a:pt x="603" y="827"/>
                  </a:cubicBezTo>
                  <a:cubicBezTo>
                    <a:pt x="607" y="832"/>
                    <a:pt x="613" y="834"/>
                    <a:pt x="619" y="834"/>
                  </a:cubicBezTo>
                  <a:cubicBezTo>
                    <a:pt x="624" y="834"/>
                    <a:pt x="629" y="833"/>
                    <a:pt x="634" y="829"/>
                  </a:cubicBezTo>
                  <a:cubicBezTo>
                    <a:pt x="644" y="822"/>
                    <a:pt x="645" y="806"/>
                    <a:pt x="636" y="797"/>
                  </a:cubicBezTo>
                  <a:cubicBezTo>
                    <a:pt x="426" y="543"/>
                    <a:pt x="233" y="273"/>
                    <a:pt x="38" y="8"/>
                  </a:cubicBezTo>
                  <a:cubicBezTo>
                    <a:pt x="35" y="2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899393" y="2475302"/>
              <a:ext cx="204325" cy="407855"/>
            </a:xfrm>
            <a:custGeom>
              <a:rect b="b" l="l" r="r" t="t"/>
              <a:pathLst>
                <a:path extrusionOk="0" h="5128" w="2569">
                  <a:moveTo>
                    <a:pt x="1900" y="1"/>
                  </a:moveTo>
                  <a:cubicBezTo>
                    <a:pt x="1800" y="1"/>
                    <a:pt x="1699" y="16"/>
                    <a:pt x="1609" y="48"/>
                  </a:cubicBezTo>
                  <a:cubicBezTo>
                    <a:pt x="684" y="378"/>
                    <a:pt x="426" y="1397"/>
                    <a:pt x="501" y="2273"/>
                  </a:cubicBezTo>
                  <a:cubicBezTo>
                    <a:pt x="547" y="2820"/>
                    <a:pt x="642" y="3527"/>
                    <a:pt x="320" y="4012"/>
                  </a:cubicBezTo>
                  <a:cubicBezTo>
                    <a:pt x="231" y="4148"/>
                    <a:pt x="167" y="4295"/>
                    <a:pt x="87" y="4433"/>
                  </a:cubicBezTo>
                  <a:cubicBezTo>
                    <a:pt x="1" y="4580"/>
                    <a:pt x="110" y="4644"/>
                    <a:pt x="264" y="4644"/>
                  </a:cubicBezTo>
                  <a:cubicBezTo>
                    <a:pt x="363" y="4644"/>
                    <a:pt x="480" y="4618"/>
                    <a:pt x="577" y="4570"/>
                  </a:cubicBezTo>
                  <a:cubicBezTo>
                    <a:pt x="731" y="4494"/>
                    <a:pt x="757" y="4473"/>
                    <a:pt x="772" y="4473"/>
                  </a:cubicBezTo>
                  <a:cubicBezTo>
                    <a:pt x="773" y="4473"/>
                    <a:pt x="775" y="4473"/>
                    <a:pt x="776" y="4473"/>
                  </a:cubicBezTo>
                  <a:cubicBezTo>
                    <a:pt x="837" y="4489"/>
                    <a:pt x="853" y="4949"/>
                    <a:pt x="900" y="5032"/>
                  </a:cubicBezTo>
                  <a:cubicBezTo>
                    <a:pt x="939" y="5099"/>
                    <a:pt x="993" y="5128"/>
                    <a:pt x="1056" y="5128"/>
                  </a:cubicBezTo>
                  <a:cubicBezTo>
                    <a:pt x="1307" y="5128"/>
                    <a:pt x="1702" y="4674"/>
                    <a:pt x="1838" y="4389"/>
                  </a:cubicBezTo>
                  <a:cubicBezTo>
                    <a:pt x="2085" y="3869"/>
                    <a:pt x="2118" y="3224"/>
                    <a:pt x="1810" y="2720"/>
                  </a:cubicBezTo>
                  <a:cubicBezTo>
                    <a:pt x="1569" y="2328"/>
                    <a:pt x="1738" y="1763"/>
                    <a:pt x="2157" y="1471"/>
                  </a:cubicBezTo>
                  <a:cubicBezTo>
                    <a:pt x="2333" y="1349"/>
                    <a:pt x="2470" y="1179"/>
                    <a:pt x="2498" y="968"/>
                  </a:cubicBezTo>
                  <a:cubicBezTo>
                    <a:pt x="2539" y="659"/>
                    <a:pt x="2569" y="322"/>
                    <a:pt x="2362" y="141"/>
                  </a:cubicBezTo>
                  <a:cubicBezTo>
                    <a:pt x="2263" y="52"/>
                    <a:pt x="2083" y="1"/>
                    <a:pt x="1900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6942582" y="2508310"/>
              <a:ext cx="78342" cy="292609"/>
            </a:xfrm>
            <a:custGeom>
              <a:rect b="b" l="l" r="r" t="t"/>
              <a:pathLst>
                <a:path extrusionOk="0" h="3679" w="985">
                  <a:moveTo>
                    <a:pt x="960" y="1"/>
                  </a:moveTo>
                  <a:cubicBezTo>
                    <a:pt x="956" y="1"/>
                    <a:pt x="952" y="2"/>
                    <a:pt x="948" y="6"/>
                  </a:cubicBezTo>
                  <a:cubicBezTo>
                    <a:pt x="577" y="324"/>
                    <a:pt x="321" y="784"/>
                    <a:pt x="297" y="1279"/>
                  </a:cubicBezTo>
                  <a:cubicBezTo>
                    <a:pt x="294" y="2071"/>
                    <a:pt x="401" y="2922"/>
                    <a:pt x="9" y="3646"/>
                  </a:cubicBezTo>
                  <a:cubicBezTo>
                    <a:pt x="0" y="3663"/>
                    <a:pt x="15" y="3678"/>
                    <a:pt x="31" y="3678"/>
                  </a:cubicBezTo>
                  <a:cubicBezTo>
                    <a:pt x="38" y="3678"/>
                    <a:pt x="45" y="3675"/>
                    <a:pt x="49" y="3667"/>
                  </a:cubicBezTo>
                  <a:cubicBezTo>
                    <a:pt x="360" y="3086"/>
                    <a:pt x="371" y="2404"/>
                    <a:pt x="351" y="1763"/>
                  </a:cubicBezTo>
                  <a:cubicBezTo>
                    <a:pt x="275" y="1085"/>
                    <a:pt x="444" y="485"/>
                    <a:pt x="971" y="30"/>
                  </a:cubicBezTo>
                  <a:cubicBezTo>
                    <a:pt x="985" y="18"/>
                    <a:pt x="973" y="1"/>
                    <a:pt x="9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7036037" y="2719799"/>
              <a:ext cx="155014" cy="154298"/>
            </a:xfrm>
            <a:custGeom>
              <a:rect b="b" l="l" r="r" t="t"/>
              <a:pathLst>
                <a:path extrusionOk="0" h="1940" w="1949">
                  <a:moveTo>
                    <a:pt x="877" y="0"/>
                  </a:moveTo>
                  <a:cubicBezTo>
                    <a:pt x="480" y="0"/>
                    <a:pt x="128" y="273"/>
                    <a:pt x="202" y="773"/>
                  </a:cubicBezTo>
                  <a:cubicBezTo>
                    <a:pt x="238" y="1009"/>
                    <a:pt x="66" y="1526"/>
                    <a:pt x="55" y="1585"/>
                  </a:cubicBezTo>
                  <a:cubicBezTo>
                    <a:pt x="1" y="1868"/>
                    <a:pt x="386" y="1940"/>
                    <a:pt x="626" y="1940"/>
                  </a:cubicBezTo>
                  <a:cubicBezTo>
                    <a:pt x="667" y="1940"/>
                    <a:pt x="703" y="1938"/>
                    <a:pt x="733" y="1934"/>
                  </a:cubicBezTo>
                  <a:cubicBezTo>
                    <a:pt x="994" y="1906"/>
                    <a:pt x="1245" y="1793"/>
                    <a:pt x="1453" y="1631"/>
                  </a:cubicBezTo>
                  <a:cubicBezTo>
                    <a:pt x="1609" y="1510"/>
                    <a:pt x="1948" y="1198"/>
                    <a:pt x="1842" y="1033"/>
                  </a:cubicBezTo>
                  <a:cubicBezTo>
                    <a:pt x="1604" y="661"/>
                    <a:pt x="1747" y="506"/>
                    <a:pt x="1557" y="302"/>
                  </a:cubicBezTo>
                  <a:cubicBezTo>
                    <a:pt x="1368" y="97"/>
                    <a:pt x="1114" y="0"/>
                    <a:pt x="877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7046218" y="2719799"/>
              <a:ext cx="99101" cy="97908"/>
            </a:xfrm>
            <a:custGeom>
              <a:rect b="b" l="l" r="r" t="t"/>
              <a:pathLst>
                <a:path extrusionOk="0" h="1231" w="1246">
                  <a:moveTo>
                    <a:pt x="749" y="1"/>
                  </a:moveTo>
                  <a:cubicBezTo>
                    <a:pt x="352" y="1"/>
                    <a:pt x="0" y="272"/>
                    <a:pt x="75" y="772"/>
                  </a:cubicBezTo>
                  <a:cubicBezTo>
                    <a:pt x="77" y="793"/>
                    <a:pt x="80" y="813"/>
                    <a:pt x="80" y="835"/>
                  </a:cubicBezTo>
                  <a:cubicBezTo>
                    <a:pt x="81" y="923"/>
                    <a:pt x="65" y="1034"/>
                    <a:pt x="43" y="1143"/>
                  </a:cubicBezTo>
                  <a:cubicBezTo>
                    <a:pt x="36" y="1163"/>
                    <a:pt x="33" y="1185"/>
                    <a:pt x="28" y="1205"/>
                  </a:cubicBezTo>
                  <a:cubicBezTo>
                    <a:pt x="125" y="1223"/>
                    <a:pt x="216" y="1231"/>
                    <a:pt x="299" y="1231"/>
                  </a:cubicBezTo>
                  <a:cubicBezTo>
                    <a:pt x="1074" y="1231"/>
                    <a:pt x="1245" y="541"/>
                    <a:pt x="1245" y="541"/>
                  </a:cubicBezTo>
                  <a:lnTo>
                    <a:pt x="1163" y="101"/>
                  </a:lnTo>
                  <a:cubicBezTo>
                    <a:pt x="1127" y="81"/>
                    <a:pt x="1090" y="66"/>
                    <a:pt x="1052" y="53"/>
                  </a:cubicBezTo>
                  <a:cubicBezTo>
                    <a:pt x="952" y="18"/>
                    <a:pt x="849" y="1"/>
                    <a:pt x="749" y="1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6980759" y="2526842"/>
              <a:ext cx="231606" cy="260000"/>
            </a:xfrm>
            <a:custGeom>
              <a:rect b="b" l="l" r="r" t="t"/>
              <a:pathLst>
                <a:path extrusionOk="0" h="3269" w="2912">
                  <a:moveTo>
                    <a:pt x="1497" y="1"/>
                  </a:moveTo>
                  <a:cubicBezTo>
                    <a:pt x="813" y="1"/>
                    <a:pt x="236" y="665"/>
                    <a:pt x="127" y="1444"/>
                  </a:cubicBezTo>
                  <a:cubicBezTo>
                    <a:pt x="1" y="2337"/>
                    <a:pt x="291" y="3203"/>
                    <a:pt x="1119" y="3265"/>
                  </a:cubicBezTo>
                  <a:cubicBezTo>
                    <a:pt x="1150" y="3267"/>
                    <a:pt x="1181" y="3268"/>
                    <a:pt x="1212" y="3268"/>
                  </a:cubicBezTo>
                  <a:cubicBezTo>
                    <a:pt x="1924" y="3268"/>
                    <a:pt x="2665" y="2672"/>
                    <a:pt x="2786" y="1818"/>
                  </a:cubicBezTo>
                  <a:cubicBezTo>
                    <a:pt x="2911" y="926"/>
                    <a:pt x="2413" y="146"/>
                    <a:pt x="1683" y="17"/>
                  </a:cubicBezTo>
                  <a:cubicBezTo>
                    <a:pt x="1621" y="6"/>
                    <a:pt x="1559" y="1"/>
                    <a:pt x="1497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7005734" y="2617753"/>
              <a:ext cx="31257" cy="17498"/>
            </a:xfrm>
            <a:custGeom>
              <a:rect b="b" l="l" r="r" t="t"/>
              <a:pathLst>
                <a:path extrusionOk="0" h="220" w="393">
                  <a:moveTo>
                    <a:pt x="135" y="1"/>
                  </a:moveTo>
                  <a:cubicBezTo>
                    <a:pt x="87" y="1"/>
                    <a:pt x="46" y="18"/>
                    <a:pt x="31" y="58"/>
                  </a:cubicBezTo>
                  <a:cubicBezTo>
                    <a:pt x="0" y="140"/>
                    <a:pt x="150" y="219"/>
                    <a:pt x="257" y="219"/>
                  </a:cubicBezTo>
                  <a:cubicBezTo>
                    <a:pt x="298" y="219"/>
                    <a:pt x="333" y="207"/>
                    <a:pt x="348" y="178"/>
                  </a:cubicBezTo>
                  <a:cubicBezTo>
                    <a:pt x="392" y="90"/>
                    <a:pt x="245" y="1"/>
                    <a:pt x="135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7083044" y="2624195"/>
              <a:ext cx="28076" cy="16225"/>
            </a:xfrm>
            <a:custGeom>
              <a:rect b="b" l="l" r="r" t="t"/>
              <a:pathLst>
                <a:path extrusionOk="0" h="204" w="353">
                  <a:moveTo>
                    <a:pt x="215" y="1"/>
                  </a:moveTo>
                  <a:cubicBezTo>
                    <a:pt x="116" y="1"/>
                    <a:pt x="0" y="53"/>
                    <a:pt x="13" y="137"/>
                  </a:cubicBezTo>
                  <a:cubicBezTo>
                    <a:pt x="21" y="184"/>
                    <a:pt x="75" y="204"/>
                    <a:pt x="137" y="204"/>
                  </a:cubicBezTo>
                  <a:cubicBezTo>
                    <a:pt x="234" y="204"/>
                    <a:pt x="353" y="155"/>
                    <a:pt x="348" y="85"/>
                  </a:cubicBezTo>
                  <a:cubicBezTo>
                    <a:pt x="345" y="26"/>
                    <a:pt x="284" y="1"/>
                    <a:pt x="215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7011222" y="2647181"/>
              <a:ext cx="15589" cy="17339"/>
            </a:xfrm>
            <a:custGeom>
              <a:rect b="b" l="l" r="r" t="t"/>
              <a:pathLst>
                <a:path extrusionOk="0" h="218" w="196">
                  <a:moveTo>
                    <a:pt x="94" y="1"/>
                  </a:moveTo>
                  <a:cubicBezTo>
                    <a:pt x="61" y="1"/>
                    <a:pt x="28" y="19"/>
                    <a:pt x="14" y="53"/>
                  </a:cubicBezTo>
                  <a:cubicBezTo>
                    <a:pt x="3" y="80"/>
                    <a:pt x="1" y="113"/>
                    <a:pt x="4" y="141"/>
                  </a:cubicBezTo>
                  <a:cubicBezTo>
                    <a:pt x="12" y="188"/>
                    <a:pt x="40" y="217"/>
                    <a:pt x="79" y="218"/>
                  </a:cubicBezTo>
                  <a:cubicBezTo>
                    <a:pt x="79" y="218"/>
                    <a:pt x="79" y="218"/>
                    <a:pt x="80" y="218"/>
                  </a:cubicBezTo>
                  <a:cubicBezTo>
                    <a:pt x="161" y="218"/>
                    <a:pt x="195" y="105"/>
                    <a:pt x="162" y="41"/>
                  </a:cubicBezTo>
                  <a:cubicBezTo>
                    <a:pt x="147" y="13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7086225" y="2649965"/>
              <a:ext cx="15748" cy="17339"/>
            </a:xfrm>
            <a:custGeom>
              <a:rect b="b" l="l" r="r" t="t"/>
              <a:pathLst>
                <a:path extrusionOk="0" h="218" w="198">
                  <a:moveTo>
                    <a:pt x="93" y="0"/>
                  </a:moveTo>
                  <a:cubicBezTo>
                    <a:pt x="59" y="0"/>
                    <a:pt x="26" y="21"/>
                    <a:pt x="13" y="56"/>
                  </a:cubicBezTo>
                  <a:cubicBezTo>
                    <a:pt x="3" y="83"/>
                    <a:pt x="0" y="115"/>
                    <a:pt x="7" y="145"/>
                  </a:cubicBezTo>
                  <a:cubicBezTo>
                    <a:pt x="17" y="190"/>
                    <a:pt x="45" y="218"/>
                    <a:pt x="82" y="218"/>
                  </a:cubicBezTo>
                  <a:cubicBezTo>
                    <a:pt x="83" y="218"/>
                    <a:pt x="84" y="218"/>
                    <a:pt x="84" y="218"/>
                  </a:cubicBezTo>
                  <a:cubicBezTo>
                    <a:pt x="166" y="215"/>
                    <a:pt x="197" y="100"/>
                    <a:pt x="159" y="38"/>
                  </a:cubicBezTo>
                  <a:cubicBezTo>
                    <a:pt x="144" y="12"/>
                    <a:pt x="118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7031424" y="2706198"/>
              <a:ext cx="48278" cy="26167"/>
            </a:xfrm>
            <a:custGeom>
              <a:rect b="b" l="l" r="r" t="t"/>
              <a:pathLst>
                <a:path extrusionOk="0" h="329" w="607">
                  <a:moveTo>
                    <a:pt x="304" y="1"/>
                  </a:moveTo>
                  <a:cubicBezTo>
                    <a:pt x="230" y="1"/>
                    <a:pt x="156" y="24"/>
                    <a:pt x="103" y="69"/>
                  </a:cubicBezTo>
                  <a:cubicBezTo>
                    <a:pt x="101" y="71"/>
                    <a:pt x="97" y="74"/>
                    <a:pt x="94" y="78"/>
                  </a:cubicBezTo>
                  <a:cubicBezTo>
                    <a:pt x="67" y="102"/>
                    <a:pt x="44" y="133"/>
                    <a:pt x="29" y="169"/>
                  </a:cubicBezTo>
                  <a:cubicBezTo>
                    <a:pt x="14" y="204"/>
                    <a:pt x="0" y="260"/>
                    <a:pt x="25" y="291"/>
                  </a:cubicBezTo>
                  <a:cubicBezTo>
                    <a:pt x="35" y="306"/>
                    <a:pt x="49" y="316"/>
                    <a:pt x="65" y="322"/>
                  </a:cubicBezTo>
                  <a:cubicBezTo>
                    <a:pt x="75" y="326"/>
                    <a:pt x="86" y="328"/>
                    <a:pt x="97" y="328"/>
                  </a:cubicBezTo>
                  <a:cubicBezTo>
                    <a:pt x="106" y="328"/>
                    <a:pt x="115" y="327"/>
                    <a:pt x="124" y="323"/>
                  </a:cubicBezTo>
                  <a:cubicBezTo>
                    <a:pt x="144" y="316"/>
                    <a:pt x="163" y="307"/>
                    <a:pt x="181" y="297"/>
                  </a:cubicBezTo>
                  <a:cubicBezTo>
                    <a:pt x="224" y="277"/>
                    <a:pt x="268" y="266"/>
                    <a:pt x="314" y="266"/>
                  </a:cubicBezTo>
                  <a:cubicBezTo>
                    <a:pt x="345" y="266"/>
                    <a:pt x="377" y="271"/>
                    <a:pt x="410" y="281"/>
                  </a:cubicBezTo>
                  <a:cubicBezTo>
                    <a:pt x="437" y="288"/>
                    <a:pt x="463" y="296"/>
                    <a:pt x="492" y="298"/>
                  </a:cubicBezTo>
                  <a:cubicBezTo>
                    <a:pt x="495" y="299"/>
                    <a:pt x="499" y="299"/>
                    <a:pt x="502" y="299"/>
                  </a:cubicBezTo>
                  <a:cubicBezTo>
                    <a:pt x="520" y="299"/>
                    <a:pt x="536" y="294"/>
                    <a:pt x="551" y="286"/>
                  </a:cubicBezTo>
                  <a:cubicBezTo>
                    <a:pt x="591" y="261"/>
                    <a:pt x="607" y="210"/>
                    <a:pt x="581" y="160"/>
                  </a:cubicBezTo>
                  <a:cubicBezTo>
                    <a:pt x="563" y="122"/>
                    <a:pt x="534" y="90"/>
                    <a:pt x="502" y="65"/>
                  </a:cubicBezTo>
                  <a:cubicBezTo>
                    <a:pt x="446" y="22"/>
                    <a:pt x="374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7036515" y="2717492"/>
              <a:ext cx="38734" cy="14873"/>
            </a:xfrm>
            <a:custGeom>
              <a:rect b="b" l="l" r="r" t="t"/>
              <a:pathLst>
                <a:path extrusionOk="0" h="187" w="487">
                  <a:moveTo>
                    <a:pt x="258" y="1"/>
                  </a:moveTo>
                  <a:cubicBezTo>
                    <a:pt x="186" y="1"/>
                    <a:pt x="115" y="36"/>
                    <a:pt x="65" y="90"/>
                  </a:cubicBezTo>
                  <a:cubicBezTo>
                    <a:pt x="57" y="98"/>
                    <a:pt x="13" y="153"/>
                    <a:pt x="1" y="180"/>
                  </a:cubicBezTo>
                  <a:cubicBezTo>
                    <a:pt x="11" y="184"/>
                    <a:pt x="22" y="186"/>
                    <a:pt x="33" y="186"/>
                  </a:cubicBezTo>
                  <a:cubicBezTo>
                    <a:pt x="42" y="186"/>
                    <a:pt x="51" y="185"/>
                    <a:pt x="60" y="181"/>
                  </a:cubicBezTo>
                  <a:cubicBezTo>
                    <a:pt x="80" y="174"/>
                    <a:pt x="99" y="165"/>
                    <a:pt x="117" y="155"/>
                  </a:cubicBezTo>
                  <a:cubicBezTo>
                    <a:pt x="160" y="135"/>
                    <a:pt x="204" y="124"/>
                    <a:pt x="250" y="124"/>
                  </a:cubicBezTo>
                  <a:cubicBezTo>
                    <a:pt x="281" y="124"/>
                    <a:pt x="313" y="129"/>
                    <a:pt x="346" y="139"/>
                  </a:cubicBezTo>
                  <a:cubicBezTo>
                    <a:pt x="373" y="146"/>
                    <a:pt x="399" y="154"/>
                    <a:pt x="428" y="156"/>
                  </a:cubicBezTo>
                  <a:cubicBezTo>
                    <a:pt x="431" y="157"/>
                    <a:pt x="435" y="157"/>
                    <a:pt x="438" y="157"/>
                  </a:cubicBezTo>
                  <a:cubicBezTo>
                    <a:pt x="456" y="157"/>
                    <a:pt x="472" y="152"/>
                    <a:pt x="487" y="144"/>
                  </a:cubicBezTo>
                  <a:cubicBezTo>
                    <a:pt x="456" y="88"/>
                    <a:pt x="377" y="32"/>
                    <a:pt x="342" y="18"/>
                  </a:cubicBezTo>
                  <a:cubicBezTo>
                    <a:pt x="314" y="6"/>
                    <a:pt x="286" y="1"/>
                    <a:pt x="258" y="1"/>
                  </a:cubicBezTo>
                  <a:close/>
                </a:path>
              </a:pathLst>
            </a:custGeom>
            <a:solidFill>
              <a:srgbClr val="FF8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7092588" y="2683450"/>
              <a:ext cx="44221" cy="31894"/>
            </a:xfrm>
            <a:custGeom>
              <a:rect b="b" l="l" r="r" t="t"/>
              <a:pathLst>
                <a:path extrusionOk="0" h="401" w="556">
                  <a:moveTo>
                    <a:pt x="257" y="0"/>
                  </a:moveTo>
                  <a:cubicBezTo>
                    <a:pt x="134" y="0"/>
                    <a:pt x="31" y="60"/>
                    <a:pt x="15" y="174"/>
                  </a:cubicBezTo>
                  <a:cubicBezTo>
                    <a:pt x="0" y="273"/>
                    <a:pt x="113" y="386"/>
                    <a:pt x="241" y="398"/>
                  </a:cubicBezTo>
                  <a:cubicBezTo>
                    <a:pt x="257" y="400"/>
                    <a:pt x="273" y="401"/>
                    <a:pt x="288" y="401"/>
                  </a:cubicBezTo>
                  <a:cubicBezTo>
                    <a:pt x="419" y="401"/>
                    <a:pt x="534" y="341"/>
                    <a:pt x="544" y="220"/>
                  </a:cubicBezTo>
                  <a:cubicBezTo>
                    <a:pt x="556" y="126"/>
                    <a:pt x="449" y="18"/>
                    <a:pt x="297" y="2"/>
                  </a:cubicBezTo>
                  <a:cubicBezTo>
                    <a:pt x="283" y="1"/>
                    <a:pt x="270" y="0"/>
                    <a:pt x="257" y="0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6981793" y="2676769"/>
              <a:ext cx="42790" cy="32132"/>
            </a:xfrm>
            <a:custGeom>
              <a:rect b="b" l="l" r="r" t="t"/>
              <a:pathLst>
                <a:path extrusionOk="0" h="404" w="538">
                  <a:moveTo>
                    <a:pt x="270" y="1"/>
                  </a:moveTo>
                  <a:cubicBezTo>
                    <a:pt x="119" y="1"/>
                    <a:pt x="3" y="97"/>
                    <a:pt x="4" y="190"/>
                  </a:cubicBezTo>
                  <a:cubicBezTo>
                    <a:pt x="1" y="324"/>
                    <a:pt x="134" y="399"/>
                    <a:pt x="284" y="403"/>
                  </a:cubicBezTo>
                  <a:cubicBezTo>
                    <a:pt x="285" y="403"/>
                    <a:pt x="286" y="403"/>
                    <a:pt x="286" y="403"/>
                  </a:cubicBezTo>
                  <a:cubicBezTo>
                    <a:pt x="415" y="403"/>
                    <a:pt x="538" y="305"/>
                    <a:pt x="536" y="205"/>
                  </a:cubicBezTo>
                  <a:cubicBezTo>
                    <a:pt x="532" y="77"/>
                    <a:pt x="414" y="3"/>
                    <a:pt x="275" y="1"/>
                  </a:cubicBezTo>
                  <a:cubicBezTo>
                    <a:pt x="273" y="1"/>
                    <a:pt x="272" y="1"/>
                    <a:pt x="270" y="1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7039935" y="2641455"/>
              <a:ext cx="22906" cy="52493"/>
            </a:xfrm>
            <a:custGeom>
              <a:rect b="b" l="l" r="r" t="t"/>
              <a:pathLst>
                <a:path extrusionOk="0" h="660" w="288">
                  <a:moveTo>
                    <a:pt x="209" y="1"/>
                  </a:moveTo>
                  <a:cubicBezTo>
                    <a:pt x="172" y="1"/>
                    <a:pt x="67" y="346"/>
                    <a:pt x="55" y="372"/>
                  </a:cubicBezTo>
                  <a:cubicBezTo>
                    <a:pt x="1" y="523"/>
                    <a:pt x="58" y="607"/>
                    <a:pt x="207" y="649"/>
                  </a:cubicBezTo>
                  <a:cubicBezTo>
                    <a:pt x="226" y="654"/>
                    <a:pt x="242" y="656"/>
                    <a:pt x="259" y="660"/>
                  </a:cubicBezTo>
                  <a:cubicBezTo>
                    <a:pt x="260" y="660"/>
                    <a:pt x="261" y="660"/>
                    <a:pt x="262" y="660"/>
                  </a:cubicBezTo>
                  <a:cubicBezTo>
                    <a:pt x="283" y="660"/>
                    <a:pt x="287" y="627"/>
                    <a:pt x="266" y="623"/>
                  </a:cubicBezTo>
                  <a:cubicBezTo>
                    <a:pt x="215" y="606"/>
                    <a:pt x="145" y="587"/>
                    <a:pt x="107" y="547"/>
                  </a:cubicBezTo>
                  <a:cubicBezTo>
                    <a:pt x="69" y="509"/>
                    <a:pt x="81" y="444"/>
                    <a:pt x="99" y="385"/>
                  </a:cubicBezTo>
                  <a:cubicBezTo>
                    <a:pt x="134" y="263"/>
                    <a:pt x="176" y="140"/>
                    <a:pt x="220" y="21"/>
                  </a:cubicBezTo>
                  <a:cubicBezTo>
                    <a:pt x="217" y="7"/>
                    <a:pt x="214" y="1"/>
                    <a:pt x="2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7165364" y="2677405"/>
              <a:ext cx="11930" cy="12487"/>
            </a:xfrm>
            <a:custGeom>
              <a:rect b="b" l="l" r="r" t="t"/>
              <a:pathLst>
                <a:path extrusionOk="0" h="157" w="150">
                  <a:moveTo>
                    <a:pt x="125" y="0"/>
                  </a:moveTo>
                  <a:cubicBezTo>
                    <a:pt x="120" y="0"/>
                    <a:pt x="115" y="2"/>
                    <a:pt x="111" y="7"/>
                  </a:cubicBezTo>
                  <a:cubicBezTo>
                    <a:pt x="85" y="39"/>
                    <a:pt x="37" y="85"/>
                    <a:pt x="9" y="118"/>
                  </a:cubicBezTo>
                  <a:cubicBezTo>
                    <a:pt x="1" y="126"/>
                    <a:pt x="0" y="140"/>
                    <a:pt x="8" y="149"/>
                  </a:cubicBezTo>
                  <a:cubicBezTo>
                    <a:pt x="12" y="154"/>
                    <a:pt x="19" y="156"/>
                    <a:pt x="25" y="156"/>
                  </a:cubicBezTo>
                  <a:cubicBezTo>
                    <a:pt x="30" y="156"/>
                    <a:pt x="36" y="155"/>
                    <a:pt x="40" y="151"/>
                  </a:cubicBezTo>
                  <a:cubicBezTo>
                    <a:pt x="83" y="113"/>
                    <a:pt x="112" y="74"/>
                    <a:pt x="142" y="25"/>
                  </a:cubicBezTo>
                  <a:cubicBezTo>
                    <a:pt x="150" y="12"/>
                    <a:pt x="138" y="0"/>
                    <a:pt x="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7037946" y="2512446"/>
              <a:ext cx="31734" cy="91783"/>
            </a:xfrm>
            <a:custGeom>
              <a:rect b="b" l="l" r="r" t="t"/>
              <a:pathLst>
                <a:path extrusionOk="0" h="1154" w="399">
                  <a:moveTo>
                    <a:pt x="372" y="1"/>
                  </a:moveTo>
                  <a:cubicBezTo>
                    <a:pt x="366" y="1"/>
                    <a:pt x="359" y="4"/>
                    <a:pt x="355" y="8"/>
                  </a:cubicBezTo>
                  <a:cubicBezTo>
                    <a:pt x="86" y="313"/>
                    <a:pt x="0" y="756"/>
                    <a:pt x="122" y="1142"/>
                  </a:cubicBezTo>
                  <a:cubicBezTo>
                    <a:pt x="125" y="1150"/>
                    <a:pt x="131" y="1153"/>
                    <a:pt x="138" y="1153"/>
                  </a:cubicBezTo>
                  <a:cubicBezTo>
                    <a:pt x="148" y="1153"/>
                    <a:pt x="160" y="1144"/>
                    <a:pt x="155" y="1132"/>
                  </a:cubicBezTo>
                  <a:cubicBezTo>
                    <a:pt x="45" y="758"/>
                    <a:pt x="135" y="334"/>
                    <a:pt x="389" y="38"/>
                  </a:cubicBezTo>
                  <a:cubicBezTo>
                    <a:pt x="399" y="29"/>
                    <a:pt x="397" y="13"/>
                    <a:pt x="386" y="6"/>
                  </a:cubicBezTo>
                  <a:cubicBezTo>
                    <a:pt x="382" y="2"/>
                    <a:pt x="377" y="1"/>
                    <a:pt x="372" y="1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7050990" y="2479438"/>
              <a:ext cx="287201" cy="530180"/>
            </a:xfrm>
            <a:custGeom>
              <a:rect b="b" l="l" r="r" t="t"/>
              <a:pathLst>
                <a:path extrusionOk="0" h="6666" w="3611">
                  <a:moveTo>
                    <a:pt x="1104" y="0"/>
                  </a:moveTo>
                  <a:cubicBezTo>
                    <a:pt x="512" y="0"/>
                    <a:pt x="1" y="370"/>
                    <a:pt x="38" y="1012"/>
                  </a:cubicBezTo>
                  <a:cubicBezTo>
                    <a:pt x="56" y="1346"/>
                    <a:pt x="315" y="1527"/>
                    <a:pt x="602" y="1553"/>
                  </a:cubicBezTo>
                  <a:cubicBezTo>
                    <a:pt x="821" y="1572"/>
                    <a:pt x="920" y="1731"/>
                    <a:pt x="980" y="1942"/>
                  </a:cubicBezTo>
                  <a:cubicBezTo>
                    <a:pt x="1025" y="2096"/>
                    <a:pt x="1145" y="2163"/>
                    <a:pt x="1300" y="2204"/>
                  </a:cubicBezTo>
                  <a:cubicBezTo>
                    <a:pt x="1434" y="2240"/>
                    <a:pt x="1613" y="2224"/>
                    <a:pt x="1710" y="2327"/>
                  </a:cubicBezTo>
                  <a:cubicBezTo>
                    <a:pt x="1852" y="2475"/>
                    <a:pt x="1723" y="2709"/>
                    <a:pt x="1613" y="2831"/>
                  </a:cubicBezTo>
                  <a:cubicBezTo>
                    <a:pt x="1365" y="3104"/>
                    <a:pt x="1162" y="3247"/>
                    <a:pt x="1064" y="3966"/>
                  </a:cubicBezTo>
                  <a:cubicBezTo>
                    <a:pt x="1005" y="4412"/>
                    <a:pt x="1020" y="4903"/>
                    <a:pt x="1192" y="5324"/>
                  </a:cubicBezTo>
                  <a:cubicBezTo>
                    <a:pt x="1365" y="5751"/>
                    <a:pt x="1308" y="6149"/>
                    <a:pt x="1114" y="6556"/>
                  </a:cubicBezTo>
                  <a:cubicBezTo>
                    <a:pt x="1074" y="6640"/>
                    <a:pt x="1151" y="6665"/>
                    <a:pt x="1258" y="6665"/>
                  </a:cubicBezTo>
                  <a:cubicBezTo>
                    <a:pt x="1403" y="6665"/>
                    <a:pt x="1604" y="6618"/>
                    <a:pt x="1646" y="6603"/>
                  </a:cubicBezTo>
                  <a:cubicBezTo>
                    <a:pt x="1935" y="6501"/>
                    <a:pt x="2202" y="6292"/>
                    <a:pt x="2398" y="5971"/>
                  </a:cubicBezTo>
                  <a:cubicBezTo>
                    <a:pt x="2407" y="5956"/>
                    <a:pt x="2453" y="5851"/>
                    <a:pt x="2478" y="5851"/>
                  </a:cubicBezTo>
                  <a:cubicBezTo>
                    <a:pt x="2478" y="5851"/>
                    <a:pt x="2479" y="5851"/>
                    <a:pt x="2479" y="5851"/>
                  </a:cubicBezTo>
                  <a:cubicBezTo>
                    <a:pt x="2522" y="5858"/>
                    <a:pt x="2491" y="6153"/>
                    <a:pt x="2488" y="6218"/>
                  </a:cubicBezTo>
                  <a:cubicBezTo>
                    <a:pt x="2482" y="6309"/>
                    <a:pt x="2516" y="6385"/>
                    <a:pt x="2595" y="6385"/>
                  </a:cubicBezTo>
                  <a:cubicBezTo>
                    <a:pt x="2613" y="6385"/>
                    <a:pt x="2632" y="6382"/>
                    <a:pt x="2655" y="6373"/>
                  </a:cubicBezTo>
                  <a:cubicBezTo>
                    <a:pt x="3363" y="6116"/>
                    <a:pt x="3611" y="5095"/>
                    <a:pt x="3498" y="4318"/>
                  </a:cubicBezTo>
                  <a:cubicBezTo>
                    <a:pt x="3302" y="2963"/>
                    <a:pt x="2629" y="3360"/>
                    <a:pt x="2578" y="1521"/>
                  </a:cubicBezTo>
                  <a:cubicBezTo>
                    <a:pt x="2562" y="971"/>
                    <a:pt x="2358" y="497"/>
                    <a:pt x="1875" y="213"/>
                  </a:cubicBezTo>
                  <a:cubicBezTo>
                    <a:pt x="1628" y="69"/>
                    <a:pt x="1359" y="0"/>
                    <a:pt x="1104" y="0"/>
                  </a:cubicBezTo>
                  <a:close/>
                </a:path>
              </a:pathLst>
            </a:custGeom>
            <a:solidFill>
              <a:srgbClr val="612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7182385" y="2517536"/>
              <a:ext cx="122882" cy="421456"/>
            </a:xfrm>
            <a:custGeom>
              <a:rect b="b" l="l" r="r" t="t"/>
              <a:pathLst>
                <a:path extrusionOk="0" h="5299" w="1545">
                  <a:moveTo>
                    <a:pt x="26" y="1"/>
                  </a:moveTo>
                  <a:cubicBezTo>
                    <a:pt x="13" y="1"/>
                    <a:pt x="1" y="17"/>
                    <a:pt x="12" y="32"/>
                  </a:cubicBezTo>
                  <a:cubicBezTo>
                    <a:pt x="144" y="222"/>
                    <a:pt x="282" y="411"/>
                    <a:pt x="379" y="621"/>
                  </a:cubicBezTo>
                  <a:cubicBezTo>
                    <a:pt x="583" y="1048"/>
                    <a:pt x="513" y="1533"/>
                    <a:pt x="567" y="1991"/>
                  </a:cubicBezTo>
                  <a:cubicBezTo>
                    <a:pt x="593" y="2223"/>
                    <a:pt x="643" y="2455"/>
                    <a:pt x="735" y="2673"/>
                  </a:cubicBezTo>
                  <a:cubicBezTo>
                    <a:pt x="823" y="2893"/>
                    <a:pt x="957" y="3089"/>
                    <a:pt x="1080" y="3284"/>
                  </a:cubicBezTo>
                  <a:cubicBezTo>
                    <a:pt x="1496" y="3885"/>
                    <a:pt x="1404" y="4629"/>
                    <a:pt x="1125" y="5267"/>
                  </a:cubicBezTo>
                  <a:cubicBezTo>
                    <a:pt x="1121" y="5278"/>
                    <a:pt x="1126" y="5292"/>
                    <a:pt x="1137" y="5297"/>
                  </a:cubicBezTo>
                  <a:cubicBezTo>
                    <a:pt x="1140" y="5298"/>
                    <a:pt x="1143" y="5298"/>
                    <a:pt x="1146" y="5298"/>
                  </a:cubicBezTo>
                  <a:cubicBezTo>
                    <a:pt x="1155" y="5298"/>
                    <a:pt x="1163" y="5293"/>
                    <a:pt x="1167" y="5283"/>
                  </a:cubicBezTo>
                  <a:cubicBezTo>
                    <a:pt x="1453" y="4631"/>
                    <a:pt x="1545" y="3874"/>
                    <a:pt x="1120" y="3259"/>
                  </a:cubicBezTo>
                  <a:cubicBezTo>
                    <a:pt x="993" y="3060"/>
                    <a:pt x="865" y="2868"/>
                    <a:pt x="777" y="2654"/>
                  </a:cubicBezTo>
                  <a:cubicBezTo>
                    <a:pt x="688" y="2441"/>
                    <a:pt x="637" y="2213"/>
                    <a:pt x="610" y="1984"/>
                  </a:cubicBezTo>
                  <a:cubicBezTo>
                    <a:pt x="554" y="1526"/>
                    <a:pt x="622" y="1035"/>
                    <a:pt x="412" y="603"/>
                  </a:cubicBezTo>
                  <a:cubicBezTo>
                    <a:pt x="313" y="389"/>
                    <a:pt x="172" y="199"/>
                    <a:pt x="39" y="9"/>
                  </a:cubicBezTo>
                  <a:cubicBezTo>
                    <a:pt x="35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7051229" y="2491130"/>
              <a:ext cx="38097" cy="50346"/>
            </a:xfrm>
            <a:custGeom>
              <a:rect b="b" l="l" r="r" t="t"/>
              <a:pathLst>
                <a:path extrusionOk="0" h="633" w="479">
                  <a:moveTo>
                    <a:pt x="453" y="1"/>
                  </a:moveTo>
                  <a:cubicBezTo>
                    <a:pt x="450" y="1"/>
                    <a:pt x="447" y="1"/>
                    <a:pt x="444" y="3"/>
                  </a:cubicBezTo>
                  <a:cubicBezTo>
                    <a:pt x="206" y="116"/>
                    <a:pt x="43" y="346"/>
                    <a:pt x="4" y="605"/>
                  </a:cubicBezTo>
                  <a:cubicBezTo>
                    <a:pt x="0" y="622"/>
                    <a:pt x="14" y="632"/>
                    <a:pt x="27" y="632"/>
                  </a:cubicBezTo>
                  <a:cubicBezTo>
                    <a:pt x="36" y="632"/>
                    <a:pt x="45" y="627"/>
                    <a:pt x="48" y="615"/>
                  </a:cubicBezTo>
                  <a:cubicBezTo>
                    <a:pt x="93" y="367"/>
                    <a:pt x="235" y="151"/>
                    <a:pt x="464" y="34"/>
                  </a:cubicBezTo>
                  <a:cubicBezTo>
                    <a:pt x="478" y="24"/>
                    <a:pt x="468" y="1"/>
                    <a:pt x="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34"/>
          <p:cNvSpPr txBox="1"/>
          <p:nvPr/>
        </p:nvSpPr>
        <p:spPr>
          <a:xfrm>
            <a:off x="164050" y="119400"/>
            <a:ext cx="875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PPA Step 2: Gather the Evidence!</a:t>
            </a:r>
            <a:endParaRPr sz="3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51" name="Google Shape;851;p34"/>
          <p:cNvSpPr txBox="1"/>
          <p:nvPr/>
        </p:nvSpPr>
        <p:spPr>
          <a:xfrm>
            <a:off x="106675" y="676550"/>
            <a:ext cx="3973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Directions:</a:t>
            </a:r>
            <a:br>
              <a:rPr lang="en">
                <a:latin typeface="Archivo"/>
                <a:ea typeface="Archivo"/>
                <a:cs typeface="Archivo"/>
                <a:sym typeface="Archivo"/>
              </a:rPr>
            </a:br>
            <a:r>
              <a:rPr lang="en">
                <a:latin typeface="Archivo"/>
                <a:ea typeface="Archivo"/>
                <a:cs typeface="Archivo"/>
                <a:sym typeface="Archivo"/>
              </a:rPr>
              <a:t>1. With your group, examine: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3"/>
              </a:rPr>
              <a:t>The Statistics!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4"/>
              </a:rPr>
              <a:t>The Research!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2. On Slide 4 of your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5"/>
              </a:rPr>
              <a:t>Group PPA Slideshow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, discuss and document 5 reasons that systemic racism is a current problem in the United States.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52" name="Google Shape;852;p34"/>
          <p:cNvSpPr txBox="1"/>
          <p:nvPr/>
        </p:nvSpPr>
        <p:spPr>
          <a:xfrm rot="-615832">
            <a:off x="418104" y="3363989"/>
            <a:ext cx="4727756" cy="615572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Archivo"/>
                <a:ea typeface="Archivo"/>
                <a:cs typeface="Archivo"/>
                <a:sym typeface="Archivo"/>
              </a:rPr>
              <a:t>Sum Up: What was some of the EVIDENCE that systemic racism is a problem in society today?</a:t>
            </a:r>
            <a:endParaRPr b="1" i="1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/>
          <p:nvPr/>
        </p:nvSpPr>
        <p:spPr>
          <a:xfrm flipH="1" rot="1470856">
            <a:off x="6165718" y="4513023"/>
            <a:ext cx="576021" cy="743044"/>
          </a:xfrm>
          <a:custGeom>
            <a:rect b="b" l="l" r="r" t="t"/>
            <a:pathLst>
              <a:path extrusionOk="0" h="1606" w="1245">
                <a:moveTo>
                  <a:pt x="609" y="0"/>
                </a:moveTo>
                <a:cubicBezTo>
                  <a:pt x="561" y="0"/>
                  <a:pt x="510" y="15"/>
                  <a:pt x="447" y="48"/>
                </a:cubicBezTo>
                <a:cubicBezTo>
                  <a:pt x="276" y="138"/>
                  <a:pt x="87" y="369"/>
                  <a:pt x="51" y="559"/>
                </a:cubicBezTo>
                <a:cubicBezTo>
                  <a:pt x="1" y="824"/>
                  <a:pt x="22" y="1123"/>
                  <a:pt x="176" y="1362"/>
                </a:cubicBezTo>
                <a:cubicBezTo>
                  <a:pt x="272" y="1509"/>
                  <a:pt x="437" y="1606"/>
                  <a:pt x="603" y="1606"/>
                </a:cubicBezTo>
                <a:cubicBezTo>
                  <a:pt x="701" y="1606"/>
                  <a:pt x="799" y="1572"/>
                  <a:pt x="883" y="1494"/>
                </a:cubicBezTo>
                <a:cubicBezTo>
                  <a:pt x="1024" y="1363"/>
                  <a:pt x="1104" y="1176"/>
                  <a:pt x="1153" y="992"/>
                </a:cubicBezTo>
                <a:cubicBezTo>
                  <a:pt x="1188" y="865"/>
                  <a:pt x="1244" y="620"/>
                  <a:pt x="1228" y="488"/>
                </a:cubicBezTo>
                <a:cubicBezTo>
                  <a:pt x="1209" y="346"/>
                  <a:pt x="1100" y="350"/>
                  <a:pt x="1011" y="243"/>
                </a:cubicBezTo>
                <a:cubicBezTo>
                  <a:pt x="975" y="201"/>
                  <a:pt x="936" y="156"/>
                  <a:pt x="900" y="136"/>
                </a:cubicBezTo>
                <a:cubicBezTo>
                  <a:pt x="777" y="52"/>
                  <a:pt x="699" y="0"/>
                  <a:pt x="609" y="0"/>
                </a:cubicBezTo>
                <a:close/>
              </a:path>
            </a:pathLst>
          </a:custGeom>
          <a:solidFill>
            <a:srgbClr val="FFAD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5"/>
          <p:cNvSpPr/>
          <p:nvPr/>
        </p:nvSpPr>
        <p:spPr>
          <a:xfrm flipH="1" rot="1470840">
            <a:off x="5683262" y="817163"/>
            <a:ext cx="1768810" cy="4341637"/>
          </a:xfrm>
          <a:custGeom>
            <a:rect b="b" l="l" r="r" t="t"/>
            <a:pathLst>
              <a:path extrusionOk="0" h="11222" w="5041">
                <a:moveTo>
                  <a:pt x="4881" y="0"/>
                </a:moveTo>
                <a:cubicBezTo>
                  <a:pt x="4827" y="0"/>
                  <a:pt x="4776" y="33"/>
                  <a:pt x="4753" y="86"/>
                </a:cubicBezTo>
                <a:lnTo>
                  <a:pt x="32" y="11027"/>
                </a:lnTo>
                <a:cubicBezTo>
                  <a:pt x="1" y="11098"/>
                  <a:pt x="35" y="11180"/>
                  <a:pt x="106" y="11211"/>
                </a:cubicBezTo>
                <a:cubicBezTo>
                  <a:pt x="123" y="11218"/>
                  <a:pt x="142" y="11222"/>
                  <a:pt x="160" y="11222"/>
                </a:cubicBezTo>
                <a:cubicBezTo>
                  <a:pt x="214" y="11222"/>
                  <a:pt x="266" y="11191"/>
                  <a:pt x="287" y="11137"/>
                </a:cubicBezTo>
                <a:lnTo>
                  <a:pt x="5009" y="196"/>
                </a:lnTo>
                <a:cubicBezTo>
                  <a:pt x="5040" y="125"/>
                  <a:pt x="5006" y="43"/>
                  <a:pt x="4935" y="12"/>
                </a:cubicBezTo>
                <a:cubicBezTo>
                  <a:pt x="4918" y="4"/>
                  <a:pt x="4899" y="0"/>
                  <a:pt x="48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5"/>
          <p:cNvSpPr/>
          <p:nvPr/>
        </p:nvSpPr>
        <p:spPr>
          <a:xfrm>
            <a:off x="4697425" y="1257500"/>
            <a:ext cx="3733500" cy="25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5"/>
          <p:cNvSpPr/>
          <p:nvPr/>
        </p:nvSpPr>
        <p:spPr>
          <a:xfrm flipH="1" rot="1470856">
            <a:off x="6269982" y="4390279"/>
            <a:ext cx="215603" cy="452951"/>
          </a:xfrm>
          <a:custGeom>
            <a:rect b="b" l="l" r="r" t="t"/>
            <a:pathLst>
              <a:path extrusionOk="0" h="979" w="466">
                <a:moveTo>
                  <a:pt x="293" y="0"/>
                </a:moveTo>
                <a:cubicBezTo>
                  <a:pt x="268" y="0"/>
                  <a:pt x="242" y="10"/>
                  <a:pt x="217" y="34"/>
                </a:cubicBezTo>
                <a:cubicBezTo>
                  <a:pt x="1" y="242"/>
                  <a:pt x="9" y="978"/>
                  <a:pt x="271" y="978"/>
                </a:cubicBezTo>
                <a:cubicBezTo>
                  <a:pt x="288" y="978"/>
                  <a:pt x="306" y="975"/>
                  <a:pt x="325" y="969"/>
                </a:cubicBezTo>
                <a:cubicBezTo>
                  <a:pt x="427" y="935"/>
                  <a:pt x="439" y="853"/>
                  <a:pt x="449" y="760"/>
                </a:cubicBezTo>
                <a:cubicBezTo>
                  <a:pt x="465" y="617"/>
                  <a:pt x="439" y="188"/>
                  <a:pt x="414" y="106"/>
                </a:cubicBezTo>
                <a:cubicBezTo>
                  <a:pt x="398" y="50"/>
                  <a:pt x="349" y="0"/>
                  <a:pt x="293" y="0"/>
                </a:cubicBezTo>
                <a:close/>
              </a:path>
            </a:pathLst>
          </a:custGeom>
          <a:solidFill>
            <a:srgbClr val="FFAD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5"/>
          <p:cNvSpPr/>
          <p:nvPr/>
        </p:nvSpPr>
        <p:spPr>
          <a:xfrm flipH="1" rot="1470856">
            <a:off x="6285694" y="4545442"/>
            <a:ext cx="528366" cy="491815"/>
          </a:xfrm>
          <a:custGeom>
            <a:rect b="b" l="l" r="r" t="t"/>
            <a:pathLst>
              <a:path extrusionOk="0" h="1063" w="1142">
                <a:moveTo>
                  <a:pt x="670" y="1"/>
                </a:moveTo>
                <a:cubicBezTo>
                  <a:pt x="373" y="1"/>
                  <a:pt x="1" y="489"/>
                  <a:pt x="138" y="723"/>
                </a:cubicBezTo>
                <a:cubicBezTo>
                  <a:pt x="229" y="908"/>
                  <a:pt x="515" y="1063"/>
                  <a:pt x="688" y="1063"/>
                </a:cubicBezTo>
                <a:cubicBezTo>
                  <a:pt x="744" y="1063"/>
                  <a:pt x="788" y="1046"/>
                  <a:pt x="810" y="1009"/>
                </a:cubicBezTo>
                <a:cubicBezTo>
                  <a:pt x="865" y="907"/>
                  <a:pt x="707" y="858"/>
                  <a:pt x="799" y="856"/>
                </a:cubicBezTo>
                <a:cubicBezTo>
                  <a:pt x="800" y="856"/>
                  <a:pt x="801" y="856"/>
                  <a:pt x="803" y="856"/>
                </a:cubicBezTo>
                <a:cubicBezTo>
                  <a:pt x="807" y="856"/>
                  <a:pt x="813" y="857"/>
                  <a:pt x="821" y="857"/>
                </a:cubicBezTo>
                <a:cubicBezTo>
                  <a:pt x="836" y="857"/>
                  <a:pt x="857" y="856"/>
                  <a:pt x="876" y="850"/>
                </a:cubicBezTo>
                <a:cubicBezTo>
                  <a:pt x="954" y="832"/>
                  <a:pt x="995" y="770"/>
                  <a:pt x="984" y="691"/>
                </a:cubicBezTo>
                <a:cubicBezTo>
                  <a:pt x="969" y="583"/>
                  <a:pt x="879" y="540"/>
                  <a:pt x="974" y="533"/>
                </a:cubicBezTo>
                <a:cubicBezTo>
                  <a:pt x="988" y="532"/>
                  <a:pt x="1003" y="533"/>
                  <a:pt x="1016" y="531"/>
                </a:cubicBezTo>
                <a:cubicBezTo>
                  <a:pt x="1101" y="521"/>
                  <a:pt x="1141" y="461"/>
                  <a:pt x="1117" y="379"/>
                </a:cubicBezTo>
                <a:cubicBezTo>
                  <a:pt x="1080" y="251"/>
                  <a:pt x="896" y="100"/>
                  <a:pt x="793" y="34"/>
                </a:cubicBezTo>
                <a:cubicBezTo>
                  <a:pt x="755" y="11"/>
                  <a:pt x="713" y="1"/>
                  <a:pt x="670" y="1"/>
                </a:cubicBezTo>
                <a:close/>
              </a:path>
            </a:pathLst>
          </a:custGeom>
          <a:solidFill>
            <a:srgbClr val="FFAD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5"/>
          <p:cNvSpPr/>
          <p:nvPr/>
        </p:nvSpPr>
        <p:spPr>
          <a:xfrm flipH="1" rot="1470856">
            <a:off x="6260813" y="4582919"/>
            <a:ext cx="428430" cy="428430"/>
          </a:xfrm>
          <a:custGeom>
            <a:rect b="b" l="l" r="r" t="t"/>
            <a:pathLst>
              <a:path extrusionOk="0" h="926" w="926">
                <a:moveTo>
                  <a:pt x="574" y="668"/>
                </a:moveTo>
                <a:cubicBezTo>
                  <a:pt x="576" y="670"/>
                  <a:pt x="577" y="672"/>
                  <a:pt x="578" y="675"/>
                </a:cubicBezTo>
                <a:lnTo>
                  <a:pt x="578" y="675"/>
                </a:lnTo>
                <a:cubicBezTo>
                  <a:pt x="577" y="673"/>
                  <a:pt x="575" y="671"/>
                  <a:pt x="574" y="668"/>
                </a:cubicBezTo>
                <a:close/>
                <a:moveTo>
                  <a:pt x="562" y="701"/>
                </a:moveTo>
                <a:cubicBezTo>
                  <a:pt x="562" y="701"/>
                  <a:pt x="561" y="701"/>
                  <a:pt x="560" y="701"/>
                </a:cubicBezTo>
                <a:cubicBezTo>
                  <a:pt x="560" y="701"/>
                  <a:pt x="559" y="701"/>
                  <a:pt x="559" y="701"/>
                </a:cubicBezTo>
                <a:close/>
                <a:moveTo>
                  <a:pt x="676" y="1"/>
                </a:moveTo>
                <a:cubicBezTo>
                  <a:pt x="671" y="1"/>
                  <a:pt x="666" y="3"/>
                  <a:pt x="662" y="6"/>
                </a:cubicBezTo>
                <a:cubicBezTo>
                  <a:pt x="655" y="14"/>
                  <a:pt x="655" y="26"/>
                  <a:pt x="662" y="33"/>
                </a:cubicBezTo>
                <a:cubicBezTo>
                  <a:pt x="724" y="105"/>
                  <a:pt x="908" y="238"/>
                  <a:pt x="815" y="335"/>
                </a:cubicBezTo>
                <a:cubicBezTo>
                  <a:pt x="784" y="361"/>
                  <a:pt x="744" y="372"/>
                  <a:pt x="697" y="389"/>
                </a:cubicBezTo>
                <a:cubicBezTo>
                  <a:pt x="686" y="393"/>
                  <a:pt x="681" y="407"/>
                  <a:pt x="686" y="418"/>
                </a:cubicBezTo>
                <a:cubicBezTo>
                  <a:pt x="756" y="550"/>
                  <a:pt x="766" y="658"/>
                  <a:pt x="583" y="661"/>
                </a:cubicBezTo>
                <a:lnTo>
                  <a:pt x="559" y="661"/>
                </a:lnTo>
                <a:cubicBezTo>
                  <a:pt x="558" y="661"/>
                  <a:pt x="557" y="661"/>
                  <a:pt x="556" y="661"/>
                </a:cubicBezTo>
                <a:cubicBezTo>
                  <a:pt x="542" y="661"/>
                  <a:pt x="530" y="682"/>
                  <a:pt x="540" y="694"/>
                </a:cubicBezTo>
                <a:cubicBezTo>
                  <a:pt x="611" y="838"/>
                  <a:pt x="560" y="889"/>
                  <a:pt x="467" y="889"/>
                </a:cubicBezTo>
                <a:cubicBezTo>
                  <a:pt x="328" y="889"/>
                  <a:pt x="95" y="776"/>
                  <a:pt x="31" y="692"/>
                </a:cubicBezTo>
                <a:cubicBezTo>
                  <a:pt x="27" y="689"/>
                  <a:pt x="24" y="688"/>
                  <a:pt x="21" y="688"/>
                </a:cubicBezTo>
                <a:cubicBezTo>
                  <a:pt x="10" y="688"/>
                  <a:pt x="1" y="702"/>
                  <a:pt x="10" y="713"/>
                </a:cubicBezTo>
                <a:cubicBezTo>
                  <a:pt x="133" y="832"/>
                  <a:pt x="297" y="925"/>
                  <a:pt x="474" y="925"/>
                </a:cubicBezTo>
                <a:cubicBezTo>
                  <a:pt x="475" y="925"/>
                  <a:pt x="476" y="925"/>
                  <a:pt x="477" y="925"/>
                </a:cubicBezTo>
                <a:cubicBezTo>
                  <a:pt x="619" y="925"/>
                  <a:pt x="639" y="803"/>
                  <a:pt x="592" y="701"/>
                </a:cubicBezTo>
                <a:lnTo>
                  <a:pt x="592" y="701"/>
                </a:lnTo>
                <a:cubicBezTo>
                  <a:pt x="658" y="699"/>
                  <a:pt x="730" y="689"/>
                  <a:pt x="766" y="619"/>
                </a:cubicBezTo>
                <a:cubicBezTo>
                  <a:pt x="796" y="554"/>
                  <a:pt x="768" y="484"/>
                  <a:pt x="740" y="424"/>
                </a:cubicBezTo>
                <a:lnTo>
                  <a:pt x="740" y="424"/>
                </a:lnTo>
                <a:cubicBezTo>
                  <a:pt x="829" y="395"/>
                  <a:pt x="925" y="329"/>
                  <a:pt x="872" y="218"/>
                </a:cubicBezTo>
                <a:cubicBezTo>
                  <a:pt x="828" y="128"/>
                  <a:pt x="755" y="69"/>
                  <a:pt x="689" y="6"/>
                </a:cubicBezTo>
                <a:cubicBezTo>
                  <a:pt x="685" y="3"/>
                  <a:pt x="681" y="1"/>
                  <a:pt x="6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5"/>
          <p:cNvSpPr/>
          <p:nvPr/>
        </p:nvSpPr>
        <p:spPr>
          <a:xfrm flipH="1" rot="1470856">
            <a:off x="6374436" y="4680867"/>
            <a:ext cx="177202" cy="83280"/>
          </a:xfrm>
          <a:custGeom>
            <a:rect b="b" l="l" r="r" t="t"/>
            <a:pathLst>
              <a:path extrusionOk="0" h="180" w="383">
                <a:moveTo>
                  <a:pt x="23" y="1"/>
                </a:moveTo>
                <a:cubicBezTo>
                  <a:pt x="10" y="1"/>
                  <a:pt x="0" y="21"/>
                  <a:pt x="14" y="29"/>
                </a:cubicBezTo>
                <a:cubicBezTo>
                  <a:pt x="120" y="97"/>
                  <a:pt x="231" y="173"/>
                  <a:pt x="362" y="180"/>
                </a:cubicBezTo>
                <a:cubicBezTo>
                  <a:pt x="371" y="180"/>
                  <a:pt x="380" y="174"/>
                  <a:pt x="381" y="164"/>
                </a:cubicBezTo>
                <a:cubicBezTo>
                  <a:pt x="382" y="154"/>
                  <a:pt x="376" y="145"/>
                  <a:pt x="366" y="143"/>
                </a:cubicBezTo>
                <a:cubicBezTo>
                  <a:pt x="247" y="119"/>
                  <a:pt x="137" y="60"/>
                  <a:pt x="29" y="2"/>
                </a:cubicBezTo>
                <a:cubicBezTo>
                  <a:pt x="27" y="1"/>
                  <a:pt x="25" y="1"/>
                  <a:pt x="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5"/>
          <p:cNvSpPr/>
          <p:nvPr/>
        </p:nvSpPr>
        <p:spPr>
          <a:xfrm flipH="1" rot="1470856">
            <a:off x="6372591" y="4825356"/>
            <a:ext cx="176739" cy="83280"/>
          </a:xfrm>
          <a:custGeom>
            <a:rect b="b" l="l" r="r" t="t"/>
            <a:pathLst>
              <a:path extrusionOk="0" h="180" w="382">
                <a:moveTo>
                  <a:pt x="23" y="0"/>
                </a:moveTo>
                <a:cubicBezTo>
                  <a:pt x="10" y="0"/>
                  <a:pt x="0" y="18"/>
                  <a:pt x="14" y="27"/>
                </a:cubicBezTo>
                <a:cubicBezTo>
                  <a:pt x="120" y="95"/>
                  <a:pt x="230" y="171"/>
                  <a:pt x="362" y="179"/>
                </a:cubicBezTo>
                <a:cubicBezTo>
                  <a:pt x="370" y="179"/>
                  <a:pt x="379" y="172"/>
                  <a:pt x="380" y="164"/>
                </a:cubicBezTo>
                <a:cubicBezTo>
                  <a:pt x="381" y="154"/>
                  <a:pt x="375" y="144"/>
                  <a:pt x="365" y="141"/>
                </a:cubicBezTo>
                <a:cubicBezTo>
                  <a:pt x="246" y="119"/>
                  <a:pt x="137" y="58"/>
                  <a:pt x="29" y="2"/>
                </a:cubicBezTo>
                <a:cubicBezTo>
                  <a:pt x="27" y="1"/>
                  <a:pt x="25" y="0"/>
                  <a:pt x="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5"/>
          <p:cNvSpPr/>
          <p:nvPr/>
        </p:nvSpPr>
        <p:spPr>
          <a:xfrm flipH="1" rot="1470856">
            <a:off x="6199173" y="5184971"/>
            <a:ext cx="223468" cy="49968"/>
          </a:xfrm>
          <a:custGeom>
            <a:rect b="b" l="l" r="r" t="t"/>
            <a:pathLst>
              <a:path extrusionOk="0" h="108" w="483">
                <a:moveTo>
                  <a:pt x="458" y="0"/>
                </a:moveTo>
                <a:cubicBezTo>
                  <a:pt x="456" y="0"/>
                  <a:pt x="453" y="1"/>
                  <a:pt x="450" y="3"/>
                </a:cubicBezTo>
                <a:cubicBezTo>
                  <a:pt x="382" y="41"/>
                  <a:pt x="307" y="63"/>
                  <a:pt x="231" y="63"/>
                </a:cubicBezTo>
                <a:cubicBezTo>
                  <a:pt x="164" y="63"/>
                  <a:pt x="98" y="46"/>
                  <a:pt x="37" y="8"/>
                </a:cubicBezTo>
                <a:cubicBezTo>
                  <a:pt x="34" y="5"/>
                  <a:pt x="29" y="4"/>
                  <a:pt x="25" y="4"/>
                </a:cubicBezTo>
                <a:cubicBezTo>
                  <a:pt x="18" y="4"/>
                  <a:pt x="11" y="8"/>
                  <a:pt x="7" y="14"/>
                </a:cubicBezTo>
                <a:cubicBezTo>
                  <a:pt x="1" y="24"/>
                  <a:pt x="4" y="39"/>
                  <a:pt x="14" y="45"/>
                </a:cubicBezTo>
                <a:cubicBezTo>
                  <a:pt x="75" y="88"/>
                  <a:pt x="146" y="107"/>
                  <a:pt x="218" y="107"/>
                </a:cubicBezTo>
                <a:cubicBezTo>
                  <a:pt x="306" y="107"/>
                  <a:pt x="394" y="79"/>
                  <a:pt x="467" y="32"/>
                </a:cubicBezTo>
                <a:cubicBezTo>
                  <a:pt x="482" y="24"/>
                  <a:pt x="473" y="0"/>
                  <a:pt x="45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5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PPA Step 3: Identifying </a:t>
            </a:r>
            <a:r>
              <a:rPr lang="en" sz="3000"/>
              <a:t>the</a:t>
            </a:r>
            <a:r>
              <a:rPr lang="en" sz="3000"/>
              <a:t> Causes</a:t>
            </a:r>
            <a:endParaRPr sz="3000"/>
          </a:p>
        </p:txBody>
      </p:sp>
      <p:sp>
        <p:nvSpPr>
          <p:cNvPr id="867" name="Google Shape;867;p35"/>
          <p:cNvSpPr txBox="1"/>
          <p:nvPr>
            <p:ph idx="1" type="subTitle"/>
          </p:nvPr>
        </p:nvSpPr>
        <p:spPr>
          <a:xfrm>
            <a:off x="139175" y="914400"/>
            <a:ext cx="4236000" cy="27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Directions:</a:t>
            </a:r>
            <a:br>
              <a:rPr lang="en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Systemic Racism has deep and very complex historical roots. To gather a brief background on the roots of this problem, read: </a:t>
            </a:r>
            <a:r>
              <a:rPr lang="en" sz="18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Unearthing the Roots of Systemic Racism</a:t>
            </a:r>
            <a:r>
              <a:rPr lang="en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 After you’ve completed the reading, as a group, on your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Group PPA Slideshow,</a:t>
            </a:r>
            <a:r>
              <a:rPr lang="en" sz="1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jot 5 causes of this problem, including the time period or era in which these causes occurred. Finally, brainstorm the lasting effects of of this cause. </a:t>
            </a:r>
            <a:endParaRPr sz="1800"/>
          </a:p>
        </p:txBody>
      </p:sp>
      <p:pic>
        <p:nvPicPr>
          <p:cNvPr id="868" name="Google Shape;868;p35"/>
          <p:cNvPicPr preferRelativeResize="0"/>
          <p:nvPr/>
        </p:nvPicPr>
        <p:blipFill rotWithShape="1">
          <a:blip r:embed="rId5">
            <a:alphaModFix/>
          </a:blip>
          <a:srcRect b="0" l="1010" r="14793" t="0"/>
          <a:stretch/>
        </p:blipFill>
        <p:spPr>
          <a:xfrm>
            <a:off x="4806000" y="1348350"/>
            <a:ext cx="3519900" cy="235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9" name="Google Shape;869;p35"/>
          <p:cNvGrpSpPr/>
          <p:nvPr/>
        </p:nvGrpSpPr>
        <p:grpSpPr>
          <a:xfrm>
            <a:off x="116349" y="3547109"/>
            <a:ext cx="2004750" cy="1347525"/>
            <a:chOff x="116349" y="3547109"/>
            <a:chExt cx="2004750" cy="1347525"/>
          </a:xfrm>
        </p:grpSpPr>
        <p:sp>
          <p:nvSpPr>
            <p:cNvPr id="870" name="Google Shape;870;p35"/>
            <p:cNvSpPr/>
            <p:nvPr/>
          </p:nvSpPr>
          <p:spPr>
            <a:xfrm>
              <a:off x="1926099" y="4699634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1753000" y="46478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116349" y="3547109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311349" y="3988059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47637" y="41125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35"/>
          <p:cNvSpPr txBox="1"/>
          <p:nvPr/>
        </p:nvSpPr>
        <p:spPr>
          <a:xfrm>
            <a:off x="6833600" y="4052300"/>
            <a:ext cx="2196000" cy="831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Sum Up: What are some of the causes of systemic racism?</a:t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36"/>
          <p:cNvGrpSpPr/>
          <p:nvPr/>
        </p:nvGrpSpPr>
        <p:grpSpPr>
          <a:xfrm flipH="1" rot="10800000">
            <a:off x="-2069403" y="2571743"/>
            <a:ext cx="5332115" cy="3747902"/>
            <a:chOff x="-832353" y="-1137467"/>
            <a:chExt cx="5332115" cy="3747902"/>
          </a:xfrm>
        </p:grpSpPr>
        <p:sp>
          <p:nvSpPr>
            <p:cNvPr id="881" name="Google Shape;881;p36"/>
            <p:cNvSpPr/>
            <p:nvPr/>
          </p:nvSpPr>
          <p:spPr>
            <a:xfrm>
              <a:off x="-832353" y="-1137467"/>
              <a:ext cx="5261600" cy="3247825"/>
            </a:xfrm>
            <a:custGeom>
              <a:rect b="b" l="l" r="r" t="t"/>
              <a:pathLst>
                <a:path extrusionOk="0" h="129913" w="210464">
                  <a:moveTo>
                    <a:pt x="16878" y="112751"/>
                  </a:moveTo>
                  <a:cubicBezTo>
                    <a:pt x="38659" y="131801"/>
                    <a:pt x="122415" y="135548"/>
                    <a:pt x="153657" y="120752"/>
                  </a:cubicBezTo>
                  <a:cubicBezTo>
                    <a:pt x="184899" y="105957"/>
                    <a:pt x="226111" y="43028"/>
                    <a:pt x="204330" y="23978"/>
                  </a:cubicBezTo>
                  <a:cubicBezTo>
                    <a:pt x="182550" y="4928"/>
                    <a:pt x="54216" y="-8343"/>
                    <a:pt x="22974" y="6452"/>
                  </a:cubicBezTo>
                  <a:cubicBezTo>
                    <a:pt x="-8268" y="21248"/>
                    <a:pt x="-4902" y="93701"/>
                    <a:pt x="16878" y="112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882" name="Google Shape;882;p36"/>
            <p:cNvSpPr/>
            <p:nvPr/>
          </p:nvSpPr>
          <p:spPr>
            <a:xfrm>
              <a:off x="1138249" y="2415434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13237" y="21761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3685624" y="1730584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4429262" y="3664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flipH="1">
              <a:off x="3880657" y="13665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36"/>
          <p:cNvGrpSpPr/>
          <p:nvPr/>
        </p:nvGrpSpPr>
        <p:grpSpPr>
          <a:xfrm flipH="1" rot="10800000">
            <a:off x="4438768" y="-2718642"/>
            <a:ext cx="7409225" cy="4766285"/>
            <a:chOff x="4097668" y="1915634"/>
            <a:chExt cx="7409225" cy="4766285"/>
          </a:xfrm>
        </p:grpSpPr>
        <p:sp>
          <p:nvSpPr>
            <p:cNvPr id="888" name="Google Shape;888;p36"/>
            <p:cNvSpPr/>
            <p:nvPr/>
          </p:nvSpPr>
          <p:spPr>
            <a:xfrm>
              <a:off x="4097668" y="2110620"/>
              <a:ext cx="7409225" cy="4571300"/>
            </a:xfrm>
            <a:custGeom>
              <a:rect b="b" l="l" r="r" t="t"/>
              <a:pathLst>
                <a:path extrusionOk="0" h="182852" w="296369">
                  <a:moveTo>
                    <a:pt x="12463" y="133703"/>
                  </a:moveTo>
                  <a:cubicBezTo>
                    <a:pt x="16400" y="120051"/>
                    <a:pt x="16781" y="102652"/>
                    <a:pt x="45229" y="81887"/>
                  </a:cubicBezTo>
                  <a:cubicBezTo>
                    <a:pt x="73677" y="61123"/>
                    <a:pt x="142130" y="19530"/>
                    <a:pt x="183151" y="9116"/>
                  </a:cubicBezTo>
                  <a:cubicBezTo>
                    <a:pt x="224172" y="-1298"/>
                    <a:pt x="279989" y="-7902"/>
                    <a:pt x="291355" y="19403"/>
                  </a:cubicBezTo>
                  <a:cubicBezTo>
                    <a:pt x="302722" y="46708"/>
                    <a:pt x="296308" y="148880"/>
                    <a:pt x="251350" y="172946"/>
                  </a:cubicBezTo>
                  <a:cubicBezTo>
                    <a:pt x="206392" y="197013"/>
                    <a:pt x="61422" y="170343"/>
                    <a:pt x="21607" y="163802"/>
                  </a:cubicBezTo>
                  <a:cubicBezTo>
                    <a:pt x="-18207" y="157262"/>
                    <a:pt x="8526" y="147356"/>
                    <a:pt x="12463" y="133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889" name="Google Shape;889;p36"/>
            <p:cNvSpPr/>
            <p:nvPr/>
          </p:nvSpPr>
          <p:spPr>
            <a:xfrm>
              <a:off x="5683099" y="3198409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834574" y="2689859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8063974" y="1915634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8620262" y="21761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791587" y="23425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5210312" y="38093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620962" y="37522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36"/>
          <p:cNvSpPr/>
          <p:nvPr/>
        </p:nvSpPr>
        <p:spPr>
          <a:xfrm>
            <a:off x="3067699" y="4062259"/>
            <a:ext cx="195000" cy="195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36"/>
          <p:cNvGrpSpPr/>
          <p:nvPr/>
        </p:nvGrpSpPr>
        <p:grpSpPr>
          <a:xfrm flipH="1">
            <a:off x="-2409630" y="2870930"/>
            <a:ext cx="4371782" cy="8106801"/>
            <a:chOff x="9229583" y="10937321"/>
            <a:chExt cx="1180637" cy="2189252"/>
          </a:xfrm>
        </p:grpSpPr>
        <p:sp>
          <p:nvSpPr>
            <p:cNvPr id="898" name="Google Shape;898;p36"/>
            <p:cNvSpPr/>
            <p:nvPr/>
          </p:nvSpPr>
          <p:spPr>
            <a:xfrm>
              <a:off x="9793340" y="13002260"/>
              <a:ext cx="218403" cy="117950"/>
            </a:xfrm>
            <a:custGeom>
              <a:rect b="b" l="l" r="r" t="t"/>
              <a:pathLst>
                <a:path extrusionOk="0" h="1483" w="2746">
                  <a:moveTo>
                    <a:pt x="1800" y="1"/>
                  </a:moveTo>
                  <a:cubicBezTo>
                    <a:pt x="1688" y="1"/>
                    <a:pt x="1608" y="38"/>
                    <a:pt x="1598" y="148"/>
                  </a:cubicBezTo>
                  <a:cubicBezTo>
                    <a:pt x="1580" y="360"/>
                    <a:pt x="1232" y="561"/>
                    <a:pt x="1074" y="663"/>
                  </a:cubicBezTo>
                  <a:cubicBezTo>
                    <a:pt x="800" y="837"/>
                    <a:pt x="522" y="1019"/>
                    <a:pt x="204" y="1103"/>
                  </a:cubicBezTo>
                  <a:cubicBezTo>
                    <a:pt x="144" y="1117"/>
                    <a:pt x="1" y="1143"/>
                    <a:pt x="35" y="1236"/>
                  </a:cubicBezTo>
                  <a:cubicBezTo>
                    <a:pt x="119" y="1458"/>
                    <a:pt x="422" y="1483"/>
                    <a:pt x="676" y="1483"/>
                  </a:cubicBezTo>
                  <a:cubicBezTo>
                    <a:pt x="749" y="1483"/>
                    <a:pt x="817" y="1481"/>
                    <a:pt x="875" y="1481"/>
                  </a:cubicBezTo>
                  <a:cubicBezTo>
                    <a:pt x="878" y="1481"/>
                    <a:pt x="882" y="1481"/>
                    <a:pt x="885" y="1481"/>
                  </a:cubicBezTo>
                  <a:cubicBezTo>
                    <a:pt x="888" y="1481"/>
                    <a:pt x="892" y="1481"/>
                    <a:pt x="895" y="1481"/>
                  </a:cubicBezTo>
                  <a:cubicBezTo>
                    <a:pt x="1172" y="1481"/>
                    <a:pt x="1469" y="1385"/>
                    <a:pt x="1735" y="1385"/>
                  </a:cubicBezTo>
                  <a:cubicBezTo>
                    <a:pt x="1795" y="1385"/>
                    <a:pt x="1853" y="1390"/>
                    <a:pt x="1908" y="1402"/>
                  </a:cubicBezTo>
                  <a:cubicBezTo>
                    <a:pt x="2035" y="1427"/>
                    <a:pt x="2180" y="1461"/>
                    <a:pt x="2312" y="1461"/>
                  </a:cubicBezTo>
                  <a:cubicBezTo>
                    <a:pt x="2435" y="1461"/>
                    <a:pt x="2547" y="1431"/>
                    <a:pt x="2621" y="1339"/>
                  </a:cubicBezTo>
                  <a:cubicBezTo>
                    <a:pt x="2745" y="1182"/>
                    <a:pt x="2669" y="885"/>
                    <a:pt x="2621" y="713"/>
                  </a:cubicBezTo>
                  <a:cubicBezTo>
                    <a:pt x="2559" y="492"/>
                    <a:pt x="2542" y="153"/>
                    <a:pt x="2542" y="153"/>
                  </a:cubicBezTo>
                  <a:cubicBezTo>
                    <a:pt x="2363" y="144"/>
                    <a:pt x="2019" y="1"/>
                    <a:pt x="180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9920361" y="12976649"/>
              <a:ext cx="75161" cy="75081"/>
            </a:xfrm>
            <a:custGeom>
              <a:rect b="b" l="l" r="r" t="t"/>
              <a:pathLst>
                <a:path extrusionOk="0" h="944" w="945">
                  <a:moveTo>
                    <a:pt x="472" y="1"/>
                  </a:moveTo>
                  <a:cubicBezTo>
                    <a:pt x="214" y="1"/>
                    <a:pt x="4" y="211"/>
                    <a:pt x="1" y="470"/>
                  </a:cubicBezTo>
                  <a:cubicBezTo>
                    <a:pt x="0" y="730"/>
                    <a:pt x="210" y="942"/>
                    <a:pt x="470" y="943"/>
                  </a:cubicBezTo>
                  <a:cubicBezTo>
                    <a:pt x="471" y="943"/>
                    <a:pt x="472" y="943"/>
                    <a:pt x="472" y="943"/>
                  </a:cubicBezTo>
                  <a:cubicBezTo>
                    <a:pt x="731" y="943"/>
                    <a:pt x="943" y="734"/>
                    <a:pt x="944" y="475"/>
                  </a:cubicBezTo>
                  <a:cubicBezTo>
                    <a:pt x="945" y="214"/>
                    <a:pt x="735" y="3"/>
                    <a:pt x="476" y="1"/>
                  </a:cubicBezTo>
                  <a:cubicBezTo>
                    <a:pt x="474" y="1"/>
                    <a:pt x="473" y="1"/>
                    <a:pt x="472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9912407" y="12899419"/>
              <a:ext cx="96237" cy="152230"/>
            </a:xfrm>
            <a:custGeom>
              <a:rect b="b" l="l" r="r" t="t"/>
              <a:pathLst>
                <a:path extrusionOk="0" h="1914" w="1210">
                  <a:moveTo>
                    <a:pt x="1" y="1"/>
                  </a:moveTo>
                  <a:cubicBezTo>
                    <a:pt x="53" y="774"/>
                    <a:pt x="97" y="1340"/>
                    <a:pt x="103" y="1409"/>
                  </a:cubicBezTo>
                  <a:cubicBezTo>
                    <a:pt x="109" y="1428"/>
                    <a:pt x="74" y="1561"/>
                    <a:pt x="197" y="1724"/>
                  </a:cubicBezTo>
                  <a:cubicBezTo>
                    <a:pt x="249" y="1793"/>
                    <a:pt x="314" y="1844"/>
                    <a:pt x="390" y="1875"/>
                  </a:cubicBezTo>
                  <a:cubicBezTo>
                    <a:pt x="441" y="1899"/>
                    <a:pt x="504" y="1913"/>
                    <a:pt x="571" y="1913"/>
                  </a:cubicBezTo>
                  <a:cubicBezTo>
                    <a:pt x="638" y="1913"/>
                    <a:pt x="701" y="1900"/>
                    <a:pt x="754" y="1877"/>
                  </a:cubicBezTo>
                  <a:cubicBezTo>
                    <a:pt x="759" y="1874"/>
                    <a:pt x="765" y="1873"/>
                    <a:pt x="788" y="1860"/>
                  </a:cubicBezTo>
                  <a:cubicBezTo>
                    <a:pt x="837" y="1836"/>
                    <a:pt x="884" y="1800"/>
                    <a:pt x="905" y="1776"/>
                  </a:cubicBezTo>
                  <a:cubicBezTo>
                    <a:pt x="934" y="1747"/>
                    <a:pt x="965" y="1710"/>
                    <a:pt x="987" y="1668"/>
                  </a:cubicBezTo>
                  <a:cubicBezTo>
                    <a:pt x="1026" y="1598"/>
                    <a:pt x="1045" y="1516"/>
                    <a:pt x="1045" y="1448"/>
                  </a:cubicBezTo>
                  <a:lnTo>
                    <a:pt x="1045" y="1415"/>
                  </a:lnTo>
                  <a:cubicBezTo>
                    <a:pt x="1052" y="1315"/>
                    <a:pt x="1080" y="667"/>
                    <a:pt x="1209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9920361" y="12976649"/>
              <a:ext cx="75161" cy="75081"/>
            </a:xfrm>
            <a:custGeom>
              <a:rect b="b" l="l" r="r" t="t"/>
              <a:pathLst>
                <a:path extrusionOk="0" h="944" w="945">
                  <a:moveTo>
                    <a:pt x="472" y="1"/>
                  </a:moveTo>
                  <a:cubicBezTo>
                    <a:pt x="214" y="1"/>
                    <a:pt x="4" y="211"/>
                    <a:pt x="1" y="470"/>
                  </a:cubicBezTo>
                  <a:cubicBezTo>
                    <a:pt x="0" y="730"/>
                    <a:pt x="210" y="942"/>
                    <a:pt x="470" y="943"/>
                  </a:cubicBezTo>
                  <a:cubicBezTo>
                    <a:pt x="471" y="943"/>
                    <a:pt x="472" y="943"/>
                    <a:pt x="472" y="943"/>
                  </a:cubicBezTo>
                  <a:cubicBezTo>
                    <a:pt x="731" y="943"/>
                    <a:pt x="943" y="734"/>
                    <a:pt x="944" y="475"/>
                  </a:cubicBezTo>
                  <a:cubicBezTo>
                    <a:pt x="945" y="214"/>
                    <a:pt x="735" y="3"/>
                    <a:pt x="476" y="1"/>
                  </a:cubicBezTo>
                  <a:cubicBezTo>
                    <a:pt x="474" y="1"/>
                    <a:pt x="473" y="1"/>
                    <a:pt x="472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9782046" y="13016497"/>
              <a:ext cx="228822" cy="109997"/>
            </a:xfrm>
            <a:custGeom>
              <a:rect b="b" l="l" r="r" t="t"/>
              <a:pathLst>
                <a:path extrusionOk="0" h="1383" w="2877">
                  <a:moveTo>
                    <a:pt x="1836" y="0"/>
                  </a:moveTo>
                  <a:cubicBezTo>
                    <a:pt x="1724" y="0"/>
                    <a:pt x="1681" y="10"/>
                    <a:pt x="1624" y="51"/>
                  </a:cubicBezTo>
                  <a:cubicBezTo>
                    <a:pt x="1397" y="216"/>
                    <a:pt x="1135" y="386"/>
                    <a:pt x="838" y="551"/>
                  </a:cubicBezTo>
                  <a:cubicBezTo>
                    <a:pt x="608" y="679"/>
                    <a:pt x="387" y="786"/>
                    <a:pt x="178" y="878"/>
                  </a:cubicBezTo>
                  <a:cubicBezTo>
                    <a:pt x="100" y="912"/>
                    <a:pt x="45" y="981"/>
                    <a:pt x="30" y="1065"/>
                  </a:cubicBezTo>
                  <a:cubicBezTo>
                    <a:pt x="1" y="1224"/>
                    <a:pt x="121" y="1369"/>
                    <a:pt x="281" y="1371"/>
                  </a:cubicBezTo>
                  <a:lnTo>
                    <a:pt x="2610" y="1383"/>
                  </a:lnTo>
                  <a:cubicBezTo>
                    <a:pt x="2610" y="1383"/>
                    <a:pt x="2611" y="1383"/>
                    <a:pt x="2612" y="1383"/>
                  </a:cubicBezTo>
                  <a:cubicBezTo>
                    <a:pt x="2760" y="1383"/>
                    <a:pt x="2877" y="1258"/>
                    <a:pt x="2868" y="1110"/>
                  </a:cubicBezTo>
                  <a:lnTo>
                    <a:pt x="2814" y="247"/>
                  </a:lnTo>
                  <a:cubicBezTo>
                    <a:pt x="2805" y="113"/>
                    <a:pt x="2693" y="7"/>
                    <a:pt x="2558" y="6"/>
                  </a:cubicBezTo>
                  <a:cubicBezTo>
                    <a:pt x="2478" y="7"/>
                    <a:pt x="2405" y="8"/>
                    <a:pt x="2339" y="8"/>
                  </a:cubicBezTo>
                  <a:cubicBezTo>
                    <a:pt x="2083" y="8"/>
                    <a:pt x="1934" y="0"/>
                    <a:pt x="1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9869298" y="13020076"/>
              <a:ext cx="45574" cy="43426"/>
            </a:xfrm>
            <a:custGeom>
              <a:rect b="b" l="l" r="r" t="t"/>
              <a:pathLst>
                <a:path extrusionOk="0" h="546" w="573">
                  <a:moveTo>
                    <a:pt x="25" y="0"/>
                  </a:moveTo>
                  <a:cubicBezTo>
                    <a:pt x="20" y="0"/>
                    <a:pt x="14" y="3"/>
                    <a:pt x="10" y="7"/>
                  </a:cubicBezTo>
                  <a:cubicBezTo>
                    <a:pt x="0" y="14"/>
                    <a:pt x="0" y="29"/>
                    <a:pt x="10" y="38"/>
                  </a:cubicBezTo>
                  <a:cubicBezTo>
                    <a:pt x="183" y="209"/>
                    <a:pt x="360" y="376"/>
                    <a:pt x="537" y="541"/>
                  </a:cubicBezTo>
                  <a:cubicBezTo>
                    <a:pt x="541" y="545"/>
                    <a:pt x="544" y="546"/>
                    <a:pt x="548" y="546"/>
                  </a:cubicBezTo>
                  <a:cubicBezTo>
                    <a:pt x="561" y="546"/>
                    <a:pt x="572" y="528"/>
                    <a:pt x="560" y="517"/>
                  </a:cubicBezTo>
                  <a:cubicBezTo>
                    <a:pt x="390" y="345"/>
                    <a:pt x="216" y="174"/>
                    <a:pt x="40" y="7"/>
                  </a:cubicBezTo>
                  <a:cubicBezTo>
                    <a:pt x="36" y="3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9851243" y="13031927"/>
              <a:ext cx="45574" cy="43426"/>
            </a:xfrm>
            <a:custGeom>
              <a:rect b="b" l="l" r="r" t="t"/>
              <a:pathLst>
                <a:path extrusionOk="0" h="546" w="573">
                  <a:moveTo>
                    <a:pt x="25" y="0"/>
                  </a:moveTo>
                  <a:cubicBezTo>
                    <a:pt x="20" y="0"/>
                    <a:pt x="14" y="3"/>
                    <a:pt x="10" y="7"/>
                  </a:cubicBezTo>
                  <a:cubicBezTo>
                    <a:pt x="1" y="14"/>
                    <a:pt x="1" y="29"/>
                    <a:pt x="10" y="38"/>
                  </a:cubicBezTo>
                  <a:cubicBezTo>
                    <a:pt x="182" y="208"/>
                    <a:pt x="360" y="376"/>
                    <a:pt x="536" y="541"/>
                  </a:cubicBezTo>
                  <a:cubicBezTo>
                    <a:pt x="540" y="544"/>
                    <a:pt x="544" y="546"/>
                    <a:pt x="548" y="546"/>
                  </a:cubicBezTo>
                  <a:cubicBezTo>
                    <a:pt x="561" y="546"/>
                    <a:pt x="573" y="528"/>
                    <a:pt x="560" y="516"/>
                  </a:cubicBezTo>
                  <a:cubicBezTo>
                    <a:pt x="390" y="345"/>
                    <a:pt x="216" y="173"/>
                    <a:pt x="41" y="7"/>
                  </a:cubicBezTo>
                  <a:cubicBezTo>
                    <a:pt x="36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940802" y="13055788"/>
              <a:ext cx="41438" cy="38495"/>
            </a:xfrm>
            <a:custGeom>
              <a:rect b="b" l="l" r="r" t="t"/>
              <a:pathLst>
                <a:path extrusionOk="0" h="484" w="521">
                  <a:moveTo>
                    <a:pt x="260" y="1"/>
                  </a:moveTo>
                  <a:cubicBezTo>
                    <a:pt x="119" y="1"/>
                    <a:pt x="3" y="108"/>
                    <a:pt x="3" y="241"/>
                  </a:cubicBezTo>
                  <a:cubicBezTo>
                    <a:pt x="1" y="375"/>
                    <a:pt x="117" y="482"/>
                    <a:pt x="260" y="483"/>
                  </a:cubicBezTo>
                  <a:cubicBezTo>
                    <a:pt x="260" y="483"/>
                    <a:pt x="261" y="483"/>
                    <a:pt x="262" y="483"/>
                  </a:cubicBezTo>
                  <a:cubicBezTo>
                    <a:pt x="403" y="483"/>
                    <a:pt x="518" y="376"/>
                    <a:pt x="518" y="243"/>
                  </a:cubicBezTo>
                  <a:cubicBezTo>
                    <a:pt x="520" y="110"/>
                    <a:pt x="404" y="2"/>
                    <a:pt x="262" y="1"/>
                  </a:cubicBezTo>
                  <a:cubicBezTo>
                    <a:pt x="261" y="1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9949710" y="12990329"/>
              <a:ext cx="217528" cy="127574"/>
            </a:xfrm>
            <a:custGeom>
              <a:rect b="b" l="l" r="r" t="t"/>
              <a:pathLst>
                <a:path extrusionOk="0" h="1604" w="2735">
                  <a:moveTo>
                    <a:pt x="1741" y="0"/>
                  </a:moveTo>
                  <a:cubicBezTo>
                    <a:pt x="1596" y="0"/>
                    <a:pt x="1490" y="39"/>
                    <a:pt x="1492" y="170"/>
                  </a:cubicBezTo>
                  <a:cubicBezTo>
                    <a:pt x="1494" y="381"/>
                    <a:pt x="1168" y="617"/>
                    <a:pt x="1020" y="734"/>
                  </a:cubicBezTo>
                  <a:cubicBezTo>
                    <a:pt x="766" y="936"/>
                    <a:pt x="507" y="1146"/>
                    <a:pt x="199" y="1260"/>
                  </a:cubicBezTo>
                  <a:cubicBezTo>
                    <a:pt x="141" y="1282"/>
                    <a:pt x="1" y="1322"/>
                    <a:pt x="45" y="1410"/>
                  </a:cubicBezTo>
                  <a:cubicBezTo>
                    <a:pt x="122" y="1564"/>
                    <a:pt x="304" y="1603"/>
                    <a:pt x="494" y="1603"/>
                  </a:cubicBezTo>
                  <a:cubicBezTo>
                    <a:pt x="645" y="1603"/>
                    <a:pt x="800" y="1579"/>
                    <a:pt x="915" y="1568"/>
                  </a:cubicBezTo>
                  <a:cubicBezTo>
                    <a:pt x="1228" y="1539"/>
                    <a:pt x="1554" y="1383"/>
                    <a:pt x="1847" y="1383"/>
                  </a:cubicBezTo>
                  <a:cubicBezTo>
                    <a:pt x="1873" y="1383"/>
                    <a:pt x="1899" y="1384"/>
                    <a:pt x="1925" y="1386"/>
                  </a:cubicBezTo>
                  <a:cubicBezTo>
                    <a:pt x="2021" y="1396"/>
                    <a:pt x="2128" y="1409"/>
                    <a:pt x="2231" y="1409"/>
                  </a:cubicBezTo>
                  <a:cubicBezTo>
                    <a:pt x="2394" y="1409"/>
                    <a:pt x="2546" y="1377"/>
                    <a:pt x="2627" y="1251"/>
                  </a:cubicBezTo>
                  <a:cubicBezTo>
                    <a:pt x="2735" y="1085"/>
                    <a:pt x="2629" y="797"/>
                    <a:pt x="2565" y="629"/>
                  </a:cubicBezTo>
                  <a:cubicBezTo>
                    <a:pt x="2480" y="417"/>
                    <a:pt x="2429" y="79"/>
                    <a:pt x="2429" y="79"/>
                  </a:cubicBezTo>
                  <a:cubicBezTo>
                    <a:pt x="2429" y="79"/>
                    <a:pt x="2429" y="79"/>
                    <a:pt x="2429" y="79"/>
                  </a:cubicBezTo>
                  <a:cubicBezTo>
                    <a:pt x="2421" y="80"/>
                    <a:pt x="2414" y="80"/>
                    <a:pt x="2405" y="80"/>
                  </a:cubicBezTo>
                  <a:cubicBezTo>
                    <a:pt x="2239" y="80"/>
                    <a:pt x="1950" y="0"/>
                    <a:pt x="174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0066311" y="12962571"/>
              <a:ext cx="78660" cy="75081"/>
            </a:xfrm>
            <a:custGeom>
              <a:rect b="b" l="l" r="r" t="t"/>
              <a:pathLst>
                <a:path extrusionOk="0" h="944" w="989">
                  <a:moveTo>
                    <a:pt x="495" y="0"/>
                  </a:moveTo>
                  <a:cubicBezTo>
                    <a:pt x="480" y="0"/>
                    <a:pt x="465" y="1"/>
                    <a:pt x="450" y="2"/>
                  </a:cubicBezTo>
                  <a:cubicBezTo>
                    <a:pt x="191" y="28"/>
                    <a:pt x="1" y="259"/>
                    <a:pt x="26" y="517"/>
                  </a:cubicBezTo>
                  <a:cubicBezTo>
                    <a:pt x="48" y="761"/>
                    <a:pt x="254" y="944"/>
                    <a:pt x="495" y="944"/>
                  </a:cubicBezTo>
                  <a:cubicBezTo>
                    <a:pt x="510" y="944"/>
                    <a:pt x="525" y="943"/>
                    <a:pt x="540" y="942"/>
                  </a:cubicBezTo>
                  <a:cubicBezTo>
                    <a:pt x="799" y="917"/>
                    <a:pt x="989" y="686"/>
                    <a:pt x="965" y="427"/>
                  </a:cubicBezTo>
                  <a:cubicBezTo>
                    <a:pt x="942" y="183"/>
                    <a:pt x="736" y="0"/>
                    <a:pt x="49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0048813" y="12880886"/>
              <a:ext cx="99339" cy="156763"/>
            </a:xfrm>
            <a:custGeom>
              <a:rect b="b" l="l" r="r" t="t"/>
              <a:pathLst>
                <a:path extrusionOk="0" h="1971" w="1249">
                  <a:moveTo>
                    <a:pt x="1249" y="1"/>
                  </a:moveTo>
                  <a:lnTo>
                    <a:pt x="0" y="125"/>
                  </a:lnTo>
                  <a:cubicBezTo>
                    <a:pt x="131" y="889"/>
                    <a:pt x="231" y="1448"/>
                    <a:pt x="244" y="1517"/>
                  </a:cubicBezTo>
                  <a:cubicBezTo>
                    <a:pt x="252" y="1531"/>
                    <a:pt x="230" y="1669"/>
                    <a:pt x="367" y="1819"/>
                  </a:cubicBezTo>
                  <a:cubicBezTo>
                    <a:pt x="426" y="1882"/>
                    <a:pt x="495" y="1926"/>
                    <a:pt x="575" y="1949"/>
                  </a:cubicBezTo>
                  <a:cubicBezTo>
                    <a:pt x="616" y="1963"/>
                    <a:pt x="663" y="1971"/>
                    <a:pt x="713" y="1971"/>
                  </a:cubicBezTo>
                  <a:cubicBezTo>
                    <a:pt x="729" y="1971"/>
                    <a:pt x="744" y="1970"/>
                    <a:pt x="760" y="1969"/>
                  </a:cubicBezTo>
                  <a:cubicBezTo>
                    <a:pt x="827" y="1963"/>
                    <a:pt x="887" y="1943"/>
                    <a:pt x="937" y="1915"/>
                  </a:cubicBezTo>
                  <a:cubicBezTo>
                    <a:pt x="941" y="1912"/>
                    <a:pt x="949" y="1910"/>
                    <a:pt x="970" y="1896"/>
                  </a:cubicBezTo>
                  <a:cubicBezTo>
                    <a:pt x="1017" y="1866"/>
                    <a:pt x="1059" y="1825"/>
                    <a:pt x="1078" y="1799"/>
                  </a:cubicBezTo>
                  <a:cubicBezTo>
                    <a:pt x="1104" y="1769"/>
                    <a:pt x="1131" y="1729"/>
                    <a:pt x="1149" y="1684"/>
                  </a:cubicBezTo>
                  <a:cubicBezTo>
                    <a:pt x="1181" y="1610"/>
                    <a:pt x="1191" y="1527"/>
                    <a:pt x="1184" y="1460"/>
                  </a:cubicBezTo>
                  <a:cubicBezTo>
                    <a:pt x="1184" y="1459"/>
                    <a:pt x="1184" y="1459"/>
                    <a:pt x="1184" y="1459"/>
                  </a:cubicBezTo>
                  <a:cubicBezTo>
                    <a:pt x="1184" y="1459"/>
                    <a:pt x="1184" y="1459"/>
                    <a:pt x="1184" y="1459"/>
                  </a:cubicBezTo>
                  <a:cubicBezTo>
                    <a:pt x="1185" y="1459"/>
                    <a:pt x="1185" y="1455"/>
                    <a:pt x="1182" y="1426"/>
                  </a:cubicBezTo>
                  <a:cubicBezTo>
                    <a:pt x="1178" y="1326"/>
                    <a:pt x="1187" y="669"/>
                    <a:pt x="1249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0066311" y="12962571"/>
              <a:ext cx="78660" cy="75081"/>
            </a:xfrm>
            <a:custGeom>
              <a:rect b="b" l="l" r="r" t="t"/>
              <a:pathLst>
                <a:path extrusionOk="0" h="944" w="989">
                  <a:moveTo>
                    <a:pt x="495" y="0"/>
                  </a:moveTo>
                  <a:cubicBezTo>
                    <a:pt x="480" y="0"/>
                    <a:pt x="465" y="1"/>
                    <a:pt x="450" y="2"/>
                  </a:cubicBezTo>
                  <a:cubicBezTo>
                    <a:pt x="191" y="28"/>
                    <a:pt x="1" y="259"/>
                    <a:pt x="26" y="517"/>
                  </a:cubicBezTo>
                  <a:cubicBezTo>
                    <a:pt x="48" y="761"/>
                    <a:pt x="254" y="944"/>
                    <a:pt x="495" y="944"/>
                  </a:cubicBezTo>
                  <a:cubicBezTo>
                    <a:pt x="510" y="944"/>
                    <a:pt x="525" y="943"/>
                    <a:pt x="540" y="942"/>
                  </a:cubicBezTo>
                  <a:cubicBezTo>
                    <a:pt x="799" y="917"/>
                    <a:pt x="989" y="686"/>
                    <a:pt x="965" y="427"/>
                  </a:cubicBezTo>
                  <a:cubicBezTo>
                    <a:pt x="942" y="183"/>
                    <a:pt x="736" y="0"/>
                    <a:pt x="49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9940722" y="13000112"/>
              <a:ext cx="227947" cy="126461"/>
            </a:xfrm>
            <a:custGeom>
              <a:rect b="b" l="l" r="r" t="t"/>
              <a:pathLst>
                <a:path extrusionOk="0" h="1590" w="2866">
                  <a:moveTo>
                    <a:pt x="2447" y="0"/>
                  </a:moveTo>
                  <a:cubicBezTo>
                    <a:pt x="2439" y="0"/>
                    <a:pt x="2430" y="1"/>
                    <a:pt x="2422" y="2"/>
                  </a:cubicBezTo>
                  <a:cubicBezTo>
                    <a:pt x="1670" y="89"/>
                    <a:pt x="1607" y="43"/>
                    <a:pt x="1496" y="140"/>
                  </a:cubicBezTo>
                  <a:cubicBezTo>
                    <a:pt x="1287" y="326"/>
                    <a:pt x="1043" y="522"/>
                    <a:pt x="764" y="717"/>
                  </a:cubicBezTo>
                  <a:cubicBezTo>
                    <a:pt x="548" y="868"/>
                    <a:pt x="339" y="998"/>
                    <a:pt x="140" y="1107"/>
                  </a:cubicBezTo>
                  <a:cubicBezTo>
                    <a:pt x="67" y="1148"/>
                    <a:pt x="19" y="1224"/>
                    <a:pt x="11" y="1310"/>
                  </a:cubicBezTo>
                  <a:cubicBezTo>
                    <a:pt x="0" y="1461"/>
                    <a:pt x="120" y="1589"/>
                    <a:pt x="268" y="1589"/>
                  </a:cubicBezTo>
                  <a:cubicBezTo>
                    <a:pt x="277" y="1589"/>
                    <a:pt x="285" y="1589"/>
                    <a:pt x="293" y="1588"/>
                  </a:cubicBezTo>
                  <a:lnTo>
                    <a:pt x="2612" y="1366"/>
                  </a:lnTo>
                  <a:cubicBezTo>
                    <a:pt x="2761" y="1352"/>
                    <a:pt x="2865" y="1214"/>
                    <a:pt x="2842" y="1068"/>
                  </a:cubicBezTo>
                  <a:lnTo>
                    <a:pt x="2700" y="216"/>
                  </a:lnTo>
                  <a:cubicBezTo>
                    <a:pt x="2680" y="91"/>
                    <a:pt x="2571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10018111" y="13014827"/>
              <a:ext cx="49471" cy="38972"/>
            </a:xfrm>
            <a:custGeom>
              <a:rect b="b" l="l" r="r" t="t"/>
              <a:pathLst>
                <a:path extrusionOk="0" h="490" w="622">
                  <a:moveTo>
                    <a:pt x="25" y="1"/>
                  </a:moveTo>
                  <a:cubicBezTo>
                    <a:pt x="19" y="1"/>
                    <a:pt x="12" y="4"/>
                    <a:pt x="7" y="9"/>
                  </a:cubicBezTo>
                  <a:cubicBezTo>
                    <a:pt x="0" y="18"/>
                    <a:pt x="2" y="32"/>
                    <a:pt x="11" y="39"/>
                  </a:cubicBezTo>
                  <a:cubicBezTo>
                    <a:pt x="201" y="191"/>
                    <a:pt x="392" y="340"/>
                    <a:pt x="586" y="486"/>
                  </a:cubicBezTo>
                  <a:cubicBezTo>
                    <a:pt x="590" y="489"/>
                    <a:pt x="593" y="490"/>
                    <a:pt x="596" y="490"/>
                  </a:cubicBezTo>
                  <a:cubicBezTo>
                    <a:pt x="610" y="490"/>
                    <a:pt x="621" y="470"/>
                    <a:pt x="607" y="459"/>
                  </a:cubicBezTo>
                  <a:cubicBezTo>
                    <a:pt x="419" y="305"/>
                    <a:pt x="231" y="154"/>
                    <a:pt x="38" y="6"/>
                  </a:cubicBezTo>
                  <a:cubicBezTo>
                    <a:pt x="34" y="2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10001329" y="13028428"/>
              <a:ext cx="49471" cy="39052"/>
            </a:xfrm>
            <a:custGeom>
              <a:rect b="b" l="l" r="r" t="t"/>
              <a:pathLst>
                <a:path extrusionOk="0" h="491" w="622">
                  <a:moveTo>
                    <a:pt x="26" y="0"/>
                  </a:moveTo>
                  <a:cubicBezTo>
                    <a:pt x="20" y="0"/>
                    <a:pt x="13" y="4"/>
                    <a:pt x="8" y="9"/>
                  </a:cubicBezTo>
                  <a:cubicBezTo>
                    <a:pt x="1" y="17"/>
                    <a:pt x="3" y="32"/>
                    <a:pt x="12" y="40"/>
                  </a:cubicBezTo>
                  <a:cubicBezTo>
                    <a:pt x="202" y="191"/>
                    <a:pt x="393" y="340"/>
                    <a:pt x="587" y="486"/>
                  </a:cubicBezTo>
                  <a:cubicBezTo>
                    <a:pt x="590" y="489"/>
                    <a:pt x="594" y="490"/>
                    <a:pt x="597" y="490"/>
                  </a:cubicBezTo>
                  <a:cubicBezTo>
                    <a:pt x="611" y="490"/>
                    <a:pt x="622" y="470"/>
                    <a:pt x="607" y="459"/>
                  </a:cubicBezTo>
                  <a:cubicBezTo>
                    <a:pt x="420" y="305"/>
                    <a:pt x="232" y="154"/>
                    <a:pt x="39" y="5"/>
                  </a:cubicBezTo>
                  <a:cubicBezTo>
                    <a:pt x="35" y="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10093751" y="13041074"/>
              <a:ext cx="42949" cy="38495"/>
            </a:xfrm>
            <a:custGeom>
              <a:rect b="b" l="l" r="r" t="t"/>
              <a:pathLst>
                <a:path extrusionOk="0" h="484" w="540">
                  <a:moveTo>
                    <a:pt x="272" y="1"/>
                  </a:moveTo>
                  <a:cubicBezTo>
                    <a:pt x="264" y="1"/>
                    <a:pt x="256" y="1"/>
                    <a:pt x="247" y="2"/>
                  </a:cubicBezTo>
                  <a:cubicBezTo>
                    <a:pt x="106" y="16"/>
                    <a:pt x="1" y="134"/>
                    <a:pt x="14" y="267"/>
                  </a:cubicBezTo>
                  <a:cubicBezTo>
                    <a:pt x="26" y="392"/>
                    <a:pt x="139" y="484"/>
                    <a:pt x="269" y="484"/>
                  </a:cubicBezTo>
                  <a:cubicBezTo>
                    <a:pt x="277" y="484"/>
                    <a:pt x="285" y="483"/>
                    <a:pt x="294" y="483"/>
                  </a:cubicBezTo>
                  <a:cubicBezTo>
                    <a:pt x="436" y="468"/>
                    <a:pt x="540" y="350"/>
                    <a:pt x="528" y="218"/>
                  </a:cubicBezTo>
                  <a:cubicBezTo>
                    <a:pt x="515" y="94"/>
                    <a:pt x="403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9787375" y="11879914"/>
              <a:ext cx="363157" cy="1052248"/>
            </a:xfrm>
            <a:custGeom>
              <a:rect b="b" l="l" r="r" t="t"/>
              <a:pathLst>
                <a:path extrusionOk="0" h="13230" w="4566">
                  <a:moveTo>
                    <a:pt x="1975" y="1"/>
                  </a:moveTo>
                  <a:cubicBezTo>
                    <a:pt x="1659" y="1"/>
                    <a:pt x="1345" y="69"/>
                    <a:pt x="1066" y="219"/>
                  </a:cubicBezTo>
                  <a:cubicBezTo>
                    <a:pt x="594" y="475"/>
                    <a:pt x="336" y="975"/>
                    <a:pt x="200" y="1476"/>
                  </a:cubicBezTo>
                  <a:cubicBezTo>
                    <a:pt x="166" y="1601"/>
                    <a:pt x="137" y="1729"/>
                    <a:pt x="113" y="1857"/>
                  </a:cubicBezTo>
                  <a:cubicBezTo>
                    <a:pt x="99" y="1931"/>
                    <a:pt x="87" y="2005"/>
                    <a:pt x="76" y="2079"/>
                  </a:cubicBezTo>
                  <a:cubicBezTo>
                    <a:pt x="63" y="2166"/>
                    <a:pt x="53" y="2253"/>
                    <a:pt x="44" y="2341"/>
                  </a:cubicBezTo>
                  <a:cubicBezTo>
                    <a:pt x="1" y="2771"/>
                    <a:pt x="3" y="3206"/>
                    <a:pt x="26" y="3633"/>
                  </a:cubicBezTo>
                  <a:cubicBezTo>
                    <a:pt x="109" y="5154"/>
                    <a:pt x="591" y="7059"/>
                    <a:pt x="973" y="8153"/>
                  </a:cubicBezTo>
                  <a:cubicBezTo>
                    <a:pt x="1020" y="8290"/>
                    <a:pt x="1062" y="9228"/>
                    <a:pt x="1067" y="9287"/>
                  </a:cubicBezTo>
                  <a:cubicBezTo>
                    <a:pt x="1138" y="10114"/>
                    <a:pt x="1292" y="11384"/>
                    <a:pt x="1445" y="12360"/>
                  </a:cubicBezTo>
                  <a:cubicBezTo>
                    <a:pt x="1491" y="12652"/>
                    <a:pt x="1538" y="12919"/>
                    <a:pt x="1581" y="13140"/>
                  </a:cubicBezTo>
                  <a:cubicBezTo>
                    <a:pt x="1593" y="13198"/>
                    <a:pt x="1621" y="13207"/>
                    <a:pt x="1676" y="13214"/>
                  </a:cubicBezTo>
                  <a:cubicBezTo>
                    <a:pt x="1763" y="13225"/>
                    <a:pt x="1856" y="13230"/>
                    <a:pt x="1949" y="13230"/>
                  </a:cubicBezTo>
                  <a:cubicBezTo>
                    <a:pt x="2241" y="13230"/>
                    <a:pt x="2543" y="13186"/>
                    <a:pt x="2729" y="13167"/>
                  </a:cubicBezTo>
                  <a:cubicBezTo>
                    <a:pt x="2791" y="13158"/>
                    <a:pt x="2810" y="13136"/>
                    <a:pt x="2811" y="13071"/>
                  </a:cubicBezTo>
                  <a:cubicBezTo>
                    <a:pt x="2812" y="13030"/>
                    <a:pt x="2818" y="12699"/>
                    <a:pt x="2831" y="12344"/>
                  </a:cubicBezTo>
                  <a:cubicBezTo>
                    <a:pt x="2846" y="11962"/>
                    <a:pt x="2863" y="11553"/>
                    <a:pt x="2885" y="11441"/>
                  </a:cubicBezTo>
                  <a:cubicBezTo>
                    <a:pt x="2888" y="11423"/>
                    <a:pt x="2893" y="11413"/>
                    <a:pt x="2898" y="11411"/>
                  </a:cubicBezTo>
                  <a:cubicBezTo>
                    <a:pt x="2899" y="11410"/>
                    <a:pt x="2900" y="11410"/>
                    <a:pt x="2902" y="11410"/>
                  </a:cubicBezTo>
                  <a:cubicBezTo>
                    <a:pt x="2951" y="11410"/>
                    <a:pt x="3066" y="11904"/>
                    <a:pt x="3151" y="12322"/>
                  </a:cubicBezTo>
                  <a:cubicBezTo>
                    <a:pt x="3197" y="12545"/>
                    <a:pt x="3235" y="12747"/>
                    <a:pt x="3250" y="12840"/>
                  </a:cubicBezTo>
                  <a:cubicBezTo>
                    <a:pt x="3272" y="12973"/>
                    <a:pt x="3292" y="13120"/>
                    <a:pt x="3409" y="13121"/>
                  </a:cubicBezTo>
                  <a:cubicBezTo>
                    <a:pt x="3422" y="13122"/>
                    <a:pt x="3435" y="13122"/>
                    <a:pt x="3448" y="13122"/>
                  </a:cubicBezTo>
                  <a:cubicBezTo>
                    <a:pt x="3865" y="13122"/>
                    <a:pt x="4472" y="13043"/>
                    <a:pt x="4510" y="13006"/>
                  </a:cubicBezTo>
                  <a:cubicBezTo>
                    <a:pt x="4565" y="12951"/>
                    <a:pt x="4552" y="12721"/>
                    <a:pt x="4552" y="12643"/>
                  </a:cubicBezTo>
                  <a:cubicBezTo>
                    <a:pt x="4551" y="12509"/>
                    <a:pt x="4548" y="12375"/>
                    <a:pt x="4543" y="12243"/>
                  </a:cubicBezTo>
                  <a:cubicBezTo>
                    <a:pt x="4483" y="10640"/>
                    <a:pt x="4115" y="9274"/>
                    <a:pt x="3756" y="8547"/>
                  </a:cubicBezTo>
                  <a:cubicBezTo>
                    <a:pt x="3413" y="7853"/>
                    <a:pt x="3264" y="7860"/>
                    <a:pt x="3326" y="7724"/>
                  </a:cubicBezTo>
                  <a:cubicBezTo>
                    <a:pt x="4119" y="5996"/>
                    <a:pt x="4558" y="3297"/>
                    <a:pt x="4130" y="1652"/>
                  </a:cubicBezTo>
                  <a:cubicBezTo>
                    <a:pt x="4120" y="1615"/>
                    <a:pt x="4111" y="1577"/>
                    <a:pt x="4099" y="1540"/>
                  </a:cubicBezTo>
                  <a:cubicBezTo>
                    <a:pt x="4073" y="1447"/>
                    <a:pt x="4045" y="1366"/>
                    <a:pt x="4014" y="1291"/>
                  </a:cubicBezTo>
                  <a:cubicBezTo>
                    <a:pt x="4003" y="1262"/>
                    <a:pt x="3991" y="1232"/>
                    <a:pt x="3977" y="1204"/>
                  </a:cubicBezTo>
                  <a:cubicBezTo>
                    <a:pt x="3904" y="1043"/>
                    <a:pt x="3807" y="898"/>
                    <a:pt x="3648" y="708"/>
                  </a:cubicBezTo>
                  <a:cubicBezTo>
                    <a:pt x="3487" y="516"/>
                    <a:pt x="3133" y="296"/>
                    <a:pt x="2913" y="200"/>
                  </a:cubicBezTo>
                  <a:cubicBezTo>
                    <a:pt x="2622" y="72"/>
                    <a:pt x="2298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9905408" y="12534105"/>
              <a:ext cx="112542" cy="327684"/>
            </a:xfrm>
            <a:custGeom>
              <a:rect b="b" l="l" r="r" t="t"/>
              <a:pathLst>
                <a:path extrusionOk="0" h="4120" w="1415">
                  <a:moveTo>
                    <a:pt x="74" y="1"/>
                  </a:moveTo>
                  <a:cubicBezTo>
                    <a:pt x="65" y="1"/>
                    <a:pt x="58" y="19"/>
                    <a:pt x="53" y="55"/>
                  </a:cubicBezTo>
                  <a:cubicBezTo>
                    <a:pt x="1" y="428"/>
                    <a:pt x="0" y="464"/>
                    <a:pt x="24" y="875"/>
                  </a:cubicBezTo>
                  <a:cubicBezTo>
                    <a:pt x="83" y="1909"/>
                    <a:pt x="626" y="3326"/>
                    <a:pt x="1347" y="4119"/>
                  </a:cubicBezTo>
                  <a:cubicBezTo>
                    <a:pt x="1362" y="3737"/>
                    <a:pt x="1379" y="3328"/>
                    <a:pt x="1402" y="3216"/>
                  </a:cubicBezTo>
                  <a:cubicBezTo>
                    <a:pt x="1404" y="3198"/>
                    <a:pt x="1409" y="3188"/>
                    <a:pt x="1414" y="3186"/>
                  </a:cubicBezTo>
                  <a:cubicBezTo>
                    <a:pt x="1274" y="2888"/>
                    <a:pt x="303" y="1052"/>
                    <a:pt x="140" y="276"/>
                  </a:cubicBezTo>
                  <a:cubicBezTo>
                    <a:pt x="122" y="97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911293" y="12181041"/>
              <a:ext cx="106975" cy="604307"/>
            </a:xfrm>
            <a:custGeom>
              <a:rect b="b" l="l" r="r" t="t"/>
              <a:pathLst>
                <a:path extrusionOk="0" h="7598" w="1345">
                  <a:moveTo>
                    <a:pt x="351" y="0"/>
                  </a:moveTo>
                  <a:cubicBezTo>
                    <a:pt x="343" y="0"/>
                    <a:pt x="337" y="7"/>
                    <a:pt x="335" y="16"/>
                  </a:cubicBezTo>
                  <a:lnTo>
                    <a:pt x="170" y="1970"/>
                  </a:lnTo>
                  <a:cubicBezTo>
                    <a:pt x="114" y="2739"/>
                    <a:pt x="0" y="3652"/>
                    <a:pt x="6" y="4417"/>
                  </a:cubicBezTo>
                  <a:cubicBezTo>
                    <a:pt x="24" y="4915"/>
                    <a:pt x="240" y="5377"/>
                    <a:pt x="443" y="5820"/>
                  </a:cubicBezTo>
                  <a:cubicBezTo>
                    <a:pt x="719" y="6413"/>
                    <a:pt x="1013" y="6998"/>
                    <a:pt x="1299" y="7585"/>
                  </a:cubicBezTo>
                  <a:cubicBezTo>
                    <a:pt x="1303" y="7593"/>
                    <a:pt x="1311" y="7597"/>
                    <a:pt x="1319" y="7597"/>
                  </a:cubicBezTo>
                  <a:cubicBezTo>
                    <a:pt x="1322" y="7597"/>
                    <a:pt x="1326" y="7597"/>
                    <a:pt x="1329" y="7595"/>
                  </a:cubicBezTo>
                  <a:cubicBezTo>
                    <a:pt x="1340" y="7590"/>
                    <a:pt x="1344" y="7578"/>
                    <a:pt x="1339" y="7565"/>
                  </a:cubicBezTo>
                  <a:cubicBezTo>
                    <a:pt x="1053" y="6978"/>
                    <a:pt x="760" y="6393"/>
                    <a:pt x="484" y="5801"/>
                  </a:cubicBezTo>
                  <a:cubicBezTo>
                    <a:pt x="283" y="5360"/>
                    <a:pt x="71" y="4908"/>
                    <a:pt x="53" y="4415"/>
                  </a:cubicBezTo>
                  <a:cubicBezTo>
                    <a:pt x="42" y="3945"/>
                    <a:pt x="95" y="3417"/>
                    <a:pt x="130" y="2949"/>
                  </a:cubicBezTo>
                  <a:cubicBezTo>
                    <a:pt x="183" y="2318"/>
                    <a:pt x="316" y="673"/>
                    <a:pt x="370" y="18"/>
                  </a:cubicBezTo>
                  <a:cubicBezTo>
                    <a:pt x="371" y="8"/>
                    <a:pt x="365" y="0"/>
                    <a:pt x="353" y="0"/>
                  </a:cubicBezTo>
                  <a:cubicBezTo>
                    <a:pt x="352" y="0"/>
                    <a:pt x="351" y="0"/>
                    <a:pt x="3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10017077" y="12079631"/>
              <a:ext cx="77547" cy="33961"/>
            </a:xfrm>
            <a:custGeom>
              <a:rect b="b" l="l" r="r" t="t"/>
              <a:pathLst>
                <a:path extrusionOk="0" h="427" w="975">
                  <a:moveTo>
                    <a:pt x="24" y="0"/>
                  </a:moveTo>
                  <a:cubicBezTo>
                    <a:pt x="13" y="0"/>
                    <a:pt x="1" y="11"/>
                    <a:pt x="7" y="24"/>
                  </a:cubicBezTo>
                  <a:cubicBezTo>
                    <a:pt x="152" y="333"/>
                    <a:pt x="523" y="426"/>
                    <a:pt x="845" y="426"/>
                  </a:cubicBezTo>
                  <a:cubicBezTo>
                    <a:pt x="879" y="426"/>
                    <a:pt x="913" y="425"/>
                    <a:pt x="946" y="423"/>
                  </a:cubicBezTo>
                  <a:cubicBezTo>
                    <a:pt x="975" y="420"/>
                    <a:pt x="971" y="379"/>
                    <a:pt x="945" y="379"/>
                  </a:cubicBezTo>
                  <a:cubicBezTo>
                    <a:pt x="945" y="379"/>
                    <a:pt x="944" y="379"/>
                    <a:pt x="943" y="379"/>
                  </a:cubicBezTo>
                  <a:cubicBezTo>
                    <a:pt x="915" y="380"/>
                    <a:pt x="885" y="381"/>
                    <a:pt x="855" y="381"/>
                  </a:cubicBezTo>
                  <a:cubicBezTo>
                    <a:pt x="546" y="381"/>
                    <a:pt x="183" y="302"/>
                    <a:pt x="39" y="10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38495" y="12541502"/>
              <a:ext cx="40404" cy="13760"/>
            </a:xfrm>
            <a:custGeom>
              <a:rect b="b" l="l" r="r" t="t"/>
              <a:pathLst>
                <a:path extrusionOk="0" h="173" w="508">
                  <a:moveTo>
                    <a:pt x="483" y="1"/>
                  </a:moveTo>
                  <a:cubicBezTo>
                    <a:pt x="480" y="1"/>
                    <a:pt x="478" y="1"/>
                    <a:pt x="475" y="2"/>
                  </a:cubicBezTo>
                  <a:cubicBezTo>
                    <a:pt x="331" y="69"/>
                    <a:pt x="178" y="122"/>
                    <a:pt x="22" y="128"/>
                  </a:cubicBezTo>
                  <a:cubicBezTo>
                    <a:pt x="8" y="129"/>
                    <a:pt x="0" y="140"/>
                    <a:pt x="0" y="151"/>
                  </a:cubicBezTo>
                  <a:cubicBezTo>
                    <a:pt x="1" y="164"/>
                    <a:pt x="11" y="173"/>
                    <a:pt x="23" y="173"/>
                  </a:cubicBezTo>
                  <a:cubicBezTo>
                    <a:pt x="188" y="169"/>
                    <a:pt x="347" y="110"/>
                    <a:pt x="491" y="34"/>
                  </a:cubicBezTo>
                  <a:cubicBezTo>
                    <a:pt x="508" y="25"/>
                    <a:pt x="498" y="1"/>
                    <a:pt x="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9793499" y="11880152"/>
              <a:ext cx="313288" cy="168614"/>
            </a:xfrm>
            <a:custGeom>
              <a:rect b="b" l="l" r="r" t="t"/>
              <a:pathLst>
                <a:path extrusionOk="0" h="2120" w="3939">
                  <a:moveTo>
                    <a:pt x="1898" y="0"/>
                  </a:moveTo>
                  <a:cubicBezTo>
                    <a:pt x="1582" y="0"/>
                    <a:pt x="1269" y="68"/>
                    <a:pt x="990" y="218"/>
                  </a:cubicBezTo>
                  <a:cubicBezTo>
                    <a:pt x="518" y="474"/>
                    <a:pt x="260" y="975"/>
                    <a:pt x="125" y="1475"/>
                  </a:cubicBezTo>
                  <a:cubicBezTo>
                    <a:pt x="90" y="1601"/>
                    <a:pt x="61" y="1728"/>
                    <a:pt x="38" y="1856"/>
                  </a:cubicBezTo>
                  <a:cubicBezTo>
                    <a:pt x="23" y="1931"/>
                    <a:pt x="12" y="2004"/>
                    <a:pt x="1" y="2079"/>
                  </a:cubicBezTo>
                  <a:cubicBezTo>
                    <a:pt x="120" y="2091"/>
                    <a:pt x="285" y="2103"/>
                    <a:pt x="516" y="2118"/>
                  </a:cubicBezTo>
                  <a:cubicBezTo>
                    <a:pt x="534" y="2119"/>
                    <a:pt x="556" y="2120"/>
                    <a:pt x="581" y="2120"/>
                  </a:cubicBezTo>
                  <a:cubicBezTo>
                    <a:pt x="813" y="2120"/>
                    <a:pt x="1317" y="2072"/>
                    <a:pt x="1506" y="2049"/>
                  </a:cubicBezTo>
                  <a:cubicBezTo>
                    <a:pt x="2255" y="1959"/>
                    <a:pt x="3219" y="1679"/>
                    <a:pt x="3938" y="1290"/>
                  </a:cubicBezTo>
                  <a:cubicBezTo>
                    <a:pt x="3925" y="1261"/>
                    <a:pt x="3914" y="1232"/>
                    <a:pt x="3902" y="1203"/>
                  </a:cubicBezTo>
                  <a:cubicBezTo>
                    <a:pt x="3828" y="1043"/>
                    <a:pt x="3731" y="898"/>
                    <a:pt x="3572" y="708"/>
                  </a:cubicBezTo>
                  <a:cubicBezTo>
                    <a:pt x="3411" y="515"/>
                    <a:pt x="3057" y="295"/>
                    <a:pt x="2838" y="200"/>
                  </a:cubicBezTo>
                  <a:cubicBezTo>
                    <a:pt x="2546" y="72"/>
                    <a:pt x="2221" y="0"/>
                    <a:pt x="1898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37916" y="12853764"/>
              <a:ext cx="112622" cy="69832"/>
            </a:xfrm>
            <a:custGeom>
              <a:rect b="b" l="l" r="r" t="t"/>
              <a:pathLst>
                <a:path extrusionOk="0" h="878" w="1416">
                  <a:moveTo>
                    <a:pt x="1392" y="1"/>
                  </a:moveTo>
                  <a:cubicBezTo>
                    <a:pt x="624" y="78"/>
                    <a:pt x="205" y="56"/>
                    <a:pt x="1" y="78"/>
                  </a:cubicBezTo>
                  <a:cubicBezTo>
                    <a:pt x="47" y="301"/>
                    <a:pt x="85" y="503"/>
                    <a:pt x="100" y="596"/>
                  </a:cubicBezTo>
                  <a:cubicBezTo>
                    <a:pt x="122" y="729"/>
                    <a:pt x="142" y="876"/>
                    <a:pt x="259" y="877"/>
                  </a:cubicBezTo>
                  <a:cubicBezTo>
                    <a:pt x="272" y="878"/>
                    <a:pt x="285" y="878"/>
                    <a:pt x="298" y="878"/>
                  </a:cubicBezTo>
                  <a:cubicBezTo>
                    <a:pt x="715" y="878"/>
                    <a:pt x="1322" y="799"/>
                    <a:pt x="1360" y="762"/>
                  </a:cubicBezTo>
                  <a:cubicBezTo>
                    <a:pt x="1415" y="707"/>
                    <a:pt x="1402" y="477"/>
                    <a:pt x="1401" y="401"/>
                  </a:cubicBezTo>
                  <a:cubicBezTo>
                    <a:pt x="1400" y="267"/>
                    <a:pt x="1397" y="133"/>
                    <a:pt x="1392" y="1"/>
                  </a:cubicBezTo>
                  <a:close/>
                </a:path>
              </a:pathLst>
            </a:custGeom>
            <a:solidFill>
              <a:srgbClr val="435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902306" y="12861798"/>
              <a:ext cx="110315" cy="70468"/>
            </a:xfrm>
            <a:custGeom>
              <a:rect b="b" l="l" r="r" t="t"/>
              <a:pathLst>
                <a:path extrusionOk="0" h="886" w="1387">
                  <a:moveTo>
                    <a:pt x="1386" y="0"/>
                  </a:moveTo>
                  <a:lnTo>
                    <a:pt x="1386" y="0"/>
                  </a:lnTo>
                  <a:cubicBezTo>
                    <a:pt x="1108" y="16"/>
                    <a:pt x="876" y="20"/>
                    <a:pt x="683" y="20"/>
                  </a:cubicBezTo>
                  <a:cubicBezTo>
                    <a:pt x="432" y="20"/>
                    <a:pt x="247" y="12"/>
                    <a:pt x="117" y="12"/>
                  </a:cubicBezTo>
                  <a:cubicBezTo>
                    <a:pt x="72" y="12"/>
                    <a:pt x="33" y="13"/>
                    <a:pt x="0" y="16"/>
                  </a:cubicBezTo>
                  <a:cubicBezTo>
                    <a:pt x="46" y="308"/>
                    <a:pt x="93" y="575"/>
                    <a:pt x="137" y="796"/>
                  </a:cubicBezTo>
                  <a:cubicBezTo>
                    <a:pt x="148" y="855"/>
                    <a:pt x="176" y="863"/>
                    <a:pt x="231" y="870"/>
                  </a:cubicBezTo>
                  <a:cubicBezTo>
                    <a:pt x="318" y="881"/>
                    <a:pt x="411" y="886"/>
                    <a:pt x="504" y="886"/>
                  </a:cubicBezTo>
                  <a:cubicBezTo>
                    <a:pt x="796" y="886"/>
                    <a:pt x="1098" y="842"/>
                    <a:pt x="1284" y="823"/>
                  </a:cubicBezTo>
                  <a:cubicBezTo>
                    <a:pt x="1346" y="815"/>
                    <a:pt x="1365" y="792"/>
                    <a:pt x="1366" y="728"/>
                  </a:cubicBezTo>
                  <a:cubicBezTo>
                    <a:pt x="1367" y="687"/>
                    <a:pt x="1374" y="356"/>
                    <a:pt x="1386" y="0"/>
                  </a:cubicBezTo>
                  <a:close/>
                </a:path>
              </a:pathLst>
            </a:custGeom>
            <a:solidFill>
              <a:srgbClr val="435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9790716" y="11975835"/>
              <a:ext cx="325139" cy="93772"/>
            </a:xfrm>
            <a:custGeom>
              <a:rect b="b" l="l" r="r" t="t"/>
              <a:pathLst>
                <a:path extrusionOk="0" h="1179" w="4088">
                  <a:moveTo>
                    <a:pt x="3933" y="0"/>
                  </a:moveTo>
                  <a:cubicBezTo>
                    <a:pt x="3293" y="308"/>
                    <a:pt x="2452" y="523"/>
                    <a:pt x="1731" y="622"/>
                  </a:cubicBezTo>
                  <a:cubicBezTo>
                    <a:pt x="1552" y="648"/>
                    <a:pt x="1382" y="665"/>
                    <a:pt x="1223" y="675"/>
                  </a:cubicBezTo>
                  <a:cubicBezTo>
                    <a:pt x="1175" y="679"/>
                    <a:pt x="1129" y="682"/>
                    <a:pt x="1084" y="683"/>
                  </a:cubicBezTo>
                  <a:cubicBezTo>
                    <a:pt x="938" y="689"/>
                    <a:pt x="810" y="691"/>
                    <a:pt x="697" y="691"/>
                  </a:cubicBezTo>
                  <a:cubicBezTo>
                    <a:pt x="380" y="691"/>
                    <a:pt x="187" y="672"/>
                    <a:pt x="68" y="654"/>
                  </a:cubicBezTo>
                  <a:cubicBezTo>
                    <a:pt x="39" y="813"/>
                    <a:pt x="16" y="976"/>
                    <a:pt x="1" y="1137"/>
                  </a:cubicBezTo>
                  <a:cubicBezTo>
                    <a:pt x="162" y="1168"/>
                    <a:pt x="399" y="1178"/>
                    <a:pt x="640" y="1178"/>
                  </a:cubicBezTo>
                  <a:cubicBezTo>
                    <a:pt x="866" y="1178"/>
                    <a:pt x="1096" y="1169"/>
                    <a:pt x="1273" y="1159"/>
                  </a:cubicBezTo>
                  <a:cubicBezTo>
                    <a:pt x="1418" y="1151"/>
                    <a:pt x="1525" y="1144"/>
                    <a:pt x="1565" y="1140"/>
                  </a:cubicBezTo>
                  <a:cubicBezTo>
                    <a:pt x="1645" y="1132"/>
                    <a:pt x="1725" y="1124"/>
                    <a:pt x="1804" y="1114"/>
                  </a:cubicBezTo>
                  <a:cubicBezTo>
                    <a:pt x="2587" y="1018"/>
                    <a:pt x="3337" y="775"/>
                    <a:pt x="4036" y="471"/>
                  </a:cubicBezTo>
                  <a:cubicBezTo>
                    <a:pt x="4051" y="463"/>
                    <a:pt x="4069" y="457"/>
                    <a:pt x="4087" y="448"/>
                  </a:cubicBezTo>
                  <a:cubicBezTo>
                    <a:pt x="4078" y="411"/>
                    <a:pt x="4068" y="374"/>
                    <a:pt x="4055" y="336"/>
                  </a:cubicBezTo>
                  <a:cubicBezTo>
                    <a:pt x="4017" y="206"/>
                    <a:pt x="3979" y="100"/>
                    <a:pt x="3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9887989" y="12025307"/>
              <a:ext cx="56231" cy="140777"/>
            </a:xfrm>
            <a:custGeom>
              <a:rect b="b" l="l" r="r" t="t"/>
              <a:pathLst>
                <a:path extrusionOk="0" h="1770" w="707">
                  <a:moveTo>
                    <a:pt x="509" y="0"/>
                  </a:moveTo>
                  <a:cubicBezTo>
                    <a:pt x="330" y="26"/>
                    <a:pt x="160" y="43"/>
                    <a:pt x="1" y="54"/>
                  </a:cubicBezTo>
                  <a:cubicBezTo>
                    <a:pt x="2" y="66"/>
                    <a:pt x="2" y="77"/>
                    <a:pt x="3" y="91"/>
                  </a:cubicBezTo>
                  <a:cubicBezTo>
                    <a:pt x="12" y="211"/>
                    <a:pt x="28" y="368"/>
                    <a:pt x="49" y="537"/>
                  </a:cubicBezTo>
                  <a:cubicBezTo>
                    <a:pt x="97" y="912"/>
                    <a:pt x="170" y="1345"/>
                    <a:pt x="268" y="1586"/>
                  </a:cubicBezTo>
                  <a:cubicBezTo>
                    <a:pt x="308" y="1682"/>
                    <a:pt x="385" y="1770"/>
                    <a:pt x="464" y="1770"/>
                  </a:cubicBezTo>
                  <a:cubicBezTo>
                    <a:pt x="502" y="1770"/>
                    <a:pt x="541" y="1749"/>
                    <a:pt x="577" y="1699"/>
                  </a:cubicBezTo>
                  <a:cubicBezTo>
                    <a:pt x="707" y="1515"/>
                    <a:pt x="636" y="1051"/>
                    <a:pt x="616" y="824"/>
                  </a:cubicBezTo>
                  <a:cubicBezTo>
                    <a:pt x="605" y="713"/>
                    <a:pt x="593" y="603"/>
                    <a:pt x="581" y="492"/>
                  </a:cubicBezTo>
                  <a:cubicBezTo>
                    <a:pt x="561" y="328"/>
                    <a:pt x="539" y="164"/>
                    <a:pt x="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9475432" y="11258889"/>
              <a:ext cx="132505" cy="385188"/>
            </a:xfrm>
            <a:custGeom>
              <a:rect b="b" l="l" r="r" t="t"/>
              <a:pathLst>
                <a:path extrusionOk="0" h="4843" w="1666">
                  <a:moveTo>
                    <a:pt x="376" y="1"/>
                  </a:moveTo>
                  <a:cubicBezTo>
                    <a:pt x="228" y="1"/>
                    <a:pt x="95" y="155"/>
                    <a:pt x="62" y="311"/>
                  </a:cubicBezTo>
                  <a:cubicBezTo>
                    <a:pt x="0" y="600"/>
                    <a:pt x="0" y="837"/>
                    <a:pt x="43" y="1667"/>
                  </a:cubicBezTo>
                  <a:cubicBezTo>
                    <a:pt x="106" y="2930"/>
                    <a:pt x="219" y="4198"/>
                    <a:pt x="566" y="4700"/>
                  </a:cubicBezTo>
                  <a:cubicBezTo>
                    <a:pt x="638" y="4803"/>
                    <a:pt x="765" y="4843"/>
                    <a:pt x="901" y="4843"/>
                  </a:cubicBezTo>
                  <a:cubicBezTo>
                    <a:pt x="1032" y="4843"/>
                    <a:pt x="1172" y="4806"/>
                    <a:pt x="1276" y="4752"/>
                  </a:cubicBezTo>
                  <a:cubicBezTo>
                    <a:pt x="1666" y="4551"/>
                    <a:pt x="1619" y="4073"/>
                    <a:pt x="1542" y="3710"/>
                  </a:cubicBezTo>
                  <a:cubicBezTo>
                    <a:pt x="1405" y="3074"/>
                    <a:pt x="1256" y="2437"/>
                    <a:pt x="1082" y="1810"/>
                  </a:cubicBezTo>
                  <a:cubicBezTo>
                    <a:pt x="968" y="1400"/>
                    <a:pt x="766" y="395"/>
                    <a:pt x="619" y="165"/>
                  </a:cubicBezTo>
                  <a:cubicBezTo>
                    <a:pt x="543" y="47"/>
                    <a:pt x="457" y="1"/>
                    <a:pt x="376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9469864" y="11221825"/>
              <a:ext cx="100373" cy="121291"/>
            </a:xfrm>
            <a:custGeom>
              <a:rect b="b" l="l" r="r" t="t"/>
              <a:pathLst>
                <a:path extrusionOk="0" h="1525" w="1262">
                  <a:moveTo>
                    <a:pt x="611" y="0"/>
                  </a:moveTo>
                  <a:cubicBezTo>
                    <a:pt x="592" y="0"/>
                    <a:pt x="571" y="3"/>
                    <a:pt x="550" y="8"/>
                  </a:cubicBezTo>
                  <a:cubicBezTo>
                    <a:pt x="371" y="54"/>
                    <a:pt x="177" y="232"/>
                    <a:pt x="113" y="404"/>
                  </a:cubicBezTo>
                  <a:cubicBezTo>
                    <a:pt x="23" y="638"/>
                    <a:pt x="1" y="1039"/>
                    <a:pt x="102" y="1280"/>
                  </a:cubicBezTo>
                  <a:cubicBezTo>
                    <a:pt x="164" y="1427"/>
                    <a:pt x="320" y="1524"/>
                    <a:pt x="502" y="1524"/>
                  </a:cubicBezTo>
                  <a:cubicBezTo>
                    <a:pt x="727" y="1524"/>
                    <a:pt x="993" y="1376"/>
                    <a:pt x="1176" y="992"/>
                  </a:cubicBezTo>
                  <a:cubicBezTo>
                    <a:pt x="1261" y="814"/>
                    <a:pt x="1175" y="640"/>
                    <a:pt x="1100" y="468"/>
                  </a:cubicBezTo>
                  <a:cubicBezTo>
                    <a:pt x="1054" y="368"/>
                    <a:pt x="994" y="268"/>
                    <a:pt x="919" y="183"/>
                  </a:cubicBezTo>
                  <a:cubicBezTo>
                    <a:pt x="908" y="172"/>
                    <a:pt x="896" y="160"/>
                    <a:pt x="887" y="150"/>
                  </a:cubicBezTo>
                  <a:cubicBezTo>
                    <a:pt x="810" y="74"/>
                    <a:pt x="719" y="0"/>
                    <a:pt x="61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9487283" y="11335006"/>
              <a:ext cx="37620" cy="8908"/>
            </a:xfrm>
            <a:custGeom>
              <a:rect b="b" l="l" r="r" t="t"/>
              <a:pathLst>
                <a:path extrusionOk="0" h="112" w="473">
                  <a:moveTo>
                    <a:pt x="25" y="1"/>
                  </a:moveTo>
                  <a:cubicBezTo>
                    <a:pt x="18" y="1"/>
                    <a:pt x="11" y="4"/>
                    <a:pt x="8" y="11"/>
                  </a:cubicBezTo>
                  <a:cubicBezTo>
                    <a:pt x="0" y="21"/>
                    <a:pt x="2" y="34"/>
                    <a:pt x="13" y="41"/>
                  </a:cubicBezTo>
                  <a:cubicBezTo>
                    <a:pt x="76" y="90"/>
                    <a:pt x="153" y="112"/>
                    <a:pt x="231" y="112"/>
                  </a:cubicBezTo>
                  <a:cubicBezTo>
                    <a:pt x="310" y="112"/>
                    <a:pt x="390" y="89"/>
                    <a:pt x="457" y="49"/>
                  </a:cubicBezTo>
                  <a:cubicBezTo>
                    <a:pt x="473" y="40"/>
                    <a:pt x="464" y="16"/>
                    <a:pt x="449" y="16"/>
                  </a:cubicBezTo>
                  <a:cubicBezTo>
                    <a:pt x="447" y="16"/>
                    <a:pt x="444" y="17"/>
                    <a:pt x="441" y="19"/>
                  </a:cubicBezTo>
                  <a:cubicBezTo>
                    <a:pt x="378" y="51"/>
                    <a:pt x="308" y="69"/>
                    <a:pt x="240" y="69"/>
                  </a:cubicBezTo>
                  <a:cubicBezTo>
                    <a:pt x="169" y="69"/>
                    <a:pt x="99" y="50"/>
                    <a:pt x="38" y="5"/>
                  </a:cubicBezTo>
                  <a:cubicBezTo>
                    <a:pt x="34" y="2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9474239" y="11192873"/>
              <a:ext cx="58935" cy="96555"/>
            </a:xfrm>
            <a:custGeom>
              <a:rect b="b" l="l" r="r" t="t"/>
              <a:pathLst>
                <a:path extrusionOk="0" h="1214" w="741">
                  <a:moveTo>
                    <a:pt x="740" y="1"/>
                  </a:moveTo>
                  <a:lnTo>
                    <a:pt x="197" y="186"/>
                  </a:lnTo>
                  <a:lnTo>
                    <a:pt x="0" y="1194"/>
                  </a:lnTo>
                  <a:lnTo>
                    <a:pt x="454" y="1213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rgbClr val="5A6B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9462865" y="11162967"/>
              <a:ext cx="127813" cy="169012"/>
            </a:xfrm>
            <a:custGeom>
              <a:rect b="b" l="l" r="r" t="t"/>
              <a:pathLst>
                <a:path extrusionOk="0" h="2125" w="1607">
                  <a:moveTo>
                    <a:pt x="540" y="0"/>
                  </a:moveTo>
                  <a:cubicBezTo>
                    <a:pt x="494" y="0"/>
                    <a:pt x="450" y="28"/>
                    <a:pt x="432" y="75"/>
                  </a:cubicBezTo>
                  <a:lnTo>
                    <a:pt x="295" y="417"/>
                  </a:lnTo>
                  <a:cubicBezTo>
                    <a:pt x="274" y="470"/>
                    <a:pt x="294" y="531"/>
                    <a:pt x="341" y="559"/>
                  </a:cubicBezTo>
                  <a:lnTo>
                    <a:pt x="540" y="686"/>
                  </a:lnTo>
                  <a:cubicBezTo>
                    <a:pt x="588" y="717"/>
                    <a:pt x="607" y="774"/>
                    <a:pt x="588" y="826"/>
                  </a:cubicBezTo>
                  <a:lnTo>
                    <a:pt x="357" y="1435"/>
                  </a:lnTo>
                  <a:cubicBezTo>
                    <a:pt x="339" y="1483"/>
                    <a:pt x="294" y="1511"/>
                    <a:pt x="247" y="1511"/>
                  </a:cubicBezTo>
                  <a:cubicBezTo>
                    <a:pt x="233" y="1511"/>
                    <a:pt x="218" y="1508"/>
                    <a:pt x="205" y="1503"/>
                  </a:cubicBezTo>
                  <a:lnTo>
                    <a:pt x="172" y="1490"/>
                  </a:lnTo>
                  <a:cubicBezTo>
                    <a:pt x="159" y="1485"/>
                    <a:pt x="145" y="1482"/>
                    <a:pt x="131" y="1482"/>
                  </a:cubicBezTo>
                  <a:cubicBezTo>
                    <a:pt x="97" y="1482"/>
                    <a:pt x="64" y="1497"/>
                    <a:pt x="41" y="1524"/>
                  </a:cubicBezTo>
                  <a:cubicBezTo>
                    <a:pt x="0" y="1571"/>
                    <a:pt x="4" y="1642"/>
                    <a:pt x="49" y="1685"/>
                  </a:cubicBezTo>
                  <a:lnTo>
                    <a:pt x="477" y="2092"/>
                  </a:lnTo>
                  <a:cubicBezTo>
                    <a:pt x="499" y="2114"/>
                    <a:pt x="528" y="2125"/>
                    <a:pt x="556" y="2125"/>
                  </a:cubicBezTo>
                  <a:cubicBezTo>
                    <a:pt x="595" y="2125"/>
                    <a:pt x="633" y="2105"/>
                    <a:pt x="656" y="2069"/>
                  </a:cubicBezTo>
                  <a:lnTo>
                    <a:pt x="1568" y="609"/>
                  </a:lnTo>
                  <a:cubicBezTo>
                    <a:pt x="1606" y="548"/>
                    <a:pt x="1583" y="470"/>
                    <a:pt x="1520" y="438"/>
                  </a:cubicBezTo>
                  <a:lnTo>
                    <a:pt x="590" y="11"/>
                  </a:lnTo>
                  <a:cubicBezTo>
                    <a:pt x="574" y="4"/>
                    <a:pt x="557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9318664" y="10978203"/>
              <a:ext cx="355521" cy="232242"/>
            </a:xfrm>
            <a:custGeom>
              <a:rect b="b" l="l" r="r" t="t"/>
              <a:pathLst>
                <a:path extrusionOk="0" h="2920" w="4470">
                  <a:moveTo>
                    <a:pt x="680" y="0"/>
                  </a:moveTo>
                  <a:lnTo>
                    <a:pt x="680" y="0"/>
                  </a:lnTo>
                  <a:cubicBezTo>
                    <a:pt x="680" y="1"/>
                    <a:pt x="680" y="1"/>
                    <a:pt x="680" y="1"/>
                  </a:cubicBezTo>
                  <a:lnTo>
                    <a:pt x="680" y="1"/>
                  </a:lnTo>
                  <a:cubicBezTo>
                    <a:pt x="680" y="1"/>
                    <a:pt x="680" y="1"/>
                    <a:pt x="680" y="0"/>
                  </a:cubicBezTo>
                  <a:close/>
                  <a:moveTo>
                    <a:pt x="680" y="1"/>
                  </a:moveTo>
                  <a:lnTo>
                    <a:pt x="680" y="1"/>
                  </a:lnTo>
                  <a:cubicBezTo>
                    <a:pt x="670" y="39"/>
                    <a:pt x="391" y="1082"/>
                    <a:pt x="192" y="1813"/>
                  </a:cubicBezTo>
                  <a:cubicBezTo>
                    <a:pt x="95" y="2168"/>
                    <a:pt x="18" y="2449"/>
                    <a:pt x="0" y="2503"/>
                  </a:cubicBezTo>
                  <a:cubicBezTo>
                    <a:pt x="18" y="2463"/>
                    <a:pt x="120" y="2310"/>
                    <a:pt x="639" y="2310"/>
                  </a:cubicBezTo>
                  <a:cubicBezTo>
                    <a:pt x="946" y="2310"/>
                    <a:pt x="1399" y="2363"/>
                    <a:pt x="2067" y="2525"/>
                  </a:cubicBezTo>
                  <a:cubicBezTo>
                    <a:pt x="3254" y="2812"/>
                    <a:pt x="3709" y="2920"/>
                    <a:pt x="3924" y="2920"/>
                  </a:cubicBezTo>
                  <a:cubicBezTo>
                    <a:pt x="4053" y="2920"/>
                    <a:pt x="4096" y="2881"/>
                    <a:pt x="4159" y="2819"/>
                  </a:cubicBezTo>
                  <a:cubicBezTo>
                    <a:pt x="4225" y="2754"/>
                    <a:pt x="4276" y="2677"/>
                    <a:pt x="4319" y="2595"/>
                  </a:cubicBezTo>
                  <a:cubicBezTo>
                    <a:pt x="4356" y="2522"/>
                    <a:pt x="4385" y="2445"/>
                    <a:pt x="4408" y="2368"/>
                  </a:cubicBezTo>
                  <a:cubicBezTo>
                    <a:pt x="4451" y="2199"/>
                    <a:pt x="4470" y="2015"/>
                    <a:pt x="4425" y="1844"/>
                  </a:cubicBezTo>
                  <a:cubicBezTo>
                    <a:pt x="4364" y="1617"/>
                    <a:pt x="4338" y="1603"/>
                    <a:pt x="2471" y="1038"/>
                  </a:cubicBezTo>
                  <a:cubicBezTo>
                    <a:pt x="593" y="470"/>
                    <a:pt x="673" y="28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9318664" y="11122324"/>
              <a:ext cx="343512" cy="88125"/>
            </a:xfrm>
            <a:custGeom>
              <a:rect b="b" l="l" r="r" t="t"/>
              <a:pathLst>
                <a:path extrusionOk="0" h="1108" w="4319">
                  <a:moveTo>
                    <a:pt x="192" y="1"/>
                  </a:moveTo>
                  <a:cubicBezTo>
                    <a:pt x="95" y="356"/>
                    <a:pt x="18" y="637"/>
                    <a:pt x="0" y="691"/>
                  </a:cubicBezTo>
                  <a:cubicBezTo>
                    <a:pt x="18" y="651"/>
                    <a:pt x="120" y="498"/>
                    <a:pt x="639" y="498"/>
                  </a:cubicBezTo>
                  <a:cubicBezTo>
                    <a:pt x="946" y="498"/>
                    <a:pt x="1399" y="551"/>
                    <a:pt x="2067" y="713"/>
                  </a:cubicBezTo>
                  <a:cubicBezTo>
                    <a:pt x="3254" y="1000"/>
                    <a:pt x="3709" y="1108"/>
                    <a:pt x="3924" y="1108"/>
                  </a:cubicBezTo>
                  <a:cubicBezTo>
                    <a:pt x="4053" y="1108"/>
                    <a:pt x="4096" y="1069"/>
                    <a:pt x="4159" y="1007"/>
                  </a:cubicBezTo>
                  <a:cubicBezTo>
                    <a:pt x="4225" y="942"/>
                    <a:pt x="4276" y="865"/>
                    <a:pt x="4319" y="783"/>
                  </a:cubicBezTo>
                  <a:lnTo>
                    <a:pt x="4319" y="783"/>
                  </a:lnTo>
                  <a:cubicBezTo>
                    <a:pt x="4233" y="809"/>
                    <a:pt x="4143" y="820"/>
                    <a:pt x="4047" y="820"/>
                  </a:cubicBezTo>
                  <a:cubicBezTo>
                    <a:pt x="3531" y="820"/>
                    <a:pt x="2873" y="493"/>
                    <a:pt x="2204" y="320"/>
                  </a:cubicBezTo>
                  <a:cubicBezTo>
                    <a:pt x="1510" y="140"/>
                    <a:pt x="616" y="4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9392316" y="11029106"/>
              <a:ext cx="85421" cy="45096"/>
            </a:xfrm>
            <a:custGeom>
              <a:rect b="b" l="l" r="r" t="t"/>
              <a:pathLst>
                <a:path extrusionOk="0" h="567" w="1074">
                  <a:moveTo>
                    <a:pt x="25" y="0"/>
                  </a:moveTo>
                  <a:cubicBezTo>
                    <a:pt x="12" y="0"/>
                    <a:pt x="0" y="13"/>
                    <a:pt x="8" y="26"/>
                  </a:cubicBezTo>
                  <a:cubicBezTo>
                    <a:pt x="263" y="333"/>
                    <a:pt x="673" y="444"/>
                    <a:pt x="1036" y="565"/>
                  </a:cubicBezTo>
                  <a:cubicBezTo>
                    <a:pt x="1039" y="566"/>
                    <a:pt x="1041" y="566"/>
                    <a:pt x="1044" y="566"/>
                  </a:cubicBezTo>
                  <a:cubicBezTo>
                    <a:pt x="1066" y="566"/>
                    <a:pt x="1074" y="530"/>
                    <a:pt x="1049" y="523"/>
                  </a:cubicBezTo>
                  <a:cubicBezTo>
                    <a:pt x="699" y="403"/>
                    <a:pt x="292" y="296"/>
                    <a:pt x="40" y="11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9461672" y="11053763"/>
              <a:ext cx="186351" cy="159070"/>
            </a:xfrm>
            <a:custGeom>
              <a:rect b="b" l="l" r="r" t="t"/>
              <a:pathLst>
                <a:path extrusionOk="0" h="2000" w="2343">
                  <a:moveTo>
                    <a:pt x="544" y="1"/>
                  </a:moveTo>
                  <a:cubicBezTo>
                    <a:pt x="466" y="1"/>
                    <a:pt x="394" y="53"/>
                    <a:pt x="372" y="133"/>
                  </a:cubicBezTo>
                  <a:lnTo>
                    <a:pt x="28" y="1397"/>
                  </a:lnTo>
                  <a:cubicBezTo>
                    <a:pt x="1" y="1494"/>
                    <a:pt x="62" y="1594"/>
                    <a:pt x="160" y="1617"/>
                  </a:cubicBezTo>
                  <a:lnTo>
                    <a:pt x="1798" y="1994"/>
                  </a:lnTo>
                  <a:cubicBezTo>
                    <a:pt x="1812" y="1997"/>
                    <a:pt x="1826" y="1999"/>
                    <a:pt x="1839" y="1999"/>
                  </a:cubicBezTo>
                  <a:cubicBezTo>
                    <a:pt x="1917" y="1999"/>
                    <a:pt x="1987" y="1946"/>
                    <a:pt x="2009" y="1868"/>
                  </a:cubicBezTo>
                  <a:lnTo>
                    <a:pt x="2319" y="729"/>
                  </a:lnTo>
                  <a:cubicBezTo>
                    <a:pt x="2343" y="637"/>
                    <a:pt x="2292" y="541"/>
                    <a:pt x="2200" y="514"/>
                  </a:cubicBezTo>
                  <a:lnTo>
                    <a:pt x="598" y="9"/>
                  </a:lnTo>
                  <a:cubicBezTo>
                    <a:pt x="580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9461592" y="11142128"/>
              <a:ext cx="164160" cy="70786"/>
            </a:xfrm>
            <a:custGeom>
              <a:rect b="b" l="l" r="r" t="t"/>
              <a:pathLst>
                <a:path extrusionOk="0" h="890" w="2064">
                  <a:moveTo>
                    <a:pt x="106" y="0"/>
                  </a:moveTo>
                  <a:lnTo>
                    <a:pt x="28" y="287"/>
                  </a:lnTo>
                  <a:cubicBezTo>
                    <a:pt x="1" y="384"/>
                    <a:pt x="60" y="485"/>
                    <a:pt x="160" y="507"/>
                  </a:cubicBezTo>
                  <a:lnTo>
                    <a:pt x="1798" y="885"/>
                  </a:lnTo>
                  <a:cubicBezTo>
                    <a:pt x="1811" y="888"/>
                    <a:pt x="1825" y="890"/>
                    <a:pt x="1838" y="890"/>
                  </a:cubicBezTo>
                  <a:cubicBezTo>
                    <a:pt x="1916" y="890"/>
                    <a:pt x="1987" y="837"/>
                    <a:pt x="2009" y="758"/>
                  </a:cubicBezTo>
                  <a:lnTo>
                    <a:pt x="2064" y="559"/>
                  </a:lnTo>
                  <a:cubicBezTo>
                    <a:pt x="1581" y="497"/>
                    <a:pt x="998" y="224"/>
                    <a:pt x="407" y="71"/>
                  </a:cubicBezTo>
                  <a:cubicBezTo>
                    <a:pt x="310" y="46"/>
                    <a:pt x="208" y="23"/>
                    <a:pt x="106" y="0"/>
                  </a:cubicBezTo>
                  <a:close/>
                </a:path>
              </a:pathLst>
            </a:custGeom>
            <a:solidFill>
              <a:srgbClr val="899B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9596168" y="11100610"/>
              <a:ext cx="30303" cy="100850"/>
            </a:xfrm>
            <a:custGeom>
              <a:rect b="b" l="l" r="r" t="t"/>
              <a:pathLst>
                <a:path extrusionOk="0" h="1268" w="381">
                  <a:moveTo>
                    <a:pt x="359" y="1"/>
                  </a:moveTo>
                  <a:cubicBezTo>
                    <a:pt x="353" y="1"/>
                    <a:pt x="346" y="4"/>
                    <a:pt x="344" y="13"/>
                  </a:cubicBezTo>
                  <a:cubicBezTo>
                    <a:pt x="229" y="421"/>
                    <a:pt x="115" y="829"/>
                    <a:pt x="5" y="1240"/>
                  </a:cubicBezTo>
                  <a:cubicBezTo>
                    <a:pt x="1" y="1257"/>
                    <a:pt x="14" y="1267"/>
                    <a:pt x="27" y="1267"/>
                  </a:cubicBezTo>
                  <a:cubicBezTo>
                    <a:pt x="36" y="1267"/>
                    <a:pt x="44" y="1262"/>
                    <a:pt x="47" y="1251"/>
                  </a:cubicBezTo>
                  <a:cubicBezTo>
                    <a:pt x="162" y="843"/>
                    <a:pt x="271" y="433"/>
                    <a:pt x="378" y="22"/>
                  </a:cubicBezTo>
                  <a:cubicBezTo>
                    <a:pt x="381" y="9"/>
                    <a:pt x="370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9496350" y="11103633"/>
              <a:ext cx="99021" cy="29905"/>
            </a:xfrm>
            <a:custGeom>
              <a:rect b="b" l="l" r="r" t="t"/>
              <a:pathLst>
                <a:path extrusionOk="0" h="376" w="1245">
                  <a:moveTo>
                    <a:pt x="1218" y="1"/>
                  </a:moveTo>
                  <a:cubicBezTo>
                    <a:pt x="1215" y="1"/>
                    <a:pt x="1211" y="2"/>
                    <a:pt x="1208" y="5"/>
                  </a:cubicBezTo>
                  <a:cubicBezTo>
                    <a:pt x="908" y="191"/>
                    <a:pt x="555" y="330"/>
                    <a:pt x="198" y="330"/>
                  </a:cubicBezTo>
                  <a:cubicBezTo>
                    <a:pt x="141" y="330"/>
                    <a:pt x="83" y="326"/>
                    <a:pt x="26" y="319"/>
                  </a:cubicBezTo>
                  <a:cubicBezTo>
                    <a:pt x="25" y="319"/>
                    <a:pt x="25" y="319"/>
                    <a:pt x="24" y="319"/>
                  </a:cubicBezTo>
                  <a:cubicBezTo>
                    <a:pt x="13" y="319"/>
                    <a:pt x="2" y="328"/>
                    <a:pt x="1" y="338"/>
                  </a:cubicBezTo>
                  <a:cubicBezTo>
                    <a:pt x="0" y="350"/>
                    <a:pt x="10" y="361"/>
                    <a:pt x="21" y="363"/>
                  </a:cubicBezTo>
                  <a:cubicBezTo>
                    <a:pt x="81" y="371"/>
                    <a:pt x="141" y="375"/>
                    <a:pt x="201" y="375"/>
                  </a:cubicBezTo>
                  <a:cubicBezTo>
                    <a:pt x="567" y="375"/>
                    <a:pt x="925" y="230"/>
                    <a:pt x="1228" y="31"/>
                  </a:cubicBezTo>
                  <a:cubicBezTo>
                    <a:pt x="1244" y="21"/>
                    <a:pt x="1232" y="1"/>
                    <a:pt x="1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9499770" y="11134732"/>
              <a:ext cx="99021" cy="29905"/>
            </a:xfrm>
            <a:custGeom>
              <a:rect b="b" l="l" r="r" t="t"/>
              <a:pathLst>
                <a:path extrusionOk="0" h="376" w="1245">
                  <a:moveTo>
                    <a:pt x="1219" y="0"/>
                  </a:moveTo>
                  <a:cubicBezTo>
                    <a:pt x="1215" y="0"/>
                    <a:pt x="1212" y="2"/>
                    <a:pt x="1208" y="5"/>
                  </a:cubicBezTo>
                  <a:cubicBezTo>
                    <a:pt x="909" y="191"/>
                    <a:pt x="556" y="330"/>
                    <a:pt x="198" y="330"/>
                  </a:cubicBezTo>
                  <a:cubicBezTo>
                    <a:pt x="141" y="330"/>
                    <a:pt x="84" y="327"/>
                    <a:pt x="26" y="319"/>
                  </a:cubicBezTo>
                  <a:cubicBezTo>
                    <a:pt x="26" y="319"/>
                    <a:pt x="25" y="319"/>
                    <a:pt x="24" y="319"/>
                  </a:cubicBezTo>
                  <a:cubicBezTo>
                    <a:pt x="14" y="319"/>
                    <a:pt x="3" y="328"/>
                    <a:pt x="1" y="338"/>
                  </a:cubicBezTo>
                  <a:cubicBezTo>
                    <a:pt x="0" y="350"/>
                    <a:pt x="10" y="361"/>
                    <a:pt x="21" y="363"/>
                  </a:cubicBezTo>
                  <a:cubicBezTo>
                    <a:pt x="81" y="371"/>
                    <a:pt x="142" y="375"/>
                    <a:pt x="202" y="375"/>
                  </a:cubicBezTo>
                  <a:cubicBezTo>
                    <a:pt x="568" y="375"/>
                    <a:pt x="926" y="230"/>
                    <a:pt x="1229" y="31"/>
                  </a:cubicBezTo>
                  <a:cubicBezTo>
                    <a:pt x="1244" y="22"/>
                    <a:pt x="1233" y="0"/>
                    <a:pt x="1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9229583" y="10937321"/>
              <a:ext cx="159627" cy="262784"/>
            </a:xfrm>
            <a:custGeom>
              <a:rect b="b" l="l" r="r" t="t"/>
              <a:pathLst>
                <a:path extrusionOk="0" h="3304" w="2007">
                  <a:moveTo>
                    <a:pt x="1351" y="0"/>
                  </a:moveTo>
                  <a:cubicBezTo>
                    <a:pt x="949" y="0"/>
                    <a:pt x="475" y="611"/>
                    <a:pt x="246" y="1446"/>
                  </a:cubicBezTo>
                  <a:cubicBezTo>
                    <a:pt x="1" y="2351"/>
                    <a:pt x="141" y="3176"/>
                    <a:pt x="557" y="3291"/>
                  </a:cubicBezTo>
                  <a:cubicBezTo>
                    <a:pt x="590" y="3300"/>
                    <a:pt x="623" y="3304"/>
                    <a:pt x="657" y="3304"/>
                  </a:cubicBezTo>
                  <a:cubicBezTo>
                    <a:pt x="1058" y="3304"/>
                    <a:pt x="1532" y="2693"/>
                    <a:pt x="1760" y="1858"/>
                  </a:cubicBezTo>
                  <a:cubicBezTo>
                    <a:pt x="2006" y="953"/>
                    <a:pt x="1868" y="127"/>
                    <a:pt x="1450" y="13"/>
                  </a:cubicBezTo>
                  <a:cubicBezTo>
                    <a:pt x="1417" y="5"/>
                    <a:pt x="1384" y="0"/>
                    <a:pt x="1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9248274" y="10963250"/>
              <a:ext cx="118269" cy="210847"/>
            </a:xfrm>
            <a:custGeom>
              <a:rect b="b" l="l" r="r" t="t"/>
              <a:pathLst>
                <a:path extrusionOk="0" h="2651" w="1487">
                  <a:moveTo>
                    <a:pt x="1057" y="0"/>
                  </a:moveTo>
                  <a:cubicBezTo>
                    <a:pt x="752" y="0"/>
                    <a:pt x="381" y="496"/>
                    <a:pt x="198" y="1170"/>
                  </a:cubicBezTo>
                  <a:cubicBezTo>
                    <a:pt x="0" y="1897"/>
                    <a:pt x="96" y="2555"/>
                    <a:pt x="411" y="2641"/>
                  </a:cubicBezTo>
                  <a:cubicBezTo>
                    <a:pt x="434" y="2648"/>
                    <a:pt x="457" y="2651"/>
                    <a:pt x="481" y="2651"/>
                  </a:cubicBezTo>
                  <a:cubicBezTo>
                    <a:pt x="737" y="2651"/>
                    <a:pt x="1039" y="2303"/>
                    <a:pt x="1237" y="1794"/>
                  </a:cubicBezTo>
                  <a:cubicBezTo>
                    <a:pt x="1276" y="1697"/>
                    <a:pt x="1311" y="1591"/>
                    <a:pt x="1340" y="1482"/>
                  </a:cubicBezTo>
                  <a:cubicBezTo>
                    <a:pt x="1383" y="1325"/>
                    <a:pt x="1412" y="1171"/>
                    <a:pt x="1427" y="1024"/>
                  </a:cubicBezTo>
                  <a:cubicBezTo>
                    <a:pt x="1487" y="496"/>
                    <a:pt x="1375" y="77"/>
                    <a:pt x="1127" y="10"/>
                  </a:cubicBezTo>
                  <a:cubicBezTo>
                    <a:pt x="1104" y="3"/>
                    <a:pt x="1081" y="0"/>
                    <a:pt x="1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9299814" y="11036106"/>
              <a:ext cx="62196" cy="69911"/>
            </a:xfrm>
            <a:custGeom>
              <a:rect b="b" l="l" r="r" t="t"/>
              <a:pathLst>
                <a:path extrusionOk="0" h="879" w="782">
                  <a:moveTo>
                    <a:pt x="263" y="1"/>
                  </a:moveTo>
                  <a:cubicBezTo>
                    <a:pt x="209" y="1"/>
                    <a:pt x="161" y="36"/>
                    <a:pt x="147" y="90"/>
                  </a:cubicBezTo>
                  <a:lnTo>
                    <a:pt x="17" y="565"/>
                  </a:lnTo>
                  <a:cubicBezTo>
                    <a:pt x="1" y="628"/>
                    <a:pt x="34" y="690"/>
                    <a:pt x="94" y="711"/>
                  </a:cubicBezTo>
                  <a:lnTo>
                    <a:pt x="589" y="878"/>
                  </a:lnTo>
                  <a:cubicBezTo>
                    <a:pt x="628" y="781"/>
                    <a:pt x="663" y="675"/>
                    <a:pt x="692" y="566"/>
                  </a:cubicBezTo>
                  <a:cubicBezTo>
                    <a:pt x="700" y="539"/>
                    <a:pt x="706" y="512"/>
                    <a:pt x="715" y="484"/>
                  </a:cubicBezTo>
                  <a:cubicBezTo>
                    <a:pt x="746" y="355"/>
                    <a:pt x="768" y="228"/>
                    <a:pt x="781" y="108"/>
                  </a:cubicBezTo>
                  <a:lnTo>
                    <a:pt x="288" y="3"/>
                  </a:lnTo>
                  <a:cubicBezTo>
                    <a:pt x="280" y="2"/>
                    <a:pt x="271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9299814" y="11070625"/>
              <a:ext cx="56868" cy="35393"/>
            </a:xfrm>
            <a:custGeom>
              <a:rect b="b" l="l" r="r" t="t"/>
              <a:pathLst>
                <a:path extrusionOk="0" h="445" w="715">
                  <a:moveTo>
                    <a:pt x="53" y="1"/>
                  </a:moveTo>
                  <a:lnTo>
                    <a:pt x="17" y="131"/>
                  </a:lnTo>
                  <a:cubicBezTo>
                    <a:pt x="1" y="194"/>
                    <a:pt x="34" y="256"/>
                    <a:pt x="94" y="277"/>
                  </a:cubicBezTo>
                  <a:lnTo>
                    <a:pt x="589" y="444"/>
                  </a:lnTo>
                  <a:cubicBezTo>
                    <a:pt x="628" y="347"/>
                    <a:pt x="663" y="241"/>
                    <a:pt x="692" y="132"/>
                  </a:cubicBezTo>
                  <a:cubicBezTo>
                    <a:pt x="700" y="105"/>
                    <a:pt x="706" y="78"/>
                    <a:pt x="715" y="49"/>
                  </a:cubicBezTo>
                  <a:lnTo>
                    <a:pt x="715" y="49"/>
                  </a:lnTo>
                  <a:cubicBezTo>
                    <a:pt x="636" y="75"/>
                    <a:pt x="554" y="85"/>
                    <a:pt x="476" y="85"/>
                  </a:cubicBezTo>
                  <a:cubicBezTo>
                    <a:pt x="311" y="85"/>
                    <a:pt x="156" y="4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9265136" y="10985918"/>
              <a:ext cx="58856" cy="171637"/>
            </a:xfrm>
            <a:custGeom>
              <a:rect b="b" l="l" r="r" t="t"/>
              <a:pathLst>
                <a:path extrusionOk="0" h="2158" w="740">
                  <a:moveTo>
                    <a:pt x="715" y="0"/>
                  </a:moveTo>
                  <a:cubicBezTo>
                    <a:pt x="710" y="0"/>
                    <a:pt x="706" y="2"/>
                    <a:pt x="702" y="6"/>
                  </a:cubicBezTo>
                  <a:cubicBezTo>
                    <a:pt x="216" y="592"/>
                    <a:pt x="1" y="1387"/>
                    <a:pt x="117" y="2139"/>
                  </a:cubicBezTo>
                  <a:cubicBezTo>
                    <a:pt x="118" y="2152"/>
                    <a:pt x="129" y="2157"/>
                    <a:pt x="139" y="2157"/>
                  </a:cubicBezTo>
                  <a:cubicBezTo>
                    <a:pt x="151" y="2157"/>
                    <a:pt x="164" y="2148"/>
                    <a:pt x="161" y="2132"/>
                  </a:cubicBezTo>
                  <a:cubicBezTo>
                    <a:pt x="50" y="1392"/>
                    <a:pt x="257" y="611"/>
                    <a:pt x="730" y="28"/>
                  </a:cubicBezTo>
                  <a:cubicBezTo>
                    <a:pt x="739" y="15"/>
                    <a:pt x="727" y="0"/>
                    <a:pt x="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9523392" y="11256662"/>
              <a:ext cx="54322" cy="64105"/>
            </a:xfrm>
            <a:custGeom>
              <a:rect b="b" l="l" r="r" t="t"/>
              <a:pathLst>
                <a:path extrusionOk="0" h="806" w="683">
                  <a:moveTo>
                    <a:pt x="492" y="1"/>
                  </a:moveTo>
                  <a:cubicBezTo>
                    <a:pt x="396" y="1"/>
                    <a:pt x="284" y="166"/>
                    <a:pt x="242" y="233"/>
                  </a:cubicBezTo>
                  <a:cubicBezTo>
                    <a:pt x="164" y="364"/>
                    <a:pt x="0" y="597"/>
                    <a:pt x="100" y="744"/>
                  </a:cubicBezTo>
                  <a:cubicBezTo>
                    <a:pt x="133" y="791"/>
                    <a:pt x="188" y="806"/>
                    <a:pt x="240" y="806"/>
                  </a:cubicBezTo>
                  <a:cubicBezTo>
                    <a:pt x="242" y="806"/>
                    <a:pt x="244" y="806"/>
                    <a:pt x="246" y="806"/>
                  </a:cubicBezTo>
                  <a:cubicBezTo>
                    <a:pt x="294" y="803"/>
                    <a:pt x="343" y="783"/>
                    <a:pt x="380" y="750"/>
                  </a:cubicBezTo>
                  <a:cubicBezTo>
                    <a:pt x="452" y="683"/>
                    <a:pt x="492" y="586"/>
                    <a:pt x="525" y="496"/>
                  </a:cubicBezTo>
                  <a:cubicBezTo>
                    <a:pt x="566" y="387"/>
                    <a:pt x="683" y="67"/>
                    <a:pt x="520" y="6"/>
                  </a:cubicBezTo>
                  <a:cubicBezTo>
                    <a:pt x="511" y="2"/>
                    <a:pt x="501" y="1"/>
                    <a:pt x="492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9455070" y="11215939"/>
              <a:ext cx="84228" cy="76513"/>
            </a:xfrm>
            <a:custGeom>
              <a:rect b="b" l="l" r="r" t="t"/>
              <a:pathLst>
                <a:path extrusionOk="0" h="962" w="1059">
                  <a:moveTo>
                    <a:pt x="512" y="0"/>
                  </a:moveTo>
                  <a:cubicBezTo>
                    <a:pt x="450" y="0"/>
                    <a:pt x="394" y="11"/>
                    <a:pt x="351" y="35"/>
                  </a:cubicBezTo>
                  <a:cubicBezTo>
                    <a:pt x="165" y="138"/>
                    <a:pt x="1" y="511"/>
                    <a:pt x="105" y="703"/>
                  </a:cubicBezTo>
                  <a:cubicBezTo>
                    <a:pt x="198" y="848"/>
                    <a:pt x="443" y="961"/>
                    <a:pt x="614" y="961"/>
                  </a:cubicBezTo>
                  <a:cubicBezTo>
                    <a:pt x="693" y="961"/>
                    <a:pt x="757" y="937"/>
                    <a:pt x="781" y="879"/>
                  </a:cubicBezTo>
                  <a:cubicBezTo>
                    <a:pt x="823" y="780"/>
                    <a:pt x="669" y="750"/>
                    <a:pt x="760" y="741"/>
                  </a:cubicBezTo>
                  <a:cubicBezTo>
                    <a:pt x="763" y="740"/>
                    <a:pt x="801" y="740"/>
                    <a:pt x="831" y="729"/>
                  </a:cubicBezTo>
                  <a:cubicBezTo>
                    <a:pt x="905" y="705"/>
                    <a:pt x="940" y="646"/>
                    <a:pt x="924" y="574"/>
                  </a:cubicBezTo>
                  <a:cubicBezTo>
                    <a:pt x="900" y="478"/>
                    <a:pt x="809" y="446"/>
                    <a:pt x="901" y="430"/>
                  </a:cubicBezTo>
                  <a:cubicBezTo>
                    <a:pt x="916" y="427"/>
                    <a:pt x="930" y="427"/>
                    <a:pt x="942" y="423"/>
                  </a:cubicBezTo>
                  <a:cubicBezTo>
                    <a:pt x="1023" y="407"/>
                    <a:pt x="1058" y="349"/>
                    <a:pt x="1029" y="274"/>
                  </a:cubicBezTo>
                  <a:cubicBezTo>
                    <a:pt x="962" y="111"/>
                    <a:pt x="709" y="0"/>
                    <a:pt x="512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9492930" y="11236698"/>
              <a:ext cx="39131" cy="15032"/>
            </a:xfrm>
            <a:custGeom>
              <a:rect b="b" l="l" r="r" t="t"/>
              <a:pathLst>
                <a:path extrusionOk="0" h="189" w="492">
                  <a:moveTo>
                    <a:pt x="22" y="1"/>
                  </a:moveTo>
                  <a:cubicBezTo>
                    <a:pt x="7" y="1"/>
                    <a:pt x="0" y="23"/>
                    <a:pt x="15" y="31"/>
                  </a:cubicBezTo>
                  <a:cubicBezTo>
                    <a:pt x="126" y="88"/>
                    <a:pt x="237" y="145"/>
                    <a:pt x="355" y="189"/>
                  </a:cubicBezTo>
                  <a:cubicBezTo>
                    <a:pt x="492" y="168"/>
                    <a:pt x="59" y="20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9482590" y="11258730"/>
              <a:ext cx="34359" cy="15589"/>
            </a:xfrm>
            <a:custGeom>
              <a:rect b="b" l="l" r="r" t="t"/>
              <a:pathLst>
                <a:path extrusionOk="0" h="196" w="432">
                  <a:moveTo>
                    <a:pt x="23" y="0"/>
                  </a:moveTo>
                  <a:cubicBezTo>
                    <a:pt x="8" y="0"/>
                    <a:pt x="1" y="23"/>
                    <a:pt x="16" y="30"/>
                  </a:cubicBezTo>
                  <a:cubicBezTo>
                    <a:pt x="143" y="89"/>
                    <a:pt x="266" y="149"/>
                    <a:pt x="396" y="194"/>
                  </a:cubicBezTo>
                  <a:cubicBezTo>
                    <a:pt x="398" y="195"/>
                    <a:pt x="400" y="195"/>
                    <a:pt x="402" y="195"/>
                  </a:cubicBezTo>
                  <a:cubicBezTo>
                    <a:pt x="421" y="195"/>
                    <a:pt x="432" y="168"/>
                    <a:pt x="412" y="158"/>
                  </a:cubicBezTo>
                  <a:cubicBezTo>
                    <a:pt x="288" y="98"/>
                    <a:pt x="158" y="49"/>
                    <a:pt x="29" y="1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9470898" y="11354095"/>
              <a:ext cx="434977" cy="331263"/>
            </a:xfrm>
            <a:custGeom>
              <a:rect b="b" l="l" r="r" t="t"/>
              <a:pathLst>
                <a:path extrusionOk="0" h="4165" w="5469">
                  <a:moveTo>
                    <a:pt x="936" y="1"/>
                  </a:moveTo>
                  <a:cubicBezTo>
                    <a:pt x="927" y="1"/>
                    <a:pt x="917" y="1"/>
                    <a:pt x="907" y="3"/>
                  </a:cubicBezTo>
                  <a:cubicBezTo>
                    <a:pt x="687" y="24"/>
                    <a:pt x="467" y="54"/>
                    <a:pt x="256" y="122"/>
                  </a:cubicBezTo>
                  <a:cubicBezTo>
                    <a:pt x="197" y="141"/>
                    <a:pt x="77" y="163"/>
                    <a:pt x="35" y="210"/>
                  </a:cubicBezTo>
                  <a:cubicBezTo>
                    <a:pt x="1" y="250"/>
                    <a:pt x="13" y="337"/>
                    <a:pt x="12" y="388"/>
                  </a:cubicBezTo>
                  <a:cubicBezTo>
                    <a:pt x="9" y="539"/>
                    <a:pt x="19" y="744"/>
                    <a:pt x="36" y="965"/>
                  </a:cubicBezTo>
                  <a:cubicBezTo>
                    <a:pt x="38" y="969"/>
                    <a:pt x="38" y="974"/>
                    <a:pt x="38" y="978"/>
                  </a:cubicBezTo>
                  <a:cubicBezTo>
                    <a:pt x="119" y="2037"/>
                    <a:pt x="224" y="2394"/>
                    <a:pt x="335" y="2770"/>
                  </a:cubicBezTo>
                  <a:lnTo>
                    <a:pt x="331" y="2771"/>
                  </a:lnTo>
                  <a:cubicBezTo>
                    <a:pt x="465" y="3232"/>
                    <a:pt x="581" y="3759"/>
                    <a:pt x="1008" y="3929"/>
                  </a:cubicBezTo>
                  <a:cubicBezTo>
                    <a:pt x="1461" y="4107"/>
                    <a:pt x="2037" y="4164"/>
                    <a:pt x="2584" y="4164"/>
                  </a:cubicBezTo>
                  <a:cubicBezTo>
                    <a:pt x="3431" y="4164"/>
                    <a:pt x="4207" y="4026"/>
                    <a:pt x="4342" y="3986"/>
                  </a:cubicBezTo>
                  <a:cubicBezTo>
                    <a:pt x="4817" y="3849"/>
                    <a:pt x="5295" y="3755"/>
                    <a:pt x="5398" y="3177"/>
                  </a:cubicBezTo>
                  <a:cubicBezTo>
                    <a:pt x="5418" y="3068"/>
                    <a:pt x="5415" y="2960"/>
                    <a:pt x="5413" y="2849"/>
                  </a:cubicBezTo>
                  <a:cubicBezTo>
                    <a:pt x="5407" y="2525"/>
                    <a:pt x="5469" y="2088"/>
                    <a:pt x="5063" y="2088"/>
                  </a:cubicBezTo>
                  <a:cubicBezTo>
                    <a:pt x="5027" y="2088"/>
                    <a:pt x="4989" y="2091"/>
                    <a:pt x="4946" y="2098"/>
                  </a:cubicBezTo>
                  <a:cubicBezTo>
                    <a:pt x="4941" y="2098"/>
                    <a:pt x="2108" y="2717"/>
                    <a:pt x="2103" y="2718"/>
                  </a:cubicBezTo>
                  <a:cubicBezTo>
                    <a:pt x="2057" y="2728"/>
                    <a:pt x="1968" y="2753"/>
                    <a:pt x="1890" y="2753"/>
                  </a:cubicBezTo>
                  <a:cubicBezTo>
                    <a:pt x="1828" y="2753"/>
                    <a:pt x="1774" y="2737"/>
                    <a:pt x="1755" y="2688"/>
                  </a:cubicBezTo>
                  <a:cubicBezTo>
                    <a:pt x="1558" y="2178"/>
                    <a:pt x="1381" y="1404"/>
                    <a:pt x="1203" y="701"/>
                  </a:cubicBezTo>
                  <a:cubicBezTo>
                    <a:pt x="1149" y="487"/>
                    <a:pt x="1093" y="280"/>
                    <a:pt x="1039" y="89"/>
                  </a:cubicBezTo>
                  <a:cubicBezTo>
                    <a:pt x="1021" y="24"/>
                    <a:pt x="993" y="1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9470818" y="11354174"/>
              <a:ext cx="95919" cy="77785"/>
            </a:xfrm>
            <a:custGeom>
              <a:rect b="b" l="l" r="r" t="t"/>
              <a:pathLst>
                <a:path extrusionOk="0" h="978" w="1206">
                  <a:moveTo>
                    <a:pt x="940" y="0"/>
                  </a:moveTo>
                  <a:cubicBezTo>
                    <a:pt x="930" y="0"/>
                    <a:pt x="919" y="1"/>
                    <a:pt x="908" y="3"/>
                  </a:cubicBezTo>
                  <a:cubicBezTo>
                    <a:pt x="688" y="24"/>
                    <a:pt x="468" y="54"/>
                    <a:pt x="257" y="122"/>
                  </a:cubicBezTo>
                  <a:cubicBezTo>
                    <a:pt x="198" y="141"/>
                    <a:pt x="78" y="163"/>
                    <a:pt x="36" y="211"/>
                  </a:cubicBezTo>
                  <a:cubicBezTo>
                    <a:pt x="1" y="250"/>
                    <a:pt x="14" y="337"/>
                    <a:pt x="13" y="388"/>
                  </a:cubicBezTo>
                  <a:cubicBezTo>
                    <a:pt x="10" y="539"/>
                    <a:pt x="20" y="744"/>
                    <a:pt x="37" y="965"/>
                  </a:cubicBezTo>
                  <a:cubicBezTo>
                    <a:pt x="39" y="969"/>
                    <a:pt x="39" y="974"/>
                    <a:pt x="39" y="978"/>
                  </a:cubicBezTo>
                  <a:cubicBezTo>
                    <a:pt x="61" y="976"/>
                    <a:pt x="86" y="969"/>
                    <a:pt x="117" y="962"/>
                  </a:cubicBezTo>
                  <a:cubicBezTo>
                    <a:pt x="473" y="875"/>
                    <a:pt x="837" y="804"/>
                    <a:pt x="1190" y="706"/>
                  </a:cubicBezTo>
                  <a:cubicBezTo>
                    <a:pt x="1195" y="704"/>
                    <a:pt x="1200" y="702"/>
                    <a:pt x="1205" y="701"/>
                  </a:cubicBezTo>
                  <a:cubicBezTo>
                    <a:pt x="1152" y="488"/>
                    <a:pt x="1096" y="280"/>
                    <a:pt x="1041" y="89"/>
                  </a:cubicBezTo>
                  <a:cubicBezTo>
                    <a:pt x="1024" y="24"/>
                    <a:pt x="996" y="0"/>
                    <a:pt x="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9571671" y="11571628"/>
              <a:ext cx="43108" cy="12646"/>
            </a:xfrm>
            <a:custGeom>
              <a:rect b="b" l="l" r="r" t="t"/>
              <a:pathLst>
                <a:path extrusionOk="0" h="159" w="542">
                  <a:moveTo>
                    <a:pt x="518" y="0"/>
                  </a:moveTo>
                  <a:cubicBezTo>
                    <a:pt x="516" y="0"/>
                    <a:pt x="515" y="0"/>
                    <a:pt x="513" y="1"/>
                  </a:cubicBezTo>
                  <a:cubicBezTo>
                    <a:pt x="348" y="37"/>
                    <a:pt x="184" y="75"/>
                    <a:pt x="19" y="116"/>
                  </a:cubicBezTo>
                  <a:cubicBezTo>
                    <a:pt x="9" y="118"/>
                    <a:pt x="1" y="129"/>
                    <a:pt x="4" y="141"/>
                  </a:cubicBezTo>
                  <a:cubicBezTo>
                    <a:pt x="8" y="151"/>
                    <a:pt x="17" y="158"/>
                    <a:pt x="27" y="158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195" y="121"/>
                    <a:pt x="358" y="78"/>
                    <a:pt x="522" y="35"/>
                  </a:cubicBezTo>
                  <a:cubicBezTo>
                    <a:pt x="542" y="31"/>
                    <a:pt x="536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9777353" y="11519770"/>
              <a:ext cx="423842" cy="489299"/>
            </a:xfrm>
            <a:custGeom>
              <a:rect b="b" l="l" r="r" t="t"/>
              <a:pathLst>
                <a:path extrusionOk="0" h="6152" w="5329">
                  <a:moveTo>
                    <a:pt x="1565" y="1"/>
                  </a:moveTo>
                  <a:cubicBezTo>
                    <a:pt x="1466" y="1"/>
                    <a:pt x="1367" y="2"/>
                    <a:pt x="1267" y="4"/>
                  </a:cubicBezTo>
                  <a:cubicBezTo>
                    <a:pt x="1181" y="5"/>
                    <a:pt x="986" y="21"/>
                    <a:pt x="918" y="83"/>
                  </a:cubicBezTo>
                  <a:cubicBezTo>
                    <a:pt x="874" y="123"/>
                    <a:pt x="866" y="137"/>
                    <a:pt x="831" y="184"/>
                  </a:cubicBezTo>
                  <a:cubicBezTo>
                    <a:pt x="719" y="332"/>
                    <a:pt x="616" y="521"/>
                    <a:pt x="538" y="689"/>
                  </a:cubicBezTo>
                  <a:cubicBezTo>
                    <a:pt x="421" y="939"/>
                    <a:pt x="327" y="1200"/>
                    <a:pt x="226" y="1458"/>
                  </a:cubicBezTo>
                  <a:cubicBezTo>
                    <a:pt x="65" y="1877"/>
                    <a:pt x="0" y="2392"/>
                    <a:pt x="204" y="2787"/>
                  </a:cubicBezTo>
                  <a:cubicBezTo>
                    <a:pt x="399" y="3166"/>
                    <a:pt x="375" y="2717"/>
                    <a:pt x="235" y="4702"/>
                  </a:cubicBezTo>
                  <a:cubicBezTo>
                    <a:pt x="215" y="4993"/>
                    <a:pt x="191" y="5283"/>
                    <a:pt x="171" y="5575"/>
                  </a:cubicBezTo>
                  <a:cubicBezTo>
                    <a:pt x="165" y="5688"/>
                    <a:pt x="157" y="5800"/>
                    <a:pt x="150" y="5912"/>
                  </a:cubicBezTo>
                  <a:cubicBezTo>
                    <a:pt x="150" y="5995"/>
                    <a:pt x="205" y="6015"/>
                    <a:pt x="278" y="6038"/>
                  </a:cubicBezTo>
                  <a:cubicBezTo>
                    <a:pt x="506" y="6112"/>
                    <a:pt x="779" y="6151"/>
                    <a:pt x="1056" y="6151"/>
                  </a:cubicBezTo>
                  <a:cubicBezTo>
                    <a:pt x="1453" y="6151"/>
                    <a:pt x="1857" y="6070"/>
                    <a:pt x="2150" y="5889"/>
                  </a:cubicBezTo>
                  <a:cubicBezTo>
                    <a:pt x="2162" y="5882"/>
                    <a:pt x="2171" y="5879"/>
                    <a:pt x="2181" y="5879"/>
                  </a:cubicBezTo>
                  <a:cubicBezTo>
                    <a:pt x="2222" y="5879"/>
                    <a:pt x="2260" y="5938"/>
                    <a:pt x="2448" y="6002"/>
                  </a:cubicBezTo>
                  <a:cubicBezTo>
                    <a:pt x="2667" y="6077"/>
                    <a:pt x="2907" y="6116"/>
                    <a:pt x="3147" y="6116"/>
                  </a:cubicBezTo>
                  <a:cubicBezTo>
                    <a:pt x="3344" y="6116"/>
                    <a:pt x="3541" y="6089"/>
                    <a:pt x="3725" y="6035"/>
                  </a:cubicBezTo>
                  <a:cubicBezTo>
                    <a:pt x="3818" y="6007"/>
                    <a:pt x="4165" y="5924"/>
                    <a:pt x="4168" y="5785"/>
                  </a:cubicBezTo>
                  <a:cubicBezTo>
                    <a:pt x="4173" y="5565"/>
                    <a:pt x="3681" y="4392"/>
                    <a:pt x="4635" y="2783"/>
                  </a:cubicBezTo>
                  <a:lnTo>
                    <a:pt x="4670" y="2726"/>
                  </a:lnTo>
                  <a:cubicBezTo>
                    <a:pt x="4677" y="2711"/>
                    <a:pt x="4686" y="2699"/>
                    <a:pt x="4694" y="2686"/>
                  </a:cubicBezTo>
                  <a:cubicBezTo>
                    <a:pt x="4734" y="2622"/>
                    <a:pt x="4778" y="2559"/>
                    <a:pt x="4819" y="2495"/>
                  </a:cubicBezTo>
                  <a:cubicBezTo>
                    <a:pt x="4822" y="2490"/>
                    <a:pt x="4826" y="2483"/>
                    <a:pt x="4830" y="2477"/>
                  </a:cubicBezTo>
                  <a:cubicBezTo>
                    <a:pt x="4932" y="2323"/>
                    <a:pt x="5031" y="2167"/>
                    <a:pt x="5103" y="1997"/>
                  </a:cubicBezTo>
                  <a:cubicBezTo>
                    <a:pt x="5215" y="1733"/>
                    <a:pt x="5328" y="1343"/>
                    <a:pt x="5313" y="1017"/>
                  </a:cubicBezTo>
                  <a:cubicBezTo>
                    <a:pt x="5303" y="808"/>
                    <a:pt x="5099" y="620"/>
                    <a:pt x="4899" y="551"/>
                  </a:cubicBezTo>
                  <a:cubicBezTo>
                    <a:pt x="4494" y="416"/>
                    <a:pt x="4108" y="308"/>
                    <a:pt x="3729" y="226"/>
                  </a:cubicBezTo>
                  <a:cubicBezTo>
                    <a:pt x="2990" y="64"/>
                    <a:pt x="2297" y="1"/>
                    <a:pt x="1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9789204" y="11716783"/>
              <a:ext cx="372462" cy="292291"/>
            </a:xfrm>
            <a:custGeom>
              <a:rect b="b" l="l" r="r" t="t"/>
              <a:pathLst>
                <a:path extrusionOk="0" h="3675" w="4683">
                  <a:moveTo>
                    <a:pt x="4682" y="0"/>
                  </a:moveTo>
                  <a:cubicBezTo>
                    <a:pt x="4434" y="82"/>
                    <a:pt x="3772" y="570"/>
                    <a:pt x="3508" y="1358"/>
                  </a:cubicBezTo>
                  <a:cubicBezTo>
                    <a:pt x="3297" y="1984"/>
                    <a:pt x="3314" y="2967"/>
                    <a:pt x="2603" y="2967"/>
                  </a:cubicBezTo>
                  <a:cubicBezTo>
                    <a:pt x="2564" y="2967"/>
                    <a:pt x="2522" y="2964"/>
                    <a:pt x="2479" y="2958"/>
                  </a:cubicBezTo>
                  <a:cubicBezTo>
                    <a:pt x="2353" y="2940"/>
                    <a:pt x="2135" y="2885"/>
                    <a:pt x="2008" y="2885"/>
                  </a:cubicBezTo>
                  <a:cubicBezTo>
                    <a:pt x="2003" y="2885"/>
                    <a:pt x="1997" y="2885"/>
                    <a:pt x="1992" y="2885"/>
                  </a:cubicBezTo>
                  <a:cubicBezTo>
                    <a:pt x="1508" y="2908"/>
                    <a:pt x="1297" y="3270"/>
                    <a:pt x="730" y="3293"/>
                  </a:cubicBezTo>
                  <a:cubicBezTo>
                    <a:pt x="704" y="3294"/>
                    <a:pt x="675" y="3295"/>
                    <a:pt x="645" y="3295"/>
                  </a:cubicBezTo>
                  <a:cubicBezTo>
                    <a:pt x="474" y="3295"/>
                    <a:pt x="261" y="3271"/>
                    <a:pt x="137" y="3180"/>
                  </a:cubicBezTo>
                  <a:cubicBezTo>
                    <a:pt x="85" y="3143"/>
                    <a:pt x="47" y="3116"/>
                    <a:pt x="21" y="3098"/>
                  </a:cubicBezTo>
                  <a:cubicBezTo>
                    <a:pt x="15" y="3211"/>
                    <a:pt x="6" y="3323"/>
                    <a:pt x="0" y="3435"/>
                  </a:cubicBezTo>
                  <a:cubicBezTo>
                    <a:pt x="0" y="3518"/>
                    <a:pt x="55" y="3538"/>
                    <a:pt x="128" y="3561"/>
                  </a:cubicBezTo>
                  <a:cubicBezTo>
                    <a:pt x="356" y="3635"/>
                    <a:pt x="629" y="3674"/>
                    <a:pt x="906" y="3674"/>
                  </a:cubicBezTo>
                  <a:cubicBezTo>
                    <a:pt x="1303" y="3674"/>
                    <a:pt x="1707" y="3593"/>
                    <a:pt x="2000" y="3412"/>
                  </a:cubicBezTo>
                  <a:cubicBezTo>
                    <a:pt x="2012" y="3405"/>
                    <a:pt x="2021" y="3402"/>
                    <a:pt x="2031" y="3402"/>
                  </a:cubicBezTo>
                  <a:cubicBezTo>
                    <a:pt x="2072" y="3402"/>
                    <a:pt x="2110" y="3461"/>
                    <a:pt x="2298" y="3525"/>
                  </a:cubicBezTo>
                  <a:cubicBezTo>
                    <a:pt x="2517" y="3600"/>
                    <a:pt x="2757" y="3639"/>
                    <a:pt x="2997" y="3639"/>
                  </a:cubicBezTo>
                  <a:cubicBezTo>
                    <a:pt x="3194" y="3639"/>
                    <a:pt x="3390" y="3612"/>
                    <a:pt x="3574" y="3558"/>
                  </a:cubicBezTo>
                  <a:cubicBezTo>
                    <a:pt x="3667" y="3530"/>
                    <a:pt x="4015" y="3447"/>
                    <a:pt x="4018" y="3308"/>
                  </a:cubicBezTo>
                  <a:cubicBezTo>
                    <a:pt x="4023" y="3088"/>
                    <a:pt x="3531" y="1915"/>
                    <a:pt x="4485" y="306"/>
                  </a:cubicBezTo>
                  <a:cubicBezTo>
                    <a:pt x="4547" y="204"/>
                    <a:pt x="4614" y="103"/>
                    <a:pt x="4682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9885444" y="11709386"/>
              <a:ext cx="191759" cy="149287"/>
            </a:xfrm>
            <a:custGeom>
              <a:rect b="b" l="l" r="r" t="t"/>
              <a:pathLst>
                <a:path extrusionOk="0" h="1877" w="2411">
                  <a:moveTo>
                    <a:pt x="19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4" y="6"/>
                    <a:pt x="1" y="16"/>
                    <a:pt x="4" y="25"/>
                  </a:cubicBezTo>
                  <a:cubicBezTo>
                    <a:pt x="60" y="143"/>
                    <a:pt x="143" y="240"/>
                    <a:pt x="224" y="338"/>
                  </a:cubicBezTo>
                  <a:cubicBezTo>
                    <a:pt x="800" y="968"/>
                    <a:pt x="1517" y="1466"/>
                    <a:pt x="2284" y="1837"/>
                  </a:cubicBezTo>
                  <a:cubicBezTo>
                    <a:pt x="2314" y="1854"/>
                    <a:pt x="2351" y="1855"/>
                    <a:pt x="2367" y="1870"/>
                  </a:cubicBezTo>
                  <a:cubicBezTo>
                    <a:pt x="2372" y="1874"/>
                    <a:pt x="2378" y="1876"/>
                    <a:pt x="2384" y="1876"/>
                  </a:cubicBezTo>
                  <a:cubicBezTo>
                    <a:pt x="2393" y="1876"/>
                    <a:pt x="2402" y="1872"/>
                    <a:pt x="2405" y="1862"/>
                  </a:cubicBezTo>
                  <a:cubicBezTo>
                    <a:pt x="2410" y="1851"/>
                    <a:pt x="2405" y="1839"/>
                    <a:pt x="2394" y="1834"/>
                  </a:cubicBezTo>
                  <a:cubicBezTo>
                    <a:pt x="2154" y="1733"/>
                    <a:pt x="1940" y="1614"/>
                    <a:pt x="1722" y="1485"/>
                  </a:cubicBezTo>
                  <a:cubicBezTo>
                    <a:pt x="1293" y="1223"/>
                    <a:pt x="885" y="923"/>
                    <a:pt x="515" y="582"/>
                  </a:cubicBezTo>
                  <a:cubicBezTo>
                    <a:pt x="335" y="412"/>
                    <a:pt x="151" y="230"/>
                    <a:pt x="36" y="11"/>
                  </a:cubicBezTo>
                  <a:cubicBezTo>
                    <a:pt x="33" y="4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9948755" y="11807217"/>
              <a:ext cx="41279" cy="177522"/>
            </a:xfrm>
            <a:custGeom>
              <a:rect b="b" l="l" r="r" t="t"/>
              <a:pathLst>
                <a:path extrusionOk="0" h="2232" w="519">
                  <a:moveTo>
                    <a:pt x="495" y="0"/>
                  </a:moveTo>
                  <a:cubicBezTo>
                    <a:pt x="489" y="0"/>
                    <a:pt x="483" y="3"/>
                    <a:pt x="480" y="10"/>
                  </a:cubicBezTo>
                  <a:cubicBezTo>
                    <a:pt x="203" y="712"/>
                    <a:pt x="102" y="1464"/>
                    <a:pt x="3" y="2207"/>
                  </a:cubicBezTo>
                  <a:cubicBezTo>
                    <a:pt x="1" y="2223"/>
                    <a:pt x="13" y="2232"/>
                    <a:pt x="25" y="2232"/>
                  </a:cubicBezTo>
                  <a:cubicBezTo>
                    <a:pt x="35" y="2232"/>
                    <a:pt x="45" y="2226"/>
                    <a:pt x="47" y="2213"/>
                  </a:cubicBezTo>
                  <a:cubicBezTo>
                    <a:pt x="149" y="1474"/>
                    <a:pt x="246" y="723"/>
                    <a:pt x="513" y="24"/>
                  </a:cubicBezTo>
                  <a:cubicBezTo>
                    <a:pt x="518" y="10"/>
                    <a:pt x="507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9789125" y="11558266"/>
              <a:ext cx="41279" cy="94806"/>
            </a:xfrm>
            <a:custGeom>
              <a:rect b="b" l="l" r="r" t="t"/>
              <a:pathLst>
                <a:path extrusionOk="0" h="1192" w="519">
                  <a:moveTo>
                    <a:pt x="496" y="1"/>
                  </a:moveTo>
                  <a:cubicBezTo>
                    <a:pt x="490" y="1"/>
                    <a:pt x="485" y="3"/>
                    <a:pt x="482" y="9"/>
                  </a:cubicBezTo>
                  <a:cubicBezTo>
                    <a:pt x="287" y="377"/>
                    <a:pt x="127" y="764"/>
                    <a:pt x="4" y="1163"/>
                  </a:cubicBezTo>
                  <a:cubicBezTo>
                    <a:pt x="0" y="1174"/>
                    <a:pt x="6" y="1187"/>
                    <a:pt x="18" y="1190"/>
                  </a:cubicBezTo>
                  <a:cubicBezTo>
                    <a:pt x="20" y="1191"/>
                    <a:pt x="23" y="1192"/>
                    <a:pt x="25" y="1192"/>
                  </a:cubicBezTo>
                  <a:cubicBezTo>
                    <a:pt x="35" y="1192"/>
                    <a:pt x="43" y="1186"/>
                    <a:pt x="46" y="1177"/>
                  </a:cubicBezTo>
                  <a:cubicBezTo>
                    <a:pt x="172" y="783"/>
                    <a:pt x="326" y="397"/>
                    <a:pt x="513" y="25"/>
                  </a:cubicBezTo>
                  <a:cubicBezTo>
                    <a:pt x="519" y="11"/>
                    <a:pt x="507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9858004" y="11519929"/>
              <a:ext cx="216097" cy="188418"/>
            </a:xfrm>
            <a:custGeom>
              <a:rect b="b" l="l" r="r" t="t"/>
              <a:pathLst>
                <a:path extrusionOk="0" h="2369" w="2717">
                  <a:moveTo>
                    <a:pt x="675" y="1"/>
                  </a:moveTo>
                  <a:cubicBezTo>
                    <a:pt x="365" y="305"/>
                    <a:pt x="184" y="588"/>
                    <a:pt x="99" y="894"/>
                  </a:cubicBezTo>
                  <a:cubicBezTo>
                    <a:pt x="1" y="1257"/>
                    <a:pt x="39" y="1651"/>
                    <a:pt x="166" y="2147"/>
                  </a:cubicBezTo>
                  <a:cubicBezTo>
                    <a:pt x="187" y="2225"/>
                    <a:pt x="221" y="2360"/>
                    <a:pt x="322" y="2369"/>
                  </a:cubicBezTo>
                  <a:cubicBezTo>
                    <a:pt x="323" y="2369"/>
                    <a:pt x="324" y="2369"/>
                    <a:pt x="325" y="2369"/>
                  </a:cubicBezTo>
                  <a:cubicBezTo>
                    <a:pt x="388" y="2369"/>
                    <a:pt x="432" y="2251"/>
                    <a:pt x="460" y="2209"/>
                  </a:cubicBezTo>
                  <a:cubicBezTo>
                    <a:pt x="762" y="1775"/>
                    <a:pt x="1262" y="1529"/>
                    <a:pt x="1687" y="1238"/>
                  </a:cubicBezTo>
                  <a:cubicBezTo>
                    <a:pt x="1765" y="1184"/>
                    <a:pt x="1845" y="1125"/>
                    <a:pt x="1923" y="1060"/>
                  </a:cubicBezTo>
                  <a:cubicBezTo>
                    <a:pt x="2204" y="835"/>
                    <a:pt x="2481" y="551"/>
                    <a:pt x="2716" y="224"/>
                  </a:cubicBezTo>
                  <a:cubicBezTo>
                    <a:pt x="2027" y="74"/>
                    <a:pt x="1366" y="6"/>
                    <a:pt x="675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9857924" y="11591035"/>
              <a:ext cx="153025" cy="117314"/>
            </a:xfrm>
            <a:custGeom>
              <a:rect b="b" l="l" r="r" t="t"/>
              <a:pathLst>
                <a:path extrusionOk="0" h="1475" w="1924">
                  <a:moveTo>
                    <a:pt x="100" y="0"/>
                  </a:moveTo>
                  <a:lnTo>
                    <a:pt x="100" y="0"/>
                  </a:lnTo>
                  <a:cubicBezTo>
                    <a:pt x="1" y="363"/>
                    <a:pt x="40" y="757"/>
                    <a:pt x="167" y="1253"/>
                  </a:cubicBezTo>
                  <a:cubicBezTo>
                    <a:pt x="188" y="1331"/>
                    <a:pt x="221" y="1466"/>
                    <a:pt x="323" y="1475"/>
                  </a:cubicBezTo>
                  <a:cubicBezTo>
                    <a:pt x="324" y="1475"/>
                    <a:pt x="325" y="1475"/>
                    <a:pt x="326" y="1475"/>
                  </a:cubicBezTo>
                  <a:cubicBezTo>
                    <a:pt x="389" y="1475"/>
                    <a:pt x="432" y="1357"/>
                    <a:pt x="461" y="1315"/>
                  </a:cubicBezTo>
                  <a:cubicBezTo>
                    <a:pt x="763" y="881"/>
                    <a:pt x="1263" y="635"/>
                    <a:pt x="1688" y="344"/>
                  </a:cubicBezTo>
                  <a:cubicBezTo>
                    <a:pt x="1766" y="290"/>
                    <a:pt x="1846" y="231"/>
                    <a:pt x="1924" y="166"/>
                  </a:cubicBezTo>
                  <a:lnTo>
                    <a:pt x="1924" y="166"/>
                  </a:lnTo>
                  <a:cubicBezTo>
                    <a:pt x="1812" y="194"/>
                    <a:pt x="1581" y="268"/>
                    <a:pt x="1248" y="268"/>
                  </a:cubicBezTo>
                  <a:cubicBezTo>
                    <a:pt x="1087" y="268"/>
                    <a:pt x="903" y="251"/>
                    <a:pt x="697" y="203"/>
                  </a:cubicBezTo>
                  <a:cubicBezTo>
                    <a:pt x="343" y="121"/>
                    <a:pt x="179" y="31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10062811" y="11810796"/>
              <a:ext cx="342398" cy="251728"/>
            </a:xfrm>
            <a:custGeom>
              <a:rect b="b" l="l" r="r" t="t"/>
              <a:pathLst>
                <a:path extrusionOk="0" h="3165" w="4305">
                  <a:moveTo>
                    <a:pt x="3678" y="0"/>
                  </a:moveTo>
                  <a:cubicBezTo>
                    <a:pt x="3420" y="0"/>
                    <a:pt x="3160" y="171"/>
                    <a:pt x="2957" y="331"/>
                  </a:cubicBezTo>
                  <a:cubicBezTo>
                    <a:pt x="2447" y="733"/>
                    <a:pt x="1938" y="1146"/>
                    <a:pt x="1452" y="1577"/>
                  </a:cubicBezTo>
                  <a:cubicBezTo>
                    <a:pt x="1132" y="1861"/>
                    <a:pt x="317" y="2482"/>
                    <a:pt x="175" y="2716"/>
                  </a:cubicBezTo>
                  <a:cubicBezTo>
                    <a:pt x="1" y="3007"/>
                    <a:pt x="227" y="3165"/>
                    <a:pt x="447" y="3165"/>
                  </a:cubicBezTo>
                  <a:cubicBezTo>
                    <a:pt x="483" y="3165"/>
                    <a:pt x="518" y="3161"/>
                    <a:pt x="552" y="3152"/>
                  </a:cubicBezTo>
                  <a:cubicBezTo>
                    <a:pt x="838" y="3080"/>
                    <a:pt x="1052" y="2977"/>
                    <a:pt x="1777" y="2576"/>
                  </a:cubicBezTo>
                  <a:cubicBezTo>
                    <a:pt x="2886" y="1962"/>
                    <a:pt x="3886" y="1314"/>
                    <a:pt x="4184" y="781"/>
                  </a:cubicBezTo>
                  <a:cubicBezTo>
                    <a:pt x="4305" y="565"/>
                    <a:pt x="4200" y="254"/>
                    <a:pt x="4009" y="112"/>
                  </a:cubicBezTo>
                  <a:cubicBezTo>
                    <a:pt x="3902" y="33"/>
                    <a:pt x="3790" y="0"/>
                    <a:pt x="3678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9996159" y="11979176"/>
              <a:ext cx="160104" cy="119143"/>
            </a:xfrm>
            <a:custGeom>
              <a:rect b="b" l="l" r="r" t="t"/>
              <a:pathLst>
                <a:path extrusionOk="0" h="1498" w="2013">
                  <a:moveTo>
                    <a:pt x="1120" y="1"/>
                  </a:moveTo>
                  <a:cubicBezTo>
                    <a:pt x="1074" y="1"/>
                    <a:pt x="1029" y="3"/>
                    <a:pt x="984" y="7"/>
                  </a:cubicBezTo>
                  <a:cubicBezTo>
                    <a:pt x="888" y="16"/>
                    <a:pt x="364" y="60"/>
                    <a:pt x="433" y="251"/>
                  </a:cubicBezTo>
                  <a:cubicBezTo>
                    <a:pt x="477" y="373"/>
                    <a:pt x="948" y="342"/>
                    <a:pt x="852" y="502"/>
                  </a:cubicBezTo>
                  <a:cubicBezTo>
                    <a:pt x="767" y="641"/>
                    <a:pt x="547" y="708"/>
                    <a:pt x="404" y="767"/>
                  </a:cubicBezTo>
                  <a:cubicBezTo>
                    <a:pt x="303" y="809"/>
                    <a:pt x="170" y="829"/>
                    <a:pt x="78" y="890"/>
                  </a:cubicBezTo>
                  <a:cubicBezTo>
                    <a:pt x="12" y="934"/>
                    <a:pt x="1" y="1029"/>
                    <a:pt x="91" y="1062"/>
                  </a:cubicBezTo>
                  <a:cubicBezTo>
                    <a:pt x="138" y="1078"/>
                    <a:pt x="192" y="1083"/>
                    <a:pt x="242" y="1083"/>
                  </a:cubicBezTo>
                  <a:cubicBezTo>
                    <a:pt x="311" y="1083"/>
                    <a:pt x="373" y="1074"/>
                    <a:pt x="399" y="1074"/>
                  </a:cubicBezTo>
                  <a:cubicBezTo>
                    <a:pt x="414" y="1074"/>
                    <a:pt x="417" y="1077"/>
                    <a:pt x="404" y="1085"/>
                  </a:cubicBezTo>
                  <a:cubicBezTo>
                    <a:pt x="241" y="1200"/>
                    <a:pt x="173" y="1210"/>
                    <a:pt x="151" y="1276"/>
                  </a:cubicBezTo>
                  <a:cubicBezTo>
                    <a:pt x="126" y="1352"/>
                    <a:pt x="182" y="1377"/>
                    <a:pt x="251" y="1377"/>
                  </a:cubicBezTo>
                  <a:cubicBezTo>
                    <a:pt x="275" y="1377"/>
                    <a:pt x="301" y="1374"/>
                    <a:pt x="325" y="1369"/>
                  </a:cubicBezTo>
                  <a:cubicBezTo>
                    <a:pt x="437" y="1345"/>
                    <a:pt x="553" y="1308"/>
                    <a:pt x="659" y="1269"/>
                  </a:cubicBezTo>
                  <a:cubicBezTo>
                    <a:pt x="674" y="1265"/>
                    <a:pt x="733" y="1254"/>
                    <a:pt x="741" y="1243"/>
                  </a:cubicBezTo>
                  <a:lnTo>
                    <a:pt x="741" y="1243"/>
                  </a:lnTo>
                  <a:cubicBezTo>
                    <a:pt x="738" y="1248"/>
                    <a:pt x="735" y="1256"/>
                    <a:pt x="729" y="1258"/>
                  </a:cubicBezTo>
                  <a:cubicBezTo>
                    <a:pt x="693" y="1281"/>
                    <a:pt x="658" y="1302"/>
                    <a:pt x="621" y="1323"/>
                  </a:cubicBezTo>
                  <a:cubicBezTo>
                    <a:pt x="514" y="1379"/>
                    <a:pt x="516" y="1446"/>
                    <a:pt x="584" y="1477"/>
                  </a:cubicBezTo>
                  <a:cubicBezTo>
                    <a:pt x="613" y="1490"/>
                    <a:pt x="652" y="1497"/>
                    <a:pt x="699" y="1497"/>
                  </a:cubicBezTo>
                  <a:cubicBezTo>
                    <a:pt x="852" y="1497"/>
                    <a:pt x="1088" y="1426"/>
                    <a:pt x="1316" y="1295"/>
                  </a:cubicBezTo>
                  <a:cubicBezTo>
                    <a:pt x="1615" y="1128"/>
                    <a:pt x="1899" y="863"/>
                    <a:pt x="1974" y="554"/>
                  </a:cubicBezTo>
                  <a:cubicBezTo>
                    <a:pt x="2012" y="404"/>
                    <a:pt x="1901" y="199"/>
                    <a:pt x="1742" y="132"/>
                  </a:cubicBezTo>
                  <a:cubicBezTo>
                    <a:pt x="1544" y="48"/>
                    <a:pt x="1333" y="1"/>
                    <a:pt x="112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10026860" y="12051236"/>
              <a:ext cx="23860" cy="13760"/>
            </a:xfrm>
            <a:custGeom>
              <a:rect b="b" l="l" r="r" t="t"/>
              <a:pathLst>
                <a:path extrusionOk="0" h="173" w="300">
                  <a:moveTo>
                    <a:pt x="276" y="1"/>
                  </a:moveTo>
                  <a:cubicBezTo>
                    <a:pt x="273" y="1"/>
                    <a:pt x="269" y="2"/>
                    <a:pt x="266" y="4"/>
                  </a:cubicBezTo>
                  <a:cubicBezTo>
                    <a:pt x="186" y="50"/>
                    <a:pt x="103" y="95"/>
                    <a:pt x="16" y="130"/>
                  </a:cubicBezTo>
                  <a:cubicBezTo>
                    <a:pt x="5" y="134"/>
                    <a:pt x="0" y="147"/>
                    <a:pt x="4" y="158"/>
                  </a:cubicBezTo>
                  <a:cubicBezTo>
                    <a:pt x="7" y="167"/>
                    <a:pt x="15" y="173"/>
                    <a:pt x="24" y="173"/>
                  </a:cubicBezTo>
                  <a:cubicBezTo>
                    <a:pt x="27" y="173"/>
                    <a:pt x="29" y="172"/>
                    <a:pt x="32" y="171"/>
                  </a:cubicBezTo>
                  <a:cubicBezTo>
                    <a:pt x="124" y="138"/>
                    <a:pt x="206" y="88"/>
                    <a:pt x="285" y="33"/>
                  </a:cubicBezTo>
                  <a:cubicBezTo>
                    <a:pt x="300" y="22"/>
                    <a:pt x="290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10049608" y="12066905"/>
              <a:ext cx="24656" cy="13521"/>
            </a:xfrm>
            <a:custGeom>
              <a:rect b="b" l="l" r="r" t="t"/>
              <a:pathLst>
                <a:path extrusionOk="0" h="170" w="310">
                  <a:moveTo>
                    <a:pt x="286" y="0"/>
                  </a:moveTo>
                  <a:cubicBezTo>
                    <a:pt x="283" y="0"/>
                    <a:pt x="280" y="1"/>
                    <a:pt x="277" y="3"/>
                  </a:cubicBezTo>
                  <a:cubicBezTo>
                    <a:pt x="192" y="47"/>
                    <a:pt x="105" y="91"/>
                    <a:pt x="17" y="127"/>
                  </a:cubicBezTo>
                  <a:cubicBezTo>
                    <a:pt x="6" y="131"/>
                    <a:pt x="0" y="144"/>
                    <a:pt x="5" y="155"/>
                  </a:cubicBezTo>
                  <a:cubicBezTo>
                    <a:pt x="7" y="164"/>
                    <a:pt x="15" y="170"/>
                    <a:pt x="24" y="170"/>
                  </a:cubicBezTo>
                  <a:cubicBezTo>
                    <a:pt x="27" y="170"/>
                    <a:pt x="30" y="169"/>
                    <a:pt x="32" y="168"/>
                  </a:cubicBezTo>
                  <a:cubicBezTo>
                    <a:pt x="126" y="134"/>
                    <a:pt x="212" y="86"/>
                    <a:pt x="294" y="32"/>
                  </a:cubicBezTo>
                  <a:cubicBezTo>
                    <a:pt x="310" y="22"/>
                    <a:pt x="300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10135667" y="11991663"/>
              <a:ext cx="19645" cy="33802"/>
            </a:xfrm>
            <a:custGeom>
              <a:rect b="b" l="l" r="r" t="t"/>
              <a:pathLst>
                <a:path extrusionOk="0" h="425" w="247">
                  <a:moveTo>
                    <a:pt x="33" y="1"/>
                  </a:moveTo>
                  <a:cubicBezTo>
                    <a:pt x="14" y="1"/>
                    <a:pt x="1" y="29"/>
                    <a:pt x="21" y="41"/>
                  </a:cubicBezTo>
                  <a:cubicBezTo>
                    <a:pt x="146" y="118"/>
                    <a:pt x="201" y="263"/>
                    <a:pt x="192" y="407"/>
                  </a:cubicBezTo>
                  <a:cubicBezTo>
                    <a:pt x="191" y="418"/>
                    <a:pt x="200" y="425"/>
                    <a:pt x="209" y="425"/>
                  </a:cubicBezTo>
                  <a:cubicBezTo>
                    <a:pt x="217" y="425"/>
                    <a:pt x="225" y="420"/>
                    <a:pt x="227" y="410"/>
                  </a:cubicBezTo>
                  <a:cubicBezTo>
                    <a:pt x="246" y="256"/>
                    <a:pt x="185" y="83"/>
                    <a:pt x="44" y="4"/>
                  </a:cubicBezTo>
                  <a:cubicBezTo>
                    <a:pt x="40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10089535" y="11563515"/>
              <a:ext cx="320685" cy="464087"/>
            </a:xfrm>
            <a:custGeom>
              <a:rect b="b" l="l" r="r" t="t"/>
              <a:pathLst>
                <a:path extrusionOk="0" h="5835" w="4032">
                  <a:moveTo>
                    <a:pt x="891" y="0"/>
                  </a:moveTo>
                  <a:cubicBezTo>
                    <a:pt x="458" y="0"/>
                    <a:pt x="0" y="832"/>
                    <a:pt x="522" y="1518"/>
                  </a:cubicBezTo>
                  <a:cubicBezTo>
                    <a:pt x="696" y="1745"/>
                    <a:pt x="890" y="1954"/>
                    <a:pt x="1090" y="2156"/>
                  </a:cubicBezTo>
                  <a:cubicBezTo>
                    <a:pt x="2403" y="3484"/>
                    <a:pt x="2590" y="3429"/>
                    <a:pt x="2482" y="3508"/>
                  </a:cubicBezTo>
                  <a:cubicBezTo>
                    <a:pt x="2098" y="3787"/>
                    <a:pt x="1691" y="4114"/>
                    <a:pt x="1207" y="4557"/>
                  </a:cubicBezTo>
                  <a:cubicBezTo>
                    <a:pt x="1202" y="4562"/>
                    <a:pt x="1197" y="4566"/>
                    <a:pt x="1192" y="4571"/>
                  </a:cubicBezTo>
                  <a:cubicBezTo>
                    <a:pt x="1034" y="4715"/>
                    <a:pt x="870" y="4870"/>
                    <a:pt x="696" y="5039"/>
                  </a:cubicBezTo>
                  <a:cubicBezTo>
                    <a:pt x="663" y="5071"/>
                    <a:pt x="655" y="5107"/>
                    <a:pt x="675" y="5148"/>
                  </a:cubicBezTo>
                  <a:cubicBezTo>
                    <a:pt x="761" y="5326"/>
                    <a:pt x="854" y="5531"/>
                    <a:pt x="1081" y="5742"/>
                  </a:cubicBezTo>
                  <a:cubicBezTo>
                    <a:pt x="1152" y="5807"/>
                    <a:pt x="1192" y="5835"/>
                    <a:pt x="1243" y="5835"/>
                  </a:cubicBezTo>
                  <a:cubicBezTo>
                    <a:pt x="1280" y="5835"/>
                    <a:pt x="1322" y="5821"/>
                    <a:pt x="1385" y="5795"/>
                  </a:cubicBezTo>
                  <a:cubicBezTo>
                    <a:pt x="1532" y="5737"/>
                    <a:pt x="1702" y="5657"/>
                    <a:pt x="1885" y="5564"/>
                  </a:cubicBezTo>
                  <a:cubicBezTo>
                    <a:pt x="1891" y="5562"/>
                    <a:pt x="1896" y="5558"/>
                    <a:pt x="1902" y="5555"/>
                  </a:cubicBezTo>
                  <a:cubicBezTo>
                    <a:pt x="2697" y="5144"/>
                    <a:pt x="3710" y="4451"/>
                    <a:pt x="3979" y="3859"/>
                  </a:cubicBezTo>
                  <a:cubicBezTo>
                    <a:pt x="4023" y="3757"/>
                    <a:pt x="4032" y="3655"/>
                    <a:pt x="3993" y="3550"/>
                  </a:cubicBezTo>
                  <a:cubicBezTo>
                    <a:pt x="3731" y="2802"/>
                    <a:pt x="2006" y="914"/>
                    <a:pt x="1648" y="559"/>
                  </a:cubicBezTo>
                  <a:cubicBezTo>
                    <a:pt x="1459" y="370"/>
                    <a:pt x="1228" y="43"/>
                    <a:pt x="936" y="3"/>
                  </a:cubicBezTo>
                  <a:cubicBezTo>
                    <a:pt x="921" y="1"/>
                    <a:pt x="906" y="0"/>
                    <a:pt x="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10141552" y="11925886"/>
              <a:ext cx="99339" cy="101725"/>
            </a:xfrm>
            <a:custGeom>
              <a:rect b="b" l="l" r="r" t="t"/>
              <a:pathLst>
                <a:path extrusionOk="0" h="1279" w="1249">
                  <a:moveTo>
                    <a:pt x="553" y="1"/>
                  </a:moveTo>
                  <a:cubicBezTo>
                    <a:pt x="548" y="6"/>
                    <a:pt x="543" y="10"/>
                    <a:pt x="538" y="14"/>
                  </a:cubicBezTo>
                  <a:cubicBezTo>
                    <a:pt x="380" y="159"/>
                    <a:pt x="216" y="314"/>
                    <a:pt x="42" y="483"/>
                  </a:cubicBezTo>
                  <a:cubicBezTo>
                    <a:pt x="9" y="515"/>
                    <a:pt x="1" y="551"/>
                    <a:pt x="21" y="592"/>
                  </a:cubicBezTo>
                  <a:cubicBezTo>
                    <a:pt x="107" y="770"/>
                    <a:pt x="200" y="975"/>
                    <a:pt x="427" y="1186"/>
                  </a:cubicBezTo>
                  <a:cubicBezTo>
                    <a:pt x="498" y="1251"/>
                    <a:pt x="538" y="1279"/>
                    <a:pt x="589" y="1279"/>
                  </a:cubicBezTo>
                  <a:cubicBezTo>
                    <a:pt x="626" y="1279"/>
                    <a:pt x="668" y="1265"/>
                    <a:pt x="731" y="1239"/>
                  </a:cubicBezTo>
                  <a:cubicBezTo>
                    <a:pt x="878" y="1181"/>
                    <a:pt x="1048" y="1101"/>
                    <a:pt x="1231" y="1008"/>
                  </a:cubicBezTo>
                  <a:cubicBezTo>
                    <a:pt x="1237" y="1006"/>
                    <a:pt x="1242" y="1002"/>
                    <a:pt x="1248" y="999"/>
                  </a:cubicBezTo>
                  <a:cubicBezTo>
                    <a:pt x="1243" y="992"/>
                    <a:pt x="1238" y="983"/>
                    <a:pt x="1232" y="977"/>
                  </a:cubicBezTo>
                  <a:cubicBezTo>
                    <a:pt x="771" y="413"/>
                    <a:pt x="627" y="116"/>
                    <a:pt x="553" y="1"/>
                  </a:cubicBezTo>
                  <a:close/>
                </a:path>
              </a:pathLst>
            </a:custGeom>
            <a:solidFill>
              <a:srgbClr val="FFC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10291877" y="11813421"/>
              <a:ext cx="30621" cy="24020"/>
            </a:xfrm>
            <a:custGeom>
              <a:rect b="b" l="l" r="r" t="t"/>
              <a:pathLst>
                <a:path extrusionOk="0" h="302" w="385">
                  <a:moveTo>
                    <a:pt x="366" y="0"/>
                  </a:moveTo>
                  <a:cubicBezTo>
                    <a:pt x="363" y="0"/>
                    <a:pt x="360" y="1"/>
                    <a:pt x="357" y="3"/>
                  </a:cubicBezTo>
                  <a:cubicBezTo>
                    <a:pt x="297" y="44"/>
                    <a:pt x="240" y="87"/>
                    <a:pt x="183" y="131"/>
                  </a:cubicBezTo>
                  <a:cubicBezTo>
                    <a:pt x="126" y="177"/>
                    <a:pt x="71" y="221"/>
                    <a:pt x="13" y="262"/>
                  </a:cubicBezTo>
                  <a:cubicBezTo>
                    <a:pt x="4" y="270"/>
                    <a:pt x="1" y="282"/>
                    <a:pt x="8" y="293"/>
                  </a:cubicBezTo>
                  <a:cubicBezTo>
                    <a:pt x="12" y="298"/>
                    <a:pt x="19" y="302"/>
                    <a:pt x="26" y="302"/>
                  </a:cubicBezTo>
                  <a:cubicBezTo>
                    <a:pt x="30" y="302"/>
                    <a:pt x="35" y="300"/>
                    <a:pt x="39" y="298"/>
                  </a:cubicBezTo>
                  <a:cubicBezTo>
                    <a:pt x="158" y="215"/>
                    <a:pt x="263" y="117"/>
                    <a:pt x="376" y="31"/>
                  </a:cubicBezTo>
                  <a:cubicBezTo>
                    <a:pt x="384" y="26"/>
                    <a:pt x="385" y="15"/>
                    <a:pt x="381" y="8"/>
                  </a:cubicBezTo>
                  <a:cubicBezTo>
                    <a:pt x="377" y="3"/>
                    <a:pt x="371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10106238" y="11653551"/>
              <a:ext cx="52652" cy="65935"/>
            </a:xfrm>
            <a:custGeom>
              <a:rect b="b" l="l" r="r" t="t"/>
              <a:pathLst>
                <a:path extrusionOk="0" h="829" w="662">
                  <a:moveTo>
                    <a:pt x="22" y="0"/>
                  </a:moveTo>
                  <a:cubicBezTo>
                    <a:pt x="11" y="0"/>
                    <a:pt x="0" y="10"/>
                    <a:pt x="6" y="23"/>
                  </a:cubicBezTo>
                  <a:cubicBezTo>
                    <a:pt x="135" y="341"/>
                    <a:pt x="366" y="605"/>
                    <a:pt x="623" y="823"/>
                  </a:cubicBezTo>
                  <a:cubicBezTo>
                    <a:pt x="627" y="827"/>
                    <a:pt x="632" y="828"/>
                    <a:pt x="637" y="828"/>
                  </a:cubicBezTo>
                  <a:cubicBezTo>
                    <a:pt x="643" y="828"/>
                    <a:pt x="649" y="826"/>
                    <a:pt x="654" y="821"/>
                  </a:cubicBezTo>
                  <a:cubicBezTo>
                    <a:pt x="661" y="812"/>
                    <a:pt x="660" y="797"/>
                    <a:pt x="651" y="790"/>
                  </a:cubicBezTo>
                  <a:cubicBezTo>
                    <a:pt x="401" y="571"/>
                    <a:pt x="170" y="318"/>
                    <a:pt x="37" y="11"/>
                  </a:cubicBezTo>
                  <a:cubicBezTo>
                    <a:pt x="34" y="3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9900715" y="11406748"/>
              <a:ext cx="162649" cy="188737"/>
            </a:xfrm>
            <a:custGeom>
              <a:rect b="b" l="l" r="r" t="t"/>
              <a:pathLst>
                <a:path extrusionOk="0" h="2373" w="2045">
                  <a:moveTo>
                    <a:pt x="1034" y="1"/>
                  </a:moveTo>
                  <a:cubicBezTo>
                    <a:pt x="616" y="1"/>
                    <a:pt x="183" y="242"/>
                    <a:pt x="237" y="532"/>
                  </a:cubicBezTo>
                  <a:cubicBezTo>
                    <a:pt x="274" y="733"/>
                    <a:pt x="244" y="1050"/>
                    <a:pt x="180" y="1288"/>
                  </a:cubicBezTo>
                  <a:cubicBezTo>
                    <a:pt x="104" y="1574"/>
                    <a:pt x="1" y="1666"/>
                    <a:pt x="68" y="1780"/>
                  </a:cubicBezTo>
                  <a:cubicBezTo>
                    <a:pt x="310" y="2197"/>
                    <a:pt x="659" y="2373"/>
                    <a:pt x="1003" y="2373"/>
                  </a:cubicBezTo>
                  <a:cubicBezTo>
                    <a:pt x="1227" y="2373"/>
                    <a:pt x="1449" y="2298"/>
                    <a:pt x="1637" y="2166"/>
                  </a:cubicBezTo>
                  <a:cubicBezTo>
                    <a:pt x="1771" y="2073"/>
                    <a:pt x="1880" y="1959"/>
                    <a:pt x="1942" y="1802"/>
                  </a:cubicBezTo>
                  <a:cubicBezTo>
                    <a:pt x="2045" y="1544"/>
                    <a:pt x="1744" y="1455"/>
                    <a:pt x="1633" y="990"/>
                  </a:cubicBezTo>
                  <a:cubicBezTo>
                    <a:pt x="1591" y="809"/>
                    <a:pt x="1556" y="625"/>
                    <a:pt x="1592" y="436"/>
                  </a:cubicBezTo>
                  <a:cubicBezTo>
                    <a:pt x="1618" y="310"/>
                    <a:pt x="1621" y="215"/>
                    <a:pt x="1517" y="140"/>
                  </a:cubicBezTo>
                  <a:cubicBezTo>
                    <a:pt x="1399" y="54"/>
                    <a:pt x="1251" y="12"/>
                    <a:pt x="1098" y="3"/>
                  </a:cubicBezTo>
                  <a:cubicBezTo>
                    <a:pt x="1077" y="2"/>
                    <a:pt x="1055" y="1"/>
                    <a:pt x="1034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9912168" y="11406748"/>
              <a:ext cx="90909" cy="117632"/>
            </a:xfrm>
            <a:custGeom>
              <a:rect b="b" l="l" r="r" t="t"/>
              <a:pathLst>
                <a:path extrusionOk="0" h="1479" w="1143">
                  <a:moveTo>
                    <a:pt x="890" y="1"/>
                  </a:moveTo>
                  <a:cubicBezTo>
                    <a:pt x="472" y="1"/>
                    <a:pt x="39" y="242"/>
                    <a:pt x="93" y="532"/>
                  </a:cubicBezTo>
                  <a:cubicBezTo>
                    <a:pt x="130" y="733"/>
                    <a:pt x="100" y="1050"/>
                    <a:pt x="36" y="1288"/>
                  </a:cubicBezTo>
                  <a:cubicBezTo>
                    <a:pt x="26" y="1330"/>
                    <a:pt x="14" y="1370"/>
                    <a:pt x="0" y="1407"/>
                  </a:cubicBezTo>
                  <a:cubicBezTo>
                    <a:pt x="56" y="1429"/>
                    <a:pt x="126" y="1444"/>
                    <a:pt x="179" y="1456"/>
                  </a:cubicBezTo>
                  <a:cubicBezTo>
                    <a:pt x="249" y="1471"/>
                    <a:pt x="316" y="1478"/>
                    <a:pt x="378" y="1478"/>
                  </a:cubicBezTo>
                  <a:cubicBezTo>
                    <a:pt x="829" y="1478"/>
                    <a:pt x="1066" y="1112"/>
                    <a:pt x="1097" y="949"/>
                  </a:cubicBezTo>
                  <a:cubicBezTo>
                    <a:pt x="1142" y="714"/>
                    <a:pt x="955" y="3"/>
                    <a:pt x="954" y="3"/>
                  </a:cubicBezTo>
                  <a:cubicBezTo>
                    <a:pt x="954" y="3"/>
                    <a:pt x="954" y="3"/>
                    <a:pt x="954" y="3"/>
                  </a:cubicBezTo>
                  <a:cubicBezTo>
                    <a:pt x="933" y="2"/>
                    <a:pt x="911" y="1"/>
                    <a:pt x="890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9809645" y="11195577"/>
              <a:ext cx="164001" cy="268272"/>
            </a:xfrm>
            <a:custGeom>
              <a:rect b="b" l="l" r="r" t="t"/>
              <a:pathLst>
                <a:path extrusionOk="0" h="3373" w="2062">
                  <a:moveTo>
                    <a:pt x="1356" y="1"/>
                  </a:moveTo>
                  <a:cubicBezTo>
                    <a:pt x="913" y="1"/>
                    <a:pt x="529" y="396"/>
                    <a:pt x="488" y="920"/>
                  </a:cubicBezTo>
                  <a:cubicBezTo>
                    <a:pt x="444" y="1468"/>
                    <a:pt x="1" y="1667"/>
                    <a:pt x="19" y="2220"/>
                  </a:cubicBezTo>
                  <a:cubicBezTo>
                    <a:pt x="41" y="2886"/>
                    <a:pt x="686" y="3373"/>
                    <a:pt x="945" y="3373"/>
                  </a:cubicBezTo>
                  <a:cubicBezTo>
                    <a:pt x="1023" y="3373"/>
                    <a:pt x="1066" y="3329"/>
                    <a:pt x="1047" y="3234"/>
                  </a:cubicBezTo>
                  <a:cubicBezTo>
                    <a:pt x="1010" y="3043"/>
                    <a:pt x="694" y="2682"/>
                    <a:pt x="732" y="1956"/>
                  </a:cubicBezTo>
                  <a:cubicBezTo>
                    <a:pt x="785" y="1481"/>
                    <a:pt x="1025" y="1251"/>
                    <a:pt x="1243" y="934"/>
                  </a:cubicBezTo>
                  <a:cubicBezTo>
                    <a:pt x="1472" y="606"/>
                    <a:pt x="2062" y="283"/>
                    <a:pt x="1875" y="189"/>
                  </a:cubicBezTo>
                  <a:cubicBezTo>
                    <a:pt x="1704" y="59"/>
                    <a:pt x="1526" y="1"/>
                    <a:pt x="1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9821894" y="11332620"/>
              <a:ext cx="28235" cy="79296"/>
            </a:xfrm>
            <a:custGeom>
              <a:rect b="b" l="l" r="r" t="t"/>
              <a:pathLst>
                <a:path extrusionOk="0" h="997" w="355">
                  <a:moveTo>
                    <a:pt x="227" y="0"/>
                  </a:moveTo>
                  <a:cubicBezTo>
                    <a:pt x="223" y="0"/>
                    <a:pt x="218" y="2"/>
                    <a:pt x="214" y="6"/>
                  </a:cubicBezTo>
                  <a:cubicBezTo>
                    <a:pt x="1" y="243"/>
                    <a:pt x="96" y="776"/>
                    <a:pt x="308" y="990"/>
                  </a:cubicBezTo>
                  <a:cubicBezTo>
                    <a:pt x="312" y="994"/>
                    <a:pt x="317" y="996"/>
                    <a:pt x="321" y="996"/>
                  </a:cubicBezTo>
                  <a:cubicBezTo>
                    <a:pt x="339" y="996"/>
                    <a:pt x="354" y="969"/>
                    <a:pt x="335" y="955"/>
                  </a:cubicBezTo>
                  <a:cubicBezTo>
                    <a:pt x="148" y="757"/>
                    <a:pt x="50" y="249"/>
                    <a:pt x="238" y="30"/>
                  </a:cubicBezTo>
                  <a:cubicBezTo>
                    <a:pt x="251" y="17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9861503" y="11235584"/>
              <a:ext cx="215222" cy="255944"/>
            </a:xfrm>
            <a:custGeom>
              <a:rect b="b" l="l" r="r" t="t"/>
              <a:pathLst>
                <a:path extrusionOk="0" h="3218" w="2706">
                  <a:moveTo>
                    <a:pt x="1329" y="1"/>
                  </a:moveTo>
                  <a:cubicBezTo>
                    <a:pt x="633" y="1"/>
                    <a:pt x="75" y="703"/>
                    <a:pt x="12" y="1495"/>
                  </a:cubicBezTo>
                  <a:cubicBezTo>
                    <a:pt x="2" y="1625"/>
                    <a:pt x="1" y="1753"/>
                    <a:pt x="7" y="1877"/>
                  </a:cubicBezTo>
                  <a:cubicBezTo>
                    <a:pt x="48" y="2600"/>
                    <a:pt x="394" y="3208"/>
                    <a:pt x="1088" y="3218"/>
                  </a:cubicBezTo>
                  <a:cubicBezTo>
                    <a:pt x="1093" y="3218"/>
                    <a:pt x="1098" y="3218"/>
                    <a:pt x="1104" y="3218"/>
                  </a:cubicBezTo>
                  <a:cubicBezTo>
                    <a:pt x="1669" y="3218"/>
                    <a:pt x="2245" y="2827"/>
                    <a:pt x="2501" y="2238"/>
                  </a:cubicBezTo>
                  <a:cubicBezTo>
                    <a:pt x="2572" y="2075"/>
                    <a:pt x="2619" y="1895"/>
                    <a:pt x="2634" y="1705"/>
                  </a:cubicBezTo>
                  <a:cubicBezTo>
                    <a:pt x="2705" y="826"/>
                    <a:pt x="2172" y="91"/>
                    <a:pt x="1452" y="8"/>
                  </a:cubicBezTo>
                  <a:cubicBezTo>
                    <a:pt x="1410" y="3"/>
                    <a:pt x="1370" y="1"/>
                    <a:pt x="1329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9877252" y="11324745"/>
              <a:ext cx="31178" cy="17895"/>
            </a:xfrm>
            <a:custGeom>
              <a:rect b="b" l="l" r="r" t="t"/>
              <a:pathLst>
                <a:path extrusionOk="0" h="225" w="392">
                  <a:moveTo>
                    <a:pt x="131" y="0"/>
                  </a:moveTo>
                  <a:cubicBezTo>
                    <a:pt x="90" y="0"/>
                    <a:pt x="54" y="15"/>
                    <a:pt x="38" y="50"/>
                  </a:cubicBezTo>
                  <a:cubicBezTo>
                    <a:pt x="0" y="132"/>
                    <a:pt x="155" y="225"/>
                    <a:pt x="260" y="225"/>
                  </a:cubicBezTo>
                  <a:cubicBezTo>
                    <a:pt x="296" y="225"/>
                    <a:pt x="325" y="214"/>
                    <a:pt x="340" y="189"/>
                  </a:cubicBezTo>
                  <a:cubicBezTo>
                    <a:pt x="391" y="102"/>
                    <a:pt x="240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9951698" y="11330711"/>
              <a:ext cx="28314" cy="16623"/>
            </a:xfrm>
            <a:custGeom>
              <a:rect b="b" l="l" r="r" t="t"/>
              <a:pathLst>
                <a:path extrusionOk="0" h="209" w="356">
                  <a:moveTo>
                    <a:pt x="230" y="0"/>
                  </a:moveTo>
                  <a:cubicBezTo>
                    <a:pt x="129" y="0"/>
                    <a:pt x="0" y="65"/>
                    <a:pt x="22" y="153"/>
                  </a:cubicBezTo>
                  <a:cubicBezTo>
                    <a:pt x="32" y="193"/>
                    <a:pt x="74" y="209"/>
                    <a:pt x="125" y="209"/>
                  </a:cubicBezTo>
                  <a:cubicBezTo>
                    <a:pt x="224" y="209"/>
                    <a:pt x="355" y="146"/>
                    <a:pt x="344" y="72"/>
                  </a:cubicBezTo>
                  <a:cubicBezTo>
                    <a:pt x="337" y="21"/>
                    <a:pt x="288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9883615" y="11351549"/>
              <a:ext cx="15350" cy="17100"/>
            </a:xfrm>
            <a:custGeom>
              <a:rect b="b" l="l" r="r" t="t"/>
              <a:pathLst>
                <a:path extrusionOk="0" h="215" w="193">
                  <a:moveTo>
                    <a:pt x="91" y="0"/>
                  </a:moveTo>
                  <a:cubicBezTo>
                    <a:pt x="58" y="0"/>
                    <a:pt x="23" y="21"/>
                    <a:pt x="10" y="56"/>
                  </a:cubicBezTo>
                  <a:cubicBezTo>
                    <a:pt x="1" y="83"/>
                    <a:pt x="0" y="116"/>
                    <a:pt x="7" y="143"/>
                  </a:cubicBezTo>
                  <a:cubicBezTo>
                    <a:pt x="17" y="188"/>
                    <a:pt x="45" y="214"/>
                    <a:pt x="82" y="214"/>
                  </a:cubicBezTo>
                  <a:cubicBezTo>
                    <a:pt x="83" y="214"/>
                    <a:pt x="84" y="214"/>
                    <a:pt x="84" y="214"/>
                  </a:cubicBezTo>
                  <a:cubicBezTo>
                    <a:pt x="164" y="210"/>
                    <a:pt x="192" y="96"/>
                    <a:pt x="154" y="36"/>
                  </a:cubicBezTo>
                  <a:cubicBezTo>
                    <a:pt x="139" y="11"/>
                    <a:pt x="115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9956868" y="11356481"/>
              <a:ext cx="15271" cy="17100"/>
            </a:xfrm>
            <a:custGeom>
              <a:rect b="b" l="l" r="r" t="t"/>
              <a:pathLst>
                <a:path extrusionOk="0" h="215" w="192">
                  <a:moveTo>
                    <a:pt x="88" y="0"/>
                  </a:moveTo>
                  <a:cubicBezTo>
                    <a:pt x="53" y="0"/>
                    <a:pt x="18" y="23"/>
                    <a:pt x="7" y="60"/>
                  </a:cubicBezTo>
                  <a:cubicBezTo>
                    <a:pt x="0" y="87"/>
                    <a:pt x="0" y="118"/>
                    <a:pt x="7" y="147"/>
                  </a:cubicBezTo>
                  <a:cubicBezTo>
                    <a:pt x="20" y="189"/>
                    <a:pt x="47" y="214"/>
                    <a:pt x="80" y="214"/>
                  </a:cubicBezTo>
                  <a:cubicBezTo>
                    <a:pt x="82" y="214"/>
                    <a:pt x="85" y="214"/>
                    <a:pt x="87" y="214"/>
                  </a:cubicBezTo>
                  <a:cubicBezTo>
                    <a:pt x="167" y="206"/>
                    <a:pt x="191" y="92"/>
                    <a:pt x="150" y="33"/>
                  </a:cubicBezTo>
                  <a:cubicBezTo>
                    <a:pt x="134" y="10"/>
                    <a:pt x="111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9906601" y="11412157"/>
              <a:ext cx="46130" cy="30223"/>
            </a:xfrm>
            <a:custGeom>
              <a:rect b="b" l="l" r="r" t="t"/>
              <a:pathLst>
                <a:path extrusionOk="0" h="380" w="580">
                  <a:moveTo>
                    <a:pt x="490" y="1"/>
                  </a:moveTo>
                  <a:cubicBezTo>
                    <a:pt x="473" y="1"/>
                    <a:pt x="457" y="5"/>
                    <a:pt x="443" y="16"/>
                  </a:cubicBezTo>
                  <a:cubicBezTo>
                    <a:pt x="428" y="27"/>
                    <a:pt x="410" y="40"/>
                    <a:pt x="397" y="54"/>
                  </a:cubicBezTo>
                  <a:cubicBezTo>
                    <a:pt x="339" y="105"/>
                    <a:pt x="269" y="130"/>
                    <a:pt x="189" y="130"/>
                  </a:cubicBezTo>
                  <a:cubicBezTo>
                    <a:pt x="188" y="130"/>
                    <a:pt x="186" y="130"/>
                    <a:pt x="184" y="130"/>
                  </a:cubicBezTo>
                  <a:cubicBezTo>
                    <a:pt x="176" y="130"/>
                    <a:pt x="168" y="129"/>
                    <a:pt x="159" y="129"/>
                  </a:cubicBezTo>
                  <a:cubicBezTo>
                    <a:pt x="141" y="129"/>
                    <a:pt x="121" y="130"/>
                    <a:pt x="102" y="134"/>
                  </a:cubicBezTo>
                  <a:cubicBezTo>
                    <a:pt x="28" y="147"/>
                    <a:pt x="1" y="230"/>
                    <a:pt x="53" y="289"/>
                  </a:cubicBezTo>
                  <a:cubicBezTo>
                    <a:pt x="81" y="321"/>
                    <a:pt x="116" y="345"/>
                    <a:pt x="153" y="358"/>
                  </a:cubicBezTo>
                  <a:cubicBezTo>
                    <a:pt x="189" y="373"/>
                    <a:pt x="228" y="380"/>
                    <a:pt x="268" y="380"/>
                  </a:cubicBezTo>
                  <a:cubicBezTo>
                    <a:pt x="371" y="380"/>
                    <a:pt x="475" y="331"/>
                    <a:pt x="530" y="252"/>
                  </a:cubicBezTo>
                  <a:cubicBezTo>
                    <a:pt x="533" y="248"/>
                    <a:pt x="536" y="245"/>
                    <a:pt x="537" y="242"/>
                  </a:cubicBezTo>
                  <a:cubicBezTo>
                    <a:pt x="556" y="211"/>
                    <a:pt x="569" y="175"/>
                    <a:pt x="575" y="137"/>
                  </a:cubicBezTo>
                  <a:cubicBezTo>
                    <a:pt x="580" y="100"/>
                    <a:pt x="578" y="44"/>
                    <a:pt x="547" y="21"/>
                  </a:cubicBezTo>
                  <a:cubicBezTo>
                    <a:pt x="530" y="8"/>
                    <a:pt x="510" y="1"/>
                    <a:pt x="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9918690" y="11428303"/>
              <a:ext cx="30621" cy="14237"/>
            </a:xfrm>
            <a:custGeom>
              <a:rect b="b" l="l" r="r" t="t"/>
              <a:pathLst>
                <a:path extrusionOk="0" h="179" w="385">
                  <a:moveTo>
                    <a:pt x="249" y="0"/>
                  </a:moveTo>
                  <a:cubicBezTo>
                    <a:pt x="154" y="0"/>
                    <a:pt x="34" y="45"/>
                    <a:pt x="1" y="157"/>
                  </a:cubicBezTo>
                  <a:cubicBezTo>
                    <a:pt x="37" y="171"/>
                    <a:pt x="76" y="178"/>
                    <a:pt x="114" y="178"/>
                  </a:cubicBezTo>
                  <a:cubicBezTo>
                    <a:pt x="218" y="178"/>
                    <a:pt x="322" y="129"/>
                    <a:pt x="378" y="50"/>
                  </a:cubicBezTo>
                  <a:cubicBezTo>
                    <a:pt x="381" y="46"/>
                    <a:pt x="384" y="44"/>
                    <a:pt x="385" y="40"/>
                  </a:cubicBezTo>
                  <a:cubicBezTo>
                    <a:pt x="378" y="27"/>
                    <a:pt x="347" y="19"/>
                    <a:pt x="337" y="15"/>
                  </a:cubicBezTo>
                  <a:cubicBezTo>
                    <a:pt x="315" y="9"/>
                    <a:pt x="292" y="4"/>
                    <a:pt x="270" y="1"/>
                  </a:cubicBezTo>
                  <a:cubicBezTo>
                    <a:pt x="263" y="0"/>
                    <a:pt x="256" y="0"/>
                    <a:pt x="249" y="0"/>
                  </a:cubicBezTo>
                  <a:close/>
                </a:path>
              </a:pathLst>
            </a:custGeom>
            <a:solidFill>
              <a:srgbClr val="F06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9912964" y="11350356"/>
              <a:ext cx="22906" cy="51300"/>
            </a:xfrm>
            <a:custGeom>
              <a:rect b="b" l="l" r="r" t="t"/>
              <a:pathLst>
                <a:path extrusionOk="0" h="645" w="288">
                  <a:moveTo>
                    <a:pt x="173" y="1"/>
                  </a:moveTo>
                  <a:cubicBezTo>
                    <a:pt x="136" y="1"/>
                    <a:pt x="55" y="346"/>
                    <a:pt x="46" y="373"/>
                  </a:cubicBezTo>
                  <a:cubicBezTo>
                    <a:pt x="1" y="524"/>
                    <a:pt x="62" y="602"/>
                    <a:pt x="211" y="636"/>
                  </a:cubicBezTo>
                  <a:cubicBezTo>
                    <a:pt x="228" y="641"/>
                    <a:pt x="245" y="642"/>
                    <a:pt x="262" y="644"/>
                  </a:cubicBezTo>
                  <a:cubicBezTo>
                    <a:pt x="262" y="644"/>
                    <a:pt x="263" y="644"/>
                    <a:pt x="263" y="644"/>
                  </a:cubicBezTo>
                  <a:cubicBezTo>
                    <a:pt x="284" y="644"/>
                    <a:pt x="288" y="609"/>
                    <a:pt x="266" y="606"/>
                  </a:cubicBezTo>
                  <a:cubicBezTo>
                    <a:pt x="214" y="593"/>
                    <a:pt x="144" y="576"/>
                    <a:pt x="104" y="541"/>
                  </a:cubicBezTo>
                  <a:cubicBezTo>
                    <a:pt x="66" y="505"/>
                    <a:pt x="74" y="441"/>
                    <a:pt x="88" y="383"/>
                  </a:cubicBezTo>
                  <a:cubicBezTo>
                    <a:pt x="117" y="261"/>
                    <a:pt x="149" y="139"/>
                    <a:pt x="185" y="20"/>
                  </a:cubicBezTo>
                  <a:cubicBezTo>
                    <a:pt x="182" y="7"/>
                    <a:pt x="178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10019066" y="11377876"/>
              <a:ext cx="11692" cy="14237"/>
            </a:xfrm>
            <a:custGeom>
              <a:rect b="b" l="l" r="r" t="t"/>
              <a:pathLst>
                <a:path extrusionOk="0" h="179" w="147">
                  <a:moveTo>
                    <a:pt x="123" y="0"/>
                  </a:moveTo>
                  <a:cubicBezTo>
                    <a:pt x="117" y="0"/>
                    <a:pt x="112" y="3"/>
                    <a:pt x="108" y="9"/>
                  </a:cubicBezTo>
                  <a:cubicBezTo>
                    <a:pt x="79" y="54"/>
                    <a:pt x="47" y="104"/>
                    <a:pt x="10" y="141"/>
                  </a:cubicBezTo>
                  <a:cubicBezTo>
                    <a:pt x="0" y="149"/>
                    <a:pt x="0" y="163"/>
                    <a:pt x="9" y="172"/>
                  </a:cubicBezTo>
                  <a:cubicBezTo>
                    <a:pt x="12" y="177"/>
                    <a:pt x="18" y="179"/>
                    <a:pt x="24" y="179"/>
                  </a:cubicBezTo>
                  <a:cubicBezTo>
                    <a:pt x="29" y="179"/>
                    <a:pt x="35" y="177"/>
                    <a:pt x="39" y="173"/>
                  </a:cubicBezTo>
                  <a:cubicBezTo>
                    <a:pt x="88" y="131"/>
                    <a:pt x="114" y="78"/>
                    <a:pt x="139" y="24"/>
                  </a:cubicBezTo>
                  <a:cubicBezTo>
                    <a:pt x="146" y="11"/>
                    <a:pt x="13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9862060" y="11377717"/>
              <a:ext cx="198360" cy="113815"/>
            </a:xfrm>
            <a:custGeom>
              <a:rect b="b" l="l" r="r" t="t"/>
              <a:pathLst>
                <a:path extrusionOk="0" h="1431" w="2494">
                  <a:moveTo>
                    <a:pt x="521" y="0"/>
                  </a:moveTo>
                  <a:cubicBezTo>
                    <a:pt x="482" y="0"/>
                    <a:pt x="103" y="2"/>
                    <a:pt x="0" y="90"/>
                  </a:cubicBezTo>
                  <a:cubicBezTo>
                    <a:pt x="41" y="813"/>
                    <a:pt x="387" y="1421"/>
                    <a:pt x="1081" y="1431"/>
                  </a:cubicBezTo>
                  <a:cubicBezTo>
                    <a:pt x="1086" y="1431"/>
                    <a:pt x="1091" y="1431"/>
                    <a:pt x="1097" y="1431"/>
                  </a:cubicBezTo>
                  <a:cubicBezTo>
                    <a:pt x="1662" y="1431"/>
                    <a:pt x="2238" y="1040"/>
                    <a:pt x="2494" y="451"/>
                  </a:cubicBezTo>
                  <a:cubicBezTo>
                    <a:pt x="2381" y="405"/>
                    <a:pt x="2262" y="368"/>
                    <a:pt x="2170" y="333"/>
                  </a:cubicBezTo>
                  <a:cubicBezTo>
                    <a:pt x="1643" y="134"/>
                    <a:pt x="1082" y="11"/>
                    <a:pt x="521" y="0"/>
                  </a:cubicBezTo>
                  <a:close/>
                </a:path>
              </a:pathLst>
            </a:custGeom>
            <a:solidFill>
              <a:srgbClr val="5A6B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9883853" y="11408896"/>
              <a:ext cx="91068" cy="12646"/>
            </a:xfrm>
            <a:custGeom>
              <a:rect b="b" l="l" r="r" t="t"/>
              <a:pathLst>
                <a:path extrusionOk="0" h="159" w="1145">
                  <a:moveTo>
                    <a:pt x="289" y="1"/>
                  </a:moveTo>
                  <a:cubicBezTo>
                    <a:pt x="200" y="1"/>
                    <a:pt x="110" y="7"/>
                    <a:pt x="21" y="23"/>
                  </a:cubicBezTo>
                  <a:cubicBezTo>
                    <a:pt x="0" y="28"/>
                    <a:pt x="6" y="56"/>
                    <a:pt x="22" y="56"/>
                  </a:cubicBezTo>
                  <a:cubicBezTo>
                    <a:pt x="24" y="56"/>
                    <a:pt x="26" y="56"/>
                    <a:pt x="28" y="55"/>
                  </a:cubicBezTo>
                  <a:cubicBezTo>
                    <a:pt x="102" y="44"/>
                    <a:pt x="177" y="39"/>
                    <a:pt x="252" y="39"/>
                  </a:cubicBezTo>
                  <a:cubicBezTo>
                    <a:pt x="541" y="39"/>
                    <a:pt x="835" y="109"/>
                    <a:pt x="1116" y="158"/>
                  </a:cubicBezTo>
                  <a:cubicBezTo>
                    <a:pt x="1118" y="158"/>
                    <a:pt x="1120" y="158"/>
                    <a:pt x="1121" y="158"/>
                  </a:cubicBezTo>
                  <a:cubicBezTo>
                    <a:pt x="1131" y="158"/>
                    <a:pt x="1140" y="151"/>
                    <a:pt x="1142" y="141"/>
                  </a:cubicBezTo>
                  <a:cubicBezTo>
                    <a:pt x="1145" y="130"/>
                    <a:pt x="1137" y="119"/>
                    <a:pt x="1125" y="115"/>
                  </a:cubicBezTo>
                  <a:cubicBezTo>
                    <a:pt x="850" y="66"/>
                    <a:pt x="570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9881785" y="11439279"/>
              <a:ext cx="91147" cy="12567"/>
            </a:xfrm>
            <a:custGeom>
              <a:rect b="b" l="l" r="r" t="t"/>
              <a:pathLst>
                <a:path extrusionOk="0" h="158" w="1146">
                  <a:moveTo>
                    <a:pt x="287" y="0"/>
                  </a:moveTo>
                  <a:cubicBezTo>
                    <a:pt x="198" y="0"/>
                    <a:pt x="110" y="6"/>
                    <a:pt x="21" y="22"/>
                  </a:cubicBezTo>
                  <a:cubicBezTo>
                    <a:pt x="0" y="27"/>
                    <a:pt x="6" y="56"/>
                    <a:pt x="23" y="56"/>
                  </a:cubicBezTo>
                  <a:cubicBezTo>
                    <a:pt x="25" y="56"/>
                    <a:pt x="27" y="55"/>
                    <a:pt x="28" y="55"/>
                  </a:cubicBezTo>
                  <a:cubicBezTo>
                    <a:pt x="103" y="44"/>
                    <a:pt x="178" y="39"/>
                    <a:pt x="254" y="39"/>
                  </a:cubicBezTo>
                  <a:cubicBezTo>
                    <a:pt x="543" y="39"/>
                    <a:pt x="836" y="109"/>
                    <a:pt x="1117" y="158"/>
                  </a:cubicBezTo>
                  <a:cubicBezTo>
                    <a:pt x="1118" y="158"/>
                    <a:pt x="1119" y="158"/>
                    <a:pt x="1120" y="158"/>
                  </a:cubicBezTo>
                  <a:cubicBezTo>
                    <a:pt x="1131" y="158"/>
                    <a:pt x="1140" y="151"/>
                    <a:pt x="1142" y="140"/>
                  </a:cubicBezTo>
                  <a:cubicBezTo>
                    <a:pt x="1145" y="129"/>
                    <a:pt x="1137" y="117"/>
                    <a:pt x="1126" y="114"/>
                  </a:cubicBezTo>
                  <a:cubicBezTo>
                    <a:pt x="849" y="65"/>
                    <a:pt x="568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9884569" y="11191600"/>
              <a:ext cx="297540" cy="437761"/>
            </a:xfrm>
            <a:custGeom>
              <a:rect b="b" l="l" r="r" t="t"/>
              <a:pathLst>
                <a:path extrusionOk="0" h="5504" w="3741">
                  <a:moveTo>
                    <a:pt x="1218" y="1"/>
                  </a:moveTo>
                  <a:cubicBezTo>
                    <a:pt x="882" y="1"/>
                    <a:pt x="561" y="106"/>
                    <a:pt x="347" y="359"/>
                  </a:cubicBezTo>
                  <a:cubicBezTo>
                    <a:pt x="182" y="553"/>
                    <a:pt x="0" y="974"/>
                    <a:pt x="248" y="1180"/>
                  </a:cubicBezTo>
                  <a:cubicBezTo>
                    <a:pt x="304" y="1226"/>
                    <a:pt x="356" y="1278"/>
                    <a:pt x="421" y="1314"/>
                  </a:cubicBezTo>
                  <a:cubicBezTo>
                    <a:pt x="618" y="1421"/>
                    <a:pt x="722" y="1382"/>
                    <a:pt x="895" y="1420"/>
                  </a:cubicBezTo>
                  <a:cubicBezTo>
                    <a:pt x="1198" y="1487"/>
                    <a:pt x="1128" y="1873"/>
                    <a:pt x="1395" y="2032"/>
                  </a:cubicBezTo>
                  <a:cubicBezTo>
                    <a:pt x="1615" y="2164"/>
                    <a:pt x="1738" y="2099"/>
                    <a:pt x="1910" y="2205"/>
                  </a:cubicBezTo>
                  <a:cubicBezTo>
                    <a:pt x="2008" y="2265"/>
                    <a:pt x="2018" y="2405"/>
                    <a:pt x="1977" y="2512"/>
                  </a:cubicBezTo>
                  <a:cubicBezTo>
                    <a:pt x="1807" y="2953"/>
                    <a:pt x="1353" y="3280"/>
                    <a:pt x="1528" y="3798"/>
                  </a:cubicBezTo>
                  <a:cubicBezTo>
                    <a:pt x="1615" y="4057"/>
                    <a:pt x="1871" y="4081"/>
                    <a:pt x="1864" y="4362"/>
                  </a:cubicBezTo>
                  <a:cubicBezTo>
                    <a:pt x="1856" y="4619"/>
                    <a:pt x="1792" y="5025"/>
                    <a:pt x="1954" y="5239"/>
                  </a:cubicBezTo>
                  <a:cubicBezTo>
                    <a:pt x="2081" y="5405"/>
                    <a:pt x="2288" y="5504"/>
                    <a:pt x="2496" y="5504"/>
                  </a:cubicBezTo>
                  <a:cubicBezTo>
                    <a:pt x="2531" y="5504"/>
                    <a:pt x="2566" y="5501"/>
                    <a:pt x="2600" y="5495"/>
                  </a:cubicBezTo>
                  <a:cubicBezTo>
                    <a:pt x="3164" y="5403"/>
                    <a:pt x="3178" y="4843"/>
                    <a:pt x="3160" y="4391"/>
                  </a:cubicBezTo>
                  <a:cubicBezTo>
                    <a:pt x="3145" y="4070"/>
                    <a:pt x="3430" y="3891"/>
                    <a:pt x="3524" y="3613"/>
                  </a:cubicBezTo>
                  <a:cubicBezTo>
                    <a:pt x="3741" y="2977"/>
                    <a:pt x="2988" y="2435"/>
                    <a:pt x="2938" y="1772"/>
                  </a:cubicBezTo>
                  <a:cubicBezTo>
                    <a:pt x="2889" y="1136"/>
                    <a:pt x="2801" y="671"/>
                    <a:pt x="2214" y="294"/>
                  </a:cubicBezTo>
                  <a:cubicBezTo>
                    <a:pt x="1934" y="114"/>
                    <a:pt x="1568" y="1"/>
                    <a:pt x="1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10028610" y="11225086"/>
              <a:ext cx="128369" cy="352181"/>
            </a:xfrm>
            <a:custGeom>
              <a:rect b="b" l="l" r="r" t="t"/>
              <a:pathLst>
                <a:path extrusionOk="0" h="4428" w="1614">
                  <a:moveTo>
                    <a:pt x="23" y="1"/>
                  </a:moveTo>
                  <a:cubicBezTo>
                    <a:pt x="7" y="1"/>
                    <a:pt x="0" y="29"/>
                    <a:pt x="20" y="34"/>
                  </a:cubicBezTo>
                  <a:cubicBezTo>
                    <a:pt x="396" y="178"/>
                    <a:pt x="704" y="538"/>
                    <a:pt x="730" y="948"/>
                  </a:cubicBezTo>
                  <a:cubicBezTo>
                    <a:pt x="750" y="1153"/>
                    <a:pt x="760" y="1360"/>
                    <a:pt x="790" y="1567"/>
                  </a:cubicBezTo>
                  <a:cubicBezTo>
                    <a:pt x="819" y="1773"/>
                    <a:pt x="887" y="1984"/>
                    <a:pt x="1027" y="2143"/>
                  </a:cubicBezTo>
                  <a:cubicBezTo>
                    <a:pt x="1166" y="2297"/>
                    <a:pt x="1317" y="2445"/>
                    <a:pt x="1371" y="2641"/>
                  </a:cubicBezTo>
                  <a:cubicBezTo>
                    <a:pt x="1529" y="3169"/>
                    <a:pt x="1015" y="3586"/>
                    <a:pt x="970" y="4096"/>
                  </a:cubicBezTo>
                  <a:cubicBezTo>
                    <a:pt x="958" y="4202"/>
                    <a:pt x="961" y="4312"/>
                    <a:pt x="999" y="4413"/>
                  </a:cubicBezTo>
                  <a:cubicBezTo>
                    <a:pt x="1001" y="4422"/>
                    <a:pt x="1010" y="4427"/>
                    <a:pt x="1020" y="4427"/>
                  </a:cubicBezTo>
                  <a:cubicBezTo>
                    <a:pt x="1022" y="4427"/>
                    <a:pt x="1024" y="4427"/>
                    <a:pt x="1026" y="4427"/>
                  </a:cubicBezTo>
                  <a:cubicBezTo>
                    <a:pt x="1038" y="4422"/>
                    <a:pt x="1043" y="4409"/>
                    <a:pt x="1040" y="4398"/>
                  </a:cubicBezTo>
                  <a:cubicBezTo>
                    <a:pt x="844" y="3770"/>
                    <a:pt x="1614" y="3256"/>
                    <a:pt x="1414" y="2628"/>
                  </a:cubicBezTo>
                  <a:cubicBezTo>
                    <a:pt x="1357" y="2422"/>
                    <a:pt x="1199" y="2266"/>
                    <a:pt x="1061" y="2113"/>
                  </a:cubicBezTo>
                  <a:cubicBezTo>
                    <a:pt x="927" y="1962"/>
                    <a:pt x="862" y="1763"/>
                    <a:pt x="833" y="1560"/>
                  </a:cubicBezTo>
                  <a:cubicBezTo>
                    <a:pt x="802" y="1358"/>
                    <a:pt x="790" y="1151"/>
                    <a:pt x="769" y="944"/>
                  </a:cubicBezTo>
                  <a:cubicBezTo>
                    <a:pt x="741" y="520"/>
                    <a:pt x="420" y="148"/>
                    <a:pt x="29" y="2"/>
                  </a:cubicBezTo>
                  <a:cubicBezTo>
                    <a:pt x="27" y="1"/>
                    <a:pt x="25" y="1"/>
                    <a:pt x="23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9894034" y="11203611"/>
              <a:ext cx="41994" cy="65060"/>
            </a:xfrm>
            <a:custGeom>
              <a:rect b="b" l="l" r="r" t="t"/>
              <a:pathLst>
                <a:path extrusionOk="0" h="818" w="528">
                  <a:moveTo>
                    <a:pt x="502" y="0"/>
                  </a:moveTo>
                  <a:cubicBezTo>
                    <a:pt x="500" y="0"/>
                    <a:pt x="497" y="1"/>
                    <a:pt x="494" y="2"/>
                  </a:cubicBezTo>
                  <a:cubicBezTo>
                    <a:pt x="187" y="144"/>
                    <a:pt x="1" y="462"/>
                    <a:pt x="3" y="795"/>
                  </a:cubicBezTo>
                  <a:cubicBezTo>
                    <a:pt x="2" y="809"/>
                    <a:pt x="13" y="817"/>
                    <a:pt x="25" y="817"/>
                  </a:cubicBezTo>
                  <a:cubicBezTo>
                    <a:pt x="36" y="817"/>
                    <a:pt x="46" y="811"/>
                    <a:pt x="47" y="797"/>
                  </a:cubicBezTo>
                  <a:cubicBezTo>
                    <a:pt x="49" y="477"/>
                    <a:pt x="218" y="177"/>
                    <a:pt x="510" y="33"/>
                  </a:cubicBezTo>
                  <a:cubicBezTo>
                    <a:pt x="527" y="24"/>
                    <a:pt x="518" y="0"/>
                    <a:pt x="502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36"/>
          <p:cNvSpPr txBox="1"/>
          <p:nvPr/>
        </p:nvSpPr>
        <p:spPr>
          <a:xfrm>
            <a:off x="60225" y="11900"/>
            <a:ext cx="894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PPA Step 4: Evaluate Existing Solutions</a:t>
            </a:r>
            <a:endParaRPr sz="2400">
              <a:solidFill>
                <a:schemeClr val="l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85" name="Google Shape;985;p36"/>
          <p:cNvSpPr txBox="1"/>
          <p:nvPr/>
        </p:nvSpPr>
        <p:spPr>
          <a:xfrm>
            <a:off x="60225" y="566000"/>
            <a:ext cx="9083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Directions: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Since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systemic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racism is a national issue, with your group, choose 4 states in the United States which to research. One state must be in the Northeast, one in the South, one in the Midwest,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and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one on the West Coast. Each group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member should research: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The racial/ ethnic breakdown of the state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At least 2 current stats on racist crimes/ biases in that state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At least 2 current laws in that state to combat racist hate crimes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chivo"/>
              <a:buChar char="●"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Your opinions on the effectiveness of each law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Compile your data on your chart on slide 6-7 of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3"/>
              </a:rPr>
              <a:t>your group PPA slideshow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86" name="Google Shape;986;p36"/>
          <p:cNvSpPr txBox="1"/>
          <p:nvPr/>
        </p:nvSpPr>
        <p:spPr>
          <a:xfrm>
            <a:off x="3935775" y="3322100"/>
            <a:ext cx="4260600" cy="923400"/>
          </a:xfrm>
          <a:prstGeom prst="rect">
            <a:avLst/>
          </a:prstGeom>
          <a:solidFill>
            <a:srgbClr val="FFAD8A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chivo"/>
                <a:ea typeface="Archivo"/>
                <a:cs typeface="Archivo"/>
                <a:sym typeface="Archivo"/>
              </a:rPr>
              <a:t>Sum Up: What did you find in your research?</a:t>
            </a:r>
            <a:endParaRPr sz="240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37"/>
          <p:cNvGrpSpPr/>
          <p:nvPr/>
        </p:nvGrpSpPr>
        <p:grpSpPr>
          <a:xfrm>
            <a:off x="296925" y="1288075"/>
            <a:ext cx="3479124" cy="3713647"/>
            <a:chOff x="296925" y="1288075"/>
            <a:chExt cx="3479124" cy="3713647"/>
          </a:xfrm>
        </p:grpSpPr>
        <p:sp>
          <p:nvSpPr>
            <p:cNvPr id="992" name="Google Shape;992;p37"/>
            <p:cNvSpPr/>
            <p:nvPr/>
          </p:nvSpPr>
          <p:spPr>
            <a:xfrm>
              <a:off x="405317" y="1358566"/>
              <a:ext cx="3331675" cy="3643150"/>
            </a:xfrm>
            <a:custGeom>
              <a:rect b="b" l="l" r="r" t="t"/>
              <a:pathLst>
                <a:path extrusionOk="0" h="145726" w="133267">
                  <a:moveTo>
                    <a:pt x="75386" y="1273"/>
                  </a:moveTo>
                  <a:cubicBezTo>
                    <a:pt x="54258" y="-5999"/>
                    <a:pt x="12972" y="19976"/>
                    <a:pt x="3882" y="38842"/>
                  </a:cubicBezTo>
                  <a:cubicBezTo>
                    <a:pt x="-5207" y="57708"/>
                    <a:pt x="2589" y="96813"/>
                    <a:pt x="20849" y="114467"/>
                  </a:cubicBezTo>
                  <a:cubicBezTo>
                    <a:pt x="39109" y="132121"/>
                    <a:pt x="95141" y="150098"/>
                    <a:pt x="113441" y="144765"/>
                  </a:cubicBezTo>
                  <a:cubicBezTo>
                    <a:pt x="131741" y="139433"/>
                    <a:pt x="136993" y="106387"/>
                    <a:pt x="130650" y="82472"/>
                  </a:cubicBezTo>
                  <a:cubicBezTo>
                    <a:pt x="124308" y="58557"/>
                    <a:pt x="96514" y="8545"/>
                    <a:pt x="75386" y="1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993" name="Google Shape;993;p37"/>
            <p:cNvSpPr/>
            <p:nvPr/>
          </p:nvSpPr>
          <p:spPr>
            <a:xfrm>
              <a:off x="2417800" y="12880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329449" y="39328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3581049" y="270884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6925" y="33859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1460174" y="48067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1781525" y="48067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3666500" y="307367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594275" y="19284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37"/>
          <p:cNvSpPr txBox="1"/>
          <p:nvPr>
            <p:ph idx="1" type="subTitle"/>
          </p:nvPr>
        </p:nvSpPr>
        <p:spPr>
          <a:xfrm>
            <a:off x="1360300" y="70250"/>
            <a:ext cx="7726800" cy="8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PPA Step 5: Developing Uniform Solutions</a:t>
            </a:r>
            <a:endParaRPr sz="2900"/>
          </a:p>
        </p:txBody>
      </p:sp>
      <p:grpSp>
        <p:nvGrpSpPr>
          <p:cNvPr id="1002" name="Google Shape;1002;p37"/>
          <p:cNvGrpSpPr/>
          <p:nvPr/>
        </p:nvGrpSpPr>
        <p:grpSpPr>
          <a:xfrm>
            <a:off x="2086082" y="1751704"/>
            <a:ext cx="1494956" cy="2856865"/>
            <a:chOff x="9334651" y="2503697"/>
            <a:chExt cx="1058077" cy="2021986"/>
          </a:xfrm>
        </p:grpSpPr>
        <p:sp>
          <p:nvSpPr>
            <p:cNvPr id="1003" name="Google Shape;1003;p37"/>
            <p:cNvSpPr/>
            <p:nvPr/>
          </p:nvSpPr>
          <p:spPr>
            <a:xfrm>
              <a:off x="9851561" y="3843418"/>
              <a:ext cx="226038" cy="675968"/>
            </a:xfrm>
            <a:custGeom>
              <a:rect b="b" l="l" r="r" t="t"/>
              <a:pathLst>
                <a:path extrusionOk="0" h="8499" w="2842">
                  <a:moveTo>
                    <a:pt x="1035" y="0"/>
                  </a:moveTo>
                  <a:cubicBezTo>
                    <a:pt x="968" y="0"/>
                    <a:pt x="905" y="11"/>
                    <a:pt x="851" y="33"/>
                  </a:cubicBezTo>
                  <a:cubicBezTo>
                    <a:pt x="398" y="218"/>
                    <a:pt x="239" y="664"/>
                    <a:pt x="169" y="1111"/>
                  </a:cubicBezTo>
                  <a:cubicBezTo>
                    <a:pt x="153" y="1212"/>
                    <a:pt x="141" y="1312"/>
                    <a:pt x="133" y="1410"/>
                  </a:cubicBezTo>
                  <a:cubicBezTo>
                    <a:pt x="64" y="2146"/>
                    <a:pt x="1" y="2895"/>
                    <a:pt x="17" y="3637"/>
                  </a:cubicBezTo>
                  <a:cubicBezTo>
                    <a:pt x="32" y="4304"/>
                    <a:pt x="126" y="4962"/>
                    <a:pt x="233" y="5619"/>
                  </a:cubicBezTo>
                  <a:cubicBezTo>
                    <a:pt x="313" y="6106"/>
                    <a:pt x="407" y="6605"/>
                    <a:pt x="362" y="7099"/>
                  </a:cubicBezTo>
                  <a:cubicBezTo>
                    <a:pt x="346" y="7285"/>
                    <a:pt x="308" y="7468"/>
                    <a:pt x="242" y="7644"/>
                  </a:cubicBezTo>
                  <a:cubicBezTo>
                    <a:pt x="202" y="7752"/>
                    <a:pt x="159" y="8082"/>
                    <a:pt x="294" y="8268"/>
                  </a:cubicBezTo>
                  <a:cubicBezTo>
                    <a:pt x="372" y="8374"/>
                    <a:pt x="475" y="8405"/>
                    <a:pt x="593" y="8405"/>
                  </a:cubicBezTo>
                  <a:cubicBezTo>
                    <a:pt x="696" y="8405"/>
                    <a:pt x="809" y="8381"/>
                    <a:pt x="925" y="8362"/>
                  </a:cubicBezTo>
                  <a:cubicBezTo>
                    <a:pt x="966" y="8355"/>
                    <a:pt x="1009" y="8352"/>
                    <a:pt x="1052" y="8352"/>
                  </a:cubicBezTo>
                  <a:cubicBezTo>
                    <a:pt x="1333" y="8352"/>
                    <a:pt x="1647" y="8474"/>
                    <a:pt x="1943" y="8485"/>
                  </a:cubicBezTo>
                  <a:cubicBezTo>
                    <a:pt x="2033" y="8489"/>
                    <a:pt x="2149" y="8499"/>
                    <a:pt x="2268" y="8499"/>
                  </a:cubicBezTo>
                  <a:cubicBezTo>
                    <a:pt x="2492" y="8499"/>
                    <a:pt x="2724" y="8462"/>
                    <a:pt x="2804" y="8276"/>
                  </a:cubicBezTo>
                  <a:cubicBezTo>
                    <a:pt x="2842" y="8185"/>
                    <a:pt x="2700" y="8152"/>
                    <a:pt x="2640" y="8135"/>
                  </a:cubicBezTo>
                  <a:cubicBezTo>
                    <a:pt x="2326" y="8038"/>
                    <a:pt x="2055" y="7843"/>
                    <a:pt x="1789" y="7657"/>
                  </a:cubicBezTo>
                  <a:cubicBezTo>
                    <a:pt x="1566" y="7500"/>
                    <a:pt x="1435" y="7379"/>
                    <a:pt x="1365" y="7228"/>
                  </a:cubicBezTo>
                  <a:cubicBezTo>
                    <a:pt x="1274" y="7032"/>
                    <a:pt x="1288" y="6845"/>
                    <a:pt x="1300" y="6758"/>
                  </a:cubicBezTo>
                  <a:cubicBezTo>
                    <a:pt x="1671" y="4189"/>
                    <a:pt x="1825" y="2765"/>
                    <a:pt x="1825" y="2762"/>
                  </a:cubicBezTo>
                  <a:cubicBezTo>
                    <a:pt x="1902" y="2295"/>
                    <a:pt x="1907" y="1827"/>
                    <a:pt x="1912" y="1349"/>
                  </a:cubicBezTo>
                  <a:cubicBezTo>
                    <a:pt x="1917" y="1001"/>
                    <a:pt x="1892" y="623"/>
                    <a:pt x="1692" y="325"/>
                  </a:cubicBezTo>
                  <a:cubicBezTo>
                    <a:pt x="1562" y="133"/>
                    <a:pt x="1274" y="0"/>
                    <a:pt x="1035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9922190" y="3933453"/>
              <a:ext cx="52095" cy="10896"/>
            </a:xfrm>
            <a:custGeom>
              <a:rect b="b" l="l" r="r" t="t"/>
              <a:pathLst>
                <a:path extrusionOk="0" h="137" w="655">
                  <a:moveTo>
                    <a:pt x="635" y="0"/>
                  </a:moveTo>
                  <a:cubicBezTo>
                    <a:pt x="633" y="0"/>
                    <a:pt x="630" y="1"/>
                    <a:pt x="628" y="3"/>
                  </a:cubicBezTo>
                  <a:cubicBezTo>
                    <a:pt x="511" y="62"/>
                    <a:pt x="380" y="91"/>
                    <a:pt x="250" y="91"/>
                  </a:cubicBezTo>
                  <a:cubicBezTo>
                    <a:pt x="174" y="91"/>
                    <a:pt x="99" y="82"/>
                    <a:pt x="26" y="63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16" y="63"/>
                    <a:pt x="7" y="68"/>
                    <a:pt x="4" y="76"/>
                  </a:cubicBezTo>
                  <a:cubicBezTo>
                    <a:pt x="1" y="85"/>
                    <a:pt x="6" y="95"/>
                    <a:pt x="16" y="99"/>
                  </a:cubicBezTo>
                  <a:cubicBezTo>
                    <a:pt x="89" y="124"/>
                    <a:pt x="166" y="136"/>
                    <a:pt x="243" y="136"/>
                  </a:cubicBezTo>
                  <a:cubicBezTo>
                    <a:pt x="382" y="136"/>
                    <a:pt x="521" y="97"/>
                    <a:pt x="641" y="27"/>
                  </a:cubicBezTo>
                  <a:cubicBezTo>
                    <a:pt x="654" y="19"/>
                    <a:pt x="646" y="0"/>
                    <a:pt x="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9871843" y="4351659"/>
              <a:ext cx="93692" cy="82001"/>
            </a:xfrm>
            <a:custGeom>
              <a:rect b="b" l="l" r="r" t="t"/>
              <a:pathLst>
                <a:path extrusionOk="0" h="1031" w="1178">
                  <a:moveTo>
                    <a:pt x="79" y="0"/>
                  </a:moveTo>
                  <a:cubicBezTo>
                    <a:pt x="34" y="0"/>
                    <a:pt x="0" y="42"/>
                    <a:pt x="4" y="96"/>
                  </a:cubicBezTo>
                  <a:lnTo>
                    <a:pt x="59" y="924"/>
                  </a:lnTo>
                  <a:cubicBezTo>
                    <a:pt x="61" y="963"/>
                    <a:pt x="94" y="995"/>
                    <a:pt x="131" y="996"/>
                  </a:cubicBezTo>
                  <a:lnTo>
                    <a:pt x="975" y="1030"/>
                  </a:lnTo>
                  <a:cubicBezTo>
                    <a:pt x="975" y="1030"/>
                    <a:pt x="976" y="1030"/>
                    <a:pt x="977" y="1030"/>
                  </a:cubicBezTo>
                  <a:cubicBezTo>
                    <a:pt x="1013" y="1030"/>
                    <a:pt x="1047" y="1002"/>
                    <a:pt x="1052" y="965"/>
                  </a:cubicBezTo>
                  <a:lnTo>
                    <a:pt x="1170" y="142"/>
                  </a:lnTo>
                  <a:cubicBezTo>
                    <a:pt x="1178" y="88"/>
                    <a:pt x="1147" y="43"/>
                    <a:pt x="1103" y="40"/>
                  </a:cubicBezTo>
                  <a:lnTo>
                    <a:pt x="80" y="0"/>
                  </a:lnTo>
                  <a:cubicBezTo>
                    <a:pt x="80" y="0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9898727" y="4369077"/>
              <a:ext cx="4693" cy="37700"/>
            </a:xfrm>
            <a:custGeom>
              <a:rect b="b" l="l" r="r" t="t"/>
              <a:pathLst>
                <a:path extrusionOk="0" h="474" w="59">
                  <a:moveTo>
                    <a:pt x="23" y="0"/>
                  </a:moveTo>
                  <a:cubicBezTo>
                    <a:pt x="9" y="1"/>
                    <a:pt x="0" y="11"/>
                    <a:pt x="0" y="23"/>
                  </a:cubicBezTo>
                  <a:cubicBezTo>
                    <a:pt x="4" y="167"/>
                    <a:pt x="12" y="313"/>
                    <a:pt x="23" y="458"/>
                  </a:cubicBezTo>
                  <a:cubicBezTo>
                    <a:pt x="23" y="469"/>
                    <a:pt x="31" y="474"/>
                    <a:pt x="39" y="474"/>
                  </a:cubicBezTo>
                  <a:cubicBezTo>
                    <a:pt x="48" y="474"/>
                    <a:pt x="58" y="468"/>
                    <a:pt x="59" y="457"/>
                  </a:cubicBezTo>
                  <a:cubicBezTo>
                    <a:pt x="57" y="310"/>
                    <a:pt x="53" y="165"/>
                    <a:pt x="45" y="21"/>
                  </a:cubicBezTo>
                  <a:cubicBezTo>
                    <a:pt x="44" y="8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9930144" y="4371066"/>
              <a:ext cx="7397" cy="37461"/>
            </a:xfrm>
            <a:custGeom>
              <a:rect b="b" l="l" r="r" t="t"/>
              <a:pathLst>
                <a:path extrusionOk="0" h="471" w="93">
                  <a:moveTo>
                    <a:pt x="69" y="0"/>
                  </a:moveTo>
                  <a:cubicBezTo>
                    <a:pt x="59" y="0"/>
                    <a:pt x="50" y="9"/>
                    <a:pt x="49" y="19"/>
                  </a:cubicBezTo>
                  <a:cubicBezTo>
                    <a:pt x="29" y="163"/>
                    <a:pt x="15" y="309"/>
                    <a:pt x="2" y="454"/>
                  </a:cubicBezTo>
                  <a:cubicBezTo>
                    <a:pt x="1" y="465"/>
                    <a:pt x="10" y="471"/>
                    <a:pt x="19" y="471"/>
                  </a:cubicBezTo>
                  <a:cubicBezTo>
                    <a:pt x="26" y="471"/>
                    <a:pt x="34" y="467"/>
                    <a:pt x="35" y="457"/>
                  </a:cubicBezTo>
                  <a:cubicBezTo>
                    <a:pt x="57" y="313"/>
                    <a:pt x="76" y="169"/>
                    <a:pt x="92" y="24"/>
                  </a:cubicBezTo>
                  <a:cubicBezTo>
                    <a:pt x="93" y="13"/>
                    <a:pt x="84" y="2"/>
                    <a:pt x="72" y="1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9861981" y="4416004"/>
              <a:ext cx="228902" cy="109679"/>
            </a:xfrm>
            <a:custGeom>
              <a:rect b="b" l="l" r="r" t="t"/>
              <a:pathLst>
                <a:path extrusionOk="0" h="1379" w="2878">
                  <a:moveTo>
                    <a:pt x="1031" y="0"/>
                  </a:moveTo>
                  <a:cubicBezTo>
                    <a:pt x="947" y="0"/>
                    <a:pt x="826" y="4"/>
                    <a:pt x="641" y="4"/>
                  </a:cubicBezTo>
                  <a:cubicBezTo>
                    <a:pt x="552" y="4"/>
                    <a:pt x="449" y="3"/>
                    <a:pt x="328" y="0"/>
                  </a:cubicBezTo>
                  <a:cubicBezTo>
                    <a:pt x="326" y="0"/>
                    <a:pt x="325" y="0"/>
                    <a:pt x="324" y="0"/>
                  </a:cubicBezTo>
                  <a:cubicBezTo>
                    <a:pt x="191" y="0"/>
                    <a:pt x="80" y="105"/>
                    <a:pt x="71" y="239"/>
                  </a:cubicBezTo>
                  <a:lnTo>
                    <a:pt x="10" y="1100"/>
                  </a:lnTo>
                  <a:cubicBezTo>
                    <a:pt x="0" y="1248"/>
                    <a:pt x="118" y="1374"/>
                    <a:pt x="267" y="1374"/>
                  </a:cubicBezTo>
                  <a:lnTo>
                    <a:pt x="2596" y="1378"/>
                  </a:lnTo>
                  <a:cubicBezTo>
                    <a:pt x="2757" y="1378"/>
                    <a:pt x="2878" y="1234"/>
                    <a:pt x="2848" y="1079"/>
                  </a:cubicBezTo>
                  <a:cubicBezTo>
                    <a:pt x="2833" y="994"/>
                    <a:pt x="2777" y="925"/>
                    <a:pt x="2700" y="890"/>
                  </a:cubicBezTo>
                  <a:cubicBezTo>
                    <a:pt x="2494" y="797"/>
                    <a:pt x="2273" y="688"/>
                    <a:pt x="2045" y="558"/>
                  </a:cubicBezTo>
                  <a:cubicBezTo>
                    <a:pt x="1749" y="392"/>
                    <a:pt x="1488" y="218"/>
                    <a:pt x="1262" y="53"/>
                  </a:cubicBezTo>
                  <a:cubicBezTo>
                    <a:pt x="1202" y="9"/>
                    <a:pt x="1158" y="0"/>
                    <a:pt x="1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9958459" y="4419822"/>
              <a:ext cx="45733" cy="43108"/>
            </a:xfrm>
            <a:custGeom>
              <a:rect b="b" l="l" r="r" t="t"/>
              <a:pathLst>
                <a:path extrusionOk="0" h="542" w="575">
                  <a:moveTo>
                    <a:pt x="552" y="1"/>
                  </a:moveTo>
                  <a:cubicBezTo>
                    <a:pt x="546" y="1"/>
                    <a:pt x="541" y="2"/>
                    <a:pt x="537" y="6"/>
                  </a:cubicBezTo>
                  <a:cubicBezTo>
                    <a:pt x="360" y="171"/>
                    <a:pt x="186" y="341"/>
                    <a:pt x="13" y="512"/>
                  </a:cubicBezTo>
                  <a:cubicBezTo>
                    <a:pt x="1" y="523"/>
                    <a:pt x="13" y="541"/>
                    <a:pt x="26" y="541"/>
                  </a:cubicBezTo>
                  <a:cubicBezTo>
                    <a:pt x="29" y="541"/>
                    <a:pt x="32" y="540"/>
                    <a:pt x="35" y="538"/>
                  </a:cubicBezTo>
                  <a:cubicBezTo>
                    <a:pt x="214" y="373"/>
                    <a:pt x="392" y="207"/>
                    <a:pt x="566" y="38"/>
                  </a:cubicBezTo>
                  <a:cubicBezTo>
                    <a:pt x="575" y="31"/>
                    <a:pt x="575" y="16"/>
                    <a:pt x="567" y="7"/>
                  </a:cubicBezTo>
                  <a:cubicBezTo>
                    <a:pt x="563" y="3"/>
                    <a:pt x="558" y="1"/>
                    <a:pt x="5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9976434" y="4431753"/>
              <a:ext cx="45812" cy="43108"/>
            </a:xfrm>
            <a:custGeom>
              <a:rect b="b" l="l" r="r" t="t"/>
              <a:pathLst>
                <a:path extrusionOk="0" h="542" w="576">
                  <a:moveTo>
                    <a:pt x="551" y="1"/>
                  </a:moveTo>
                  <a:cubicBezTo>
                    <a:pt x="546" y="1"/>
                    <a:pt x="541" y="2"/>
                    <a:pt x="536" y="6"/>
                  </a:cubicBezTo>
                  <a:cubicBezTo>
                    <a:pt x="360" y="172"/>
                    <a:pt x="186" y="342"/>
                    <a:pt x="13" y="512"/>
                  </a:cubicBezTo>
                  <a:cubicBezTo>
                    <a:pt x="1" y="524"/>
                    <a:pt x="13" y="542"/>
                    <a:pt x="26" y="542"/>
                  </a:cubicBezTo>
                  <a:cubicBezTo>
                    <a:pt x="30" y="542"/>
                    <a:pt x="33" y="541"/>
                    <a:pt x="36" y="538"/>
                  </a:cubicBezTo>
                  <a:cubicBezTo>
                    <a:pt x="214" y="373"/>
                    <a:pt x="392" y="208"/>
                    <a:pt x="566" y="39"/>
                  </a:cubicBezTo>
                  <a:cubicBezTo>
                    <a:pt x="575" y="30"/>
                    <a:pt x="575" y="16"/>
                    <a:pt x="567" y="8"/>
                  </a:cubicBezTo>
                  <a:cubicBezTo>
                    <a:pt x="563" y="3"/>
                    <a:pt x="557" y="1"/>
                    <a:pt x="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9891171" y="4454898"/>
              <a:ext cx="41279" cy="38415"/>
            </a:xfrm>
            <a:custGeom>
              <a:rect b="b" l="l" r="r" t="t"/>
              <a:pathLst>
                <a:path extrusionOk="0" h="483" w="519">
                  <a:moveTo>
                    <a:pt x="259" y="0"/>
                  </a:moveTo>
                  <a:cubicBezTo>
                    <a:pt x="116" y="0"/>
                    <a:pt x="1" y="108"/>
                    <a:pt x="1" y="241"/>
                  </a:cubicBezTo>
                  <a:cubicBezTo>
                    <a:pt x="1" y="374"/>
                    <a:pt x="115" y="483"/>
                    <a:pt x="258" y="483"/>
                  </a:cubicBezTo>
                  <a:cubicBezTo>
                    <a:pt x="402" y="483"/>
                    <a:pt x="518" y="375"/>
                    <a:pt x="518" y="241"/>
                  </a:cubicBezTo>
                  <a:cubicBezTo>
                    <a:pt x="518" y="108"/>
                    <a:pt x="402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9770911" y="3396499"/>
              <a:ext cx="303665" cy="526363"/>
            </a:xfrm>
            <a:custGeom>
              <a:rect b="b" l="l" r="r" t="t"/>
              <a:pathLst>
                <a:path extrusionOk="0" h="6618" w="3818">
                  <a:moveTo>
                    <a:pt x="1582" y="1"/>
                  </a:moveTo>
                  <a:cubicBezTo>
                    <a:pt x="1566" y="1"/>
                    <a:pt x="1550" y="1"/>
                    <a:pt x="1534" y="2"/>
                  </a:cubicBezTo>
                  <a:cubicBezTo>
                    <a:pt x="1264" y="16"/>
                    <a:pt x="1102" y="30"/>
                    <a:pt x="832" y="179"/>
                  </a:cubicBezTo>
                  <a:cubicBezTo>
                    <a:pt x="419" y="408"/>
                    <a:pt x="164" y="847"/>
                    <a:pt x="80" y="1293"/>
                  </a:cubicBezTo>
                  <a:cubicBezTo>
                    <a:pt x="0" y="1710"/>
                    <a:pt x="78" y="2120"/>
                    <a:pt x="142" y="2655"/>
                  </a:cubicBezTo>
                  <a:cubicBezTo>
                    <a:pt x="168" y="2870"/>
                    <a:pt x="193" y="3065"/>
                    <a:pt x="216" y="3242"/>
                  </a:cubicBezTo>
                  <a:cubicBezTo>
                    <a:pt x="412" y="4673"/>
                    <a:pt x="573" y="5012"/>
                    <a:pt x="586" y="6071"/>
                  </a:cubicBezTo>
                  <a:cubicBezTo>
                    <a:pt x="589" y="6135"/>
                    <a:pt x="589" y="6202"/>
                    <a:pt x="589" y="6271"/>
                  </a:cubicBezTo>
                  <a:cubicBezTo>
                    <a:pt x="589" y="6280"/>
                    <a:pt x="589" y="6289"/>
                    <a:pt x="590" y="6297"/>
                  </a:cubicBezTo>
                  <a:cubicBezTo>
                    <a:pt x="591" y="6304"/>
                    <a:pt x="591" y="6310"/>
                    <a:pt x="592" y="6316"/>
                  </a:cubicBezTo>
                  <a:cubicBezTo>
                    <a:pt x="600" y="6350"/>
                    <a:pt x="610" y="6377"/>
                    <a:pt x="630" y="6399"/>
                  </a:cubicBezTo>
                  <a:cubicBezTo>
                    <a:pt x="635" y="6407"/>
                    <a:pt x="642" y="6415"/>
                    <a:pt x="650" y="6422"/>
                  </a:cubicBezTo>
                  <a:cubicBezTo>
                    <a:pt x="655" y="6425"/>
                    <a:pt x="660" y="6430"/>
                    <a:pt x="666" y="6434"/>
                  </a:cubicBezTo>
                  <a:cubicBezTo>
                    <a:pt x="681" y="6448"/>
                    <a:pt x="699" y="6459"/>
                    <a:pt x="723" y="6471"/>
                  </a:cubicBezTo>
                  <a:cubicBezTo>
                    <a:pt x="785" y="6509"/>
                    <a:pt x="852" y="6538"/>
                    <a:pt x="923" y="6562"/>
                  </a:cubicBezTo>
                  <a:cubicBezTo>
                    <a:pt x="939" y="6568"/>
                    <a:pt x="955" y="6573"/>
                    <a:pt x="970" y="6577"/>
                  </a:cubicBezTo>
                  <a:cubicBezTo>
                    <a:pt x="990" y="6582"/>
                    <a:pt x="1009" y="6587"/>
                    <a:pt x="1027" y="6591"/>
                  </a:cubicBezTo>
                  <a:cubicBezTo>
                    <a:pt x="1053" y="6597"/>
                    <a:pt x="1080" y="6603"/>
                    <a:pt x="1106" y="6607"/>
                  </a:cubicBezTo>
                  <a:cubicBezTo>
                    <a:pt x="1158" y="6614"/>
                    <a:pt x="1212" y="6617"/>
                    <a:pt x="1267" y="6617"/>
                  </a:cubicBezTo>
                  <a:cubicBezTo>
                    <a:pt x="1293" y="6617"/>
                    <a:pt x="1319" y="6617"/>
                    <a:pt x="1345" y="6615"/>
                  </a:cubicBezTo>
                  <a:cubicBezTo>
                    <a:pt x="1361" y="6614"/>
                    <a:pt x="1376" y="6613"/>
                    <a:pt x="1391" y="6610"/>
                  </a:cubicBezTo>
                  <a:cubicBezTo>
                    <a:pt x="1447" y="6605"/>
                    <a:pt x="1502" y="6596"/>
                    <a:pt x="1559" y="6581"/>
                  </a:cubicBezTo>
                  <a:cubicBezTo>
                    <a:pt x="1572" y="6576"/>
                    <a:pt x="1587" y="6573"/>
                    <a:pt x="1601" y="6569"/>
                  </a:cubicBezTo>
                  <a:cubicBezTo>
                    <a:pt x="1659" y="6552"/>
                    <a:pt x="1713" y="6538"/>
                    <a:pt x="1759" y="6526"/>
                  </a:cubicBezTo>
                  <a:cubicBezTo>
                    <a:pt x="1764" y="6522"/>
                    <a:pt x="1768" y="6522"/>
                    <a:pt x="1771" y="6521"/>
                  </a:cubicBezTo>
                  <a:cubicBezTo>
                    <a:pt x="1795" y="6514"/>
                    <a:pt x="1815" y="6509"/>
                    <a:pt x="1834" y="6504"/>
                  </a:cubicBezTo>
                  <a:cubicBezTo>
                    <a:pt x="1838" y="6501"/>
                    <a:pt x="1845" y="6501"/>
                    <a:pt x="1848" y="6500"/>
                  </a:cubicBezTo>
                  <a:cubicBezTo>
                    <a:pt x="1913" y="6483"/>
                    <a:pt x="1965" y="6471"/>
                    <a:pt x="2012" y="6465"/>
                  </a:cubicBezTo>
                  <a:cubicBezTo>
                    <a:pt x="2015" y="6465"/>
                    <a:pt x="2017" y="6464"/>
                    <a:pt x="2020" y="6464"/>
                  </a:cubicBezTo>
                  <a:cubicBezTo>
                    <a:pt x="2078" y="6455"/>
                    <a:pt x="2127" y="6450"/>
                    <a:pt x="2179" y="6450"/>
                  </a:cubicBezTo>
                  <a:cubicBezTo>
                    <a:pt x="2190" y="6450"/>
                    <a:pt x="2200" y="6450"/>
                    <a:pt x="2211" y="6451"/>
                  </a:cubicBezTo>
                  <a:cubicBezTo>
                    <a:pt x="2220" y="6451"/>
                    <a:pt x="2228" y="6451"/>
                    <a:pt x="2237" y="6453"/>
                  </a:cubicBezTo>
                  <a:cubicBezTo>
                    <a:pt x="2328" y="6455"/>
                    <a:pt x="2434" y="6466"/>
                    <a:pt x="2606" y="6475"/>
                  </a:cubicBezTo>
                  <a:lnTo>
                    <a:pt x="2611" y="6475"/>
                  </a:lnTo>
                  <a:cubicBezTo>
                    <a:pt x="2643" y="6478"/>
                    <a:pt x="2674" y="6478"/>
                    <a:pt x="2703" y="6479"/>
                  </a:cubicBezTo>
                  <a:cubicBezTo>
                    <a:pt x="2732" y="6480"/>
                    <a:pt x="2761" y="6481"/>
                    <a:pt x="2791" y="6481"/>
                  </a:cubicBezTo>
                  <a:cubicBezTo>
                    <a:pt x="2827" y="6481"/>
                    <a:pt x="2863" y="6480"/>
                    <a:pt x="2899" y="6478"/>
                  </a:cubicBezTo>
                  <a:cubicBezTo>
                    <a:pt x="2933" y="6476"/>
                    <a:pt x="2965" y="6474"/>
                    <a:pt x="2993" y="6470"/>
                  </a:cubicBezTo>
                  <a:cubicBezTo>
                    <a:pt x="3008" y="6469"/>
                    <a:pt x="3021" y="6466"/>
                    <a:pt x="3033" y="6465"/>
                  </a:cubicBezTo>
                  <a:cubicBezTo>
                    <a:pt x="3060" y="6461"/>
                    <a:pt x="3085" y="6456"/>
                    <a:pt x="3106" y="6451"/>
                  </a:cubicBezTo>
                  <a:cubicBezTo>
                    <a:pt x="3127" y="6445"/>
                    <a:pt x="3144" y="6440"/>
                    <a:pt x="3162" y="6437"/>
                  </a:cubicBezTo>
                  <a:cubicBezTo>
                    <a:pt x="3186" y="6429"/>
                    <a:pt x="3209" y="6420"/>
                    <a:pt x="3231" y="6414"/>
                  </a:cubicBezTo>
                  <a:cubicBezTo>
                    <a:pt x="3259" y="6403"/>
                    <a:pt x="3286" y="6396"/>
                    <a:pt x="3309" y="6388"/>
                  </a:cubicBezTo>
                  <a:cubicBezTo>
                    <a:pt x="3310" y="6388"/>
                    <a:pt x="3314" y="6388"/>
                    <a:pt x="3315" y="6387"/>
                  </a:cubicBezTo>
                  <a:cubicBezTo>
                    <a:pt x="3360" y="6372"/>
                    <a:pt x="3394" y="6361"/>
                    <a:pt x="3428" y="6346"/>
                  </a:cubicBezTo>
                  <a:cubicBezTo>
                    <a:pt x="3456" y="6333"/>
                    <a:pt x="3484" y="6319"/>
                    <a:pt x="3510" y="6304"/>
                  </a:cubicBezTo>
                  <a:cubicBezTo>
                    <a:pt x="3527" y="6291"/>
                    <a:pt x="3547" y="6279"/>
                    <a:pt x="3567" y="6264"/>
                  </a:cubicBezTo>
                  <a:cubicBezTo>
                    <a:pt x="3578" y="6256"/>
                    <a:pt x="3591" y="6247"/>
                    <a:pt x="3600" y="6238"/>
                  </a:cubicBezTo>
                  <a:cubicBezTo>
                    <a:pt x="3612" y="6230"/>
                    <a:pt x="3624" y="6220"/>
                    <a:pt x="3636" y="6209"/>
                  </a:cubicBezTo>
                  <a:cubicBezTo>
                    <a:pt x="3661" y="6189"/>
                    <a:pt x="3687" y="6165"/>
                    <a:pt x="3720" y="6136"/>
                  </a:cubicBezTo>
                  <a:cubicBezTo>
                    <a:pt x="3722" y="6133"/>
                    <a:pt x="3726" y="6131"/>
                    <a:pt x="3728" y="6129"/>
                  </a:cubicBezTo>
                  <a:cubicBezTo>
                    <a:pt x="3742" y="6117"/>
                    <a:pt x="3756" y="6105"/>
                    <a:pt x="3770" y="6091"/>
                  </a:cubicBezTo>
                  <a:cubicBezTo>
                    <a:pt x="3772" y="6088"/>
                    <a:pt x="3777" y="6085"/>
                    <a:pt x="3779" y="6081"/>
                  </a:cubicBezTo>
                  <a:cubicBezTo>
                    <a:pt x="3784" y="6078"/>
                    <a:pt x="3788" y="6073"/>
                    <a:pt x="3792" y="6069"/>
                  </a:cubicBezTo>
                  <a:cubicBezTo>
                    <a:pt x="3802" y="6054"/>
                    <a:pt x="3811" y="6038"/>
                    <a:pt x="3815" y="6021"/>
                  </a:cubicBezTo>
                  <a:cubicBezTo>
                    <a:pt x="3818" y="6012"/>
                    <a:pt x="3818" y="6003"/>
                    <a:pt x="3818" y="5994"/>
                  </a:cubicBezTo>
                  <a:cubicBezTo>
                    <a:pt x="3818" y="5987"/>
                    <a:pt x="3817" y="5978"/>
                    <a:pt x="3811" y="5967"/>
                  </a:cubicBezTo>
                  <a:lnTo>
                    <a:pt x="3811" y="5965"/>
                  </a:lnTo>
                  <a:cubicBezTo>
                    <a:pt x="3811" y="5957"/>
                    <a:pt x="3808" y="5951"/>
                    <a:pt x="3807" y="5944"/>
                  </a:cubicBezTo>
                  <a:cubicBezTo>
                    <a:pt x="3808" y="5944"/>
                    <a:pt x="3807" y="5944"/>
                    <a:pt x="3807" y="5942"/>
                  </a:cubicBezTo>
                  <a:cubicBezTo>
                    <a:pt x="3796" y="5905"/>
                    <a:pt x="3791" y="5868"/>
                    <a:pt x="3761" y="5694"/>
                  </a:cubicBezTo>
                  <a:cubicBezTo>
                    <a:pt x="3761" y="5691"/>
                    <a:pt x="3761" y="5688"/>
                    <a:pt x="3760" y="5685"/>
                  </a:cubicBezTo>
                  <a:cubicBezTo>
                    <a:pt x="3757" y="5663"/>
                    <a:pt x="3753" y="5645"/>
                    <a:pt x="3751" y="5628"/>
                  </a:cubicBezTo>
                  <a:cubicBezTo>
                    <a:pt x="3750" y="5619"/>
                    <a:pt x="3748" y="5611"/>
                    <a:pt x="3747" y="5603"/>
                  </a:cubicBezTo>
                  <a:cubicBezTo>
                    <a:pt x="3738" y="5550"/>
                    <a:pt x="3727" y="5489"/>
                    <a:pt x="3715" y="5416"/>
                  </a:cubicBezTo>
                  <a:cubicBezTo>
                    <a:pt x="3008" y="1382"/>
                    <a:pt x="3060" y="1442"/>
                    <a:pt x="2859" y="991"/>
                  </a:cubicBezTo>
                  <a:cubicBezTo>
                    <a:pt x="2625" y="471"/>
                    <a:pt x="2147" y="1"/>
                    <a:pt x="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9815849" y="3820511"/>
              <a:ext cx="258807" cy="102362"/>
            </a:xfrm>
            <a:custGeom>
              <a:rect b="b" l="l" r="r" t="t"/>
              <a:pathLst>
                <a:path extrusionOk="0" h="1287" w="3254">
                  <a:moveTo>
                    <a:pt x="3108" y="1"/>
                  </a:moveTo>
                  <a:cubicBezTo>
                    <a:pt x="3065" y="1"/>
                    <a:pt x="2967" y="90"/>
                    <a:pt x="2664" y="118"/>
                  </a:cubicBezTo>
                  <a:cubicBezTo>
                    <a:pt x="2590" y="124"/>
                    <a:pt x="2525" y="127"/>
                    <a:pt x="2466" y="127"/>
                  </a:cubicBezTo>
                  <a:cubicBezTo>
                    <a:pt x="2183" y="127"/>
                    <a:pt x="2050" y="64"/>
                    <a:pt x="1835" y="64"/>
                  </a:cubicBezTo>
                  <a:cubicBezTo>
                    <a:pt x="1736" y="64"/>
                    <a:pt x="1621" y="77"/>
                    <a:pt x="1466" y="115"/>
                  </a:cubicBezTo>
                  <a:cubicBezTo>
                    <a:pt x="1346" y="144"/>
                    <a:pt x="1492" y="126"/>
                    <a:pt x="977" y="287"/>
                  </a:cubicBezTo>
                  <a:cubicBezTo>
                    <a:pt x="907" y="310"/>
                    <a:pt x="817" y="322"/>
                    <a:pt x="720" y="322"/>
                  </a:cubicBezTo>
                  <a:cubicBezTo>
                    <a:pt x="680" y="322"/>
                    <a:pt x="638" y="320"/>
                    <a:pt x="596" y="316"/>
                  </a:cubicBezTo>
                  <a:cubicBezTo>
                    <a:pt x="518" y="307"/>
                    <a:pt x="438" y="291"/>
                    <a:pt x="359" y="267"/>
                  </a:cubicBezTo>
                  <a:cubicBezTo>
                    <a:pt x="159" y="205"/>
                    <a:pt x="68" y="161"/>
                    <a:pt x="30" y="161"/>
                  </a:cubicBezTo>
                  <a:cubicBezTo>
                    <a:pt x="2" y="161"/>
                    <a:pt x="1" y="184"/>
                    <a:pt x="5" y="239"/>
                  </a:cubicBezTo>
                  <a:cubicBezTo>
                    <a:pt x="24" y="460"/>
                    <a:pt x="24" y="621"/>
                    <a:pt x="21" y="739"/>
                  </a:cubicBezTo>
                  <a:cubicBezTo>
                    <a:pt x="21" y="825"/>
                    <a:pt x="19" y="889"/>
                    <a:pt x="24" y="939"/>
                  </a:cubicBezTo>
                  <a:cubicBezTo>
                    <a:pt x="24" y="948"/>
                    <a:pt x="24" y="957"/>
                    <a:pt x="25" y="965"/>
                  </a:cubicBezTo>
                  <a:cubicBezTo>
                    <a:pt x="26" y="971"/>
                    <a:pt x="26" y="978"/>
                    <a:pt x="28" y="984"/>
                  </a:cubicBezTo>
                  <a:cubicBezTo>
                    <a:pt x="35" y="1017"/>
                    <a:pt x="45" y="1045"/>
                    <a:pt x="65" y="1067"/>
                  </a:cubicBezTo>
                  <a:cubicBezTo>
                    <a:pt x="70" y="1075"/>
                    <a:pt x="77" y="1083"/>
                    <a:pt x="85" y="1089"/>
                  </a:cubicBezTo>
                  <a:cubicBezTo>
                    <a:pt x="90" y="1093"/>
                    <a:pt x="95" y="1098"/>
                    <a:pt x="101" y="1102"/>
                  </a:cubicBezTo>
                  <a:cubicBezTo>
                    <a:pt x="116" y="1114"/>
                    <a:pt x="135" y="1127"/>
                    <a:pt x="158" y="1139"/>
                  </a:cubicBezTo>
                  <a:cubicBezTo>
                    <a:pt x="228" y="1178"/>
                    <a:pt x="295" y="1207"/>
                    <a:pt x="358" y="1229"/>
                  </a:cubicBezTo>
                  <a:cubicBezTo>
                    <a:pt x="374" y="1236"/>
                    <a:pt x="390" y="1241"/>
                    <a:pt x="405" y="1245"/>
                  </a:cubicBezTo>
                  <a:cubicBezTo>
                    <a:pt x="425" y="1250"/>
                    <a:pt x="444" y="1255"/>
                    <a:pt x="462" y="1258"/>
                  </a:cubicBezTo>
                  <a:cubicBezTo>
                    <a:pt x="488" y="1265"/>
                    <a:pt x="515" y="1271"/>
                    <a:pt x="541" y="1274"/>
                  </a:cubicBezTo>
                  <a:cubicBezTo>
                    <a:pt x="594" y="1283"/>
                    <a:pt x="645" y="1286"/>
                    <a:pt x="695" y="1286"/>
                  </a:cubicBezTo>
                  <a:cubicBezTo>
                    <a:pt x="724" y="1286"/>
                    <a:pt x="753" y="1285"/>
                    <a:pt x="780" y="1283"/>
                  </a:cubicBezTo>
                  <a:cubicBezTo>
                    <a:pt x="796" y="1282"/>
                    <a:pt x="811" y="1281"/>
                    <a:pt x="826" y="1278"/>
                  </a:cubicBezTo>
                  <a:cubicBezTo>
                    <a:pt x="885" y="1272"/>
                    <a:pt x="939" y="1261"/>
                    <a:pt x="994" y="1248"/>
                  </a:cubicBezTo>
                  <a:cubicBezTo>
                    <a:pt x="1008" y="1243"/>
                    <a:pt x="1022" y="1241"/>
                    <a:pt x="1036" y="1237"/>
                  </a:cubicBezTo>
                  <a:cubicBezTo>
                    <a:pt x="1091" y="1222"/>
                    <a:pt x="1143" y="1209"/>
                    <a:pt x="1194" y="1194"/>
                  </a:cubicBezTo>
                  <a:cubicBezTo>
                    <a:pt x="1199" y="1190"/>
                    <a:pt x="1203" y="1190"/>
                    <a:pt x="1206" y="1189"/>
                  </a:cubicBezTo>
                  <a:cubicBezTo>
                    <a:pt x="1227" y="1183"/>
                    <a:pt x="1249" y="1176"/>
                    <a:pt x="1270" y="1171"/>
                  </a:cubicBezTo>
                  <a:cubicBezTo>
                    <a:pt x="1273" y="1169"/>
                    <a:pt x="1280" y="1169"/>
                    <a:pt x="1283" y="1168"/>
                  </a:cubicBezTo>
                  <a:cubicBezTo>
                    <a:pt x="1303" y="1161"/>
                    <a:pt x="1323" y="1156"/>
                    <a:pt x="1343" y="1152"/>
                  </a:cubicBezTo>
                  <a:cubicBezTo>
                    <a:pt x="1378" y="1144"/>
                    <a:pt x="1412" y="1138"/>
                    <a:pt x="1446" y="1134"/>
                  </a:cubicBezTo>
                  <a:cubicBezTo>
                    <a:pt x="1448" y="1134"/>
                    <a:pt x="1451" y="1133"/>
                    <a:pt x="1453" y="1133"/>
                  </a:cubicBezTo>
                  <a:cubicBezTo>
                    <a:pt x="1519" y="1124"/>
                    <a:pt x="1583" y="1120"/>
                    <a:pt x="1645" y="1120"/>
                  </a:cubicBezTo>
                  <a:cubicBezTo>
                    <a:pt x="1653" y="1120"/>
                    <a:pt x="1662" y="1120"/>
                    <a:pt x="1671" y="1122"/>
                  </a:cubicBezTo>
                  <a:cubicBezTo>
                    <a:pt x="1801" y="1122"/>
                    <a:pt x="1922" y="1138"/>
                    <a:pt x="2040" y="1144"/>
                  </a:cubicBezTo>
                  <a:lnTo>
                    <a:pt x="2045" y="1144"/>
                  </a:lnTo>
                  <a:cubicBezTo>
                    <a:pt x="2077" y="1147"/>
                    <a:pt x="2108" y="1147"/>
                    <a:pt x="2136" y="1148"/>
                  </a:cubicBezTo>
                  <a:cubicBezTo>
                    <a:pt x="2169" y="1149"/>
                    <a:pt x="2201" y="1150"/>
                    <a:pt x="2231" y="1150"/>
                  </a:cubicBezTo>
                  <a:cubicBezTo>
                    <a:pt x="2268" y="1150"/>
                    <a:pt x="2302" y="1149"/>
                    <a:pt x="2333" y="1147"/>
                  </a:cubicBezTo>
                  <a:cubicBezTo>
                    <a:pt x="2367" y="1145"/>
                    <a:pt x="2399" y="1143"/>
                    <a:pt x="2427" y="1139"/>
                  </a:cubicBezTo>
                  <a:cubicBezTo>
                    <a:pt x="2442" y="1138"/>
                    <a:pt x="2454" y="1135"/>
                    <a:pt x="2467" y="1134"/>
                  </a:cubicBezTo>
                  <a:cubicBezTo>
                    <a:pt x="2494" y="1130"/>
                    <a:pt x="2519" y="1125"/>
                    <a:pt x="2540" y="1120"/>
                  </a:cubicBezTo>
                  <a:cubicBezTo>
                    <a:pt x="2561" y="1114"/>
                    <a:pt x="2577" y="1109"/>
                    <a:pt x="2596" y="1106"/>
                  </a:cubicBezTo>
                  <a:cubicBezTo>
                    <a:pt x="2620" y="1098"/>
                    <a:pt x="2643" y="1089"/>
                    <a:pt x="2664" y="1083"/>
                  </a:cubicBezTo>
                  <a:cubicBezTo>
                    <a:pt x="2692" y="1072"/>
                    <a:pt x="2716" y="1063"/>
                    <a:pt x="2743" y="1057"/>
                  </a:cubicBezTo>
                  <a:cubicBezTo>
                    <a:pt x="2744" y="1057"/>
                    <a:pt x="2746" y="1057"/>
                    <a:pt x="2749" y="1056"/>
                  </a:cubicBezTo>
                  <a:cubicBezTo>
                    <a:pt x="2788" y="1047"/>
                    <a:pt x="2827" y="1032"/>
                    <a:pt x="2862" y="1015"/>
                  </a:cubicBezTo>
                  <a:cubicBezTo>
                    <a:pt x="2890" y="1002"/>
                    <a:pt x="2918" y="988"/>
                    <a:pt x="2944" y="973"/>
                  </a:cubicBezTo>
                  <a:cubicBezTo>
                    <a:pt x="2962" y="959"/>
                    <a:pt x="2982" y="947"/>
                    <a:pt x="3001" y="933"/>
                  </a:cubicBezTo>
                  <a:cubicBezTo>
                    <a:pt x="3012" y="925"/>
                    <a:pt x="3024" y="916"/>
                    <a:pt x="3034" y="907"/>
                  </a:cubicBezTo>
                  <a:cubicBezTo>
                    <a:pt x="3046" y="899"/>
                    <a:pt x="3058" y="889"/>
                    <a:pt x="3070" y="878"/>
                  </a:cubicBezTo>
                  <a:cubicBezTo>
                    <a:pt x="3095" y="858"/>
                    <a:pt x="3121" y="834"/>
                    <a:pt x="3154" y="805"/>
                  </a:cubicBezTo>
                  <a:cubicBezTo>
                    <a:pt x="3156" y="802"/>
                    <a:pt x="3160" y="800"/>
                    <a:pt x="3162" y="798"/>
                  </a:cubicBezTo>
                  <a:cubicBezTo>
                    <a:pt x="3180" y="783"/>
                    <a:pt x="3197" y="765"/>
                    <a:pt x="3214" y="750"/>
                  </a:cubicBezTo>
                  <a:cubicBezTo>
                    <a:pt x="3219" y="747"/>
                    <a:pt x="3223" y="742"/>
                    <a:pt x="3227" y="738"/>
                  </a:cubicBezTo>
                  <a:cubicBezTo>
                    <a:pt x="3238" y="723"/>
                    <a:pt x="3246" y="708"/>
                    <a:pt x="3250" y="690"/>
                  </a:cubicBezTo>
                  <a:cubicBezTo>
                    <a:pt x="3254" y="673"/>
                    <a:pt x="3253" y="657"/>
                    <a:pt x="3245" y="634"/>
                  </a:cubicBezTo>
                  <a:cubicBezTo>
                    <a:pt x="3245" y="626"/>
                    <a:pt x="3243" y="620"/>
                    <a:pt x="3242" y="613"/>
                  </a:cubicBezTo>
                  <a:cubicBezTo>
                    <a:pt x="3243" y="613"/>
                    <a:pt x="3242" y="613"/>
                    <a:pt x="3242" y="611"/>
                  </a:cubicBezTo>
                  <a:cubicBezTo>
                    <a:pt x="3223" y="509"/>
                    <a:pt x="3208" y="427"/>
                    <a:pt x="3196" y="363"/>
                  </a:cubicBezTo>
                  <a:cubicBezTo>
                    <a:pt x="3196" y="360"/>
                    <a:pt x="3196" y="357"/>
                    <a:pt x="3194" y="354"/>
                  </a:cubicBezTo>
                  <a:cubicBezTo>
                    <a:pt x="3192" y="332"/>
                    <a:pt x="3188" y="314"/>
                    <a:pt x="3186" y="297"/>
                  </a:cubicBezTo>
                  <a:cubicBezTo>
                    <a:pt x="3185" y="288"/>
                    <a:pt x="3183" y="280"/>
                    <a:pt x="3182" y="272"/>
                  </a:cubicBezTo>
                  <a:cubicBezTo>
                    <a:pt x="3150" y="100"/>
                    <a:pt x="3152" y="97"/>
                    <a:pt x="3140" y="45"/>
                  </a:cubicBezTo>
                  <a:cubicBezTo>
                    <a:pt x="3132" y="13"/>
                    <a:pt x="3124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9915191" y="3642428"/>
              <a:ext cx="21236" cy="164001"/>
            </a:xfrm>
            <a:custGeom>
              <a:rect b="b" l="l" r="r" t="t"/>
              <a:pathLst>
                <a:path extrusionOk="0" h="2062" w="267">
                  <a:moveTo>
                    <a:pt x="21" y="0"/>
                  </a:moveTo>
                  <a:cubicBezTo>
                    <a:pt x="11" y="0"/>
                    <a:pt x="1" y="9"/>
                    <a:pt x="4" y="21"/>
                  </a:cubicBezTo>
                  <a:cubicBezTo>
                    <a:pt x="131" y="686"/>
                    <a:pt x="192" y="1365"/>
                    <a:pt x="222" y="2041"/>
                  </a:cubicBezTo>
                  <a:cubicBezTo>
                    <a:pt x="222" y="2055"/>
                    <a:pt x="233" y="2062"/>
                    <a:pt x="243" y="2062"/>
                  </a:cubicBezTo>
                  <a:cubicBezTo>
                    <a:pt x="255" y="2062"/>
                    <a:pt x="266" y="2054"/>
                    <a:pt x="265" y="2039"/>
                  </a:cubicBezTo>
                  <a:cubicBezTo>
                    <a:pt x="239" y="1360"/>
                    <a:pt x="173" y="681"/>
                    <a:pt x="37" y="13"/>
                  </a:cubicBezTo>
                  <a:cubicBezTo>
                    <a:pt x="35" y="4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9788091" y="3629304"/>
              <a:ext cx="132187" cy="276464"/>
            </a:xfrm>
            <a:custGeom>
              <a:rect b="b" l="l" r="r" t="t"/>
              <a:pathLst>
                <a:path extrusionOk="0" h="3476" w="1662">
                  <a:moveTo>
                    <a:pt x="771" y="1"/>
                  </a:moveTo>
                  <a:cubicBezTo>
                    <a:pt x="771" y="1"/>
                    <a:pt x="771" y="1"/>
                    <a:pt x="771" y="1"/>
                  </a:cubicBezTo>
                  <a:lnTo>
                    <a:pt x="1" y="318"/>
                  </a:lnTo>
                  <a:cubicBezTo>
                    <a:pt x="198" y="1749"/>
                    <a:pt x="358" y="2088"/>
                    <a:pt x="373" y="3147"/>
                  </a:cubicBezTo>
                  <a:cubicBezTo>
                    <a:pt x="373" y="3233"/>
                    <a:pt x="369" y="3297"/>
                    <a:pt x="374" y="3347"/>
                  </a:cubicBezTo>
                  <a:cubicBezTo>
                    <a:pt x="374" y="3356"/>
                    <a:pt x="374" y="3364"/>
                    <a:pt x="375" y="3373"/>
                  </a:cubicBezTo>
                  <a:cubicBezTo>
                    <a:pt x="377" y="3379"/>
                    <a:pt x="377" y="3385"/>
                    <a:pt x="378" y="3392"/>
                  </a:cubicBezTo>
                  <a:cubicBezTo>
                    <a:pt x="385" y="3425"/>
                    <a:pt x="395" y="3452"/>
                    <a:pt x="415" y="3475"/>
                  </a:cubicBezTo>
                  <a:cubicBezTo>
                    <a:pt x="650" y="3224"/>
                    <a:pt x="822" y="2971"/>
                    <a:pt x="948" y="2722"/>
                  </a:cubicBezTo>
                  <a:cubicBezTo>
                    <a:pt x="1662" y="1293"/>
                    <a:pt x="773" y="1"/>
                    <a:pt x="771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9346105" y="3806194"/>
              <a:ext cx="368645" cy="668969"/>
            </a:xfrm>
            <a:custGeom>
              <a:rect b="b" l="l" r="r" t="t"/>
              <a:pathLst>
                <a:path extrusionOk="0" h="8411" w="4635">
                  <a:moveTo>
                    <a:pt x="3890" y="0"/>
                  </a:moveTo>
                  <a:cubicBezTo>
                    <a:pt x="3421" y="0"/>
                    <a:pt x="3103" y="338"/>
                    <a:pt x="2864" y="708"/>
                  </a:cubicBezTo>
                  <a:cubicBezTo>
                    <a:pt x="2808" y="794"/>
                    <a:pt x="2757" y="882"/>
                    <a:pt x="2710" y="968"/>
                  </a:cubicBezTo>
                  <a:cubicBezTo>
                    <a:pt x="2347" y="1613"/>
                    <a:pt x="1987" y="2273"/>
                    <a:pt x="1701" y="2957"/>
                  </a:cubicBezTo>
                  <a:cubicBezTo>
                    <a:pt x="1445" y="3573"/>
                    <a:pt x="1264" y="4212"/>
                    <a:pt x="1096" y="4856"/>
                  </a:cubicBezTo>
                  <a:cubicBezTo>
                    <a:pt x="971" y="5334"/>
                    <a:pt x="855" y="5828"/>
                    <a:pt x="615" y="6262"/>
                  </a:cubicBezTo>
                  <a:cubicBezTo>
                    <a:pt x="524" y="6424"/>
                    <a:pt x="415" y="6577"/>
                    <a:pt x="283" y="6713"/>
                  </a:cubicBezTo>
                  <a:cubicBezTo>
                    <a:pt x="204" y="6795"/>
                    <a:pt x="0" y="7154"/>
                    <a:pt x="48" y="7380"/>
                  </a:cubicBezTo>
                  <a:cubicBezTo>
                    <a:pt x="102" y="7618"/>
                    <a:pt x="374" y="7582"/>
                    <a:pt x="616" y="7645"/>
                  </a:cubicBezTo>
                  <a:cubicBezTo>
                    <a:pt x="920" y="7725"/>
                    <a:pt x="1190" y="8022"/>
                    <a:pt x="1496" y="8172"/>
                  </a:cubicBezTo>
                  <a:cubicBezTo>
                    <a:pt x="1666" y="8254"/>
                    <a:pt x="1928" y="8410"/>
                    <a:pt x="2145" y="8410"/>
                  </a:cubicBezTo>
                  <a:cubicBezTo>
                    <a:pt x="2228" y="8410"/>
                    <a:pt x="2304" y="8388"/>
                    <a:pt x="2367" y="8330"/>
                  </a:cubicBezTo>
                  <a:cubicBezTo>
                    <a:pt x="2439" y="8263"/>
                    <a:pt x="2322" y="8176"/>
                    <a:pt x="2275" y="8135"/>
                  </a:cubicBezTo>
                  <a:cubicBezTo>
                    <a:pt x="2028" y="7919"/>
                    <a:pt x="1859" y="7632"/>
                    <a:pt x="1691" y="7352"/>
                  </a:cubicBezTo>
                  <a:cubicBezTo>
                    <a:pt x="1550" y="7119"/>
                    <a:pt x="1481" y="6954"/>
                    <a:pt x="1478" y="6788"/>
                  </a:cubicBezTo>
                  <a:cubicBezTo>
                    <a:pt x="1473" y="6572"/>
                    <a:pt x="1562" y="6406"/>
                    <a:pt x="1608" y="6331"/>
                  </a:cubicBezTo>
                  <a:cubicBezTo>
                    <a:pt x="2989" y="4133"/>
                    <a:pt x="3707" y="2893"/>
                    <a:pt x="3707" y="2891"/>
                  </a:cubicBezTo>
                  <a:cubicBezTo>
                    <a:pt x="3967" y="2495"/>
                    <a:pt x="4160" y="2070"/>
                    <a:pt x="4359" y="1635"/>
                  </a:cubicBezTo>
                  <a:cubicBezTo>
                    <a:pt x="4502" y="1318"/>
                    <a:pt x="4635" y="963"/>
                    <a:pt x="4571" y="610"/>
                  </a:cubicBezTo>
                  <a:cubicBezTo>
                    <a:pt x="4519" y="317"/>
                    <a:pt x="4191" y="10"/>
                    <a:pt x="3921" y="1"/>
                  </a:cubicBezTo>
                  <a:cubicBezTo>
                    <a:pt x="3911" y="0"/>
                    <a:pt x="3900" y="0"/>
                    <a:pt x="3890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9622654" y="3892333"/>
              <a:ext cx="50028" cy="18054"/>
            </a:xfrm>
            <a:custGeom>
              <a:rect b="b" l="l" r="r" t="t"/>
              <a:pathLst>
                <a:path extrusionOk="0" h="227" w="629">
                  <a:moveTo>
                    <a:pt x="20" y="1"/>
                  </a:moveTo>
                  <a:cubicBezTo>
                    <a:pt x="16" y="1"/>
                    <a:pt x="11" y="2"/>
                    <a:pt x="8" y="6"/>
                  </a:cubicBezTo>
                  <a:cubicBezTo>
                    <a:pt x="1" y="14"/>
                    <a:pt x="1" y="27"/>
                    <a:pt x="9" y="34"/>
                  </a:cubicBezTo>
                  <a:cubicBezTo>
                    <a:pt x="146" y="161"/>
                    <a:pt x="334" y="227"/>
                    <a:pt x="521" y="227"/>
                  </a:cubicBezTo>
                  <a:cubicBezTo>
                    <a:pt x="550" y="227"/>
                    <a:pt x="580" y="225"/>
                    <a:pt x="610" y="222"/>
                  </a:cubicBezTo>
                  <a:cubicBezTo>
                    <a:pt x="628" y="220"/>
                    <a:pt x="625" y="193"/>
                    <a:pt x="608" y="193"/>
                  </a:cubicBezTo>
                  <a:cubicBezTo>
                    <a:pt x="607" y="193"/>
                    <a:pt x="606" y="193"/>
                    <a:pt x="605" y="193"/>
                  </a:cubicBezTo>
                  <a:cubicBezTo>
                    <a:pt x="591" y="194"/>
                    <a:pt x="577" y="194"/>
                    <a:pt x="563" y="194"/>
                  </a:cubicBezTo>
                  <a:cubicBezTo>
                    <a:pt x="372" y="194"/>
                    <a:pt x="183" y="124"/>
                    <a:pt x="34" y="5"/>
                  </a:cubicBezTo>
                  <a:cubicBezTo>
                    <a:pt x="30" y="2"/>
                    <a:pt x="25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9383169" y="4251363"/>
              <a:ext cx="109599" cy="104827"/>
            </a:xfrm>
            <a:custGeom>
              <a:rect b="b" l="l" r="r" t="t"/>
              <a:pathLst>
                <a:path extrusionOk="0" h="1318" w="1378">
                  <a:moveTo>
                    <a:pt x="378" y="1"/>
                  </a:moveTo>
                  <a:cubicBezTo>
                    <a:pt x="345" y="1"/>
                    <a:pt x="313" y="25"/>
                    <a:pt x="300" y="63"/>
                  </a:cubicBezTo>
                  <a:lnTo>
                    <a:pt x="13" y="844"/>
                  </a:lnTo>
                  <a:cubicBezTo>
                    <a:pt x="0" y="878"/>
                    <a:pt x="17" y="922"/>
                    <a:pt x="50" y="938"/>
                  </a:cubicBezTo>
                  <a:lnTo>
                    <a:pt x="808" y="1311"/>
                  </a:lnTo>
                  <a:cubicBezTo>
                    <a:pt x="818" y="1315"/>
                    <a:pt x="829" y="1318"/>
                    <a:pt x="840" y="1318"/>
                  </a:cubicBezTo>
                  <a:cubicBezTo>
                    <a:pt x="865" y="1318"/>
                    <a:pt x="891" y="1304"/>
                    <a:pt x="906" y="1282"/>
                  </a:cubicBezTo>
                  <a:lnTo>
                    <a:pt x="1347" y="578"/>
                  </a:lnTo>
                  <a:cubicBezTo>
                    <a:pt x="1377" y="531"/>
                    <a:pt x="1367" y="479"/>
                    <a:pt x="1327" y="460"/>
                  </a:cubicBezTo>
                  <a:lnTo>
                    <a:pt x="408" y="8"/>
                  </a:lnTo>
                  <a:cubicBezTo>
                    <a:pt x="398" y="3"/>
                    <a:pt x="388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9413711" y="4276656"/>
              <a:ext cx="16543" cy="35314"/>
            </a:xfrm>
            <a:custGeom>
              <a:rect b="b" l="l" r="r" t="t"/>
              <a:pathLst>
                <a:path extrusionOk="0" h="444" w="208">
                  <a:moveTo>
                    <a:pt x="183" y="1"/>
                  </a:moveTo>
                  <a:cubicBezTo>
                    <a:pt x="174" y="1"/>
                    <a:pt x="166" y="6"/>
                    <a:pt x="162" y="14"/>
                  </a:cubicBezTo>
                  <a:cubicBezTo>
                    <a:pt x="106" y="149"/>
                    <a:pt x="55" y="284"/>
                    <a:pt x="5" y="421"/>
                  </a:cubicBezTo>
                  <a:cubicBezTo>
                    <a:pt x="1" y="434"/>
                    <a:pt x="13" y="444"/>
                    <a:pt x="24" y="444"/>
                  </a:cubicBezTo>
                  <a:cubicBezTo>
                    <a:pt x="30" y="444"/>
                    <a:pt x="35" y="441"/>
                    <a:pt x="38" y="434"/>
                  </a:cubicBezTo>
                  <a:cubicBezTo>
                    <a:pt x="96" y="301"/>
                    <a:pt x="152" y="167"/>
                    <a:pt x="204" y="31"/>
                  </a:cubicBezTo>
                  <a:cubicBezTo>
                    <a:pt x="208" y="19"/>
                    <a:pt x="203" y="8"/>
                    <a:pt x="191" y="3"/>
                  </a:cubicBezTo>
                  <a:cubicBezTo>
                    <a:pt x="189" y="2"/>
                    <a:pt x="186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9440276" y="4292722"/>
              <a:ext cx="21474" cy="32927"/>
            </a:xfrm>
            <a:custGeom>
              <a:rect b="b" l="l" r="r" t="t"/>
              <a:pathLst>
                <a:path extrusionOk="0" h="414" w="270">
                  <a:moveTo>
                    <a:pt x="245" y="0"/>
                  </a:moveTo>
                  <a:cubicBezTo>
                    <a:pt x="237" y="0"/>
                    <a:pt x="230" y="4"/>
                    <a:pt x="225" y="11"/>
                  </a:cubicBezTo>
                  <a:cubicBezTo>
                    <a:pt x="150" y="135"/>
                    <a:pt x="78" y="262"/>
                    <a:pt x="7" y="388"/>
                  </a:cubicBezTo>
                  <a:cubicBezTo>
                    <a:pt x="0" y="402"/>
                    <a:pt x="11" y="414"/>
                    <a:pt x="22" y="414"/>
                  </a:cubicBezTo>
                  <a:cubicBezTo>
                    <a:pt x="27" y="414"/>
                    <a:pt x="32" y="411"/>
                    <a:pt x="36" y="406"/>
                  </a:cubicBezTo>
                  <a:cubicBezTo>
                    <a:pt x="115" y="283"/>
                    <a:pt x="192" y="159"/>
                    <a:pt x="264" y="33"/>
                  </a:cubicBezTo>
                  <a:cubicBezTo>
                    <a:pt x="270" y="23"/>
                    <a:pt x="266" y="10"/>
                    <a:pt x="256" y="3"/>
                  </a:cubicBezTo>
                  <a:cubicBezTo>
                    <a:pt x="252" y="1"/>
                    <a:pt x="249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9334651" y="4312686"/>
              <a:ext cx="214267" cy="177124"/>
            </a:xfrm>
            <a:custGeom>
              <a:rect b="b" l="l" r="r" t="t"/>
              <a:pathLst>
                <a:path extrusionOk="0" h="2227" w="2694">
                  <a:moveTo>
                    <a:pt x="701" y="1"/>
                  </a:moveTo>
                  <a:cubicBezTo>
                    <a:pt x="608" y="1"/>
                    <a:pt x="519" y="51"/>
                    <a:pt x="474" y="137"/>
                  </a:cubicBezTo>
                  <a:lnTo>
                    <a:pt x="69" y="901"/>
                  </a:lnTo>
                  <a:cubicBezTo>
                    <a:pt x="0" y="1034"/>
                    <a:pt x="57" y="1197"/>
                    <a:pt x="192" y="1256"/>
                  </a:cubicBezTo>
                  <a:lnTo>
                    <a:pt x="2320" y="2204"/>
                  </a:lnTo>
                  <a:cubicBezTo>
                    <a:pt x="2354" y="2219"/>
                    <a:pt x="2389" y="2227"/>
                    <a:pt x="2424" y="2227"/>
                  </a:cubicBezTo>
                  <a:cubicBezTo>
                    <a:pt x="2538" y="2227"/>
                    <a:pt x="2645" y="2149"/>
                    <a:pt x="2675" y="2031"/>
                  </a:cubicBezTo>
                  <a:cubicBezTo>
                    <a:pt x="2694" y="1948"/>
                    <a:pt x="2672" y="1861"/>
                    <a:pt x="2615" y="1798"/>
                  </a:cubicBezTo>
                  <a:cubicBezTo>
                    <a:pt x="2465" y="1630"/>
                    <a:pt x="2306" y="1440"/>
                    <a:pt x="2149" y="1230"/>
                  </a:cubicBezTo>
                  <a:cubicBezTo>
                    <a:pt x="1947" y="957"/>
                    <a:pt x="1779" y="694"/>
                    <a:pt x="1639" y="449"/>
                  </a:cubicBezTo>
                  <a:cubicBezTo>
                    <a:pt x="1566" y="322"/>
                    <a:pt x="1490" y="345"/>
                    <a:pt x="806" y="23"/>
                  </a:cubicBezTo>
                  <a:cubicBezTo>
                    <a:pt x="772" y="8"/>
                    <a:pt x="736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9444412" y="4364226"/>
              <a:ext cx="58538" cy="22747"/>
            </a:xfrm>
            <a:custGeom>
              <a:rect b="b" l="l" r="r" t="t"/>
              <a:pathLst>
                <a:path extrusionOk="0" h="286" w="736">
                  <a:moveTo>
                    <a:pt x="710" y="0"/>
                  </a:moveTo>
                  <a:cubicBezTo>
                    <a:pt x="707" y="0"/>
                    <a:pt x="705" y="1"/>
                    <a:pt x="703" y="2"/>
                  </a:cubicBezTo>
                  <a:cubicBezTo>
                    <a:pt x="474" y="82"/>
                    <a:pt x="247" y="166"/>
                    <a:pt x="19" y="252"/>
                  </a:cubicBezTo>
                  <a:cubicBezTo>
                    <a:pt x="0" y="259"/>
                    <a:pt x="8" y="286"/>
                    <a:pt x="26" y="286"/>
                  </a:cubicBezTo>
                  <a:cubicBezTo>
                    <a:pt x="28" y="286"/>
                    <a:pt x="30" y="286"/>
                    <a:pt x="32" y="285"/>
                  </a:cubicBezTo>
                  <a:cubicBezTo>
                    <a:pt x="261" y="207"/>
                    <a:pt x="490" y="128"/>
                    <a:pt x="719" y="44"/>
                  </a:cubicBezTo>
                  <a:cubicBezTo>
                    <a:pt x="728" y="41"/>
                    <a:pt x="735" y="27"/>
                    <a:pt x="731" y="16"/>
                  </a:cubicBezTo>
                  <a:cubicBezTo>
                    <a:pt x="728" y="7"/>
                    <a:pt x="719" y="0"/>
                    <a:pt x="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9455945" y="4382519"/>
              <a:ext cx="58538" cy="22747"/>
            </a:xfrm>
            <a:custGeom>
              <a:rect b="b" l="l" r="r" t="t"/>
              <a:pathLst>
                <a:path extrusionOk="0" h="286" w="736">
                  <a:moveTo>
                    <a:pt x="711" y="0"/>
                  </a:moveTo>
                  <a:cubicBezTo>
                    <a:pt x="708" y="0"/>
                    <a:pt x="706" y="1"/>
                    <a:pt x="703" y="2"/>
                  </a:cubicBezTo>
                  <a:cubicBezTo>
                    <a:pt x="473" y="81"/>
                    <a:pt x="246" y="166"/>
                    <a:pt x="20" y="252"/>
                  </a:cubicBezTo>
                  <a:cubicBezTo>
                    <a:pt x="1" y="259"/>
                    <a:pt x="9" y="286"/>
                    <a:pt x="26" y="286"/>
                  </a:cubicBezTo>
                  <a:cubicBezTo>
                    <a:pt x="28" y="286"/>
                    <a:pt x="30" y="285"/>
                    <a:pt x="32" y="285"/>
                  </a:cubicBezTo>
                  <a:cubicBezTo>
                    <a:pt x="262" y="207"/>
                    <a:pt x="490" y="127"/>
                    <a:pt x="719" y="44"/>
                  </a:cubicBezTo>
                  <a:cubicBezTo>
                    <a:pt x="729" y="40"/>
                    <a:pt x="735" y="27"/>
                    <a:pt x="731" y="16"/>
                  </a:cubicBezTo>
                  <a:cubicBezTo>
                    <a:pt x="729" y="6"/>
                    <a:pt x="720" y="0"/>
                    <a:pt x="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9373624" y="4357863"/>
              <a:ext cx="46369" cy="38972"/>
            </a:xfrm>
            <a:custGeom>
              <a:rect b="b" l="l" r="r" t="t"/>
              <a:pathLst>
                <a:path extrusionOk="0" h="490" w="583">
                  <a:moveTo>
                    <a:pt x="279" y="0"/>
                  </a:moveTo>
                  <a:cubicBezTo>
                    <a:pt x="184" y="0"/>
                    <a:pt x="95" y="52"/>
                    <a:pt x="56" y="139"/>
                  </a:cubicBezTo>
                  <a:cubicBezTo>
                    <a:pt x="0" y="261"/>
                    <a:pt x="64" y="408"/>
                    <a:pt x="193" y="466"/>
                  </a:cubicBezTo>
                  <a:cubicBezTo>
                    <a:pt x="229" y="482"/>
                    <a:pt x="267" y="489"/>
                    <a:pt x="303" y="489"/>
                  </a:cubicBezTo>
                  <a:cubicBezTo>
                    <a:pt x="398" y="489"/>
                    <a:pt x="488" y="438"/>
                    <a:pt x="527" y="350"/>
                  </a:cubicBezTo>
                  <a:cubicBezTo>
                    <a:pt x="582" y="228"/>
                    <a:pt x="521" y="83"/>
                    <a:pt x="389" y="24"/>
                  </a:cubicBezTo>
                  <a:cubicBezTo>
                    <a:pt x="353" y="8"/>
                    <a:pt x="316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9542958" y="3374627"/>
              <a:ext cx="338103" cy="532646"/>
            </a:xfrm>
            <a:custGeom>
              <a:rect b="b" l="l" r="r" t="t"/>
              <a:pathLst>
                <a:path extrusionOk="0" h="6697" w="4251">
                  <a:moveTo>
                    <a:pt x="2877" y="1"/>
                  </a:moveTo>
                  <a:cubicBezTo>
                    <a:pt x="2830" y="1"/>
                    <a:pt x="2780" y="3"/>
                    <a:pt x="2725" y="9"/>
                  </a:cubicBezTo>
                  <a:cubicBezTo>
                    <a:pt x="2254" y="52"/>
                    <a:pt x="1845" y="349"/>
                    <a:pt x="1586" y="722"/>
                  </a:cubicBezTo>
                  <a:cubicBezTo>
                    <a:pt x="1343" y="1071"/>
                    <a:pt x="1248" y="1477"/>
                    <a:pt x="1089" y="1991"/>
                  </a:cubicBezTo>
                  <a:cubicBezTo>
                    <a:pt x="479" y="3963"/>
                    <a:pt x="590" y="4231"/>
                    <a:pt x="31" y="5478"/>
                  </a:cubicBezTo>
                  <a:cubicBezTo>
                    <a:pt x="1" y="5547"/>
                    <a:pt x="6" y="5612"/>
                    <a:pt x="46" y="5675"/>
                  </a:cubicBezTo>
                  <a:cubicBezTo>
                    <a:pt x="202" y="5920"/>
                    <a:pt x="481" y="6112"/>
                    <a:pt x="836" y="6159"/>
                  </a:cubicBezTo>
                  <a:cubicBezTo>
                    <a:pt x="1412" y="6236"/>
                    <a:pt x="1350" y="6257"/>
                    <a:pt x="1791" y="6481"/>
                  </a:cubicBezTo>
                  <a:cubicBezTo>
                    <a:pt x="1986" y="6579"/>
                    <a:pt x="2185" y="6668"/>
                    <a:pt x="2388" y="6677"/>
                  </a:cubicBezTo>
                  <a:cubicBezTo>
                    <a:pt x="2484" y="6687"/>
                    <a:pt x="2546" y="6697"/>
                    <a:pt x="2607" y="6697"/>
                  </a:cubicBezTo>
                  <a:cubicBezTo>
                    <a:pt x="2701" y="6697"/>
                    <a:pt x="2795" y="6675"/>
                    <a:pt x="3013" y="6602"/>
                  </a:cubicBezTo>
                  <a:cubicBezTo>
                    <a:pt x="3070" y="6584"/>
                    <a:pt x="3101" y="6545"/>
                    <a:pt x="3107" y="6484"/>
                  </a:cubicBezTo>
                  <a:cubicBezTo>
                    <a:pt x="3115" y="6430"/>
                    <a:pt x="3132" y="6384"/>
                    <a:pt x="3236" y="5964"/>
                  </a:cubicBezTo>
                  <a:cubicBezTo>
                    <a:pt x="4225" y="1989"/>
                    <a:pt x="4250" y="2067"/>
                    <a:pt x="4247" y="1573"/>
                  </a:cubicBezTo>
                  <a:cubicBezTo>
                    <a:pt x="4245" y="986"/>
                    <a:pt x="3984" y="343"/>
                    <a:pt x="3438" y="132"/>
                  </a:cubicBezTo>
                  <a:cubicBezTo>
                    <a:pt x="3232" y="52"/>
                    <a:pt x="3090" y="1"/>
                    <a:pt x="2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9536754" y="3753779"/>
              <a:ext cx="264772" cy="154139"/>
            </a:xfrm>
            <a:custGeom>
              <a:rect b="b" l="l" r="r" t="t"/>
              <a:pathLst>
                <a:path extrusionOk="0" h="1938" w="3329">
                  <a:moveTo>
                    <a:pt x="416" y="0"/>
                  </a:moveTo>
                  <a:cubicBezTo>
                    <a:pt x="399" y="0"/>
                    <a:pt x="390" y="21"/>
                    <a:pt x="375" y="63"/>
                  </a:cubicBezTo>
                  <a:cubicBezTo>
                    <a:pt x="138" y="745"/>
                    <a:pt x="1" y="751"/>
                    <a:pt x="150" y="949"/>
                  </a:cubicBezTo>
                  <a:cubicBezTo>
                    <a:pt x="497" y="1407"/>
                    <a:pt x="905" y="1377"/>
                    <a:pt x="1227" y="1439"/>
                  </a:cubicBezTo>
                  <a:cubicBezTo>
                    <a:pt x="1497" y="1490"/>
                    <a:pt x="1681" y="1620"/>
                    <a:pt x="1872" y="1716"/>
                  </a:cubicBezTo>
                  <a:cubicBezTo>
                    <a:pt x="2309" y="1937"/>
                    <a:pt x="2421" y="1897"/>
                    <a:pt x="2552" y="1922"/>
                  </a:cubicBezTo>
                  <a:cubicBezTo>
                    <a:pt x="2590" y="1928"/>
                    <a:pt x="2627" y="1931"/>
                    <a:pt x="2664" y="1931"/>
                  </a:cubicBezTo>
                  <a:cubicBezTo>
                    <a:pt x="2815" y="1931"/>
                    <a:pt x="2959" y="1881"/>
                    <a:pt x="3101" y="1830"/>
                  </a:cubicBezTo>
                  <a:cubicBezTo>
                    <a:pt x="3143" y="1815"/>
                    <a:pt x="3169" y="1784"/>
                    <a:pt x="3179" y="1740"/>
                  </a:cubicBezTo>
                  <a:cubicBezTo>
                    <a:pt x="3304" y="1202"/>
                    <a:pt x="3307" y="1234"/>
                    <a:pt x="3319" y="1157"/>
                  </a:cubicBezTo>
                  <a:cubicBezTo>
                    <a:pt x="3329" y="1103"/>
                    <a:pt x="3316" y="1099"/>
                    <a:pt x="3263" y="1099"/>
                  </a:cubicBezTo>
                  <a:cubicBezTo>
                    <a:pt x="3254" y="1099"/>
                    <a:pt x="3243" y="1099"/>
                    <a:pt x="3230" y="1099"/>
                  </a:cubicBezTo>
                  <a:cubicBezTo>
                    <a:pt x="3159" y="1099"/>
                    <a:pt x="3041" y="1094"/>
                    <a:pt x="2856" y="1031"/>
                  </a:cubicBezTo>
                  <a:cubicBezTo>
                    <a:pt x="2295" y="839"/>
                    <a:pt x="2332" y="644"/>
                    <a:pt x="1761" y="544"/>
                  </a:cubicBezTo>
                  <a:cubicBezTo>
                    <a:pt x="1728" y="538"/>
                    <a:pt x="1714" y="536"/>
                    <a:pt x="1701" y="536"/>
                  </a:cubicBezTo>
                  <a:cubicBezTo>
                    <a:pt x="1690" y="536"/>
                    <a:pt x="1679" y="537"/>
                    <a:pt x="1658" y="537"/>
                  </a:cubicBezTo>
                  <a:cubicBezTo>
                    <a:pt x="1611" y="537"/>
                    <a:pt x="1512" y="532"/>
                    <a:pt x="1244" y="503"/>
                  </a:cubicBezTo>
                  <a:cubicBezTo>
                    <a:pt x="1085" y="484"/>
                    <a:pt x="863" y="388"/>
                    <a:pt x="687" y="234"/>
                  </a:cubicBezTo>
                  <a:cubicBezTo>
                    <a:pt x="509" y="78"/>
                    <a:pt x="449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9686602" y="3618964"/>
              <a:ext cx="52891" cy="157479"/>
            </a:xfrm>
            <a:custGeom>
              <a:rect b="b" l="l" r="r" t="t"/>
              <a:pathLst>
                <a:path extrusionOk="0" h="1980" w="665">
                  <a:moveTo>
                    <a:pt x="644" y="1"/>
                  </a:moveTo>
                  <a:cubicBezTo>
                    <a:pt x="637" y="1"/>
                    <a:pt x="630" y="5"/>
                    <a:pt x="628" y="14"/>
                  </a:cubicBezTo>
                  <a:cubicBezTo>
                    <a:pt x="475" y="674"/>
                    <a:pt x="254" y="1320"/>
                    <a:pt x="8" y="1949"/>
                  </a:cubicBezTo>
                  <a:cubicBezTo>
                    <a:pt x="1" y="1967"/>
                    <a:pt x="15" y="1980"/>
                    <a:pt x="30" y="1980"/>
                  </a:cubicBezTo>
                  <a:cubicBezTo>
                    <a:pt x="37" y="1980"/>
                    <a:pt x="45" y="1976"/>
                    <a:pt x="49" y="1967"/>
                  </a:cubicBezTo>
                  <a:cubicBezTo>
                    <a:pt x="299" y="1335"/>
                    <a:pt x="515" y="686"/>
                    <a:pt x="662" y="22"/>
                  </a:cubicBezTo>
                  <a:cubicBezTo>
                    <a:pt x="665" y="8"/>
                    <a:pt x="655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9811077" y="3616419"/>
              <a:ext cx="48119" cy="187782"/>
            </a:xfrm>
            <a:custGeom>
              <a:rect b="b" l="l" r="r" t="t"/>
              <a:pathLst>
                <a:path extrusionOk="0" h="2361" w="605">
                  <a:moveTo>
                    <a:pt x="584" y="0"/>
                  </a:moveTo>
                  <a:cubicBezTo>
                    <a:pt x="577" y="0"/>
                    <a:pt x="569" y="4"/>
                    <a:pt x="567" y="13"/>
                  </a:cubicBezTo>
                  <a:cubicBezTo>
                    <a:pt x="377" y="787"/>
                    <a:pt x="188" y="1559"/>
                    <a:pt x="5" y="2334"/>
                  </a:cubicBezTo>
                  <a:cubicBezTo>
                    <a:pt x="1" y="2351"/>
                    <a:pt x="13" y="2361"/>
                    <a:pt x="26" y="2361"/>
                  </a:cubicBezTo>
                  <a:cubicBezTo>
                    <a:pt x="35" y="2361"/>
                    <a:pt x="45" y="2356"/>
                    <a:pt x="48" y="2345"/>
                  </a:cubicBezTo>
                  <a:cubicBezTo>
                    <a:pt x="237" y="1571"/>
                    <a:pt x="419" y="795"/>
                    <a:pt x="601" y="20"/>
                  </a:cubicBezTo>
                  <a:cubicBezTo>
                    <a:pt x="605" y="8"/>
                    <a:pt x="594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9487123" y="2827571"/>
              <a:ext cx="332774" cy="301279"/>
            </a:xfrm>
            <a:custGeom>
              <a:rect b="b" l="l" r="r" t="t"/>
              <a:pathLst>
                <a:path extrusionOk="0" h="3788" w="4184">
                  <a:moveTo>
                    <a:pt x="3146" y="0"/>
                  </a:moveTo>
                  <a:cubicBezTo>
                    <a:pt x="2869" y="0"/>
                    <a:pt x="2587" y="54"/>
                    <a:pt x="2336" y="153"/>
                  </a:cubicBezTo>
                  <a:cubicBezTo>
                    <a:pt x="1955" y="305"/>
                    <a:pt x="1591" y="594"/>
                    <a:pt x="1396" y="954"/>
                  </a:cubicBezTo>
                  <a:cubicBezTo>
                    <a:pt x="1153" y="1403"/>
                    <a:pt x="1288" y="1829"/>
                    <a:pt x="922" y="2082"/>
                  </a:cubicBezTo>
                  <a:cubicBezTo>
                    <a:pt x="763" y="2190"/>
                    <a:pt x="574" y="2267"/>
                    <a:pt x="389" y="2481"/>
                  </a:cubicBezTo>
                  <a:cubicBezTo>
                    <a:pt x="0" y="2930"/>
                    <a:pt x="343" y="3489"/>
                    <a:pt x="739" y="3664"/>
                  </a:cubicBezTo>
                  <a:cubicBezTo>
                    <a:pt x="836" y="3721"/>
                    <a:pt x="942" y="3761"/>
                    <a:pt x="1057" y="3780"/>
                  </a:cubicBezTo>
                  <a:cubicBezTo>
                    <a:pt x="1094" y="3785"/>
                    <a:pt x="1132" y="3788"/>
                    <a:pt x="1171" y="3788"/>
                  </a:cubicBezTo>
                  <a:cubicBezTo>
                    <a:pt x="1502" y="3788"/>
                    <a:pt x="1850" y="3586"/>
                    <a:pt x="1896" y="3266"/>
                  </a:cubicBezTo>
                  <a:cubicBezTo>
                    <a:pt x="1939" y="2967"/>
                    <a:pt x="1864" y="2800"/>
                    <a:pt x="1884" y="2499"/>
                  </a:cubicBezTo>
                  <a:cubicBezTo>
                    <a:pt x="1916" y="2021"/>
                    <a:pt x="2202" y="1542"/>
                    <a:pt x="2685" y="1245"/>
                  </a:cubicBezTo>
                  <a:cubicBezTo>
                    <a:pt x="2864" y="1134"/>
                    <a:pt x="3054" y="1062"/>
                    <a:pt x="3260" y="1029"/>
                  </a:cubicBezTo>
                  <a:cubicBezTo>
                    <a:pt x="3414" y="1004"/>
                    <a:pt x="3595" y="1005"/>
                    <a:pt x="3741" y="946"/>
                  </a:cubicBezTo>
                  <a:cubicBezTo>
                    <a:pt x="3994" y="839"/>
                    <a:pt x="4183" y="393"/>
                    <a:pt x="3921" y="199"/>
                  </a:cubicBezTo>
                  <a:cubicBezTo>
                    <a:pt x="3782" y="97"/>
                    <a:pt x="3609" y="48"/>
                    <a:pt x="3441" y="22"/>
                  </a:cubicBezTo>
                  <a:cubicBezTo>
                    <a:pt x="3344" y="7"/>
                    <a:pt x="3246" y="0"/>
                    <a:pt x="3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9539697" y="2873544"/>
              <a:ext cx="140220" cy="175613"/>
            </a:xfrm>
            <a:custGeom>
              <a:rect b="b" l="l" r="r" t="t"/>
              <a:pathLst>
                <a:path extrusionOk="0" h="2208" w="1763">
                  <a:moveTo>
                    <a:pt x="1735" y="0"/>
                  </a:moveTo>
                  <a:cubicBezTo>
                    <a:pt x="1733" y="0"/>
                    <a:pt x="1731" y="1"/>
                    <a:pt x="1729" y="1"/>
                  </a:cubicBezTo>
                  <a:cubicBezTo>
                    <a:pt x="1495" y="92"/>
                    <a:pt x="1326" y="282"/>
                    <a:pt x="1186" y="474"/>
                  </a:cubicBezTo>
                  <a:cubicBezTo>
                    <a:pt x="775" y="1090"/>
                    <a:pt x="974" y="1694"/>
                    <a:pt x="173" y="2084"/>
                  </a:cubicBezTo>
                  <a:cubicBezTo>
                    <a:pt x="123" y="2115"/>
                    <a:pt x="72" y="2146"/>
                    <a:pt x="19" y="2165"/>
                  </a:cubicBezTo>
                  <a:cubicBezTo>
                    <a:pt x="7" y="2168"/>
                    <a:pt x="1" y="2181"/>
                    <a:pt x="5" y="2192"/>
                  </a:cubicBezTo>
                  <a:cubicBezTo>
                    <a:pt x="8" y="2202"/>
                    <a:pt x="17" y="2208"/>
                    <a:pt x="26" y="2208"/>
                  </a:cubicBezTo>
                  <a:cubicBezTo>
                    <a:pt x="28" y="2208"/>
                    <a:pt x="30" y="2208"/>
                    <a:pt x="32" y="2207"/>
                  </a:cubicBezTo>
                  <a:cubicBezTo>
                    <a:pt x="93" y="2186"/>
                    <a:pt x="147" y="2154"/>
                    <a:pt x="197" y="2122"/>
                  </a:cubicBezTo>
                  <a:cubicBezTo>
                    <a:pt x="354" y="2033"/>
                    <a:pt x="515" y="1940"/>
                    <a:pt x="632" y="1798"/>
                  </a:cubicBezTo>
                  <a:cubicBezTo>
                    <a:pt x="795" y="1615"/>
                    <a:pt x="886" y="1380"/>
                    <a:pt x="946" y="1149"/>
                  </a:cubicBezTo>
                  <a:cubicBezTo>
                    <a:pt x="1059" y="699"/>
                    <a:pt x="1300" y="227"/>
                    <a:pt x="1742" y="34"/>
                  </a:cubicBezTo>
                  <a:cubicBezTo>
                    <a:pt x="1762" y="26"/>
                    <a:pt x="1753" y="0"/>
                    <a:pt x="1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9970151" y="3006211"/>
              <a:ext cx="349318" cy="240752"/>
            </a:xfrm>
            <a:custGeom>
              <a:rect b="b" l="l" r="r" t="t"/>
              <a:pathLst>
                <a:path extrusionOk="0" h="3027" w="4392">
                  <a:moveTo>
                    <a:pt x="4072" y="0"/>
                  </a:moveTo>
                  <a:cubicBezTo>
                    <a:pt x="4049" y="0"/>
                    <a:pt x="4023" y="2"/>
                    <a:pt x="3997" y="6"/>
                  </a:cubicBezTo>
                  <a:cubicBezTo>
                    <a:pt x="3725" y="45"/>
                    <a:pt x="2836" y="554"/>
                    <a:pt x="2451" y="738"/>
                  </a:cubicBezTo>
                  <a:cubicBezTo>
                    <a:pt x="1864" y="1017"/>
                    <a:pt x="1286" y="1325"/>
                    <a:pt x="717" y="1639"/>
                  </a:cubicBezTo>
                  <a:cubicBezTo>
                    <a:pt x="391" y="1819"/>
                    <a:pt x="0" y="2098"/>
                    <a:pt x="105" y="2525"/>
                  </a:cubicBezTo>
                  <a:cubicBezTo>
                    <a:pt x="159" y="2746"/>
                    <a:pt x="347" y="3026"/>
                    <a:pt x="579" y="3026"/>
                  </a:cubicBezTo>
                  <a:cubicBezTo>
                    <a:pt x="589" y="3026"/>
                    <a:pt x="600" y="3026"/>
                    <a:pt x="610" y="3025"/>
                  </a:cubicBezTo>
                  <a:cubicBezTo>
                    <a:pt x="1216" y="2957"/>
                    <a:pt x="2247" y="2208"/>
                    <a:pt x="3244" y="1427"/>
                  </a:cubicBezTo>
                  <a:cubicBezTo>
                    <a:pt x="3896" y="915"/>
                    <a:pt x="4076" y="759"/>
                    <a:pt x="4253" y="522"/>
                  </a:cubicBezTo>
                  <a:cubicBezTo>
                    <a:pt x="4392" y="338"/>
                    <a:pt x="4389" y="0"/>
                    <a:pt x="4072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10222600" y="2963500"/>
              <a:ext cx="116360" cy="110315"/>
            </a:xfrm>
            <a:custGeom>
              <a:rect b="b" l="l" r="r" t="t"/>
              <a:pathLst>
                <a:path extrusionOk="0" h="1387" w="1463">
                  <a:moveTo>
                    <a:pt x="1015" y="1"/>
                  </a:moveTo>
                  <a:cubicBezTo>
                    <a:pt x="998" y="1"/>
                    <a:pt x="983" y="1"/>
                    <a:pt x="967" y="3"/>
                  </a:cubicBezTo>
                  <a:cubicBezTo>
                    <a:pt x="853" y="9"/>
                    <a:pt x="740" y="38"/>
                    <a:pt x="639" y="80"/>
                  </a:cubicBezTo>
                  <a:cubicBezTo>
                    <a:pt x="464" y="151"/>
                    <a:pt x="281" y="213"/>
                    <a:pt x="218" y="399"/>
                  </a:cubicBezTo>
                  <a:cubicBezTo>
                    <a:pt x="0" y="1027"/>
                    <a:pt x="330" y="1386"/>
                    <a:pt x="637" y="1386"/>
                  </a:cubicBezTo>
                  <a:cubicBezTo>
                    <a:pt x="687" y="1386"/>
                    <a:pt x="736" y="1377"/>
                    <a:pt x="781" y="1358"/>
                  </a:cubicBezTo>
                  <a:cubicBezTo>
                    <a:pt x="1023" y="1258"/>
                    <a:pt x="1288" y="955"/>
                    <a:pt x="1388" y="727"/>
                  </a:cubicBezTo>
                  <a:cubicBezTo>
                    <a:pt x="1462" y="558"/>
                    <a:pt x="1450" y="296"/>
                    <a:pt x="1353" y="137"/>
                  </a:cubicBezTo>
                  <a:cubicBezTo>
                    <a:pt x="1280" y="16"/>
                    <a:pt x="1143" y="1"/>
                    <a:pt x="1015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10236838" y="3050354"/>
              <a:ext cx="28314" cy="26644"/>
            </a:xfrm>
            <a:custGeom>
              <a:rect b="b" l="l" r="r" t="t"/>
              <a:pathLst>
                <a:path extrusionOk="0" h="335" w="356">
                  <a:moveTo>
                    <a:pt x="24" y="1"/>
                  </a:moveTo>
                  <a:cubicBezTo>
                    <a:pt x="23" y="1"/>
                    <a:pt x="22" y="1"/>
                    <a:pt x="20" y="1"/>
                  </a:cubicBezTo>
                  <a:cubicBezTo>
                    <a:pt x="9" y="5"/>
                    <a:pt x="1" y="17"/>
                    <a:pt x="4" y="29"/>
                  </a:cubicBezTo>
                  <a:cubicBezTo>
                    <a:pt x="33" y="188"/>
                    <a:pt x="173" y="302"/>
                    <a:pt x="326" y="334"/>
                  </a:cubicBezTo>
                  <a:cubicBezTo>
                    <a:pt x="328" y="334"/>
                    <a:pt x="329" y="335"/>
                    <a:pt x="331" y="335"/>
                  </a:cubicBezTo>
                  <a:cubicBezTo>
                    <a:pt x="348" y="335"/>
                    <a:pt x="355" y="307"/>
                    <a:pt x="334" y="301"/>
                  </a:cubicBezTo>
                  <a:cubicBezTo>
                    <a:pt x="197" y="262"/>
                    <a:pt x="77" y="164"/>
                    <a:pt x="48" y="19"/>
                  </a:cubicBezTo>
                  <a:cubicBezTo>
                    <a:pt x="44" y="8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10256006" y="2878316"/>
              <a:ext cx="121450" cy="191520"/>
            </a:xfrm>
            <a:custGeom>
              <a:rect b="b" l="l" r="r" t="t"/>
              <a:pathLst>
                <a:path extrusionOk="0" h="2408" w="1527">
                  <a:moveTo>
                    <a:pt x="346" y="1"/>
                  </a:moveTo>
                  <a:cubicBezTo>
                    <a:pt x="335" y="1"/>
                    <a:pt x="325" y="8"/>
                    <a:pt x="323" y="18"/>
                  </a:cubicBezTo>
                  <a:lnTo>
                    <a:pt x="0" y="2213"/>
                  </a:lnTo>
                  <a:cubicBezTo>
                    <a:pt x="0" y="2224"/>
                    <a:pt x="8" y="2235"/>
                    <a:pt x="20" y="2236"/>
                  </a:cubicBezTo>
                  <a:lnTo>
                    <a:pt x="1179" y="2408"/>
                  </a:lnTo>
                  <a:cubicBezTo>
                    <a:pt x="1179" y="2408"/>
                    <a:pt x="1180" y="2408"/>
                    <a:pt x="1181" y="2408"/>
                  </a:cubicBezTo>
                  <a:cubicBezTo>
                    <a:pt x="1191" y="2408"/>
                    <a:pt x="1201" y="2400"/>
                    <a:pt x="1202" y="2389"/>
                  </a:cubicBezTo>
                  <a:lnTo>
                    <a:pt x="1525" y="196"/>
                  </a:lnTo>
                  <a:cubicBezTo>
                    <a:pt x="1527" y="185"/>
                    <a:pt x="1519" y="172"/>
                    <a:pt x="1507" y="171"/>
                  </a:cubicBezTo>
                  <a:lnTo>
                    <a:pt x="348" y="1"/>
                  </a:lnTo>
                  <a:cubicBezTo>
                    <a:pt x="347" y="1"/>
                    <a:pt x="347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10270243" y="2896848"/>
              <a:ext cx="93772" cy="159706"/>
            </a:xfrm>
            <a:custGeom>
              <a:rect b="b" l="l" r="r" t="t"/>
              <a:pathLst>
                <a:path extrusionOk="0" h="2008" w="1179">
                  <a:moveTo>
                    <a:pt x="295" y="1"/>
                  </a:moveTo>
                  <a:cubicBezTo>
                    <a:pt x="284" y="1"/>
                    <a:pt x="274" y="9"/>
                    <a:pt x="273" y="19"/>
                  </a:cubicBezTo>
                  <a:lnTo>
                    <a:pt x="3" y="1857"/>
                  </a:lnTo>
                  <a:cubicBezTo>
                    <a:pt x="1" y="1868"/>
                    <a:pt x="9" y="1878"/>
                    <a:pt x="20" y="1880"/>
                  </a:cubicBezTo>
                  <a:lnTo>
                    <a:pt x="883" y="2007"/>
                  </a:lnTo>
                  <a:cubicBezTo>
                    <a:pt x="883" y="2007"/>
                    <a:pt x="884" y="2007"/>
                    <a:pt x="885" y="2007"/>
                  </a:cubicBezTo>
                  <a:cubicBezTo>
                    <a:pt x="895" y="2007"/>
                    <a:pt x="904" y="2000"/>
                    <a:pt x="906" y="1990"/>
                  </a:cubicBezTo>
                  <a:lnTo>
                    <a:pt x="1176" y="152"/>
                  </a:lnTo>
                  <a:cubicBezTo>
                    <a:pt x="1178" y="140"/>
                    <a:pt x="1170" y="129"/>
                    <a:pt x="1159" y="128"/>
                  </a:cubicBezTo>
                  <a:lnTo>
                    <a:pt x="296" y="1"/>
                  </a:lnTo>
                  <a:cubicBezTo>
                    <a:pt x="296" y="1"/>
                    <a:pt x="295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10235485" y="2962227"/>
              <a:ext cx="41756" cy="66412"/>
            </a:xfrm>
            <a:custGeom>
              <a:rect b="b" l="l" r="r" t="t"/>
              <a:pathLst>
                <a:path extrusionOk="0" h="835" w="525">
                  <a:moveTo>
                    <a:pt x="379" y="1"/>
                  </a:moveTo>
                  <a:cubicBezTo>
                    <a:pt x="240" y="1"/>
                    <a:pt x="120" y="261"/>
                    <a:pt x="78" y="357"/>
                  </a:cubicBezTo>
                  <a:cubicBezTo>
                    <a:pt x="40" y="444"/>
                    <a:pt x="0" y="541"/>
                    <a:pt x="4" y="639"/>
                  </a:cubicBezTo>
                  <a:cubicBezTo>
                    <a:pt x="6" y="688"/>
                    <a:pt x="27" y="737"/>
                    <a:pt x="61" y="773"/>
                  </a:cubicBezTo>
                  <a:cubicBezTo>
                    <a:pt x="93" y="806"/>
                    <a:pt x="136" y="834"/>
                    <a:pt x="184" y="834"/>
                  </a:cubicBezTo>
                  <a:cubicBezTo>
                    <a:pt x="192" y="834"/>
                    <a:pt x="199" y="833"/>
                    <a:pt x="207" y="832"/>
                  </a:cubicBezTo>
                  <a:cubicBezTo>
                    <a:pt x="381" y="798"/>
                    <a:pt x="426" y="517"/>
                    <a:pt x="463" y="368"/>
                  </a:cubicBezTo>
                  <a:cubicBezTo>
                    <a:pt x="484" y="285"/>
                    <a:pt x="525" y="55"/>
                    <a:pt x="426" y="11"/>
                  </a:cubicBezTo>
                  <a:cubicBezTo>
                    <a:pt x="411" y="4"/>
                    <a:pt x="395" y="1"/>
                    <a:pt x="379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10317726" y="2948706"/>
              <a:ext cx="75002" cy="75956"/>
            </a:xfrm>
            <a:custGeom>
              <a:rect b="b" l="l" r="r" t="t"/>
              <a:pathLst>
                <a:path extrusionOk="0" h="955" w="943">
                  <a:moveTo>
                    <a:pt x="358" y="0"/>
                  </a:moveTo>
                  <a:cubicBezTo>
                    <a:pt x="275" y="0"/>
                    <a:pt x="198" y="18"/>
                    <a:pt x="141" y="58"/>
                  </a:cubicBezTo>
                  <a:cubicBezTo>
                    <a:pt x="76" y="104"/>
                    <a:pt x="74" y="172"/>
                    <a:pt x="133" y="230"/>
                  </a:cubicBezTo>
                  <a:cubicBezTo>
                    <a:pt x="143" y="239"/>
                    <a:pt x="155" y="247"/>
                    <a:pt x="165" y="257"/>
                  </a:cubicBezTo>
                  <a:cubicBezTo>
                    <a:pt x="234" y="319"/>
                    <a:pt x="141" y="297"/>
                    <a:pt x="69" y="365"/>
                  </a:cubicBezTo>
                  <a:cubicBezTo>
                    <a:pt x="15" y="417"/>
                    <a:pt x="13" y="487"/>
                    <a:pt x="62" y="547"/>
                  </a:cubicBezTo>
                  <a:cubicBezTo>
                    <a:pt x="84" y="573"/>
                    <a:pt x="115" y="593"/>
                    <a:pt x="117" y="595"/>
                  </a:cubicBezTo>
                  <a:cubicBezTo>
                    <a:pt x="188" y="652"/>
                    <a:pt x="42" y="593"/>
                    <a:pt x="24" y="700"/>
                  </a:cubicBezTo>
                  <a:cubicBezTo>
                    <a:pt x="1" y="847"/>
                    <a:pt x="259" y="955"/>
                    <a:pt x="486" y="955"/>
                  </a:cubicBezTo>
                  <a:cubicBezTo>
                    <a:pt x="561" y="955"/>
                    <a:pt x="633" y="943"/>
                    <a:pt x="690" y="917"/>
                  </a:cubicBezTo>
                  <a:cubicBezTo>
                    <a:pt x="880" y="812"/>
                    <a:pt x="943" y="408"/>
                    <a:pt x="841" y="222"/>
                  </a:cubicBezTo>
                  <a:cubicBezTo>
                    <a:pt x="773" y="96"/>
                    <a:pt x="550" y="0"/>
                    <a:pt x="358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10333475" y="2970340"/>
              <a:ext cx="32371" cy="7079"/>
            </a:xfrm>
            <a:custGeom>
              <a:rect b="b" l="l" r="r" t="t"/>
              <a:pathLst>
                <a:path extrusionOk="0" h="89" w="407">
                  <a:moveTo>
                    <a:pt x="22" y="0"/>
                  </a:moveTo>
                  <a:cubicBezTo>
                    <a:pt x="14" y="0"/>
                    <a:pt x="5" y="6"/>
                    <a:pt x="1" y="15"/>
                  </a:cubicBezTo>
                  <a:cubicBezTo>
                    <a:pt x="0" y="26"/>
                    <a:pt x="7" y="36"/>
                    <a:pt x="17" y="39"/>
                  </a:cubicBezTo>
                  <a:cubicBezTo>
                    <a:pt x="139" y="66"/>
                    <a:pt x="262" y="76"/>
                    <a:pt x="386" y="88"/>
                  </a:cubicBezTo>
                  <a:cubicBezTo>
                    <a:pt x="388" y="89"/>
                    <a:pt x="389" y="89"/>
                    <a:pt x="390" y="89"/>
                  </a:cubicBezTo>
                  <a:cubicBezTo>
                    <a:pt x="397" y="89"/>
                    <a:pt x="402" y="84"/>
                    <a:pt x="405" y="77"/>
                  </a:cubicBezTo>
                  <a:cubicBezTo>
                    <a:pt x="407" y="70"/>
                    <a:pt x="401" y="61"/>
                    <a:pt x="394" y="60"/>
                  </a:cubicBezTo>
                  <a:cubicBezTo>
                    <a:pt x="332" y="45"/>
                    <a:pt x="270" y="36"/>
                    <a:pt x="209" y="25"/>
                  </a:cubicBezTo>
                  <a:cubicBezTo>
                    <a:pt x="147" y="13"/>
                    <a:pt x="84" y="4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10327191" y="2993167"/>
              <a:ext cx="35791" cy="8351"/>
            </a:xfrm>
            <a:custGeom>
              <a:rect b="b" l="l" r="r" t="t"/>
              <a:pathLst>
                <a:path extrusionOk="0" h="105" w="450">
                  <a:moveTo>
                    <a:pt x="23" y="1"/>
                  </a:moveTo>
                  <a:cubicBezTo>
                    <a:pt x="14" y="1"/>
                    <a:pt x="5" y="7"/>
                    <a:pt x="2" y="16"/>
                  </a:cubicBezTo>
                  <a:cubicBezTo>
                    <a:pt x="0" y="26"/>
                    <a:pt x="7" y="36"/>
                    <a:pt x="17" y="39"/>
                  </a:cubicBezTo>
                  <a:cubicBezTo>
                    <a:pt x="152" y="71"/>
                    <a:pt x="289" y="87"/>
                    <a:pt x="426" y="104"/>
                  </a:cubicBezTo>
                  <a:cubicBezTo>
                    <a:pt x="427" y="104"/>
                    <a:pt x="428" y="104"/>
                    <a:pt x="429" y="104"/>
                  </a:cubicBezTo>
                  <a:cubicBezTo>
                    <a:pt x="444" y="104"/>
                    <a:pt x="449" y="78"/>
                    <a:pt x="430" y="75"/>
                  </a:cubicBezTo>
                  <a:cubicBezTo>
                    <a:pt x="363" y="58"/>
                    <a:pt x="295" y="46"/>
                    <a:pt x="227" y="32"/>
                  </a:cubicBezTo>
                  <a:cubicBezTo>
                    <a:pt x="161" y="18"/>
                    <a:pt x="91" y="7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9973650" y="3067057"/>
              <a:ext cx="265329" cy="185237"/>
            </a:xfrm>
            <a:custGeom>
              <a:rect b="b" l="l" r="r" t="t"/>
              <a:pathLst>
                <a:path extrusionOk="0" h="2329" w="3336">
                  <a:moveTo>
                    <a:pt x="2322" y="1"/>
                  </a:moveTo>
                  <a:lnTo>
                    <a:pt x="2299" y="12"/>
                  </a:lnTo>
                  <a:cubicBezTo>
                    <a:pt x="2157" y="86"/>
                    <a:pt x="2015" y="160"/>
                    <a:pt x="1873" y="232"/>
                  </a:cubicBezTo>
                  <a:cubicBezTo>
                    <a:pt x="1797" y="271"/>
                    <a:pt x="1720" y="310"/>
                    <a:pt x="1643" y="348"/>
                  </a:cubicBezTo>
                  <a:cubicBezTo>
                    <a:pt x="1289" y="520"/>
                    <a:pt x="932" y="689"/>
                    <a:pt x="593" y="890"/>
                  </a:cubicBezTo>
                  <a:cubicBezTo>
                    <a:pt x="284" y="1073"/>
                    <a:pt x="1" y="1347"/>
                    <a:pt x="75" y="1739"/>
                  </a:cubicBezTo>
                  <a:cubicBezTo>
                    <a:pt x="121" y="1981"/>
                    <a:pt x="280" y="2160"/>
                    <a:pt x="495" y="2271"/>
                  </a:cubicBezTo>
                  <a:cubicBezTo>
                    <a:pt x="571" y="2310"/>
                    <a:pt x="648" y="2328"/>
                    <a:pt x="729" y="2328"/>
                  </a:cubicBezTo>
                  <a:cubicBezTo>
                    <a:pt x="842" y="2328"/>
                    <a:pt x="962" y="2292"/>
                    <a:pt x="1091" y="2230"/>
                  </a:cubicBezTo>
                  <a:cubicBezTo>
                    <a:pt x="1091" y="2230"/>
                    <a:pt x="1093" y="2230"/>
                    <a:pt x="1093" y="2229"/>
                  </a:cubicBezTo>
                  <a:cubicBezTo>
                    <a:pt x="1145" y="2203"/>
                    <a:pt x="1201" y="2173"/>
                    <a:pt x="1257" y="2139"/>
                  </a:cubicBezTo>
                  <a:cubicBezTo>
                    <a:pt x="1377" y="2068"/>
                    <a:pt x="1506" y="1976"/>
                    <a:pt x="1645" y="1874"/>
                  </a:cubicBezTo>
                  <a:cubicBezTo>
                    <a:pt x="1823" y="1744"/>
                    <a:pt x="2015" y="1593"/>
                    <a:pt x="2229" y="1437"/>
                  </a:cubicBezTo>
                  <a:cubicBezTo>
                    <a:pt x="2386" y="1323"/>
                    <a:pt x="2590" y="1165"/>
                    <a:pt x="2811" y="991"/>
                  </a:cubicBezTo>
                  <a:cubicBezTo>
                    <a:pt x="2975" y="861"/>
                    <a:pt x="3149" y="719"/>
                    <a:pt x="3317" y="580"/>
                  </a:cubicBezTo>
                  <a:cubicBezTo>
                    <a:pt x="3323" y="574"/>
                    <a:pt x="3329" y="569"/>
                    <a:pt x="3335" y="563"/>
                  </a:cubicBezTo>
                  <a:cubicBezTo>
                    <a:pt x="2861" y="483"/>
                    <a:pt x="2514" y="199"/>
                    <a:pt x="2322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0170186" y="3028402"/>
              <a:ext cx="101566" cy="97510"/>
            </a:xfrm>
            <a:custGeom>
              <a:rect b="b" l="l" r="r" t="t"/>
              <a:pathLst>
                <a:path extrusionOk="0" h="1226" w="1277">
                  <a:moveTo>
                    <a:pt x="642" y="1"/>
                  </a:moveTo>
                  <a:cubicBezTo>
                    <a:pt x="504" y="1"/>
                    <a:pt x="374" y="73"/>
                    <a:pt x="245" y="138"/>
                  </a:cubicBezTo>
                  <a:cubicBezTo>
                    <a:pt x="76" y="224"/>
                    <a:pt x="1" y="415"/>
                    <a:pt x="86" y="548"/>
                  </a:cubicBezTo>
                  <a:lnTo>
                    <a:pt x="447" y="1116"/>
                  </a:lnTo>
                  <a:cubicBezTo>
                    <a:pt x="493" y="1189"/>
                    <a:pt x="575" y="1226"/>
                    <a:pt x="664" y="1226"/>
                  </a:cubicBezTo>
                  <a:cubicBezTo>
                    <a:pt x="738" y="1226"/>
                    <a:pt x="817" y="1200"/>
                    <a:pt x="884" y="1148"/>
                  </a:cubicBezTo>
                  <a:cubicBezTo>
                    <a:pt x="1059" y="1011"/>
                    <a:pt x="1276" y="865"/>
                    <a:pt x="1217" y="608"/>
                  </a:cubicBezTo>
                  <a:cubicBezTo>
                    <a:pt x="1160" y="365"/>
                    <a:pt x="1026" y="138"/>
                    <a:pt x="799" y="35"/>
                  </a:cubicBezTo>
                  <a:cubicBezTo>
                    <a:pt x="745" y="11"/>
                    <a:pt x="693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9741164" y="2942423"/>
              <a:ext cx="497094" cy="319890"/>
            </a:xfrm>
            <a:custGeom>
              <a:rect b="b" l="l" r="r" t="t"/>
              <a:pathLst>
                <a:path extrusionOk="0" h="4022" w="6250">
                  <a:moveTo>
                    <a:pt x="796" y="1"/>
                  </a:moveTo>
                  <a:cubicBezTo>
                    <a:pt x="292" y="1"/>
                    <a:pt x="0" y="678"/>
                    <a:pt x="146" y="1102"/>
                  </a:cubicBezTo>
                  <a:cubicBezTo>
                    <a:pt x="306" y="1569"/>
                    <a:pt x="788" y="1990"/>
                    <a:pt x="1109" y="2342"/>
                  </a:cubicBezTo>
                  <a:cubicBezTo>
                    <a:pt x="1944" y="3251"/>
                    <a:pt x="2547" y="3622"/>
                    <a:pt x="2550" y="3622"/>
                  </a:cubicBezTo>
                  <a:cubicBezTo>
                    <a:pt x="2550" y="3622"/>
                    <a:pt x="2550" y="3622"/>
                    <a:pt x="2550" y="3622"/>
                  </a:cubicBezTo>
                  <a:lnTo>
                    <a:pt x="2550" y="3622"/>
                  </a:lnTo>
                  <a:cubicBezTo>
                    <a:pt x="2855" y="3874"/>
                    <a:pt x="3167" y="4021"/>
                    <a:pt x="3504" y="4021"/>
                  </a:cubicBezTo>
                  <a:cubicBezTo>
                    <a:pt x="3671" y="4021"/>
                    <a:pt x="3844" y="3985"/>
                    <a:pt x="4025" y="3908"/>
                  </a:cubicBezTo>
                  <a:cubicBezTo>
                    <a:pt x="4182" y="3847"/>
                    <a:pt x="4572" y="3615"/>
                    <a:pt x="4574" y="3615"/>
                  </a:cubicBezTo>
                  <a:lnTo>
                    <a:pt x="4574" y="3615"/>
                  </a:lnTo>
                  <a:cubicBezTo>
                    <a:pt x="4574" y="3615"/>
                    <a:pt x="4574" y="3615"/>
                    <a:pt x="4574" y="3615"/>
                  </a:cubicBezTo>
                  <a:cubicBezTo>
                    <a:pt x="4910" y="3420"/>
                    <a:pt x="5250" y="3216"/>
                    <a:pt x="5543" y="3009"/>
                  </a:cubicBezTo>
                  <a:cubicBezTo>
                    <a:pt x="5939" y="2733"/>
                    <a:pt x="6249" y="2541"/>
                    <a:pt x="6218" y="2080"/>
                  </a:cubicBezTo>
                  <a:cubicBezTo>
                    <a:pt x="6201" y="1840"/>
                    <a:pt x="5987" y="1497"/>
                    <a:pt x="5777" y="1381"/>
                  </a:cubicBezTo>
                  <a:cubicBezTo>
                    <a:pt x="5654" y="1311"/>
                    <a:pt x="5539" y="1283"/>
                    <a:pt x="5428" y="1283"/>
                  </a:cubicBezTo>
                  <a:cubicBezTo>
                    <a:pt x="5173" y="1283"/>
                    <a:pt x="4933" y="1433"/>
                    <a:pt x="4649" y="1594"/>
                  </a:cubicBezTo>
                  <a:cubicBezTo>
                    <a:pt x="4427" y="1720"/>
                    <a:pt x="3857" y="2070"/>
                    <a:pt x="3637" y="2207"/>
                  </a:cubicBezTo>
                  <a:cubicBezTo>
                    <a:pt x="3589" y="2238"/>
                    <a:pt x="3567" y="2265"/>
                    <a:pt x="3538" y="2265"/>
                  </a:cubicBezTo>
                  <a:cubicBezTo>
                    <a:pt x="3484" y="2265"/>
                    <a:pt x="3406" y="2169"/>
                    <a:pt x="3089" y="1824"/>
                  </a:cubicBezTo>
                  <a:cubicBezTo>
                    <a:pt x="2707" y="1410"/>
                    <a:pt x="2241" y="925"/>
                    <a:pt x="1816" y="557"/>
                  </a:cubicBezTo>
                  <a:cubicBezTo>
                    <a:pt x="1544" y="323"/>
                    <a:pt x="1180" y="1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9628460" y="3441438"/>
              <a:ext cx="393221" cy="124631"/>
            </a:xfrm>
            <a:custGeom>
              <a:rect b="b" l="l" r="r" t="t"/>
              <a:pathLst>
                <a:path extrusionOk="0" h="1567" w="4944">
                  <a:moveTo>
                    <a:pt x="204" y="0"/>
                  </a:moveTo>
                  <a:cubicBezTo>
                    <a:pt x="151" y="0"/>
                    <a:pt x="106" y="30"/>
                    <a:pt x="86" y="85"/>
                  </a:cubicBezTo>
                  <a:cubicBezTo>
                    <a:pt x="13" y="284"/>
                    <a:pt x="1" y="513"/>
                    <a:pt x="28" y="634"/>
                  </a:cubicBezTo>
                  <a:cubicBezTo>
                    <a:pt x="111" y="1022"/>
                    <a:pt x="724" y="1258"/>
                    <a:pt x="1106" y="1363"/>
                  </a:cubicBezTo>
                  <a:cubicBezTo>
                    <a:pt x="1568" y="1490"/>
                    <a:pt x="2493" y="1566"/>
                    <a:pt x="2686" y="1566"/>
                  </a:cubicBezTo>
                  <a:cubicBezTo>
                    <a:pt x="2693" y="1566"/>
                    <a:pt x="2700" y="1566"/>
                    <a:pt x="2705" y="1566"/>
                  </a:cubicBezTo>
                  <a:cubicBezTo>
                    <a:pt x="3200" y="1542"/>
                    <a:pt x="3721" y="1479"/>
                    <a:pt x="4243" y="1303"/>
                  </a:cubicBezTo>
                  <a:cubicBezTo>
                    <a:pt x="4486" y="1221"/>
                    <a:pt x="4712" y="1137"/>
                    <a:pt x="4825" y="924"/>
                  </a:cubicBezTo>
                  <a:cubicBezTo>
                    <a:pt x="4923" y="740"/>
                    <a:pt x="4943" y="543"/>
                    <a:pt x="4881" y="340"/>
                  </a:cubicBezTo>
                  <a:cubicBezTo>
                    <a:pt x="4849" y="235"/>
                    <a:pt x="4786" y="162"/>
                    <a:pt x="4675" y="133"/>
                  </a:cubicBezTo>
                  <a:cubicBezTo>
                    <a:pt x="4633" y="120"/>
                    <a:pt x="4592" y="110"/>
                    <a:pt x="4547" y="109"/>
                  </a:cubicBezTo>
                  <a:cubicBezTo>
                    <a:pt x="4454" y="108"/>
                    <a:pt x="4362" y="102"/>
                    <a:pt x="4269" y="102"/>
                  </a:cubicBezTo>
                  <a:cubicBezTo>
                    <a:pt x="4238" y="102"/>
                    <a:pt x="4207" y="102"/>
                    <a:pt x="4175" y="104"/>
                  </a:cubicBezTo>
                  <a:cubicBezTo>
                    <a:pt x="3659" y="136"/>
                    <a:pt x="3206" y="179"/>
                    <a:pt x="2944" y="207"/>
                  </a:cubicBezTo>
                  <a:cubicBezTo>
                    <a:pt x="2675" y="236"/>
                    <a:pt x="2430" y="243"/>
                    <a:pt x="2244" y="243"/>
                  </a:cubicBezTo>
                  <a:cubicBezTo>
                    <a:pt x="2072" y="243"/>
                    <a:pt x="1951" y="237"/>
                    <a:pt x="1910" y="237"/>
                  </a:cubicBezTo>
                  <a:cubicBezTo>
                    <a:pt x="1903" y="237"/>
                    <a:pt x="1898" y="237"/>
                    <a:pt x="1896" y="238"/>
                  </a:cubicBezTo>
                  <a:cubicBezTo>
                    <a:pt x="1849" y="244"/>
                    <a:pt x="1802" y="246"/>
                    <a:pt x="1755" y="246"/>
                  </a:cubicBezTo>
                  <a:cubicBezTo>
                    <a:pt x="1630" y="246"/>
                    <a:pt x="1506" y="229"/>
                    <a:pt x="1383" y="223"/>
                  </a:cubicBezTo>
                  <a:cubicBezTo>
                    <a:pt x="1324" y="221"/>
                    <a:pt x="1268" y="197"/>
                    <a:pt x="1209" y="197"/>
                  </a:cubicBezTo>
                  <a:cubicBezTo>
                    <a:pt x="903" y="194"/>
                    <a:pt x="593" y="92"/>
                    <a:pt x="245" y="5"/>
                  </a:cubicBezTo>
                  <a:cubicBezTo>
                    <a:pt x="231" y="2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435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9625120" y="2886588"/>
              <a:ext cx="418911" cy="622441"/>
            </a:xfrm>
            <a:custGeom>
              <a:rect b="b" l="l" r="r" t="t"/>
              <a:pathLst>
                <a:path extrusionOk="0" h="7826" w="5267">
                  <a:moveTo>
                    <a:pt x="3149" y="0"/>
                  </a:moveTo>
                  <a:cubicBezTo>
                    <a:pt x="2887" y="0"/>
                    <a:pt x="2547" y="18"/>
                    <a:pt x="2330" y="37"/>
                  </a:cubicBezTo>
                  <a:cubicBezTo>
                    <a:pt x="907" y="158"/>
                    <a:pt x="383" y="836"/>
                    <a:pt x="308" y="1752"/>
                  </a:cubicBezTo>
                  <a:cubicBezTo>
                    <a:pt x="264" y="2311"/>
                    <a:pt x="391" y="2767"/>
                    <a:pt x="505" y="3225"/>
                  </a:cubicBezTo>
                  <a:cubicBezTo>
                    <a:pt x="618" y="3677"/>
                    <a:pt x="719" y="4132"/>
                    <a:pt x="631" y="4689"/>
                  </a:cubicBezTo>
                  <a:cubicBezTo>
                    <a:pt x="586" y="4966"/>
                    <a:pt x="504" y="5230"/>
                    <a:pt x="379" y="5479"/>
                  </a:cubicBezTo>
                  <a:cubicBezTo>
                    <a:pt x="79" y="6085"/>
                    <a:pt x="37" y="6539"/>
                    <a:pt x="32" y="6560"/>
                  </a:cubicBezTo>
                  <a:cubicBezTo>
                    <a:pt x="0" y="6703"/>
                    <a:pt x="4" y="6946"/>
                    <a:pt x="122" y="7083"/>
                  </a:cubicBezTo>
                  <a:cubicBezTo>
                    <a:pt x="477" y="7496"/>
                    <a:pt x="1545" y="7727"/>
                    <a:pt x="2088" y="7794"/>
                  </a:cubicBezTo>
                  <a:cubicBezTo>
                    <a:pt x="2272" y="7816"/>
                    <a:pt x="2460" y="7826"/>
                    <a:pt x="2646" y="7826"/>
                  </a:cubicBezTo>
                  <a:cubicBezTo>
                    <a:pt x="3663" y="7826"/>
                    <a:pt x="4652" y="7528"/>
                    <a:pt x="4907" y="7292"/>
                  </a:cubicBezTo>
                  <a:cubicBezTo>
                    <a:pt x="5077" y="7134"/>
                    <a:pt x="5022" y="6962"/>
                    <a:pt x="4988" y="6753"/>
                  </a:cubicBezTo>
                  <a:cubicBezTo>
                    <a:pt x="4983" y="6724"/>
                    <a:pt x="4978" y="6694"/>
                    <a:pt x="4974" y="6663"/>
                  </a:cubicBezTo>
                  <a:cubicBezTo>
                    <a:pt x="4967" y="6613"/>
                    <a:pt x="4962" y="6560"/>
                    <a:pt x="4957" y="6508"/>
                  </a:cubicBezTo>
                  <a:cubicBezTo>
                    <a:pt x="4800" y="4947"/>
                    <a:pt x="5267" y="2437"/>
                    <a:pt x="4819" y="1130"/>
                  </a:cubicBezTo>
                  <a:cubicBezTo>
                    <a:pt x="4652" y="641"/>
                    <a:pt x="4343" y="247"/>
                    <a:pt x="3776" y="82"/>
                  </a:cubicBezTo>
                  <a:cubicBezTo>
                    <a:pt x="3668" y="50"/>
                    <a:pt x="3551" y="25"/>
                    <a:pt x="3424" y="11"/>
                  </a:cubicBezTo>
                  <a:cubicBezTo>
                    <a:pt x="3356" y="3"/>
                    <a:pt x="3260" y="0"/>
                    <a:pt x="3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9772502" y="3253174"/>
              <a:ext cx="230174" cy="151594"/>
            </a:xfrm>
            <a:custGeom>
              <a:rect b="b" l="l" r="r" t="t"/>
              <a:pathLst>
                <a:path extrusionOk="0" h="1906" w="2894">
                  <a:moveTo>
                    <a:pt x="2352" y="0"/>
                  </a:moveTo>
                  <a:cubicBezTo>
                    <a:pt x="2340" y="0"/>
                    <a:pt x="2328" y="0"/>
                    <a:pt x="2314" y="1"/>
                  </a:cubicBezTo>
                  <a:cubicBezTo>
                    <a:pt x="2286" y="2"/>
                    <a:pt x="1844" y="47"/>
                    <a:pt x="1350" y="47"/>
                  </a:cubicBezTo>
                  <a:cubicBezTo>
                    <a:pt x="1235" y="47"/>
                    <a:pt x="1118" y="45"/>
                    <a:pt x="1003" y="39"/>
                  </a:cubicBezTo>
                  <a:lnTo>
                    <a:pt x="1003" y="41"/>
                  </a:lnTo>
                  <a:cubicBezTo>
                    <a:pt x="872" y="34"/>
                    <a:pt x="781" y="24"/>
                    <a:pt x="718" y="24"/>
                  </a:cubicBezTo>
                  <a:cubicBezTo>
                    <a:pt x="618" y="24"/>
                    <a:pt x="588" y="48"/>
                    <a:pt x="582" y="140"/>
                  </a:cubicBezTo>
                  <a:cubicBezTo>
                    <a:pt x="574" y="275"/>
                    <a:pt x="547" y="423"/>
                    <a:pt x="508" y="567"/>
                  </a:cubicBezTo>
                  <a:cubicBezTo>
                    <a:pt x="431" y="858"/>
                    <a:pt x="311" y="1141"/>
                    <a:pt x="203" y="1320"/>
                  </a:cubicBezTo>
                  <a:cubicBezTo>
                    <a:pt x="164" y="1384"/>
                    <a:pt x="1" y="1563"/>
                    <a:pt x="28" y="1651"/>
                  </a:cubicBezTo>
                  <a:cubicBezTo>
                    <a:pt x="57" y="1746"/>
                    <a:pt x="458" y="1810"/>
                    <a:pt x="555" y="1827"/>
                  </a:cubicBezTo>
                  <a:cubicBezTo>
                    <a:pt x="829" y="1875"/>
                    <a:pt x="1124" y="1905"/>
                    <a:pt x="1419" y="1905"/>
                  </a:cubicBezTo>
                  <a:cubicBezTo>
                    <a:pt x="1859" y="1905"/>
                    <a:pt x="2302" y="1838"/>
                    <a:pt x="2686" y="1659"/>
                  </a:cubicBezTo>
                  <a:cubicBezTo>
                    <a:pt x="2893" y="1563"/>
                    <a:pt x="2652" y="1489"/>
                    <a:pt x="2543" y="812"/>
                  </a:cubicBezTo>
                  <a:cubicBezTo>
                    <a:pt x="2527" y="704"/>
                    <a:pt x="2514" y="610"/>
                    <a:pt x="2505" y="529"/>
                  </a:cubicBezTo>
                  <a:cubicBezTo>
                    <a:pt x="2448" y="35"/>
                    <a:pt x="2505" y="0"/>
                    <a:pt x="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9812827" y="3253253"/>
              <a:ext cx="159070" cy="52493"/>
            </a:xfrm>
            <a:custGeom>
              <a:rect b="b" l="l" r="r" t="t"/>
              <a:pathLst>
                <a:path extrusionOk="0" h="660" w="2000">
                  <a:moveTo>
                    <a:pt x="1839" y="0"/>
                  </a:moveTo>
                  <a:cubicBezTo>
                    <a:pt x="1829" y="0"/>
                    <a:pt x="1818" y="1"/>
                    <a:pt x="1807" y="1"/>
                  </a:cubicBezTo>
                  <a:cubicBezTo>
                    <a:pt x="1779" y="2"/>
                    <a:pt x="1335" y="48"/>
                    <a:pt x="838" y="48"/>
                  </a:cubicBezTo>
                  <a:cubicBezTo>
                    <a:pt x="725" y="48"/>
                    <a:pt x="610" y="46"/>
                    <a:pt x="496" y="40"/>
                  </a:cubicBezTo>
                  <a:lnTo>
                    <a:pt x="496" y="41"/>
                  </a:lnTo>
                  <a:cubicBezTo>
                    <a:pt x="365" y="34"/>
                    <a:pt x="274" y="24"/>
                    <a:pt x="211" y="24"/>
                  </a:cubicBezTo>
                  <a:cubicBezTo>
                    <a:pt x="111" y="24"/>
                    <a:pt x="81" y="48"/>
                    <a:pt x="75" y="140"/>
                  </a:cubicBezTo>
                  <a:cubicBezTo>
                    <a:pt x="67" y="276"/>
                    <a:pt x="40" y="423"/>
                    <a:pt x="1" y="569"/>
                  </a:cubicBezTo>
                  <a:cubicBezTo>
                    <a:pt x="286" y="628"/>
                    <a:pt x="604" y="659"/>
                    <a:pt x="923" y="659"/>
                  </a:cubicBezTo>
                  <a:cubicBezTo>
                    <a:pt x="1295" y="659"/>
                    <a:pt x="1669" y="617"/>
                    <a:pt x="1998" y="529"/>
                  </a:cubicBezTo>
                  <a:cubicBezTo>
                    <a:pt x="1940" y="30"/>
                    <a:pt x="2000" y="0"/>
                    <a:pt x="1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9625120" y="3143015"/>
              <a:ext cx="403799" cy="366020"/>
            </a:xfrm>
            <a:custGeom>
              <a:rect b="b" l="l" r="r" t="t"/>
              <a:pathLst>
                <a:path extrusionOk="0" h="4602" w="5077">
                  <a:moveTo>
                    <a:pt x="505" y="1"/>
                  </a:moveTo>
                  <a:lnTo>
                    <a:pt x="505" y="1"/>
                  </a:lnTo>
                  <a:cubicBezTo>
                    <a:pt x="618" y="453"/>
                    <a:pt x="719" y="908"/>
                    <a:pt x="631" y="1465"/>
                  </a:cubicBezTo>
                  <a:cubicBezTo>
                    <a:pt x="586" y="1742"/>
                    <a:pt x="504" y="2006"/>
                    <a:pt x="379" y="2255"/>
                  </a:cubicBezTo>
                  <a:cubicBezTo>
                    <a:pt x="79" y="2861"/>
                    <a:pt x="37" y="3315"/>
                    <a:pt x="32" y="3336"/>
                  </a:cubicBezTo>
                  <a:cubicBezTo>
                    <a:pt x="0" y="3479"/>
                    <a:pt x="4" y="3722"/>
                    <a:pt x="122" y="3859"/>
                  </a:cubicBezTo>
                  <a:cubicBezTo>
                    <a:pt x="477" y="4272"/>
                    <a:pt x="1545" y="4503"/>
                    <a:pt x="2088" y="4570"/>
                  </a:cubicBezTo>
                  <a:cubicBezTo>
                    <a:pt x="2272" y="4592"/>
                    <a:pt x="2460" y="4602"/>
                    <a:pt x="2646" y="4602"/>
                  </a:cubicBezTo>
                  <a:cubicBezTo>
                    <a:pt x="3663" y="4602"/>
                    <a:pt x="4652" y="4304"/>
                    <a:pt x="4907" y="4068"/>
                  </a:cubicBezTo>
                  <a:cubicBezTo>
                    <a:pt x="5077" y="3910"/>
                    <a:pt x="5022" y="3738"/>
                    <a:pt x="4988" y="3527"/>
                  </a:cubicBezTo>
                  <a:cubicBezTo>
                    <a:pt x="4808" y="3490"/>
                    <a:pt x="4621" y="3474"/>
                    <a:pt x="4433" y="3474"/>
                  </a:cubicBezTo>
                  <a:cubicBezTo>
                    <a:pt x="3563" y="3474"/>
                    <a:pt x="2647" y="3805"/>
                    <a:pt x="2049" y="3805"/>
                  </a:cubicBezTo>
                  <a:cubicBezTo>
                    <a:pt x="1934" y="3805"/>
                    <a:pt x="1830" y="3792"/>
                    <a:pt x="1741" y="3763"/>
                  </a:cubicBezTo>
                  <a:cubicBezTo>
                    <a:pt x="1010" y="3518"/>
                    <a:pt x="1315" y="1415"/>
                    <a:pt x="1041" y="500"/>
                  </a:cubicBezTo>
                  <a:cubicBezTo>
                    <a:pt x="974" y="278"/>
                    <a:pt x="772" y="118"/>
                    <a:pt x="505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9763275" y="2817072"/>
              <a:ext cx="194384" cy="205439"/>
            </a:xfrm>
            <a:custGeom>
              <a:rect b="b" l="l" r="r" t="t"/>
              <a:pathLst>
                <a:path extrusionOk="0" h="2583" w="2444">
                  <a:moveTo>
                    <a:pt x="1321" y="0"/>
                  </a:moveTo>
                  <a:cubicBezTo>
                    <a:pt x="1218" y="0"/>
                    <a:pt x="1117" y="3"/>
                    <a:pt x="1015" y="22"/>
                  </a:cubicBezTo>
                  <a:cubicBezTo>
                    <a:pt x="408" y="138"/>
                    <a:pt x="742" y="334"/>
                    <a:pt x="237" y="915"/>
                  </a:cubicBezTo>
                  <a:cubicBezTo>
                    <a:pt x="1" y="1187"/>
                    <a:pt x="403" y="1716"/>
                    <a:pt x="576" y="1933"/>
                  </a:cubicBezTo>
                  <a:cubicBezTo>
                    <a:pt x="803" y="2223"/>
                    <a:pt x="1125" y="2436"/>
                    <a:pt x="1479" y="2534"/>
                  </a:cubicBezTo>
                  <a:cubicBezTo>
                    <a:pt x="1529" y="2548"/>
                    <a:pt x="1588" y="2560"/>
                    <a:pt x="1651" y="2569"/>
                  </a:cubicBezTo>
                  <a:cubicBezTo>
                    <a:pt x="1714" y="2578"/>
                    <a:pt x="1783" y="2583"/>
                    <a:pt x="1852" y="2583"/>
                  </a:cubicBezTo>
                  <a:cubicBezTo>
                    <a:pt x="2144" y="2583"/>
                    <a:pt x="2444" y="2487"/>
                    <a:pt x="2420" y="2157"/>
                  </a:cubicBezTo>
                  <a:cubicBezTo>
                    <a:pt x="2405" y="1957"/>
                    <a:pt x="2275" y="1692"/>
                    <a:pt x="2178" y="1515"/>
                  </a:cubicBezTo>
                  <a:cubicBezTo>
                    <a:pt x="2154" y="1469"/>
                    <a:pt x="2131" y="1419"/>
                    <a:pt x="2111" y="1367"/>
                  </a:cubicBezTo>
                  <a:cubicBezTo>
                    <a:pt x="2088" y="1311"/>
                    <a:pt x="2071" y="1254"/>
                    <a:pt x="2056" y="1193"/>
                  </a:cubicBezTo>
                  <a:cubicBezTo>
                    <a:pt x="2013" y="1014"/>
                    <a:pt x="2005" y="822"/>
                    <a:pt x="2059" y="658"/>
                  </a:cubicBezTo>
                  <a:cubicBezTo>
                    <a:pt x="2062" y="644"/>
                    <a:pt x="2068" y="629"/>
                    <a:pt x="2073" y="617"/>
                  </a:cubicBezTo>
                  <a:cubicBezTo>
                    <a:pt x="2078" y="606"/>
                    <a:pt x="2082" y="595"/>
                    <a:pt x="2087" y="585"/>
                  </a:cubicBezTo>
                  <a:cubicBezTo>
                    <a:pt x="2239" y="253"/>
                    <a:pt x="1824" y="6"/>
                    <a:pt x="1430" y="1"/>
                  </a:cubicBezTo>
                  <a:cubicBezTo>
                    <a:pt x="1393" y="1"/>
                    <a:pt x="1357" y="0"/>
                    <a:pt x="1321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9843051" y="2859068"/>
              <a:ext cx="88204" cy="66730"/>
            </a:xfrm>
            <a:custGeom>
              <a:rect b="b" l="l" r="r" t="t"/>
              <a:pathLst>
                <a:path extrusionOk="0" h="839" w="1109">
                  <a:moveTo>
                    <a:pt x="189" y="1"/>
                  </a:moveTo>
                  <a:cubicBezTo>
                    <a:pt x="86" y="1"/>
                    <a:pt x="1" y="114"/>
                    <a:pt x="165" y="314"/>
                  </a:cubicBezTo>
                  <a:cubicBezTo>
                    <a:pt x="246" y="412"/>
                    <a:pt x="342" y="491"/>
                    <a:pt x="446" y="562"/>
                  </a:cubicBezTo>
                  <a:cubicBezTo>
                    <a:pt x="638" y="692"/>
                    <a:pt x="842" y="796"/>
                    <a:pt x="1086" y="834"/>
                  </a:cubicBezTo>
                  <a:cubicBezTo>
                    <a:pt x="1094" y="835"/>
                    <a:pt x="1102" y="837"/>
                    <a:pt x="1109" y="838"/>
                  </a:cubicBezTo>
                  <a:cubicBezTo>
                    <a:pt x="1087" y="783"/>
                    <a:pt x="1068" y="724"/>
                    <a:pt x="1053" y="664"/>
                  </a:cubicBezTo>
                  <a:cubicBezTo>
                    <a:pt x="1009" y="485"/>
                    <a:pt x="1002" y="293"/>
                    <a:pt x="1055" y="129"/>
                  </a:cubicBezTo>
                  <a:lnTo>
                    <a:pt x="1055" y="129"/>
                  </a:lnTo>
                  <a:cubicBezTo>
                    <a:pt x="1044" y="130"/>
                    <a:pt x="1033" y="131"/>
                    <a:pt x="1019" y="132"/>
                  </a:cubicBezTo>
                  <a:cubicBezTo>
                    <a:pt x="997" y="134"/>
                    <a:pt x="972" y="135"/>
                    <a:pt x="945" y="135"/>
                  </a:cubicBezTo>
                  <a:cubicBezTo>
                    <a:pt x="697" y="135"/>
                    <a:pt x="313" y="47"/>
                    <a:pt x="259" y="18"/>
                  </a:cubicBezTo>
                  <a:cubicBezTo>
                    <a:pt x="236" y="6"/>
                    <a:pt x="212" y="1"/>
                    <a:pt x="189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9709031" y="2892951"/>
              <a:ext cx="301756" cy="179670"/>
            </a:xfrm>
            <a:custGeom>
              <a:rect b="b" l="l" r="r" t="t"/>
              <a:pathLst>
                <a:path extrusionOk="0" h="2259" w="3794">
                  <a:moveTo>
                    <a:pt x="2719" y="1"/>
                  </a:moveTo>
                  <a:cubicBezTo>
                    <a:pt x="2707" y="217"/>
                    <a:pt x="2676" y="748"/>
                    <a:pt x="2564" y="1271"/>
                  </a:cubicBezTo>
                  <a:cubicBezTo>
                    <a:pt x="2549" y="1338"/>
                    <a:pt x="2530" y="1404"/>
                    <a:pt x="2508" y="1469"/>
                  </a:cubicBezTo>
                  <a:cubicBezTo>
                    <a:pt x="2438" y="1399"/>
                    <a:pt x="2362" y="1326"/>
                    <a:pt x="2291" y="1249"/>
                  </a:cubicBezTo>
                  <a:cubicBezTo>
                    <a:pt x="1925" y="860"/>
                    <a:pt x="1520" y="420"/>
                    <a:pt x="1090" y="103"/>
                  </a:cubicBezTo>
                  <a:cubicBezTo>
                    <a:pt x="1007" y="42"/>
                    <a:pt x="915" y="19"/>
                    <a:pt x="820" y="19"/>
                  </a:cubicBezTo>
                  <a:cubicBezTo>
                    <a:pt x="719" y="19"/>
                    <a:pt x="615" y="45"/>
                    <a:pt x="516" y="78"/>
                  </a:cubicBezTo>
                  <a:cubicBezTo>
                    <a:pt x="474" y="91"/>
                    <a:pt x="1" y="306"/>
                    <a:pt x="12" y="322"/>
                  </a:cubicBezTo>
                  <a:cubicBezTo>
                    <a:pt x="433" y="995"/>
                    <a:pt x="1271" y="2236"/>
                    <a:pt x="1292" y="2258"/>
                  </a:cubicBezTo>
                  <a:cubicBezTo>
                    <a:pt x="1292" y="2258"/>
                    <a:pt x="1295" y="2258"/>
                    <a:pt x="1300" y="2258"/>
                  </a:cubicBezTo>
                  <a:cubicBezTo>
                    <a:pt x="1460" y="2258"/>
                    <a:pt x="3790" y="1989"/>
                    <a:pt x="3794" y="1952"/>
                  </a:cubicBezTo>
                  <a:cubicBezTo>
                    <a:pt x="3794" y="1937"/>
                    <a:pt x="3781" y="1541"/>
                    <a:pt x="3762" y="1049"/>
                  </a:cubicBezTo>
                  <a:cubicBezTo>
                    <a:pt x="3595" y="558"/>
                    <a:pt x="3284" y="166"/>
                    <a:pt x="2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9889182" y="3020528"/>
              <a:ext cx="27440" cy="130596"/>
            </a:xfrm>
            <a:custGeom>
              <a:rect b="b" l="l" r="r" t="t"/>
              <a:pathLst>
                <a:path extrusionOk="0" h="1642" w="345">
                  <a:moveTo>
                    <a:pt x="101" y="1"/>
                  </a:moveTo>
                  <a:cubicBezTo>
                    <a:pt x="89" y="1"/>
                    <a:pt x="77" y="15"/>
                    <a:pt x="86" y="27"/>
                  </a:cubicBezTo>
                  <a:cubicBezTo>
                    <a:pt x="163" y="144"/>
                    <a:pt x="235" y="268"/>
                    <a:pt x="251" y="405"/>
                  </a:cubicBezTo>
                  <a:cubicBezTo>
                    <a:pt x="271" y="540"/>
                    <a:pt x="207" y="672"/>
                    <a:pt x="158" y="802"/>
                  </a:cubicBezTo>
                  <a:cubicBezTo>
                    <a:pt x="45" y="1063"/>
                    <a:pt x="16" y="1397"/>
                    <a:pt x="200" y="1632"/>
                  </a:cubicBezTo>
                  <a:cubicBezTo>
                    <a:pt x="205" y="1639"/>
                    <a:pt x="211" y="1642"/>
                    <a:pt x="217" y="1642"/>
                  </a:cubicBezTo>
                  <a:cubicBezTo>
                    <a:pt x="232" y="1642"/>
                    <a:pt x="248" y="1623"/>
                    <a:pt x="236" y="1606"/>
                  </a:cubicBezTo>
                  <a:cubicBezTo>
                    <a:pt x="1" y="1308"/>
                    <a:pt x="154" y="930"/>
                    <a:pt x="269" y="617"/>
                  </a:cubicBezTo>
                  <a:cubicBezTo>
                    <a:pt x="345" y="404"/>
                    <a:pt x="233" y="179"/>
                    <a:pt x="114" y="9"/>
                  </a:cubicBezTo>
                  <a:cubicBezTo>
                    <a:pt x="111" y="3"/>
                    <a:pt x="106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9914952" y="3019176"/>
              <a:ext cx="59333" cy="110474"/>
            </a:xfrm>
            <a:custGeom>
              <a:rect b="b" l="l" r="r" t="t"/>
              <a:pathLst>
                <a:path extrusionOk="0" h="1389" w="746">
                  <a:moveTo>
                    <a:pt x="201" y="1"/>
                  </a:moveTo>
                  <a:cubicBezTo>
                    <a:pt x="182" y="1"/>
                    <a:pt x="168" y="28"/>
                    <a:pt x="188" y="41"/>
                  </a:cubicBezTo>
                  <a:cubicBezTo>
                    <a:pt x="554" y="331"/>
                    <a:pt x="0" y="772"/>
                    <a:pt x="709" y="1384"/>
                  </a:cubicBezTo>
                  <a:cubicBezTo>
                    <a:pt x="712" y="1387"/>
                    <a:pt x="716" y="1389"/>
                    <a:pt x="720" y="1389"/>
                  </a:cubicBezTo>
                  <a:cubicBezTo>
                    <a:pt x="733" y="1389"/>
                    <a:pt x="746" y="1371"/>
                    <a:pt x="733" y="1360"/>
                  </a:cubicBezTo>
                  <a:cubicBezTo>
                    <a:pt x="48" y="760"/>
                    <a:pt x="611" y="313"/>
                    <a:pt x="214" y="5"/>
                  </a:cubicBezTo>
                  <a:cubicBezTo>
                    <a:pt x="209" y="2"/>
                    <a:pt x="205" y="1"/>
                    <a:pt x="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935234" y="2911403"/>
              <a:ext cx="13919" cy="90670"/>
            </a:xfrm>
            <a:custGeom>
              <a:rect b="b" l="l" r="r" t="t"/>
              <a:pathLst>
                <a:path extrusionOk="0" h="1140" w="175">
                  <a:moveTo>
                    <a:pt x="150" y="1"/>
                  </a:moveTo>
                  <a:cubicBezTo>
                    <a:pt x="138" y="1"/>
                    <a:pt x="129" y="9"/>
                    <a:pt x="128" y="21"/>
                  </a:cubicBezTo>
                  <a:cubicBezTo>
                    <a:pt x="126" y="30"/>
                    <a:pt x="44" y="874"/>
                    <a:pt x="2" y="1112"/>
                  </a:cubicBezTo>
                  <a:cubicBezTo>
                    <a:pt x="0" y="1125"/>
                    <a:pt x="7" y="1136"/>
                    <a:pt x="21" y="1139"/>
                  </a:cubicBezTo>
                  <a:lnTo>
                    <a:pt x="24" y="1139"/>
                  </a:lnTo>
                  <a:cubicBezTo>
                    <a:pt x="34" y="1139"/>
                    <a:pt x="44" y="1131"/>
                    <a:pt x="47" y="1120"/>
                  </a:cubicBezTo>
                  <a:cubicBezTo>
                    <a:pt x="89" y="880"/>
                    <a:pt x="171" y="34"/>
                    <a:pt x="173" y="24"/>
                  </a:cubicBezTo>
                  <a:cubicBezTo>
                    <a:pt x="175" y="13"/>
                    <a:pt x="165" y="2"/>
                    <a:pt x="152" y="1"/>
                  </a:cubicBezTo>
                  <a:cubicBezTo>
                    <a:pt x="151" y="1"/>
                    <a:pt x="150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9767093" y="2911403"/>
              <a:ext cx="108724" cy="95203"/>
            </a:xfrm>
            <a:custGeom>
              <a:rect b="b" l="l" r="r" t="t"/>
              <a:pathLst>
                <a:path extrusionOk="0" h="1197" w="1367">
                  <a:moveTo>
                    <a:pt x="27" y="1"/>
                  </a:moveTo>
                  <a:cubicBezTo>
                    <a:pt x="20" y="1"/>
                    <a:pt x="13" y="4"/>
                    <a:pt x="9" y="10"/>
                  </a:cubicBezTo>
                  <a:cubicBezTo>
                    <a:pt x="1" y="20"/>
                    <a:pt x="2" y="34"/>
                    <a:pt x="12" y="42"/>
                  </a:cubicBezTo>
                  <a:cubicBezTo>
                    <a:pt x="25" y="52"/>
                    <a:pt x="1198" y="990"/>
                    <a:pt x="1321" y="1187"/>
                  </a:cubicBezTo>
                  <a:cubicBezTo>
                    <a:pt x="1325" y="1193"/>
                    <a:pt x="1334" y="1197"/>
                    <a:pt x="1341" y="1197"/>
                  </a:cubicBezTo>
                  <a:cubicBezTo>
                    <a:pt x="1345" y="1197"/>
                    <a:pt x="1349" y="1196"/>
                    <a:pt x="1352" y="1193"/>
                  </a:cubicBezTo>
                  <a:cubicBezTo>
                    <a:pt x="1363" y="1185"/>
                    <a:pt x="1367" y="1171"/>
                    <a:pt x="1360" y="1161"/>
                  </a:cubicBezTo>
                  <a:cubicBezTo>
                    <a:pt x="1233" y="960"/>
                    <a:pt x="89" y="44"/>
                    <a:pt x="41" y="6"/>
                  </a:cubicBezTo>
                  <a:cubicBezTo>
                    <a:pt x="37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10017395" y="3126789"/>
              <a:ext cx="9783" cy="136641"/>
            </a:xfrm>
            <a:custGeom>
              <a:rect b="b" l="l" r="r" t="t"/>
              <a:pathLst>
                <a:path extrusionOk="0" h="1718" w="123">
                  <a:moveTo>
                    <a:pt x="71" y="1"/>
                  </a:moveTo>
                  <a:cubicBezTo>
                    <a:pt x="61" y="1"/>
                    <a:pt x="52" y="7"/>
                    <a:pt x="52" y="19"/>
                  </a:cubicBezTo>
                  <a:cubicBezTo>
                    <a:pt x="78" y="575"/>
                    <a:pt x="72" y="1139"/>
                    <a:pt x="2" y="1692"/>
                  </a:cubicBezTo>
                  <a:cubicBezTo>
                    <a:pt x="1" y="1704"/>
                    <a:pt x="10" y="1715"/>
                    <a:pt x="21" y="1717"/>
                  </a:cubicBezTo>
                  <a:cubicBezTo>
                    <a:pt x="22" y="1717"/>
                    <a:pt x="23" y="1717"/>
                    <a:pt x="23" y="1717"/>
                  </a:cubicBezTo>
                  <a:cubicBezTo>
                    <a:pt x="34" y="1717"/>
                    <a:pt x="44" y="1708"/>
                    <a:pt x="46" y="1697"/>
                  </a:cubicBezTo>
                  <a:cubicBezTo>
                    <a:pt x="120" y="1140"/>
                    <a:pt x="122" y="577"/>
                    <a:pt x="87" y="16"/>
                  </a:cubicBezTo>
                  <a:cubicBezTo>
                    <a:pt x="87" y="6"/>
                    <a:pt x="79" y="1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9517745" y="3160752"/>
              <a:ext cx="274157" cy="316072"/>
            </a:xfrm>
            <a:custGeom>
              <a:rect b="b" l="l" r="r" t="t"/>
              <a:pathLst>
                <a:path extrusionOk="0" h="3974" w="3447">
                  <a:moveTo>
                    <a:pt x="608" y="0"/>
                  </a:moveTo>
                  <a:cubicBezTo>
                    <a:pt x="545" y="0"/>
                    <a:pt x="479" y="12"/>
                    <a:pt x="410" y="37"/>
                  </a:cubicBezTo>
                  <a:cubicBezTo>
                    <a:pt x="187" y="121"/>
                    <a:pt x="0" y="392"/>
                    <a:pt x="57" y="633"/>
                  </a:cubicBezTo>
                  <a:cubicBezTo>
                    <a:pt x="197" y="1225"/>
                    <a:pt x="979" y="2127"/>
                    <a:pt x="1874" y="3021"/>
                  </a:cubicBezTo>
                  <a:cubicBezTo>
                    <a:pt x="2461" y="3607"/>
                    <a:pt x="2638" y="3767"/>
                    <a:pt x="2894" y="3914"/>
                  </a:cubicBezTo>
                  <a:cubicBezTo>
                    <a:pt x="2959" y="3952"/>
                    <a:pt x="3039" y="3973"/>
                    <a:pt x="3115" y="3973"/>
                  </a:cubicBezTo>
                  <a:cubicBezTo>
                    <a:pt x="3289" y="3973"/>
                    <a:pt x="3447" y="3864"/>
                    <a:pt x="3375" y="3598"/>
                  </a:cubicBezTo>
                  <a:cubicBezTo>
                    <a:pt x="3303" y="3335"/>
                    <a:pt x="2692" y="2513"/>
                    <a:pt x="2463" y="2152"/>
                  </a:cubicBezTo>
                  <a:cubicBezTo>
                    <a:pt x="2115" y="1603"/>
                    <a:pt x="1741" y="1066"/>
                    <a:pt x="1361" y="538"/>
                  </a:cubicBezTo>
                  <a:cubicBezTo>
                    <a:pt x="1180" y="288"/>
                    <a:pt x="926" y="0"/>
                    <a:pt x="608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9712531" y="3394352"/>
              <a:ext cx="142686" cy="129642"/>
            </a:xfrm>
            <a:custGeom>
              <a:rect b="b" l="l" r="r" t="t"/>
              <a:pathLst>
                <a:path extrusionOk="0" h="1630" w="1794">
                  <a:moveTo>
                    <a:pt x="560" y="0"/>
                  </a:moveTo>
                  <a:cubicBezTo>
                    <a:pt x="491" y="0"/>
                    <a:pt x="422" y="5"/>
                    <a:pt x="353" y="13"/>
                  </a:cubicBezTo>
                  <a:cubicBezTo>
                    <a:pt x="182" y="34"/>
                    <a:pt x="20" y="199"/>
                    <a:pt x="13" y="355"/>
                  </a:cubicBezTo>
                  <a:cubicBezTo>
                    <a:pt x="0" y="671"/>
                    <a:pt x="200" y="1005"/>
                    <a:pt x="441" y="1249"/>
                  </a:cubicBezTo>
                  <a:cubicBezTo>
                    <a:pt x="665" y="1477"/>
                    <a:pt x="922" y="1628"/>
                    <a:pt x="1066" y="1628"/>
                  </a:cubicBezTo>
                  <a:cubicBezTo>
                    <a:pt x="1077" y="1628"/>
                    <a:pt x="1086" y="1627"/>
                    <a:pt x="1096" y="1625"/>
                  </a:cubicBezTo>
                  <a:cubicBezTo>
                    <a:pt x="1167" y="1613"/>
                    <a:pt x="1189" y="1549"/>
                    <a:pt x="1102" y="1466"/>
                  </a:cubicBezTo>
                  <a:cubicBezTo>
                    <a:pt x="1072" y="1436"/>
                    <a:pt x="1044" y="1406"/>
                    <a:pt x="1016" y="1375"/>
                  </a:cubicBezTo>
                  <a:cubicBezTo>
                    <a:pt x="1010" y="1370"/>
                    <a:pt x="1010" y="1362"/>
                    <a:pt x="1008" y="1356"/>
                  </a:cubicBezTo>
                  <a:lnTo>
                    <a:pt x="1008" y="1356"/>
                  </a:lnTo>
                  <a:cubicBezTo>
                    <a:pt x="1013" y="1370"/>
                    <a:pt x="1067" y="1395"/>
                    <a:pt x="1080" y="1404"/>
                  </a:cubicBezTo>
                  <a:cubicBezTo>
                    <a:pt x="1171" y="1471"/>
                    <a:pt x="1273" y="1539"/>
                    <a:pt x="1374" y="1592"/>
                  </a:cubicBezTo>
                  <a:cubicBezTo>
                    <a:pt x="1414" y="1613"/>
                    <a:pt x="1460" y="1630"/>
                    <a:pt x="1497" y="1630"/>
                  </a:cubicBezTo>
                  <a:cubicBezTo>
                    <a:pt x="1539" y="1630"/>
                    <a:pt x="1569" y="1609"/>
                    <a:pt x="1566" y="1552"/>
                  </a:cubicBezTo>
                  <a:cubicBezTo>
                    <a:pt x="1563" y="1483"/>
                    <a:pt x="1499" y="1456"/>
                    <a:pt x="1375" y="1300"/>
                  </a:cubicBezTo>
                  <a:cubicBezTo>
                    <a:pt x="1368" y="1291"/>
                    <a:pt x="1369" y="1288"/>
                    <a:pt x="1374" y="1288"/>
                  </a:cubicBezTo>
                  <a:cubicBezTo>
                    <a:pt x="1399" y="1288"/>
                    <a:pt x="1540" y="1364"/>
                    <a:pt x="1666" y="1364"/>
                  </a:cubicBezTo>
                  <a:cubicBezTo>
                    <a:pt x="1671" y="1364"/>
                    <a:pt x="1677" y="1364"/>
                    <a:pt x="1683" y="1363"/>
                  </a:cubicBezTo>
                  <a:cubicBezTo>
                    <a:pt x="1778" y="1357"/>
                    <a:pt x="1794" y="1262"/>
                    <a:pt x="1743" y="1202"/>
                  </a:cubicBezTo>
                  <a:cubicBezTo>
                    <a:pt x="1673" y="1117"/>
                    <a:pt x="1550" y="1061"/>
                    <a:pt x="1465" y="993"/>
                  </a:cubicBezTo>
                  <a:cubicBezTo>
                    <a:pt x="1344" y="896"/>
                    <a:pt x="1150" y="772"/>
                    <a:pt x="1108" y="615"/>
                  </a:cubicBezTo>
                  <a:cubicBezTo>
                    <a:pt x="1087" y="538"/>
                    <a:pt x="1157" y="523"/>
                    <a:pt x="1250" y="523"/>
                  </a:cubicBezTo>
                  <a:cubicBezTo>
                    <a:pt x="1308" y="523"/>
                    <a:pt x="1374" y="528"/>
                    <a:pt x="1432" y="528"/>
                  </a:cubicBezTo>
                  <a:cubicBezTo>
                    <a:pt x="1499" y="528"/>
                    <a:pt x="1556" y="521"/>
                    <a:pt x="1579" y="490"/>
                  </a:cubicBezTo>
                  <a:cubicBezTo>
                    <a:pt x="1698" y="325"/>
                    <a:pt x="1209" y="140"/>
                    <a:pt x="1117" y="103"/>
                  </a:cubicBezTo>
                  <a:cubicBezTo>
                    <a:pt x="939" y="33"/>
                    <a:pt x="750" y="0"/>
                    <a:pt x="560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9803998" y="3478263"/>
              <a:ext cx="20281" cy="18691"/>
            </a:xfrm>
            <a:custGeom>
              <a:rect b="b" l="l" r="r" t="t"/>
              <a:pathLst>
                <a:path extrusionOk="0" h="235" w="255">
                  <a:moveTo>
                    <a:pt x="26" y="0"/>
                  </a:moveTo>
                  <a:cubicBezTo>
                    <a:pt x="13" y="0"/>
                    <a:pt x="1" y="15"/>
                    <a:pt x="12" y="27"/>
                  </a:cubicBezTo>
                  <a:cubicBezTo>
                    <a:pt x="71" y="103"/>
                    <a:pt x="137" y="173"/>
                    <a:pt x="216" y="230"/>
                  </a:cubicBezTo>
                  <a:cubicBezTo>
                    <a:pt x="220" y="233"/>
                    <a:pt x="225" y="235"/>
                    <a:pt x="229" y="235"/>
                  </a:cubicBezTo>
                  <a:cubicBezTo>
                    <a:pt x="236" y="235"/>
                    <a:pt x="242" y="232"/>
                    <a:pt x="246" y="226"/>
                  </a:cubicBezTo>
                  <a:cubicBezTo>
                    <a:pt x="255" y="217"/>
                    <a:pt x="254" y="204"/>
                    <a:pt x="243" y="195"/>
                  </a:cubicBezTo>
                  <a:cubicBezTo>
                    <a:pt x="169" y="138"/>
                    <a:pt x="102" y="72"/>
                    <a:pt x="38" y="6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9777115" y="3486774"/>
              <a:ext cx="21077" cy="18770"/>
            </a:xfrm>
            <a:custGeom>
              <a:rect b="b" l="l" r="r" t="t"/>
              <a:pathLst>
                <a:path extrusionOk="0" h="236" w="265">
                  <a:moveTo>
                    <a:pt x="25" y="0"/>
                  </a:moveTo>
                  <a:cubicBezTo>
                    <a:pt x="12" y="0"/>
                    <a:pt x="0" y="16"/>
                    <a:pt x="11" y="27"/>
                  </a:cubicBezTo>
                  <a:cubicBezTo>
                    <a:pt x="75" y="101"/>
                    <a:pt x="145" y="172"/>
                    <a:pt x="225" y="231"/>
                  </a:cubicBezTo>
                  <a:cubicBezTo>
                    <a:pt x="229" y="234"/>
                    <a:pt x="234" y="236"/>
                    <a:pt x="239" y="236"/>
                  </a:cubicBezTo>
                  <a:cubicBezTo>
                    <a:pt x="245" y="236"/>
                    <a:pt x="252" y="233"/>
                    <a:pt x="256" y="227"/>
                  </a:cubicBezTo>
                  <a:cubicBezTo>
                    <a:pt x="264" y="217"/>
                    <a:pt x="262" y="204"/>
                    <a:pt x="253" y="196"/>
                  </a:cubicBezTo>
                  <a:cubicBezTo>
                    <a:pt x="177" y="138"/>
                    <a:pt x="106" y="72"/>
                    <a:pt x="37" y="5"/>
                  </a:cubicBezTo>
                  <a:cubicBezTo>
                    <a:pt x="34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9712849" y="3396181"/>
              <a:ext cx="25610" cy="28792"/>
            </a:xfrm>
            <a:custGeom>
              <a:rect b="b" l="l" r="r" t="t"/>
              <a:pathLst>
                <a:path extrusionOk="0" h="362" w="322">
                  <a:moveTo>
                    <a:pt x="296" y="1"/>
                  </a:moveTo>
                  <a:cubicBezTo>
                    <a:pt x="294" y="1"/>
                    <a:pt x="293" y="1"/>
                    <a:pt x="291" y="2"/>
                  </a:cubicBezTo>
                  <a:cubicBezTo>
                    <a:pt x="133" y="40"/>
                    <a:pt x="26" y="186"/>
                    <a:pt x="3" y="340"/>
                  </a:cubicBezTo>
                  <a:cubicBezTo>
                    <a:pt x="1" y="354"/>
                    <a:pt x="11" y="362"/>
                    <a:pt x="21" y="362"/>
                  </a:cubicBezTo>
                  <a:cubicBezTo>
                    <a:pt x="28" y="362"/>
                    <a:pt x="34" y="358"/>
                    <a:pt x="36" y="349"/>
                  </a:cubicBezTo>
                  <a:cubicBezTo>
                    <a:pt x="67" y="207"/>
                    <a:pt x="159" y="83"/>
                    <a:pt x="302" y="45"/>
                  </a:cubicBezTo>
                  <a:cubicBezTo>
                    <a:pt x="313" y="42"/>
                    <a:pt x="322" y="29"/>
                    <a:pt x="317" y="17"/>
                  </a:cubicBezTo>
                  <a:cubicBezTo>
                    <a:pt x="315" y="7"/>
                    <a:pt x="306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9663218" y="3349652"/>
              <a:ext cx="103634" cy="95919"/>
            </a:xfrm>
            <a:custGeom>
              <a:rect b="b" l="l" r="r" t="t"/>
              <a:pathLst>
                <a:path extrusionOk="0" h="1206" w="1303">
                  <a:moveTo>
                    <a:pt x="790" y="1"/>
                  </a:moveTo>
                  <a:cubicBezTo>
                    <a:pt x="735" y="1"/>
                    <a:pt x="683" y="17"/>
                    <a:pt x="640" y="53"/>
                  </a:cubicBezTo>
                  <a:lnTo>
                    <a:pt x="122" y="483"/>
                  </a:lnTo>
                  <a:cubicBezTo>
                    <a:pt x="1" y="584"/>
                    <a:pt x="12" y="789"/>
                    <a:pt x="146" y="920"/>
                  </a:cubicBezTo>
                  <a:cubicBezTo>
                    <a:pt x="276" y="1050"/>
                    <a:pt x="417" y="1205"/>
                    <a:pt x="601" y="1205"/>
                  </a:cubicBezTo>
                  <a:cubicBezTo>
                    <a:pt x="640" y="1205"/>
                    <a:pt x="681" y="1198"/>
                    <a:pt x="725" y="1182"/>
                  </a:cubicBezTo>
                  <a:cubicBezTo>
                    <a:pt x="958" y="1095"/>
                    <a:pt x="1166" y="933"/>
                    <a:pt x="1239" y="694"/>
                  </a:cubicBezTo>
                  <a:cubicBezTo>
                    <a:pt x="1303" y="489"/>
                    <a:pt x="1178" y="324"/>
                    <a:pt x="1067" y="159"/>
                  </a:cubicBezTo>
                  <a:cubicBezTo>
                    <a:pt x="998" y="57"/>
                    <a:pt x="891" y="1"/>
                    <a:pt x="790" y="1"/>
                  </a:cubicBezTo>
                  <a:close/>
                </a:path>
              </a:pathLst>
            </a:custGeom>
            <a:solidFill>
              <a:srgbClr val="435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9495713" y="2921664"/>
              <a:ext cx="303506" cy="496378"/>
            </a:xfrm>
            <a:custGeom>
              <a:rect b="b" l="l" r="r" t="t"/>
              <a:pathLst>
                <a:path extrusionOk="0" h="6241" w="3816">
                  <a:moveTo>
                    <a:pt x="2944" y="1"/>
                  </a:moveTo>
                  <a:cubicBezTo>
                    <a:pt x="2817" y="1"/>
                    <a:pt x="2694" y="25"/>
                    <a:pt x="2592" y="76"/>
                  </a:cubicBezTo>
                  <a:cubicBezTo>
                    <a:pt x="2149" y="294"/>
                    <a:pt x="1792" y="826"/>
                    <a:pt x="1484" y="1188"/>
                  </a:cubicBezTo>
                  <a:cubicBezTo>
                    <a:pt x="685" y="2133"/>
                    <a:pt x="394" y="2780"/>
                    <a:pt x="396" y="2780"/>
                  </a:cubicBezTo>
                  <a:cubicBezTo>
                    <a:pt x="396" y="2780"/>
                    <a:pt x="396" y="2780"/>
                    <a:pt x="396" y="2780"/>
                  </a:cubicBezTo>
                  <a:lnTo>
                    <a:pt x="396" y="2780"/>
                  </a:lnTo>
                  <a:cubicBezTo>
                    <a:pt x="81" y="3280"/>
                    <a:pt x="0" y="3767"/>
                    <a:pt x="302" y="4281"/>
                  </a:cubicBezTo>
                  <a:cubicBezTo>
                    <a:pt x="383" y="4426"/>
                    <a:pt x="661" y="4787"/>
                    <a:pt x="662" y="4787"/>
                  </a:cubicBezTo>
                  <a:cubicBezTo>
                    <a:pt x="662" y="4787"/>
                    <a:pt x="662" y="4787"/>
                    <a:pt x="662" y="4787"/>
                  </a:cubicBezTo>
                  <a:lnTo>
                    <a:pt x="662" y="4787"/>
                  </a:lnTo>
                  <a:cubicBezTo>
                    <a:pt x="898" y="5097"/>
                    <a:pt x="1145" y="5407"/>
                    <a:pt x="1386" y="5673"/>
                  </a:cubicBezTo>
                  <a:cubicBezTo>
                    <a:pt x="1669" y="5987"/>
                    <a:pt x="1881" y="6241"/>
                    <a:pt x="2231" y="6241"/>
                  </a:cubicBezTo>
                  <a:cubicBezTo>
                    <a:pt x="2282" y="6241"/>
                    <a:pt x="2336" y="6236"/>
                    <a:pt x="2393" y="6224"/>
                  </a:cubicBezTo>
                  <a:cubicBezTo>
                    <a:pt x="2629" y="6178"/>
                    <a:pt x="2942" y="5921"/>
                    <a:pt x="3032" y="5699"/>
                  </a:cubicBezTo>
                  <a:cubicBezTo>
                    <a:pt x="3206" y="5269"/>
                    <a:pt x="2958" y="4984"/>
                    <a:pt x="2676" y="4606"/>
                  </a:cubicBezTo>
                  <a:cubicBezTo>
                    <a:pt x="2524" y="4402"/>
                    <a:pt x="2105" y="3881"/>
                    <a:pt x="1941" y="3681"/>
                  </a:cubicBezTo>
                  <a:cubicBezTo>
                    <a:pt x="1833" y="3553"/>
                    <a:pt x="1789" y="3636"/>
                    <a:pt x="2249" y="3087"/>
                  </a:cubicBezTo>
                  <a:cubicBezTo>
                    <a:pt x="2612" y="2655"/>
                    <a:pt x="3034" y="2132"/>
                    <a:pt x="3343" y="1663"/>
                  </a:cubicBezTo>
                  <a:cubicBezTo>
                    <a:pt x="3542" y="1363"/>
                    <a:pt x="3815" y="962"/>
                    <a:pt x="3767" y="581"/>
                  </a:cubicBezTo>
                  <a:cubicBezTo>
                    <a:pt x="3719" y="209"/>
                    <a:pt x="3314" y="1"/>
                    <a:pt x="2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9581454" y="3195907"/>
              <a:ext cx="53686" cy="6681"/>
            </a:xfrm>
            <a:custGeom>
              <a:rect b="b" l="l" r="r" t="t"/>
              <a:pathLst>
                <a:path extrusionOk="0" h="84" w="675">
                  <a:moveTo>
                    <a:pt x="318" y="0"/>
                  </a:moveTo>
                  <a:cubicBezTo>
                    <a:pt x="217" y="0"/>
                    <a:pt x="117" y="12"/>
                    <a:pt x="19" y="34"/>
                  </a:cubicBezTo>
                  <a:cubicBezTo>
                    <a:pt x="1" y="38"/>
                    <a:pt x="6" y="63"/>
                    <a:pt x="22" y="63"/>
                  </a:cubicBezTo>
                  <a:cubicBezTo>
                    <a:pt x="23" y="63"/>
                    <a:pt x="24" y="63"/>
                    <a:pt x="26" y="63"/>
                  </a:cubicBezTo>
                  <a:cubicBezTo>
                    <a:pt x="106" y="49"/>
                    <a:pt x="187" y="42"/>
                    <a:pt x="268" y="42"/>
                  </a:cubicBezTo>
                  <a:cubicBezTo>
                    <a:pt x="396" y="42"/>
                    <a:pt x="525" y="58"/>
                    <a:pt x="650" y="83"/>
                  </a:cubicBezTo>
                  <a:cubicBezTo>
                    <a:pt x="651" y="83"/>
                    <a:pt x="653" y="83"/>
                    <a:pt x="654" y="83"/>
                  </a:cubicBezTo>
                  <a:cubicBezTo>
                    <a:pt x="662" y="83"/>
                    <a:pt x="669" y="78"/>
                    <a:pt x="672" y="70"/>
                  </a:cubicBezTo>
                  <a:cubicBezTo>
                    <a:pt x="675" y="59"/>
                    <a:pt x="669" y="49"/>
                    <a:pt x="659" y="47"/>
                  </a:cubicBezTo>
                  <a:cubicBezTo>
                    <a:pt x="548" y="15"/>
                    <a:pt x="433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9653276" y="3032856"/>
              <a:ext cx="123120" cy="156048"/>
            </a:xfrm>
            <a:custGeom>
              <a:rect b="b" l="l" r="r" t="t"/>
              <a:pathLst>
                <a:path extrusionOk="0" h="1962" w="1548">
                  <a:moveTo>
                    <a:pt x="1523" y="0"/>
                  </a:moveTo>
                  <a:cubicBezTo>
                    <a:pt x="1518" y="0"/>
                    <a:pt x="1513" y="3"/>
                    <a:pt x="1509" y="8"/>
                  </a:cubicBezTo>
                  <a:cubicBezTo>
                    <a:pt x="1009" y="645"/>
                    <a:pt x="509" y="1284"/>
                    <a:pt x="14" y="1926"/>
                  </a:cubicBezTo>
                  <a:cubicBezTo>
                    <a:pt x="1" y="1943"/>
                    <a:pt x="17" y="1961"/>
                    <a:pt x="33" y="1961"/>
                  </a:cubicBezTo>
                  <a:cubicBezTo>
                    <a:pt x="39" y="1961"/>
                    <a:pt x="46" y="1958"/>
                    <a:pt x="50" y="1951"/>
                  </a:cubicBezTo>
                  <a:cubicBezTo>
                    <a:pt x="549" y="1313"/>
                    <a:pt x="1045" y="671"/>
                    <a:pt x="1537" y="28"/>
                  </a:cubicBezTo>
                  <a:cubicBezTo>
                    <a:pt x="1547" y="15"/>
                    <a:pt x="1535" y="0"/>
                    <a:pt x="1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9683182" y="3256673"/>
              <a:ext cx="59810" cy="95522"/>
            </a:xfrm>
            <a:custGeom>
              <a:rect b="b" l="l" r="r" t="t"/>
              <a:pathLst>
                <a:path extrusionOk="0" h="1201" w="752">
                  <a:moveTo>
                    <a:pt x="27" y="1"/>
                  </a:moveTo>
                  <a:cubicBezTo>
                    <a:pt x="13" y="1"/>
                    <a:pt x="1" y="21"/>
                    <a:pt x="15" y="33"/>
                  </a:cubicBezTo>
                  <a:cubicBezTo>
                    <a:pt x="340" y="338"/>
                    <a:pt x="670" y="719"/>
                    <a:pt x="707" y="1181"/>
                  </a:cubicBezTo>
                  <a:cubicBezTo>
                    <a:pt x="707" y="1194"/>
                    <a:pt x="718" y="1201"/>
                    <a:pt x="728" y="1201"/>
                  </a:cubicBezTo>
                  <a:cubicBezTo>
                    <a:pt x="740" y="1201"/>
                    <a:pt x="752" y="1193"/>
                    <a:pt x="751" y="1179"/>
                  </a:cubicBezTo>
                  <a:cubicBezTo>
                    <a:pt x="715" y="698"/>
                    <a:pt x="377" y="315"/>
                    <a:pt x="37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9630210" y="3396261"/>
              <a:ext cx="44540" cy="25213"/>
            </a:xfrm>
            <a:custGeom>
              <a:rect b="b" l="l" r="r" t="t"/>
              <a:pathLst>
                <a:path extrusionOk="0" h="317" w="560">
                  <a:moveTo>
                    <a:pt x="26" y="1"/>
                  </a:moveTo>
                  <a:cubicBezTo>
                    <a:pt x="12" y="1"/>
                    <a:pt x="1" y="19"/>
                    <a:pt x="13" y="31"/>
                  </a:cubicBezTo>
                  <a:cubicBezTo>
                    <a:pt x="157" y="165"/>
                    <a:pt x="327" y="278"/>
                    <a:pt x="525" y="316"/>
                  </a:cubicBezTo>
                  <a:cubicBezTo>
                    <a:pt x="526" y="316"/>
                    <a:pt x="528" y="316"/>
                    <a:pt x="529" y="316"/>
                  </a:cubicBezTo>
                  <a:cubicBezTo>
                    <a:pt x="553" y="316"/>
                    <a:pt x="559" y="276"/>
                    <a:pt x="532" y="272"/>
                  </a:cubicBezTo>
                  <a:cubicBezTo>
                    <a:pt x="348" y="235"/>
                    <a:pt x="180" y="127"/>
                    <a:pt x="37" y="6"/>
                  </a:cubicBezTo>
                  <a:cubicBezTo>
                    <a:pt x="34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9781728" y="2625627"/>
              <a:ext cx="215222" cy="256023"/>
            </a:xfrm>
            <a:custGeom>
              <a:rect b="b" l="l" r="r" t="t"/>
              <a:pathLst>
                <a:path extrusionOk="0" h="3219" w="2706">
                  <a:moveTo>
                    <a:pt x="1376" y="0"/>
                  </a:moveTo>
                  <a:cubicBezTo>
                    <a:pt x="1336" y="0"/>
                    <a:pt x="1295" y="3"/>
                    <a:pt x="1254" y="7"/>
                  </a:cubicBezTo>
                  <a:cubicBezTo>
                    <a:pt x="532" y="93"/>
                    <a:pt x="1" y="827"/>
                    <a:pt x="72" y="1706"/>
                  </a:cubicBezTo>
                  <a:cubicBezTo>
                    <a:pt x="87" y="1896"/>
                    <a:pt x="134" y="2075"/>
                    <a:pt x="204" y="2238"/>
                  </a:cubicBezTo>
                  <a:cubicBezTo>
                    <a:pt x="461" y="2828"/>
                    <a:pt x="1038" y="3218"/>
                    <a:pt x="1602" y="3218"/>
                  </a:cubicBezTo>
                  <a:cubicBezTo>
                    <a:pt x="1608" y="3218"/>
                    <a:pt x="1613" y="3218"/>
                    <a:pt x="1618" y="3218"/>
                  </a:cubicBezTo>
                  <a:cubicBezTo>
                    <a:pt x="2312" y="3209"/>
                    <a:pt x="2657" y="2600"/>
                    <a:pt x="2698" y="1876"/>
                  </a:cubicBezTo>
                  <a:cubicBezTo>
                    <a:pt x="2705" y="1753"/>
                    <a:pt x="2703" y="1624"/>
                    <a:pt x="2693" y="1495"/>
                  </a:cubicBezTo>
                  <a:cubicBezTo>
                    <a:pt x="2630" y="703"/>
                    <a:pt x="2073" y="0"/>
                    <a:pt x="1376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9950028" y="2714867"/>
              <a:ext cx="31098" cy="17816"/>
            </a:xfrm>
            <a:custGeom>
              <a:rect b="b" l="l" r="r" t="t"/>
              <a:pathLst>
                <a:path extrusionOk="0" h="224" w="391">
                  <a:moveTo>
                    <a:pt x="261" y="1"/>
                  </a:moveTo>
                  <a:cubicBezTo>
                    <a:pt x="152" y="1"/>
                    <a:pt x="1" y="103"/>
                    <a:pt x="52" y="189"/>
                  </a:cubicBezTo>
                  <a:cubicBezTo>
                    <a:pt x="67" y="214"/>
                    <a:pt x="96" y="224"/>
                    <a:pt x="130" y="224"/>
                  </a:cubicBezTo>
                  <a:cubicBezTo>
                    <a:pt x="235" y="224"/>
                    <a:pt x="390" y="132"/>
                    <a:pt x="354" y="51"/>
                  </a:cubicBezTo>
                  <a:cubicBezTo>
                    <a:pt x="338" y="15"/>
                    <a:pt x="302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9878445" y="2720833"/>
              <a:ext cx="28314" cy="16702"/>
            </a:xfrm>
            <a:custGeom>
              <a:rect b="b" l="l" r="r" t="t"/>
              <a:pathLst>
                <a:path extrusionOk="0" h="210" w="356">
                  <a:moveTo>
                    <a:pt x="126" y="1"/>
                  </a:moveTo>
                  <a:cubicBezTo>
                    <a:pt x="68" y="1"/>
                    <a:pt x="19" y="22"/>
                    <a:pt x="12" y="72"/>
                  </a:cubicBezTo>
                  <a:cubicBezTo>
                    <a:pt x="1" y="146"/>
                    <a:pt x="132" y="209"/>
                    <a:pt x="231" y="209"/>
                  </a:cubicBezTo>
                  <a:cubicBezTo>
                    <a:pt x="282" y="209"/>
                    <a:pt x="324" y="193"/>
                    <a:pt x="334" y="153"/>
                  </a:cubicBezTo>
                  <a:cubicBezTo>
                    <a:pt x="356" y="66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9959493" y="2741592"/>
              <a:ext cx="15350" cy="17100"/>
            </a:xfrm>
            <a:custGeom>
              <a:rect b="b" l="l" r="r" t="t"/>
              <a:pathLst>
                <a:path extrusionOk="0" h="215" w="193">
                  <a:moveTo>
                    <a:pt x="102" y="1"/>
                  </a:moveTo>
                  <a:cubicBezTo>
                    <a:pt x="77" y="1"/>
                    <a:pt x="54" y="12"/>
                    <a:pt x="39" y="36"/>
                  </a:cubicBezTo>
                  <a:cubicBezTo>
                    <a:pt x="1" y="97"/>
                    <a:pt x="29" y="211"/>
                    <a:pt x="109" y="215"/>
                  </a:cubicBezTo>
                  <a:cubicBezTo>
                    <a:pt x="109" y="215"/>
                    <a:pt x="110" y="215"/>
                    <a:pt x="111" y="215"/>
                  </a:cubicBezTo>
                  <a:cubicBezTo>
                    <a:pt x="148" y="215"/>
                    <a:pt x="176" y="188"/>
                    <a:pt x="186" y="144"/>
                  </a:cubicBezTo>
                  <a:cubicBezTo>
                    <a:pt x="193" y="117"/>
                    <a:pt x="190" y="84"/>
                    <a:pt x="183" y="57"/>
                  </a:cubicBezTo>
                  <a:cubicBezTo>
                    <a:pt x="170" y="22"/>
                    <a:pt x="135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9886398" y="2746444"/>
              <a:ext cx="15191" cy="17180"/>
            </a:xfrm>
            <a:custGeom>
              <a:rect b="b" l="l" r="r" t="t"/>
              <a:pathLst>
                <a:path extrusionOk="0" h="216" w="191">
                  <a:moveTo>
                    <a:pt x="103" y="1"/>
                  </a:moveTo>
                  <a:cubicBezTo>
                    <a:pt x="80" y="1"/>
                    <a:pt x="57" y="11"/>
                    <a:pt x="41" y="34"/>
                  </a:cubicBezTo>
                  <a:cubicBezTo>
                    <a:pt x="0" y="93"/>
                    <a:pt x="24" y="207"/>
                    <a:pt x="104" y="215"/>
                  </a:cubicBezTo>
                  <a:cubicBezTo>
                    <a:pt x="106" y="216"/>
                    <a:pt x="108" y="216"/>
                    <a:pt x="110" y="216"/>
                  </a:cubicBezTo>
                  <a:cubicBezTo>
                    <a:pt x="143" y="216"/>
                    <a:pt x="171" y="190"/>
                    <a:pt x="184" y="149"/>
                  </a:cubicBezTo>
                  <a:cubicBezTo>
                    <a:pt x="191" y="121"/>
                    <a:pt x="190" y="89"/>
                    <a:pt x="184" y="61"/>
                  </a:cubicBezTo>
                  <a:cubicBezTo>
                    <a:pt x="173" y="23"/>
                    <a:pt x="138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9905567" y="2802279"/>
              <a:ext cx="46210" cy="30303"/>
            </a:xfrm>
            <a:custGeom>
              <a:rect b="b" l="l" r="r" t="t"/>
              <a:pathLst>
                <a:path extrusionOk="0" h="381" w="581">
                  <a:moveTo>
                    <a:pt x="92" y="1"/>
                  </a:moveTo>
                  <a:cubicBezTo>
                    <a:pt x="72" y="1"/>
                    <a:pt x="51" y="8"/>
                    <a:pt x="34" y="21"/>
                  </a:cubicBezTo>
                  <a:cubicBezTo>
                    <a:pt x="3" y="44"/>
                    <a:pt x="0" y="101"/>
                    <a:pt x="5" y="138"/>
                  </a:cubicBezTo>
                  <a:cubicBezTo>
                    <a:pt x="11" y="176"/>
                    <a:pt x="25" y="212"/>
                    <a:pt x="44" y="242"/>
                  </a:cubicBezTo>
                  <a:cubicBezTo>
                    <a:pt x="45" y="245"/>
                    <a:pt x="48" y="248"/>
                    <a:pt x="51" y="253"/>
                  </a:cubicBezTo>
                  <a:cubicBezTo>
                    <a:pt x="106" y="332"/>
                    <a:pt x="209" y="380"/>
                    <a:pt x="313" y="380"/>
                  </a:cubicBezTo>
                  <a:cubicBezTo>
                    <a:pt x="352" y="380"/>
                    <a:pt x="391" y="373"/>
                    <a:pt x="427" y="358"/>
                  </a:cubicBezTo>
                  <a:cubicBezTo>
                    <a:pt x="465" y="345"/>
                    <a:pt x="499" y="321"/>
                    <a:pt x="528" y="290"/>
                  </a:cubicBezTo>
                  <a:cubicBezTo>
                    <a:pt x="580" y="230"/>
                    <a:pt x="554" y="148"/>
                    <a:pt x="478" y="133"/>
                  </a:cubicBezTo>
                  <a:cubicBezTo>
                    <a:pt x="461" y="130"/>
                    <a:pt x="444" y="129"/>
                    <a:pt x="427" y="129"/>
                  </a:cubicBezTo>
                  <a:cubicBezTo>
                    <a:pt x="417" y="129"/>
                    <a:pt x="406" y="130"/>
                    <a:pt x="396" y="130"/>
                  </a:cubicBezTo>
                  <a:cubicBezTo>
                    <a:pt x="394" y="130"/>
                    <a:pt x="392" y="130"/>
                    <a:pt x="391" y="130"/>
                  </a:cubicBezTo>
                  <a:cubicBezTo>
                    <a:pt x="311" y="130"/>
                    <a:pt x="241" y="106"/>
                    <a:pt x="184" y="54"/>
                  </a:cubicBezTo>
                  <a:cubicBezTo>
                    <a:pt x="170" y="40"/>
                    <a:pt x="153" y="28"/>
                    <a:pt x="138" y="15"/>
                  </a:cubicBezTo>
                  <a:cubicBezTo>
                    <a:pt x="124" y="5"/>
                    <a:pt x="108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9909066" y="2818345"/>
              <a:ext cx="30541" cy="14237"/>
            </a:xfrm>
            <a:custGeom>
              <a:rect b="b" l="l" r="r" t="t"/>
              <a:pathLst>
                <a:path extrusionOk="0" h="179" w="384">
                  <a:moveTo>
                    <a:pt x="136" y="1"/>
                  </a:moveTo>
                  <a:cubicBezTo>
                    <a:pt x="129" y="1"/>
                    <a:pt x="122" y="1"/>
                    <a:pt x="115" y="1"/>
                  </a:cubicBezTo>
                  <a:cubicBezTo>
                    <a:pt x="93" y="4"/>
                    <a:pt x="69" y="10"/>
                    <a:pt x="48" y="16"/>
                  </a:cubicBezTo>
                  <a:cubicBezTo>
                    <a:pt x="38" y="19"/>
                    <a:pt x="7" y="27"/>
                    <a:pt x="0" y="40"/>
                  </a:cubicBezTo>
                  <a:cubicBezTo>
                    <a:pt x="1" y="43"/>
                    <a:pt x="4" y="46"/>
                    <a:pt x="7" y="51"/>
                  </a:cubicBezTo>
                  <a:cubicBezTo>
                    <a:pt x="62" y="130"/>
                    <a:pt x="165" y="178"/>
                    <a:pt x="269" y="178"/>
                  </a:cubicBezTo>
                  <a:cubicBezTo>
                    <a:pt x="308" y="178"/>
                    <a:pt x="347" y="171"/>
                    <a:pt x="383" y="156"/>
                  </a:cubicBezTo>
                  <a:cubicBezTo>
                    <a:pt x="351" y="46"/>
                    <a:pt x="231" y="1"/>
                    <a:pt x="136" y="1"/>
                  </a:cubicBezTo>
                  <a:close/>
                </a:path>
              </a:pathLst>
            </a:custGeom>
            <a:solidFill>
              <a:srgbClr val="F06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9922508" y="2740478"/>
              <a:ext cx="20440" cy="51061"/>
            </a:xfrm>
            <a:custGeom>
              <a:rect b="b" l="l" r="r" t="t"/>
              <a:pathLst>
                <a:path extrusionOk="0" h="642" w="257">
                  <a:moveTo>
                    <a:pt x="119" y="1"/>
                  </a:moveTo>
                  <a:cubicBezTo>
                    <a:pt x="110" y="1"/>
                    <a:pt x="101" y="8"/>
                    <a:pt x="106" y="18"/>
                  </a:cubicBezTo>
                  <a:cubicBezTo>
                    <a:pt x="142" y="135"/>
                    <a:pt x="173" y="260"/>
                    <a:pt x="202" y="381"/>
                  </a:cubicBezTo>
                  <a:cubicBezTo>
                    <a:pt x="216" y="440"/>
                    <a:pt x="224" y="503"/>
                    <a:pt x="186" y="539"/>
                  </a:cubicBezTo>
                  <a:cubicBezTo>
                    <a:pt x="146" y="575"/>
                    <a:pt x="76" y="591"/>
                    <a:pt x="24" y="605"/>
                  </a:cubicBezTo>
                  <a:cubicBezTo>
                    <a:pt x="1" y="608"/>
                    <a:pt x="6" y="642"/>
                    <a:pt x="26" y="642"/>
                  </a:cubicBezTo>
                  <a:cubicBezTo>
                    <a:pt x="27" y="642"/>
                    <a:pt x="28" y="642"/>
                    <a:pt x="29" y="641"/>
                  </a:cubicBezTo>
                  <a:cubicBezTo>
                    <a:pt x="44" y="640"/>
                    <a:pt x="62" y="638"/>
                    <a:pt x="79" y="634"/>
                  </a:cubicBezTo>
                  <a:cubicBezTo>
                    <a:pt x="162" y="614"/>
                    <a:pt x="257" y="572"/>
                    <a:pt x="257" y="471"/>
                  </a:cubicBezTo>
                  <a:cubicBezTo>
                    <a:pt x="244" y="311"/>
                    <a:pt x="183" y="161"/>
                    <a:pt x="131" y="9"/>
                  </a:cubicBezTo>
                  <a:cubicBezTo>
                    <a:pt x="129" y="3"/>
                    <a:pt x="124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9821735" y="2761556"/>
              <a:ext cx="11692" cy="14237"/>
            </a:xfrm>
            <a:custGeom>
              <a:rect b="b" l="l" r="r" t="t"/>
              <a:pathLst>
                <a:path extrusionOk="0" h="179" w="147">
                  <a:moveTo>
                    <a:pt x="24" y="0"/>
                  </a:moveTo>
                  <a:cubicBezTo>
                    <a:pt x="13" y="0"/>
                    <a:pt x="1" y="11"/>
                    <a:pt x="7" y="23"/>
                  </a:cubicBezTo>
                  <a:cubicBezTo>
                    <a:pt x="32" y="78"/>
                    <a:pt x="58" y="129"/>
                    <a:pt x="108" y="172"/>
                  </a:cubicBezTo>
                  <a:cubicBezTo>
                    <a:pt x="112" y="177"/>
                    <a:pt x="117" y="179"/>
                    <a:pt x="122" y="179"/>
                  </a:cubicBezTo>
                  <a:cubicBezTo>
                    <a:pt x="128" y="179"/>
                    <a:pt x="134" y="176"/>
                    <a:pt x="138" y="171"/>
                  </a:cubicBezTo>
                  <a:cubicBezTo>
                    <a:pt x="147" y="162"/>
                    <a:pt x="146" y="149"/>
                    <a:pt x="136" y="140"/>
                  </a:cubicBezTo>
                  <a:cubicBezTo>
                    <a:pt x="99" y="103"/>
                    <a:pt x="68" y="53"/>
                    <a:pt x="38" y="8"/>
                  </a:cubicBezTo>
                  <a:cubicBezTo>
                    <a:pt x="35" y="2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9797953" y="2767759"/>
              <a:ext cx="198360" cy="113894"/>
            </a:xfrm>
            <a:custGeom>
              <a:rect b="b" l="l" r="r" t="t"/>
              <a:pathLst>
                <a:path extrusionOk="0" h="1432" w="2494">
                  <a:moveTo>
                    <a:pt x="1974" y="1"/>
                  </a:moveTo>
                  <a:cubicBezTo>
                    <a:pt x="1413" y="11"/>
                    <a:pt x="851" y="134"/>
                    <a:pt x="326" y="333"/>
                  </a:cubicBezTo>
                  <a:cubicBezTo>
                    <a:pt x="233" y="368"/>
                    <a:pt x="114" y="405"/>
                    <a:pt x="0" y="451"/>
                  </a:cubicBezTo>
                  <a:cubicBezTo>
                    <a:pt x="257" y="1041"/>
                    <a:pt x="834" y="1431"/>
                    <a:pt x="1398" y="1431"/>
                  </a:cubicBezTo>
                  <a:cubicBezTo>
                    <a:pt x="1404" y="1431"/>
                    <a:pt x="1409" y="1431"/>
                    <a:pt x="1414" y="1431"/>
                  </a:cubicBezTo>
                  <a:cubicBezTo>
                    <a:pt x="2108" y="1422"/>
                    <a:pt x="2453" y="813"/>
                    <a:pt x="2494" y="89"/>
                  </a:cubicBezTo>
                  <a:cubicBezTo>
                    <a:pt x="2391" y="2"/>
                    <a:pt x="2013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9883455" y="2799097"/>
              <a:ext cx="90670" cy="12567"/>
            </a:xfrm>
            <a:custGeom>
              <a:rect b="b" l="l" r="r" t="t"/>
              <a:pathLst>
                <a:path extrusionOk="0" h="158" w="1140">
                  <a:moveTo>
                    <a:pt x="916" y="0"/>
                  </a:moveTo>
                  <a:cubicBezTo>
                    <a:pt x="892" y="0"/>
                    <a:pt x="867" y="1"/>
                    <a:pt x="843" y="1"/>
                  </a:cubicBezTo>
                  <a:cubicBezTo>
                    <a:pt x="565" y="10"/>
                    <a:pt x="292" y="60"/>
                    <a:pt x="20" y="115"/>
                  </a:cubicBezTo>
                  <a:cubicBezTo>
                    <a:pt x="7" y="117"/>
                    <a:pt x="0" y="129"/>
                    <a:pt x="2" y="141"/>
                  </a:cubicBezTo>
                  <a:cubicBezTo>
                    <a:pt x="5" y="150"/>
                    <a:pt x="13" y="158"/>
                    <a:pt x="23" y="158"/>
                  </a:cubicBezTo>
                  <a:cubicBezTo>
                    <a:pt x="25" y="158"/>
                    <a:pt x="26" y="158"/>
                    <a:pt x="28" y="157"/>
                  </a:cubicBezTo>
                  <a:cubicBezTo>
                    <a:pt x="311" y="109"/>
                    <a:pt x="606" y="40"/>
                    <a:pt x="895" y="40"/>
                  </a:cubicBezTo>
                  <a:cubicBezTo>
                    <a:pt x="968" y="40"/>
                    <a:pt x="1041" y="44"/>
                    <a:pt x="1113" y="54"/>
                  </a:cubicBezTo>
                  <a:cubicBezTo>
                    <a:pt x="1115" y="55"/>
                    <a:pt x="1118" y="56"/>
                    <a:pt x="1120" y="56"/>
                  </a:cubicBezTo>
                  <a:cubicBezTo>
                    <a:pt x="1128" y="56"/>
                    <a:pt x="1135" y="51"/>
                    <a:pt x="1137" y="43"/>
                  </a:cubicBezTo>
                  <a:cubicBezTo>
                    <a:pt x="1140" y="34"/>
                    <a:pt x="1135" y="26"/>
                    <a:pt x="1125" y="23"/>
                  </a:cubicBezTo>
                  <a:cubicBezTo>
                    <a:pt x="1053" y="4"/>
                    <a:pt x="985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9885444" y="2829321"/>
              <a:ext cx="90749" cy="12567"/>
            </a:xfrm>
            <a:custGeom>
              <a:rect b="b" l="l" r="r" t="t"/>
              <a:pathLst>
                <a:path extrusionOk="0" h="158" w="1141">
                  <a:moveTo>
                    <a:pt x="917" y="0"/>
                  </a:moveTo>
                  <a:cubicBezTo>
                    <a:pt x="892" y="0"/>
                    <a:pt x="868" y="1"/>
                    <a:pt x="844" y="1"/>
                  </a:cubicBezTo>
                  <a:cubicBezTo>
                    <a:pt x="565" y="10"/>
                    <a:pt x="290" y="59"/>
                    <a:pt x="20" y="115"/>
                  </a:cubicBezTo>
                  <a:cubicBezTo>
                    <a:pt x="8" y="118"/>
                    <a:pt x="1" y="129"/>
                    <a:pt x="3" y="141"/>
                  </a:cubicBezTo>
                  <a:cubicBezTo>
                    <a:pt x="5" y="150"/>
                    <a:pt x="14" y="158"/>
                    <a:pt x="24" y="158"/>
                  </a:cubicBezTo>
                  <a:cubicBezTo>
                    <a:pt x="25" y="158"/>
                    <a:pt x="27" y="157"/>
                    <a:pt x="28" y="157"/>
                  </a:cubicBezTo>
                  <a:cubicBezTo>
                    <a:pt x="311" y="109"/>
                    <a:pt x="606" y="40"/>
                    <a:pt x="896" y="40"/>
                  </a:cubicBezTo>
                  <a:cubicBezTo>
                    <a:pt x="969" y="40"/>
                    <a:pt x="1042" y="44"/>
                    <a:pt x="1114" y="54"/>
                  </a:cubicBezTo>
                  <a:cubicBezTo>
                    <a:pt x="1116" y="55"/>
                    <a:pt x="1118" y="56"/>
                    <a:pt x="1121" y="56"/>
                  </a:cubicBezTo>
                  <a:cubicBezTo>
                    <a:pt x="1128" y="56"/>
                    <a:pt x="1136" y="51"/>
                    <a:pt x="1137" y="43"/>
                  </a:cubicBezTo>
                  <a:cubicBezTo>
                    <a:pt x="1140" y="34"/>
                    <a:pt x="1135" y="26"/>
                    <a:pt x="1126" y="22"/>
                  </a:cubicBezTo>
                  <a:cubicBezTo>
                    <a:pt x="1054" y="3"/>
                    <a:pt x="985" y="0"/>
                    <a:pt x="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9892602" y="2598425"/>
              <a:ext cx="154616" cy="152787"/>
            </a:xfrm>
            <a:custGeom>
              <a:rect b="b" l="l" r="r" t="t"/>
              <a:pathLst>
                <a:path extrusionOk="0" h="1921" w="1944">
                  <a:moveTo>
                    <a:pt x="550" y="1"/>
                  </a:moveTo>
                  <a:cubicBezTo>
                    <a:pt x="438" y="1"/>
                    <a:pt x="325" y="37"/>
                    <a:pt x="238" y="108"/>
                  </a:cubicBezTo>
                  <a:cubicBezTo>
                    <a:pt x="192" y="144"/>
                    <a:pt x="158" y="184"/>
                    <a:pt x="136" y="226"/>
                  </a:cubicBezTo>
                  <a:cubicBezTo>
                    <a:pt x="0" y="472"/>
                    <a:pt x="203" y="790"/>
                    <a:pt x="481" y="867"/>
                  </a:cubicBezTo>
                  <a:cubicBezTo>
                    <a:pt x="635" y="909"/>
                    <a:pt x="812" y="915"/>
                    <a:pt x="948" y="1011"/>
                  </a:cubicBezTo>
                  <a:cubicBezTo>
                    <a:pt x="1278" y="1244"/>
                    <a:pt x="1123" y="1724"/>
                    <a:pt x="1504" y="1896"/>
                  </a:cubicBezTo>
                  <a:cubicBezTo>
                    <a:pt x="1542" y="1912"/>
                    <a:pt x="1581" y="1920"/>
                    <a:pt x="1620" y="1920"/>
                  </a:cubicBezTo>
                  <a:cubicBezTo>
                    <a:pt x="1793" y="1920"/>
                    <a:pt x="1944" y="1761"/>
                    <a:pt x="1738" y="1506"/>
                  </a:cubicBezTo>
                  <a:cubicBezTo>
                    <a:pt x="1678" y="1431"/>
                    <a:pt x="1597" y="1370"/>
                    <a:pt x="1655" y="1222"/>
                  </a:cubicBezTo>
                  <a:cubicBezTo>
                    <a:pt x="1692" y="1130"/>
                    <a:pt x="1790" y="980"/>
                    <a:pt x="1659" y="780"/>
                  </a:cubicBezTo>
                  <a:cubicBezTo>
                    <a:pt x="1549" y="609"/>
                    <a:pt x="1390" y="534"/>
                    <a:pt x="1191" y="507"/>
                  </a:cubicBezTo>
                  <a:cubicBezTo>
                    <a:pt x="1018" y="484"/>
                    <a:pt x="1013" y="342"/>
                    <a:pt x="943" y="215"/>
                  </a:cubicBezTo>
                  <a:cubicBezTo>
                    <a:pt x="862" y="71"/>
                    <a:pt x="70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9989478" y="2664839"/>
              <a:ext cx="33961" cy="63310"/>
            </a:xfrm>
            <a:custGeom>
              <a:rect b="b" l="l" r="r" t="t"/>
              <a:pathLst>
                <a:path extrusionOk="0" h="796" w="427">
                  <a:moveTo>
                    <a:pt x="55" y="0"/>
                  </a:moveTo>
                  <a:cubicBezTo>
                    <a:pt x="42" y="0"/>
                    <a:pt x="31" y="14"/>
                    <a:pt x="40" y="27"/>
                  </a:cubicBezTo>
                  <a:cubicBezTo>
                    <a:pt x="133" y="156"/>
                    <a:pt x="95" y="309"/>
                    <a:pt x="110" y="460"/>
                  </a:cubicBezTo>
                  <a:cubicBezTo>
                    <a:pt x="115" y="621"/>
                    <a:pt x="214" y="796"/>
                    <a:pt x="394" y="796"/>
                  </a:cubicBezTo>
                  <a:cubicBezTo>
                    <a:pt x="395" y="796"/>
                    <a:pt x="396" y="796"/>
                    <a:pt x="397" y="796"/>
                  </a:cubicBezTo>
                  <a:cubicBezTo>
                    <a:pt x="398" y="796"/>
                    <a:pt x="398" y="796"/>
                    <a:pt x="399" y="796"/>
                  </a:cubicBezTo>
                  <a:cubicBezTo>
                    <a:pt x="425" y="796"/>
                    <a:pt x="426" y="754"/>
                    <a:pt x="398" y="752"/>
                  </a:cubicBezTo>
                  <a:cubicBezTo>
                    <a:pt x="1" y="711"/>
                    <a:pt x="260" y="222"/>
                    <a:pt x="68" y="7"/>
                  </a:cubicBezTo>
                  <a:cubicBezTo>
                    <a:pt x="64" y="2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9701952" y="2556827"/>
              <a:ext cx="257455" cy="361248"/>
            </a:xfrm>
            <a:custGeom>
              <a:rect b="b" l="l" r="r" t="t"/>
              <a:pathLst>
                <a:path extrusionOk="0" h="4542" w="3237">
                  <a:moveTo>
                    <a:pt x="2111" y="0"/>
                  </a:moveTo>
                  <a:cubicBezTo>
                    <a:pt x="1813" y="0"/>
                    <a:pt x="1506" y="96"/>
                    <a:pt x="1280" y="259"/>
                  </a:cubicBezTo>
                  <a:cubicBezTo>
                    <a:pt x="1170" y="338"/>
                    <a:pt x="1062" y="421"/>
                    <a:pt x="973" y="525"/>
                  </a:cubicBezTo>
                  <a:cubicBezTo>
                    <a:pt x="356" y="1239"/>
                    <a:pt x="881" y="1834"/>
                    <a:pt x="380" y="2528"/>
                  </a:cubicBezTo>
                  <a:cubicBezTo>
                    <a:pt x="183" y="2801"/>
                    <a:pt x="1" y="2974"/>
                    <a:pt x="8" y="3380"/>
                  </a:cubicBezTo>
                  <a:cubicBezTo>
                    <a:pt x="12" y="3675"/>
                    <a:pt x="198" y="3964"/>
                    <a:pt x="531" y="3964"/>
                  </a:cubicBezTo>
                  <a:cubicBezTo>
                    <a:pt x="572" y="3964"/>
                    <a:pt x="614" y="3960"/>
                    <a:pt x="659" y="3951"/>
                  </a:cubicBezTo>
                  <a:cubicBezTo>
                    <a:pt x="683" y="3946"/>
                    <a:pt x="704" y="3944"/>
                    <a:pt x="724" y="3944"/>
                  </a:cubicBezTo>
                  <a:cubicBezTo>
                    <a:pt x="1023" y="3944"/>
                    <a:pt x="874" y="4463"/>
                    <a:pt x="1313" y="4535"/>
                  </a:cubicBezTo>
                  <a:cubicBezTo>
                    <a:pt x="1339" y="4539"/>
                    <a:pt x="1365" y="4541"/>
                    <a:pt x="1389" y="4541"/>
                  </a:cubicBezTo>
                  <a:cubicBezTo>
                    <a:pt x="1628" y="4541"/>
                    <a:pt x="1779" y="4345"/>
                    <a:pt x="1772" y="4099"/>
                  </a:cubicBezTo>
                  <a:cubicBezTo>
                    <a:pt x="1765" y="3822"/>
                    <a:pt x="1537" y="3564"/>
                    <a:pt x="1641" y="3310"/>
                  </a:cubicBezTo>
                  <a:cubicBezTo>
                    <a:pt x="1676" y="3226"/>
                    <a:pt x="1733" y="3145"/>
                    <a:pt x="1681" y="3052"/>
                  </a:cubicBezTo>
                  <a:cubicBezTo>
                    <a:pt x="1616" y="2934"/>
                    <a:pt x="1491" y="2903"/>
                    <a:pt x="1387" y="2822"/>
                  </a:cubicBezTo>
                  <a:cubicBezTo>
                    <a:pt x="1284" y="2744"/>
                    <a:pt x="1240" y="2577"/>
                    <a:pt x="1359" y="2479"/>
                  </a:cubicBezTo>
                  <a:cubicBezTo>
                    <a:pt x="1553" y="2320"/>
                    <a:pt x="1715" y="2492"/>
                    <a:pt x="2020" y="2300"/>
                  </a:cubicBezTo>
                  <a:cubicBezTo>
                    <a:pt x="2441" y="2036"/>
                    <a:pt x="2059" y="1473"/>
                    <a:pt x="2754" y="1417"/>
                  </a:cubicBezTo>
                  <a:cubicBezTo>
                    <a:pt x="2987" y="1398"/>
                    <a:pt x="3146" y="1195"/>
                    <a:pt x="3176" y="992"/>
                  </a:cubicBezTo>
                  <a:cubicBezTo>
                    <a:pt x="3237" y="582"/>
                    <a:pt x="2906" y="226"/>
                    <a:pt x="2550" y="81"/>
                  </a:cubicBezTo>
                  <a:cubicBezTo>
                    <a:pt x="2415" y="26"/>
                    <a:pt x="2264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9712849" y="2738728"/>
              <a:ext cx="50982" cy="103236"/>
            </a:xfrm>
            <a:custGeom>
              <a:rect b="b" l="l" r="r" t="t"/>
              <a:pathLst>
                <a:path extrusionOk="0" h="1298" w="641">
                  <a:moveTo>
                    <a:pt x="621" y="0"/>
                  </a:moveTo>
                  <a:cubicBezTo>
                    <a:pt x="613" y="0"/>
                    <a:pt x="605" y="5"/>
                    <a:pt x="604" y="16"/>
                  </a:cubicBezTo>
                  <a:cubicBezTo>
                    <a:pt x="584" y="128"/>
                    <a:pt x="551" y="237"/>
                    <a:pt x="507" y="341"/>
                  </a:cubicBezTo>
                  <a:cubicBezTo>
                    <a:pt x="366" y="680"/>
                    <a:pt x="0" y="875"/>
                    <a:pt x="234" y="1286"/>
                  </a:cubicBezTo>
                  <a:cubicBezTo>
                    <a:pt x="238" y="1294"/>
                    <a:pt x="245" y="1297"/>
                    <a:pt x="252" y="1297"/>
                  </a:cubicBezTo>
                  <a:cubicBezTo>
                    <a:pt x="267" y="1297"/>
                    <a:pt x="283" y="1282"/>
                    <a:pt x="273" y="1265"/>
                  </a:cubicBezTo>
                  <a:cubicBezTo>
                    <a:pt x="145" y="1039"/>
                    <a:pt x="212" y="847"/>
                    <a:pt x="370" y="657"/>
                  </a:cubicBezTo>
                  <a:cubicBezTo>
                    <a:pt x="513" y="473"/>
                    <a:pt x="604" y="251"/>
                    <a:pt x="638" y="20"/>
                  </a:cubicBezTo>
                  <a:cubicBezTo>
                    <a:pt x="640" y="7"/>
                    <a:pt x="631" y="0"/>
                    <a:pt x="621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9738380" y="2537739"/>
              <a:ext cx="258727" cy="190009"/>
            </a:xfrm>
            <a:custGeom>
              <a:rect b="b" l="l" r="r" t="t"/>
              <a:pathLst>
                <a:path extrusionOk="0" h="2389" w="3253">
                  <a:moveTo>
                    <a:pt x="1586" y="0"/>
                  </a:moveTo>
                  <a:cubicBezTo>
                    <a:pt x="764" y="0"/>
                    <a:pt x="0" y="643"/>
                    <a:pt x="55" y="1757"/>
                  </a:cubicBezTo>
                  <a:cubicBezTo>
                    <a:pt x="55" y="1768"/>
                    <a:pt x="55" y="1779"/>
                    <a:pt x="56" y="1789"/>
                  </a:cubicBezTo>
                  <a:cubicBezTo>
                    <a:pt x="95" y="2389"/>
                    <a:pt x="236" y="2354"/>
                    <a:pt x="474" y="2374"/>
                  </a:cubicBezTo>
                  <a:cubicBezTo>
                    <a:pt x="522" y="2378"/>
                    <a:pt x="577" y="2381"/>
                    <a:pt x="638" y="2381"/>
                  </a:cubicBezTo>
                  <a:cubicBezTo>
                    <a:pt x="1212" y="2381"/>
                    <a:pt x="2320" y="2180"/>
                    <a:pt x="3076" y="1511"/>
                  </a:cubicBezTo>
                  <a:cubicBezTo>
                    <a:pt x="3199" y="1403"/>
                    <a:pt x="3252" y="1364"/>
                    <a:pt x="3215" y="1189"/>
                  </a:cubicBezTo>
                  <a:cubicBezTo>
                    <a:pt x="3215" y="1188"/>
                    <a:pt x="3213" y="1188"/>
                    <a:pt x="3213" y="1187"/>
                  </a:cubicBezTo>
                  <a:cubicBezTo>
                    <a:pt x="3187" y="1094"/>
                    <a:pt x="3166" y="1054"/>
                    <a:pt x="3107" y="951"/>
                  </a:cubicBezTo>
                  <a:cubicBezTo>
                    <a:pt x="3079" y="902"/>
                    <a:pt x="3049" y="855"/>
                    <a:pt x="3018" y="809"/>
                  </a:cubicBezTo>
                  <a:cubicBezTo>
                    <a:pt x="2645" y="256"/>
                    <a:pt x="2104" y="0"/>
                    <a:pt x="1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9762480" y="2581007"/>
              <a:ext cx="38018" cy="80569"/>
            </a:xfrm>
            <a:custGeom>
              <a:rect b="b" l="l" r="r" t="t"/>
              <a:pathLst>
                <a:path extrusionOk="0" h="1013" w="478">
                  <a:moveTo>
                    <a:pt x="453" y="0"/>
                  </a:moveTo>
                  <a:cubicBezTo>
                    <a:pt x="449" y="0"/>
                    <a:pt x="445" y="2"/>
                    <a:pt x="442" y="5"/>
                  </a:cubicBezTo>
                  <a:cubicBezTo>
                    <a:pt x="176" y="263"/>
                    <a:pt x="59" y="630"/>
                    <a:pt x="4" y="987"/>
                  </a:cubicBezTo>
                  <a:cubicBezTo>
                    <a:pt x="1" y="1003"/>
                    <a:pt x="14" y="1012"/>
                    <a:pt x="27" y="1012"/>
                  </a:cubicBezTo>
                  <a:cubicBezTo>
                    <a:pt x="36" y="1012"/>
                    <a:pt x="46" y="1007"/>
                    <a:pt x="48" y="994"/>
                  </a:cubicBezTo>
                  <a:cubicBezTo>
                    <a:pt x="105" y="645"/>
                    <a:pt x="213" y="289"/>
                    <a:pt x="466" y="29"/>
                  </a:cubicBezTo>
                  <a:cubicBezTo>
                    <a:pt x="478" y="17"/>
                    <a:pt x="466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9790238" y="2503697"/>
              <a:ext cx="69832" cy="77547"/>
            </a:xfrm>
            <a:custGeom>
              <a:rect b="b" l="l" r="r" t="t"/>
              <a:pathLst>
                <a:path extrusionOk="0" h="975" w="878">
                  <a:moveTo>
                    <a:pt x="329" y="0"/>
                  </a:moveTo>
                  <a:cubicBezTo>
                    <a:pt x="154" y="0"/>
                    <a:pt x="1" y="150"/>
                    <a:pt x="14" y="413"/>
                  </a:cubicBezTo>
                  <a:cubicBezTo>
                    <a:pt x="27" y="645"/>
                    <a:pt x="170" y="907"/>
                    <a:pt x="388" y="963"/>
                  </a:cubicBezTo>
                  <a:cubicBezTo>
                    <a:pt x="416" y="971"/>
                    <a:pt x="444" y="974"/>
                    <a:pt x="470" y="974"/>
                  </a:cubicBezTo>
                  <a:cubicBezTo>
                    <a:pt x="730" y="974"/>
                    <a:pt x="878" y="630"/>
                    <a:pt x="711" y="288"/>
                  </a:cubicBezTo>
                  <a:cubicBezTo>
                    <a:pt x="615" y="90"/>
                    <a:pt x="465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9829529" y="2529546"/>
              <a:ext cx="8351" cy="33961"/>
            </a:xfrm>
            <a:custGeom>
              <a:rect b="b" l="l" r="r" t="t"/>
              <a:pathLst>
                <a:path extrusionOk="0" h="427" w="105">
                  <a:moveTo>
                    <a:pt x="51" y="1"/>
                  </a:moveTo>
                  <a:cubicBezTo>
                    <a:pt x="40" y="1"/>
                    <a:pt x="30" y="8"/>
                    <a:pt x="32" y="21"/>
                  </a:cubicBezTo>
                  <a:cubicBezTo>
                    <a:pt x="57" y="148"/>
                    <a:pt x="54" y="280"/>
                    <a:pt x="6" y="397"/>
                  </a:cubicBezTo>
                  <a:cubicBezTo>
                    <a:pt x="0" y="407"/>
                    <a:pt x="6" y="420"/>
                    <a:pt x="17" y="425"/>
                  </a:cubicBezTo>
                  <a:cubicBezTo>
                    <a:pt x="20" y="426"/>
                    <a:pt x="23" y="427"/>
                    <a:pt x="26" y="427"/>
                  </a:cubicBezTo>
                  <a:cubicBezTo>
                    <a:pt x="35" y="427"/>
                    <a:pt x="43" y="422"/>
                    <a:pt x="47" y="413"/>
                  </a:cubicBezTo>
                  <a:cubicBezTo>
                    <a:pt x="104" y="288"/>
                    <a:pt x="102" y="144"/>
                    <a:pt x="67" y="13"/>
                  </a:cubicBezTo>
                  <a:cubicBezTo>
                    <a:pt x="65" y="4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9742675" y="2602084"/>
              <a:ext cx="254432" cy="125665"/>
            </a:xfrm>
            <a:custGeom>
              <a:rect b="b" l="l" r="r" t="t"/>
              <a:pathLst>
                <a:path extrusionOk="0" h="1580" w="3199">
                  <a:moveTo>
                    <a:pt x="2964" y="0"/>
                  </a:moveTo>
                  <a:cubicBezTo>
                    <a:pt x="2953" y="9"/>
                    <a:pt x="2941" y="20"/>
                    <a:pt x="2922" y="34"/>
                  </a:cubicBezTo>
                  <a:cubicBezTo>
                    <a:pt x="2756" y="172"/>
                    <a:pt x="2574" y="295"/>
                    <a:pt x="2387" y="403"/>
                  </a:cubicBezTo>
                  <a:cubicBezTo>
                    <a:pt x="2066" y="586"/>
                    <a:pt x="1721" y="724"/>
                    <a:pt x="1364" y="818"/>
                  </a:cubicBezTo>
                  <a:cubicBezTo>
                    <a:pt x="1088" y="898"/>
                    <a:pt x="791" y="932"/>
                    <a:pt x="504" y="946"/>
                  </a:cubicBezTo>
                  <a:cubicBezTo>
                    <a:pt x="427" y="951"/>
                    <a:pt x="348" y="955"/>
                    <a:pt x="270" y="955"/>
                  </a:cubicBezTo>
                  <a:cubicBezTo>
                    <a:pt x="223" y="955"/>
                    <a:pt x="175" y="954"/>
                    <a:pt x="128" y="950"/>
                  </a:cubicBezTo>
                  <a:cubicBezTo>
                    <a:pt x="109" y="949"/>
                    <a:pt x="78" y="945"/>
                    <a:pt x="46" y="945"/>
                  </a:cubicBezTo>
                  <a:cubicBezTo>
                    <a:pt x="30" y="945"/>
                    <a:pt x="15" y="946"/>
                    <a:pt x="1" y="948"/>
                  </a:cubicBezTo>
                  <a:cubicBezTo>
                    <a:pt x="1" y="959"/>
                    <a:pt x="1" y="970"/>
                    <a:pt x="2" y="980"/>
                  </a:cubicBezTo>
                  <a:cubicBezTo>
                    <a:pt x="41" y="1580"/>
                    <a:pt x="182" y="1545"/>
                    <a:pt x="420" y="1565"/>
                  </a:cubicBezTo>
                  <a:cubicBezTo>
                    <a:pt x="468" y="1569"/>
                    <a:pt x="523" y="1572"/>
                    <a:pt x="584" y="1572"/>
                  </a:cubicBezTo>
                  <a:cubicBezTo>
                    <a:pt x="1158" y="1572"/>
                    <a:pt x="2266" y="1371"/>
                    <a:pt x="3022" y="702"/>
                  </a:cubicBezTo>
                  <a:cubicBezTo>
                    <a:pt x="3145" y="594"/>
                    <a:pt x="3198" y="555"/>
                    <a:pt x="3161" y="380"/>
                  </a:cubicBezTo>
                  <a:cubicBezTo>
                    <a:pt x="3161" y="379"/>
                    <a:pt x="3159" y="379"/>
                    <a:pt x="3159" y="378"/>
                  </a:cubicBezTo>
                  <a:cubicBezTo>
                    <a:pt x="3133" y="285"/>
                    <a:pt x="3112" y="245"/>
                    <a:pt x="3053" y="142"/>
                  </a:cubicBezTo>
                  <a:cubicBezTo>
                    <a:pt x="3025" y="93"/>
                    <a:pt x="2995" y="46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9889739" y="2668497"/>
              <a:ext cx="9624" cy="24974"/>
            </a:xfrm>
            <a:custGeom>
              <a:rect b="b" l="l" r="r" t="t"/>
              <a:pathLst>
                <a:path extrusionOk="0" h="314" w="121">
                  <a:moveTo>
                    <a:pt x="21" y="1"/>
                  </a:moveTo>
                  <a:cubicBezTo>
                    <a:pt x="11" y="1"/>
                    <a:pt x="0" y="9"/>
                    <a:pt x="4" y="22"/>
                  </a:cubicBezTo>
                  <a:cubicBezTo>
                    <a:pt x="25" y="115"/>
                    <a:pt x="46" y="207"/>
                    <a:pt x="74" y="298"/>
                  </a:cubicBezTo>
                  <a:cubicBezTo>
                    <a:pt x="77" y="309"/>
                    <a:pt x="85" y="313"/>
                    <a:pt x="94" y="313"/>
                  </a:cubicBezTo>
                  <a:cubicBezTo>
                    <a:pt x="107" y="313"/>
                    <a:pt x="120" y="303"/>
                    <a:pt x="116" y="287"/>
                  </a:cubicBezTo>
                  <a:cubicBezTo>
                    <a:pt x="93" y="194"/>
                    <a:pt x="66" y="103"/>
                    <a:pt x="36" y="13"/>
                  </a:cubicBezTo>
                  <a:cubicBezTo>
                    <a:pt x="34" y="4"/>
                    <a:pt x="27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9929905" y="2652113"/>
              <a:ext cx="9147" cy="23940"/>
            </a:xfrm>
            <a:custGeom>
              <a:rect b="b" l="l" r="r" t="t"/>
              <a:pathLst>
                <a:path extrusionOk="0" h="301" w="115">
                  <a:moveTo>
                    <a:pt x="21" y="0"/>
                  </a:moveTo>
                  <a:cubicBezTo>
                    <a:pt x="11" y="0"/>
                    <a:pt x="0" y="8"/>
                    <a:pt x="3" y="20"/>
                  </a:cubicBezTo>
                  <a:cubicBezTo>
                    <a:pt x="22" y="110"/>
                    <a:pt x="42" y="197"/>
                    <a:pt x="68" y="284"/>
                  </a:cubicBezTo>
                  <a:cubicBezTo>
                    <a:pt x="71" y="294"/>
                    <a:pt x="80" y="300"/>
                    <a:pt x="89" y="300"/>
                  </a:cubicBezTo>
                  <a:cubicBezTo>
                    <a:pt x="91" y="300"/>
                    <a:pt x="93" y="300"/>
                    <a:pt x="95" y="300"/>
                  </a:cubicBezTo>
                  <a:cubicBezTo>
                    <a:pt x="108" y="297"/>
                    <a:pt x="114" y="284"/>
                    <a:pt x="111" y="273"/>
                  </a:cubicBezTo>
                  <a:cubicBezTo>
                    <a:pt x="90" y="185"/>
                    <a:pt x="64" y="97"/>
                    <a:pt x="37" y="11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9809645" y="2688541"/>
              <a:ext cx="5727" cy="23940"/>
            </a:xfrm>
            <a:custGeom>
              <a:rect b="b" l="l" r="r" t="t"/>
              <a:pathLst>
                <a:path extrusionOk="0" h="301" w="72">
                  <a:moveTo>
                    <a:pt x="19" y="1"/>
                  </a:moveTo>
                  <a:cubicBezTo>
                    <a:pt x="10" y="1"/>
                    <a:pt x="1" y="7"/>
                    <a:pt x="1" y="18"/>
                  </a:cubicBezTo>
                  <a:cubicBezTo>
                    <a:pt x="6" y="108"/>
                    <a:pt x="14" y="195"/>
                    <a:pt x="26" y="282"/>
                  </a:cubicBezTo>
                  <a:cubicBezTo>
                    <a:pt x="28" y="292"/>
                    <a:pt x="37" y="301"/>
                    <a:pt x="47" y="301"/>
                  </a:cubicBezTo>
                  <a:cubicBezTo>
                    <a:pt x="48" y="301"/>
                    <a:pt x="49" y="301"/>
                    <a:pt x="50" y="301"/>
                  </a:cubicBezTo>
                  <a:cubicBezTo>
                    <a:pt x="63" y="300"/>
                    <a:pt x="72" y="288"/>
                    <a:pt x="71" y="277"/>
                  </a:cubicBezTo>
                  <a:cubicBezTo>
                    <a:pt x="63" y="190"/>
                    <a:pt x="51" y="102"/>
                    <a:pt x="37" y="15"/>
                  </a:cubicBezTo>
                  <a:cubicBezTo>
                    <a:pt x="35" y="6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9770036" y="2690370"/>
              <a:ext cx="5886" cy="26565"/>
            </a:xfrm>
            <a:custGeom>
              <a:rect b="b" l="l" r="r" t="t"/>
              <a:pathLst>
                <a:path extrusionOk="0" h="334" w="74">
                  <a:moveTo>
                    <a:pt x="21" y="1"/>
                  </a:moveTo>
                  <a:cubicBezTo>
                    <a:pt x="11" y="1"/>
                    <a:pt x="1" y="7"/>
                    <a:pt x="1" y="20"/>
                  </a:cubicBezTo>
                  <a:cubicBezTo>
                    <a:pt x="7" y="117"/>
                    <a:pt x="15" y="216"/>
                    <a:pt x="28" y="315"/>
                  </a:cubicBezTo>
                  <a:cubicBezTo>
                    <a:pt x="30" y="325"/>
                    <a:pt x="39" y="333"/>
                    <a:pt x="49" y="333"/>
                  </a:cubicBezTo>
                  <a:cubicBezTo>
                    <a:pt x="50" y="333"/>
                    <a:pt x="51" y="333"/>
                    <a:pt x="52" y="333"/>
                  </a:cubicBezTo>
                  <a:cubicBezTo>
                    <a:pt x="66" y="332"/>
                    <a:pt x="74" y="321"/>
                    <a:pt x="73" y="309"/>
                  </a:cubicBezTo>
                  <a:cubicBezTo>
                    <a:pt x="66" y="210"/>
                    <a:pt x="52" y="112"/>
                    <a:pt x="37" y="15"/>
                  </a:cubicBezTo>
                  <a:cubicBezTo>
                    <a:pt x="36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9850289" y="2679871"/>
              <a:ext cx="10021" cy="24258"/>
            </a:xfrm>
            <a:custGeom>
              <a:rect b="b" l="l" r="r" t="t"/>
              <a:pathLst>
                <a:path extrusionOk="0" h="305" w="126">
                  <a:moveTo>
                    <a:pt x="23" y="1"/>
                  </a:moveTo>
                  <a:cubicBezTo>
                    <a:pt x="12" y="1"/>
                    <a:pt x="1" y="11"/>
                    <a:pt x="6" y="24"/>
                  </a:cubicBezTo>
                  <a:cubicBezTo>
                    <a:pt x="39" y="108"/>
                    <a:pt x="53" y="198"/>
                    <a:pt x="79" y="288"/>
                  </a:cubicBezTo>
                  <a:cubicBezTo>
                    <a:pt x="83" y="298"/>
                    <a:pt x="92" y="304"/>
                    <a:pt x="102" y="304"/>
                  </a:cubicBezTo>
                  <a:cubicBezTo>
                    <a:pt x="103" y="304"/>
                    <a:pt x="105" y="304"/>
                    <a:pt x="106" y="304"/>
                  </a:cubicBezTo>
                  <a:cubicBezTo>
                    <a:pt x="119" y="301"/>
                    <a:pt x="125" y="288"/>
                    <a:pt x="123" y="277"/>
                  </a:cubicBezTo>
                  <a:cubicBezTo>
                    <a:pt x="101" y="188"/>
                    <a:pt x="82" y="95"/>
                    <a:pt x="38" y="10"/>
                  </a:cubicBezTo>
                  <a:cubicBezTo>
                    <a:pt x="35" y="4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9963629" y="2628649"/>
              <a:ext cx="8192" cy="24497"/>
            </a:xfrm>
            <a:custGeom>
              <a:rect b="b" l="l" r="r" t="t"/>
              <a:pathLst>
                <a:path extrusionOk="0" h="308" w="103">
                  <a:moveTo>
                    <a:pt x="17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5" y="3"/>
                    <a:pt x="0" y="14"/>
                    <a:pt x="3" y="22"/>
                  </a:cubicBezTo>
                  <a:cubicBezTo>
                    <a:pt x="16" y="66"/>
                    <a:pt x="29" y="111"/>
                    <a:pt x="37" y="154"/>
                  </a:cubicBezTo>
                  <a:cubicBezTo>
                    <a:pt x="48" y="199"/>
                    <a:pt x="57" y="243"/>
                    <a:pt x="60" y="287"/>
                  </a:cubicBezTo>
                  <a:cubicBezTo>
                    <a:pt x="61" y="298"/>
                    <a:pt x="71" y="307"/>
                    <a:pt x="82" y="307"/>
                  </a:cubicBezTo>
                  <a:cubicBezTo>
                    <a:pt x="94" y="307"/>
                    <a:pt x="103" y="296"/>
                    <a:pt x="103" y="285"/>
                  </a:cubicBezTo>
                  <a:cubicBezTo>
                    <a:pt x="99" y="188"/>
                    <a:pt x="69" y="98"/>
                    <a:pt x="35" y="12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37"/>
          <p:cNvGrpSpPr/>
          <p:nvPr/>
        </p:nvGrpSpPr>
        <p:grpSpPr>
          <a:xfrm>
            <a:off x="531043" y="902570"/>
            <a:ext cx="1676210" cy="3705994"/>
            <a:chOff x="3672505" y="6245753"/>
            <a:chExt cx="1186362" cy="2622970"/>
          </a:xfrm>
        </p:grpSpPr>
        <p:sp>
          <p:nvSpPr>
            <p:cNvPr id="1095" name="Google Shape;1095;p37"/>
            <p:cNvSpPr/>
            <p:nvPr/>
          </p:nvSpPr>
          <p:spPr>
            <a:xfrm>
              <a:off x="4393904" y="8605535"/>
              <a:ext cx="221664" cy="254114"/>
            </a:xfrm>
            <a:custGeom>
              <a:rect b="b" l="l" r="r" t="t"/>
              <a:pathLst>
                <a:path extrusionOk="0" h="3195" w="2787">
                  <a:moveTo>
                    <a:pt x="1607" y="0"/>
                  </a:moveTo>
                  <a:cubicBezTo>
                    <a:pt x="1607" y="200"/>
                    <a:pt x="1607" y="399"/>
                    <a:pt x="1605" y="597"/>
                  </a:cubicBezTo>
                  <a:cubicBezTo>
                    <a:pt x="1600" y="1258"/>
                    <a:pt x="1692" y="1995"/>
                    <a:pt x="1047" y="2389"/>
                  </a:cubicBezTo>
                  <a:cubicBezTo>
                    <a:pt x="778" y="2553"/>
                    <a:pt x="506" y="2732"/>
                    <a:pt x="198" y="2812"/>
                  </a:cubicBezTo>
                  <a:cubicBezTo>
                    <a:pt x="140" y="2825"/>
                    <a:pt x="1" y="2851"/>
                    <a:pt x="33" y="2945"/>
                  </a:cubicBezTo>
                  <a:cubicBezTo>
                    <a:pt x="114" y="3172"/>
                    <a:pt x="410" y="3195"/>
                    <a:pt x="657" y="3195"/>
                  </a:cubicBezTo>
                  <a:cubicBezTo>
                    <a:pt x="718" y="3195"/>
                    <a:pt x="776" y="3193"/>
                    <a:pt x="827" y="3193"/>
                  </a:cubicBezTo>
                  <a:cubicBezTo>
                    <a:pt x="836" y="3193"/>
                    <a:pt x="845" y="3194"/>
                    <a:pt x="854" y="3194"/>
                  </a:cubicBezTo>
                  <a:cubicBezTo>
                    <a:pt x="855" y="3194"/>
                    <a:pt x="856" y="3194"/>
                    <a:pt x="857" y="3194"/>
                  </a:cubicBezTo>
                  <a:cubicBezTo>
                    <a:pt x="1126" y="3194"/>
                    <a:pt x="1415" y="3101"/>
                    <a:pt x="1673" y="3101"/>
                  </a:cubicBezTo>
                  <a:cubicBezTo>
                    <a:pt x="1732" y="3101"/>
                    <a:pt x="1788" y="3106"/>
                    <a:pt x="1842" y="3118"/>
                  </a:cubicBezTo>
                  <a:cubicBezTo>
                    <a:pt x="1966" y="3144"/>
                    <a:pt x="2106" y="3175"/>
                    <a:pt x="2233" y="3175"/>
                  </a:cubicBezTo>
                  <a:cubicBezTo>
                    <a:pt x="2352" y="3175"/>
                    <a:pt x="2460" y="3148"/>
                    <a:pt x="2532" y="3061"/>
                  </a:cubicBezTo>
                  <a:cubicBezTo>
                    <a:pt x="2653" y="2916"/>
                    <a:pt x="2584" y="2640"/>
                    <a:pt x="2541" y="2476"/>
                  </a:cubicBezTo>
                  <a:cubicBezTo>
                    <a:pt x="2499" y="2317"/>
                    <a:pt x="2477" y="1997"/>
                    <a:pt x="2484" y="1923"/>
                  </a:cubicBezTo>
                  <a:cubicBezTo>
                    <a:pt x="2543" y="1407"/>
                    <a:pt x="2521" y="1402"/>
                    <a:pt x="2786" y="230"/>
                  </a:cubicBezTo>
                  <a:cubicBezTo>
                    <a:pt x="2450" y="177"/>
                    <a:pt x="2214" y="122"/>
                    <a:pt x="1607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4384916" y="8760553"/>
              <a:ext cx="217687" cy="108168"/>
            </a:xfrm>
            <a:custGeom>
              <a:rect b="b" l="l" r="r" t="t"/>
              <a:pathLst>
                <a:path extrusionOk="0" h="1360" w="2737">
                  <a:moveTo>
                    <a:pt x="2522" y="0"/>
                  </a:moveTo>
                  <a:cubicBezTo>
                    <a:pt x="2492" y="0"/>
                    <a:pt x="2461" y="10"/>
                    <a:pt x="2429" y="30"/>
                  </a:cubicBezTo>
                  <a:cubicBezTo>
                    <a:pt x="2415" y="39"/>
                    <a:pt x="2401" y="46"/>
                    <a:pt x="2389" y="56"/>
                  </a:cubicBezTo>
                  <a:cubicBezTo>
                    <a:pt x="2235" y="177"/>
                    <a:pt x="2078" y="329"/>
                    <a:pt x="1887" y="372"/>
                  </a:cubicBezTo>
                  <a:cubicBezTo>
                    <a:pt x="1848" y="381"/>
                    <a:pt x="1809" y="384"/>
                    <a:pt x="1771" y="384"/>
                  </a:cubicBezTo>
                  <a:cubicBezTo>
                    <a:pt x="1708" y="384"/>
                    <a:pt x="1646" y="374"/>
                    <a:pt x="1585" y="359"/>
                  </a:cubicBezTo>
                  <a:cubicBezTo>
                    <a:pt x="1498" y="336"/>
                    <a:pt x="1390" y="263"/>
                    <a:pt x="1293" y="263"/>
                  </a:cubicBezTo>
                  <a:cubicBezTo>
                    <a:pt x="1272" y="263"/>
                    <a:pt x="1253" y="266"/>
                    <a:pt x="1234" y="273"/>
                  </a:cubicBezTo>
                  <a:cubicBezTo>
                    <a:pt x="1083" y="330"/>
                    <a:pt x="953" y="425"/>
                    <a:pt x="819" y="510"/>
                  </a:cubicBezTo>
                  <a:cubicBezTo>
                    <a:pt x="690" y="593"/>
                    <a:pt x="551" y="663"/>
                    <a:pt x="419" y="744"/>
                  </a:cubicBezTo>
                  <a:cubicBezTo>
                    <a:pt x="308" y="812"/>
                    <a:pt x="181" y="863"/>
                    <a:pt x="87" y="958"/>
                  </a:cubicBezTo>
                  <a:cubicBezTo>
                    <a:pt x="61" y="984"/>
                    <a:pt x="43" y="1017"/>
                    <a:pt x="30" y="1047"/>
                  </a:cubicBezTo>
                  <a:cubicBezTo>
                    <a:pt x="1" y="1137"/>
                    <a:pt x="29" y="1238"/>
                    <a:pt x="137" y="1281"/>
                  </a:cubicBezTo>
                  <a:cubicBezTo>
                    <a:pt x="275" y="1333"/>
                    <a:pt x="418" y="1342"/>
                    <a:pt x="562" y="1347"/>
                  </a:cubicBezTo>
                  <a:cubicBezTo>
                    <a:pt x="585" y="1348"/>
                    <a:pt x="1220" y="1359"/>
                    <a:pt x="1761" y="1359"/>
                  </a:cubicBezTo>
                  <a:cubicBezTo>
                    <a:pt x="2040" y="1359"/>
                    <a:pt x="2294" y="1356"/>
                    <a:pt x="2427" y="1347"/>
                  </a:cubicBezTo>
                  <a:cubicBezTo>
                    <a:pt x="2593" y="1336"/>
                    <a:pt x="2663" y="1208"/>
                    <a:pt x="2693" y="1056"/>
                  </a:cubicBezTo>
                  <a:cubicBezTo>
                    <a:pt x="2698" y="1032"/>
                    <a:pt x="2702" y="1007"/>
                    <a:pt x="2704" y="983"/>
                  </a:cubicBezTo>
                  <a:cubicBezTo>
                    <a:pt x="2735" y="730"/>
                    <a:pt x="2737" y="473"/>
                    <a:pt x="2729" y="218"/>
                  </a:cubicBezTo>
                  <a:cubicBezTo>
                    <a:pt x="2726" y="142"/>
                    <a:pt x="2695" y="84"/>
                    <a:pt x="2640" y="44"/>
                  </a:cubicBezTo>
                  <a:cubicBezTo>
                    <a:pt x="2601" y="16"/>
                    <a:pt x="2562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4384916" y="8843907"/>
              <a:ext cx="214188" cy="24815"/>
            </a:xfrm>
            <a:custGeom>
              <a:rect b="b" l="l" r="r" t="t"/>
              <a:pathLst>
                <a:path extrusionOk="0" h="312" w="2693">
                  <a:moveTo>
                    <a:pt x="115" y="0"/>
                  </a:moveTo>
                  <a:cubicBezTo>
                    <a:pt x="88" y="0"/>
                    <a:pt x="60" y="0"/>
                    <a:pt x="32" y="1"/>
                  </a:cubicBezTo>
                  <a:cubicBezTo>
                    <a:pt x="1" y="89"/>
                    <a:pt x="29" y="190"/>
                    <a:pt x="137" y="233"/>
                  </a:cubicBezTo>
                  <a:cubicBezTo>
                    <a:pt x="275" y="285"/>
                    <a:pt x="418" y="294"/>
                    <a:pt x="562" y="299"/>
                  </a:cubicBezTo>
                  <a:cubicBezTo>
                    <a:pt x="585" y="300"/>
                    <a:pt x="1220" y="311"/>
                    <a:pt x="1761" y="311"/>
                  </a:cubicBezTo>
                  <a:cubicBezTo>
                    <a:pt x="2040" y="311"/>
                    <a:pt x="2294" y="308"/>
                    <a:pt x="2427" y="299"/>
                  </a:cubicBezTo>
                  <a:cubicBezTo>
                    <a:pt x="2593" y="288"/>
                    <a:pt x="2663" y="160"/>
                    <a:pt x="2693" y="8"/>
                  </a:cubicBezTo>
                  <a:lnTo>
                    <a:pt x="2655" y="8"/>
                  </a:lnTo>
                  <a:cubicBezTo>
                    <a:pt x="2225" y="7"/>
                    <a:pt x="1794" y="6"/>
                    <a:pt x="1366" y="5"/>
                  </a:cubicBezTo>
                  <a:cubicBezTo>
                    <a:pt x="1004" y="3"/>
                    <a:pt x="643" y="2"/>
                    <a:pt x="281" y="1"/>
                  </a:cubicBezTo>
                  <a:cubicBezTo>
                    <a:pt x="225" y="1"/>
                    <a:pt x="170" y="0"/>
                    <a:pt x="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4465964" y="8742259"/>
              <a:ext cx="30780" cy="48994"/>
            </a:xfrm>
            <a:custGeom>
              <a:rect b="b" l="l" r="r" t="t"/>
              <a:pathLst>
                <a:path extrusionOk="0" h="616" w="387">
                  <a:moveTo>
                    <a:pt x="171" y="44"/>
                  </a:moveTo>
                  <a:cubicBezTo>
                    <a:pt x="271" y="44"/>
                    <a:pt x="387" y="312"/>
                    <a:pt x="127" y="562"/>
                  </a:cubicBezTo>
                  <a:lnTo>
                    <a:pt x="121" y="568"/>
                  </a:lnTo>
                  <a:lnTo>
                    <a:pt x="121" y="568"/>
                  </a:lnTo>
                  <a:cubicBezTo>
                    <a:pt x="121" y="565"/>
                    <a:pt x="120" y="561"/>
                    <a:pt x="118" y="556"/>
                  </a:cubicBezTo>
                  <a:lnTo>
                    <a:pt x="112" y="514"/>
                  </a:lnTo>
                  <a:cubicBezTo>
                    <a:pt x="41" y="170"/>
                    <a:pt x="102" y="44"/>
                    <a:pt x="171" y="44"/>
                  </a:cubicBezTo>
                  <a:close/>
                  <a:moveTo>
                    <a:pt x="170" y="0"/>
                  </a:moveTo>
                  <a:cubicBezTo>
                    <a:pt x="151" y="0"/>
                    <a:pt x="131" y="6"/>
                    <a:pt x="115" y="18"/>
                  </a:cubicBezTo>
                  <a:cubicBezTo>
                    <a:pt x="0" y="123"/>
                    <a:pt x="38" y="303"/>
                    <a:pt x="57" y="439"/>
                  </a:cubicBezTo>
                  <a:lnTo>
                    <a:pt x="71" y="521"/>
                  </a:lnTo>
                  <a:cubicBezTo>
                    <a:pt x="77" y="552"/>
                    <a:pt x="76" y="580"/>
                    <a:pt x="94" y="615"/>
                  </a:cubicBezTo>
                  <a:cubicBezTo>
                    <a:pt x="94" y="615"/>
                    <a:pt x="95" y="615"/>
                    <a:pt x="95" y="615"/>
                  </a:cubicBezTo>
                  <a:cubicBezTo>
                    <a:pt x="106" y="615"/>
                    <a:pt x="127" y="607"/>
                    <a:pt x="131" y="603"/>
                  </a:cubicBezTo>
                  <a:cubicBezTo>
                    <a:pt x="221" y="540"/>
                    <a:pt x="283" y="443"/>
                    <a:pt x="308" y="336"/>
                  </a:cubicBezTo>
                  <a:cubicBezTo>
                    <a:pt x="335" y="225"/>
                    <a:pt x="334" y="77"/>
                    <a:pt x="217" y="12"/>
                  </a:cubicBezTo>
                  <a:cubicBezTo>
                    <a:pt x="203" y="4"/>
                    <a:pt x="187" y="0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4432797" y="8756576"/>
              <a:ext cx="43347" cy="34995"/>
            </a:xfrm>
            <a:custGeom>
              <a:rect b="b" l="l" r="r" t="t"/>
              <a:pathLst>
                <a:path extrusionOk="0" h="440" w="545">
                  <a:moveTo>
                    <a:pt x="142" y="46"/>
                  </a:moveTo>
                  <a:cubicBezTo>
                    <a:pt x="162" y="46"/>
                    <a:pt x="184" y="53"/>
                    <a:pt x="206" y="64"/>
                  </a:cubicBezTo>
                  <a:cubicBezTo>
                    <a:pt x="324" y="125"/>
                    <a:pt x="390" y="257"/>
                    <a:pt x="463" y="363"/>
                  </a:cubicBezTo>
                  <a:cubicBezTo>
                    <a:pt x="469" y="372"/>
                    <a:pt x="483" y="394"/>
                    <a:pt x="492" y="407"/>
                  </a:cubicBezTo>
                  <a:lnTo>
                    <a:pt x="492" y="407"/>
                  </a:lnTo>
                  <a:cubicBezTo>
                    <a:pt x="488" y="407"/>
                    <a:pt x="485" y="407"/>
                    <a:pt x="482" y="407"/>
                  </a:cubicBezTo>
                  <a:cubicBezTo>
                    <a:pt x="391" y="407"/>
                    <a:pt x="300" y="376"/>
                    <a:pt x="227" y="319"/>
                  </a:cubicBezTo>
                  <a:cubicBezTo>
                    <a:pt x="158" y="264"/>
                    <a:pt x="51" y="171"/>
                    <a:pt x="92" y="77"/>
                  </a:cubicBezTo>
                  <a:cubicBezTo>
                    <a:pt x="101" y="55"/>
                    <a:pt x="120" y="46"/>
                    <a:pt x="142" y="46"/>
                  </a:cubicBezTo>
                  <a:close/>
                  <a:moveTo>
                    <a:pt x="134" y="1"/>
                  </a:moveTo>
                  <a:cubicBezTo>
                    <a:pt x="101" y="1"/>
                    <a:pt x="66" y="26"/>
                    <a:pt x="53" y="56"/>
                  </a:cubicBezTo>
                  <a:cubicBezTo>
                    <a:pt x="0" y="182"/>
                    <a:pt x="118" y="282"/>
                    <a:pt x="206" y="349"/>
                  </a:cubicBezTo>
                  <a:cubicBezTo>
                    <a:pt x="281" y="406"/>
                    <a:pt x="377" y="440"/>
                    <a:pt x="473" y="440"/>
                  </a:cubicBezTo>
                  <a:cubicBezTo>
                    <a:pt x="485" y="440"/>
                    <a:pt x="496" y="439"/>
                    <a:pt x="507" y="438"/>
                  </a:cubicBezTo>
                  <a:cubicBezTo>
                    <a:pt x="508" y="439"/>
                    <a:pt x="509" y="439"/>
                    <a:pt x="510" y="439"/>
                  </a:cubicBezTo>
                  <a:cubicBezTo>
                    <a:pt x="519" y="439"/>
                    <a:pt x="537" y="431"/>
                    <a:pt x="544" y="425"/>
                  </a:cubicBezTo>
                  <a:cubicBezTo>
                    <a:pt x="543" y="408"/>
                    <a:pt x="531" y="387"/>
                    <a:pt x="523" y="375"/>
                  </a:cubicBezTo>
                  <a:cubicBezTo>
                    <a:pt x="508" y="353"/>
                    <a:pt x="469" y="294"/>
                    <a:pt x="456" y="271"/>
                  </a:cubicBezTo>
                  <a:cubicBezTo>
                    <a:pt x="377" y="158"/>
                    <a:pt x="290" y="10"/>
                    <a:pt x="136" y="1"/>
                  </a:cubicBezTo>
                  <a:cubicBezTo>
                    <a:pt x="135" y="1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4485132" y="8773597"/>
              <a:ext cx="106736" cy="36188"/>
            </a:xfrm>
            <a:custGeom>
              <a:rect b="b" l="l" r="r" t="t"/>
              <a:pathLst>
                <a:path extrusionOk="0" h="455" w="1342">
                  <a:moveTo>
                    <a:pt x="1319" y="0"/>
                  </a:moveTo>
                  <a:cubicBezTo>
                    <a:pt x="1313" y="0"/>
                    <a:pt x="1307" y="3"/>
                    <a:pt x="1304" y="11"/>
                  </a:cubicBezTo>
                  <a:cubicBezTo>
                    <a:pt x="1163" y="302"/>
                    <a:pt x="895" y="411"/>
                    <a:pt x="610" y="411"/>
                  </a:cubicBezTo>
                  <a:cubicBezTo>
                    <a:pt x="417" y="411"/>
                    <a:pt x="217" y="361"/>
                    <a:pt x="41" y="285"/>
                  </a:cubicBezTo>
                  <a:cubicBezTo>
                    <a:pt x="38" y="284"/>
                    <a:pt x="35" y="283"/>
                    <a:pt x="32" y="283"/>
                  </a:cubicBezTo>
                  <a:cubicBezTo>
                    <a:pt x="11" y="283"/>
                    <a:pt x="1" y="316"/>
                    <a:pt x="25" y="325"/>
                  </a:cubicBezTo>
                  <a:cubicBezTo>
                    <a:pt x="206" y="404"/>
                    <a:pt x="411" y="455"/>
                    <a:pt x="606" y="455"/>
                  </a:cubicBezTo>
                  <a:cubicBezTo>
                    <a:pt x="906" y="455"/>
                    <a:pt x="1186" y="337"/>
                    <a:pt x="1335" y="23"/>
                  </a:cubicBezTo>
                  <a:cubicBezTo>
                    <a:pt x="1342" y="10"/>
                    <a:pt x="1330" y="0"/>
                    <a:pt x="1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3977131" y="8605535"/>
              <a:ext cx="221505" cy="254114"/>
            </a:xfrm>
            <a:custGeom>
              <a:rect b="b" l="l" r="r" t="t"/>
              <a:pathLst>
                <a:path extrusionOk="0" h="3195" w="2785">
                  <a:moveTo>
                    <a:pt x="1606" y="0"/>
                  </a:moveTo>
                  <a:cubicBezTo>
                    <a:pt x="1606" y="200"/>
                    <a:pt x="1606" y="399"/>
                    <a:pt x="1604" y="597"/>
                  </a:cubicBezTo>
                  <a:cubicBezTo>
                    <a:pt x="1599" y="1258"/>
                    <a:pt x="1690" y="1995"/>
                    <a:pt x="1046" y="2389"/>
                  </a:cubicBezTo>
                  <a:cubicBezTo>
                    <a:pt x="776" y="2553"/>
                    <a:pt x="504" y="2732"/>
                    <a:pt x="196" y="2812"/>
                  </a:cubicBezTo>
                  <a:cubicBezTo>
                    <a:pt x="139" y="2825"/>
                    <a:pt x="0" y="2851"/>
                    <a:pt x="32" y="2945"/>
                  </a:cubicBezTo>
                  <a:cubicBezTo>
                    <a:pt x="112" y="3172"/>
                    <a:pt x="409" y="3195"/>
                    <a:pt x="655" y="3195"/>
                  </a:cubicBezTo>
                  <a:cubicBezTo>
                    <a:pt x="716" y="3195"/>
                    <a:pt x="774" y="3193"/>
                    <a:pt x="825" y="3193"/>
                  </a:cubicBezTo>
                  <a:cubicBezTo>
                    <a:pt x="835" y="3193"/>
                    <a:pt x="844" y="3194"/>
                    <a:pt x="852" y="3194"/>
                  </a:cubicBezTo>
                  <a:cubicBezTo>
                    <a:pt x="853" y="3194"/>
                    <a:pt x="855" y="3194"/>
                    <a:pt x="856" y="3194"/>
                  </a:cubicBezTo>
                  <a:cubicBezTo>
                    <a:pt x="1125" y="3194"/>
                    <a:pt x="1414" y="3101"/>
                    <a:pt x="1672" y="3101"/>
                  </a:cubicBezTo>
                  <a:cubicBezTo>
                    <a:pt x="1731" y="3101"/>
                    <a:pt x="1787" y="3106"/>
                    <a:pt x="1842" y="3118"/>
                  </a:cubicBezTo>
                  <a:cubicBezTo>
                    <a:pt x="1965" y="3144"/>
                    <a:pt x="2105" y="3175"/>
                    <a:pt x="2232" y="3175"/>
                  </a:cubicBezTo>
                  <a:cubicBezTo>
                    <a:pt x="2351" y="3175"/>
                    <a:pt x="2459" y="3148"/>
                    <a:pt x="2531" y="3061"/>
                  </a:cubicBezTo>
                  <a:cubicBezTo>
                    <a:pt x="2651" y="2916"/>
                    <a:pt x="2582" y="2640"/>
                    <a:pt x="2539" y="2476"/>
                  </a:cubicBezTo>
                  <a:cubicBezTo>
                    <a:pt x="2497" y="2317"/>
                    <a:pt x="2474" y="1997"/>
                    <a:pt x="2484" y="1923"/>
                  </a:cubicBezTo>
                  <a:cubicBezTo>
                    <a:pt x="2541" y="1407"/>
                    <a:pt x="2520" y="1402"/>
                    <a:pt x="2785" y="230"/>
                  </a:cubicBezTo>
                  <a:cubicBezTo>
                    <a:pt x="2449" y="177"/>
                    <a:pt x="2213" y="122"/>
                    <a:pt x="1606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3968143" y="8760553"/>
              <a:ext cx="217687" cy="108168"/>
            </a:xfrm>
            <a:custGeom>
              <a:rect b="b" l="l" r="r" t="t"/>
              <a:pathLst>
                <a:path extrusionOk="0" h="1360" w="2737">
                  <a:moveTo>
                    <a:pt x="2522" y="0"/>
                  </a:moveTo>
                  <a:cubicBezTo>
                    <a:pt x="2491" y="0"/>
                    <a:pt x="2460" y="10"/>
                    <a:pt x="2428" y="30"/>
                  </a:cubicBezTo>
                  <a:cubicBezTo>
                    <a:pt x="2415" y="39"/>
                    <a:pt x="2401" y="46"/>
                    <a:pt x="2388" y="56"/>
                  </a:cubicBezTo>
                  <a:cubicBezTo>
                    <a:pt x="2234" y="177"/>
                    <a:pt x="2077" y="329"/>
                    <a:pt x="1886" y="372"/>
                  </a:cubicBezTo>
                  <a:cubicBezTo>
                    <a:pt x="1848" y="381"/>
                    <a:pt x="1810" y="384"/>
                    <a:pt x="1771" y="384"/>
                  </a:cubicBezTo>
                  <a:cubicBezTo>
                    <a:pt x="1709" y="384"/>
                    <a:pt x="1646" y="374"/>
                    <a:pt x="1584" y="359"/>
                  </a:cubicBezTo>
                  <a:cubicBezTo>
                    <a:pt x="1498" y="336"/>
                    <a:pt x="1390" y="263"/>
                    <a:pt x="1292" y="263"/>
                  </a:cubicBezTo>
                  <a:cubicBezTo>
                    <a:pt x="1272" y="263"/>
                    <a:pt x="1252" y="266"/>
                    <a:pt x="1233" y="273"/>
                  </a:cubicBezTo>
                  <a:cubicBezTo>
                    <a:pt x="1083" y="330"/>
                    <a:pt x="953" y="425"/>
                    <a:pt x="818" y="510"/>
                  </a:cubicBezTo>
                  <a:cubicBezTo>
                    <a:pt x="689" y="593"/>
                    <a:pt x="550" y="663"/>
                    <a:pt x="419" y="744"/>
                  </a:cubicBezTo>
                  <a:cubicBezTo>
                    <a:pt x="308" y="812"/>
                    <a:pt x="181" y="863"/>
                    <a:pt x="87" y="958"/>
                  </a:cubicBezTo>
                  <a:cubicBezTo>
                    <a:pt x="62" y="984"/>
                    <a:pt x="42" y="1017"/>
                    <a:pt x="31" y="1047"/>
                  </a:cubicBezTo>
                  <a:cubicBezTo>
                    <a:pt x="0" y="1137"/>
                    <a:pt x="30" y="1238"/>
                    <a:pt x="137" y="1281"/>
                  </a:cubicBezTo>
                  <a:cubicBezTo>
                    <a:pt x="274" y="1333"/>
                    <a:pt x="418" y="1342"/>
                    <a:pt x="562" y="1347"/>
                  </a:cubicBezTo>
                  <a:cubicBezTo>
                    <a:pt x="585" y="1348"/>
                    <a:pt x="1220" y="1359"/>
                    <a:pt x="1761" y="1359"/>
                  </a:cubicBezTo>
                  <a:cubicBezTo>
                    <a:pt x="2040" y="1359"/>
                    <a:pt x="2294" y="1356"/>
                    <a:pt x="2427" y="1347"/>
                  </a:cubicBezTo>
                  <a:cubicBezTo>
                    <a:pt x="2593" y="1336"/>
                    <a:pt x="2663" y="1208"/>
                    <a:pt x="2692" y="1056"/>
                  </a:cubicBezTo>
                  <a:cubicBezTo>
                    <a:pt x="2697" y="1032"/>
                    <a:pt x="2701" y="1007"/>
                    <a:pt x="2704" y="983"/>
                  </a:cubicBezTo>
                  <a:cubicBezTo>
                    <a:pt x="2734" y="730"/>
                    <a:pt x="2736" y="473"/>
                    <a:pt x="2728" y="218"/>
                  </a:cubicBezTo>
                  <a:cubicBezTo>
                    <a:pt x="2726" y="142"/>
                    <a:pt x="2695" y="84"/>
                    <a:pt x="2640" y="44"/>
                  </a:cubicBezTo>
                  <a:cubicBezTo>
                    <a:pt x="2601" y="16"/>
                    <a:pt x="2562" y="0"/>
                    <a:pt x="2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3968143" y="8843907"/>
              <a:ext cx="214188" cy="24815"/>
            </a:xfrm>
            <a:custGeom>
              <a:rect b="b" l="l" r="r" t="t"/>
              <a:pathLst>
                <a:path extrusionOk="0" h="312" w="2693">
                  <a:moveTo>
                    <a:pt x="115" y="0"/>
                  </a:moveTo>
                  <a:cubicBezTo>
                    <a:pt x="87" y="0"/>
                    <a:pt x="60" y="0"/>
                    <a:pt x="32" y="1"/>
                  </a:cubicBezTo>
                  <a:cubicBezTo>
                    <a:pt x="0" y="89"/>
                    <a:pt x="30" y="190"/>
                    <a:pt x="137" y="233"/>
                  </a:cubicBezTo>
                  <a:cubicBezTo>
                    <a:pt x="274" y="285"/>
                    <a:pt x="418" y="294"/>
                    <a:pt x="562" y="299"/>
                  </a:cubicBezTo>
                  <a:cubicBezTo>
                    <a:pt x="585" y="300"/>
                    <a:pt x="1220" y="311"/>
                    <a:pt x="1761" y="311"/>
                  </a:cubicBezTo>
                  <a:cubicBezTo>
                    <a:pt x="2040" y="311"/>
                    <a:pt x="2294" y="308"/>
                    <a:pt x="2427" y="299"/>
                  </a:cubicBezTo>
                  <a:cubicBezTo>
                    <a:pt x="2593" y="288"/>
                    <a:pt x="2663" y="160"/>
                    <a:pt x="2692" y="8"/>
                  </a:cubicBezTo>
                  <a:lnTo>
                    <a:pt x="2654" y="8"/>
                  </a:lnTo>
                  <a:cubicBezTo>
                    <a:pt x="2224" y="7"/>
                    <a:pt x="1794" y="6"/>
                    <a:pt x="1366" y="5"/>
                  </a:cubicBezTo>
                  <a:cubicBezTo>
                    <a:pt x="1003" y="3"/>
                    <a:pt x="643" y="2"/>
                    <a:pt x="281" y="1"/>
                  </a:cubicBezTo>
                  <a:cubicBezTo>
                    <a:pt x="225" y="1"/>
                    <a:pt x="170" y="0"/>
                    <a:pt x="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4049032" y="8742259"/>
              <a:ext cx="30860" cy="48994"/>
            </a:xfrm>
            <a:custGeom>
              <a:rect b="b" l="l" r="r" t="t"/>
              <a:pathLst>
                <a:path extrusionOk="0" h="616" w="388">
                  <a:moveTo>
                    <a:pt x="172" y="44"/>
                  </a:moveTo>
                  <a:cubicBezTo>
                    <a:pt x="272" y="44"/>
                    <a:pt x="387" y="312"/>
                    <a:pt x="128" y="562"/>
                  </a:cubicBezTo>
                  <a:lnTo>
                    <a:pt x="122" y="567"/>
                  </a:lnTo>
                  <a:lnTo>
                    <a:pt x="122" y="567"/>
                  </a:lnTo>
                  <a:cubicBezTo>
                    <a:pt x="122" y="564"/>
                    <a:pt x="121" y="561"/>
                    <a:pt x="119" y="556"/>
                  </a:cubicBezTo>
                  <a:lnTo>
                    <a:pt x="113" y="514"/>
                  </a:lnTo>
                  <a:cubicBezTo>
                    <a:pt x="41" y="170"/>
                    <a:pt x="103" y="44"/>
                    <a:pt x="172" y="44"/>
                  </a:cubicBezTo>
                  <a:close/>
                  <a:moveTo>
                    <a:pt x="171" y="0"/>
                  </a:moveTo>
                  <a:cubicBezTo>
                    <a:pt x="151" y="0"/>
                    <a:pt x="132" y="6"/>
                    <a:pt x="117" y="18"/>
                  </a:cubicBezTo>
                  <a:cubicBezTo>
                    <a:pt x="1" y="123"/>
                    <a:pt x="40" y="303"/>
                    <a:pt x="57" y="439"/>
                  </a:cubicBezTo>
                  <a:lnTo>
                    <a:pt x="71" y="521"/>
                  </a:lnTo>
                  <a:cubicBezTo>
                    <a:pt x="78" y="552"/>
                    <a:pt x="77" y="580"/>
                    <a:pt x="94" y="615"/>
                  </a:cubicBezTo>
                  <a:cubicBezTo>
                    <a:pt x="95" y="615"/>
                    <a:pt x="95" y="615"/>
                    <a:pt x="96" y="615"/>
                  </a:cubicBezTo>
                  <a:cubicBezTo>
                    <a:pt x="108" y="615"/>
                    <a:pt x="127" y="607"/>
                    <a:pt x="132" y="603"/>
                  </a:cubicBezTo>
                  <a:cubicBezTo>
                    <a:pt x="221" y="540"/>
                    <a:pt x="284" y="443"/>
                    <a:pt x="309" y="336"/>
                  </a:cubicBezTo>
                  <a:cubicBezTo>
                    <a:pt x="335" y="225"/>
                    <a:pt x="334" y="77"/>
                    <a:pt x="217" y="12"/>
                  </a:cubicBezTo>
                  <a:cubicBezTo>
                    <a:pt x="203" y="4"/>
                    <a:pt x="187" y="0"/>
                    <a:pt x="1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4015865" y="8756576"/>
              <a:ext cx="43347" cy="34995"/>
            </a:xfrm>
            <a:custGeom>
              <a:rect b="b" l="l" r="r" t="t"/>
              <a:pathLst>
                <a:path extrusionOk="0" h="440" w="545">
                  <a:moveTo>
                    <a:pt x="143" y="46"/>
                  </a:moveTo>
                  <a:cubicBezTo>
                    <a:pt x="162" y="46"/>
                    <a:pt x="185" y="53"/>
                    <a:pt x="206" y="64"/>
                  </a:cubicBezTo>
                  <a:cubicBezTo>
                    <a:pt x="324" y="125"/>
                    <a:pt x="391" y="257"/>
                    <a:pt x="464" y="363"/>
                  </a:cubicBezTo>
                  <a:cubicBezTo>
                    <a:pt x="469" y="372"/>
                    <a:pt x="484" y="394"/>
                    <a:pt x="492" y="407"/>
                  </a:cubicBezTo>
                  <a:lnTo>
                    <a:pt x="492" y="407"/>
                  </a:lnTo>
                  <a:cubicBezTo>
                    <a:pt x="489" y="407"/>
                    <a:pt x="486" y="407"/>
                    <a:pt x="483" y="407"/>
                  </a:cubicBezTo>
                  <a:cubicBezTo>
                    <a:pt x="391" y="407"/>
                    <a:pt x="300" y="376"/>
                    <a:pt x="228" y="319"/>
                  </a:cubicBezTo>
                  <a:cubicBezTo>
                    <a:pt x="158" y="264"/>
                    <a:pt x="50" y="171"/>
                    <a:pt x="91" y="77"/>
                  </a:cubicBezTo>
                  <a:cubicBezTo>
                    <a:pt x="101" y="55"/>
                    <a:pt x="120" y="46"/>
                    <a:pt x="143" y="46"/>
                  </a:cubicBezTo>
                  <a:close/>
                  <a:moveTo>
                    <a:pt x="134" y="1"/>
                  </a:moveTo>
                  <a:cubicBezTo>
                    <a:pt x="101" y="1"/>
                    <a:pt x="66" y="26"/>
                    <a:pt x="53" y="56"/>
                  </a:cubicBezTo>
                  <a:cubicBezTo>
                    <a:pt x="1" y="182"/>
                    <a:pt x="119" y="282"/>
                    <a:pt x="206" y="349"/>
                  </a:cubicBezTo>
                  <a:cubicBezTo>
                    <a:pt x="281" y="406"/>
                    <a:pt x="378" y="440"/>
                    <a:pt x="474" y="440"/>
                  </a:cubicBezTo>
                  <a:cubicBezTo>
                    <a:pt x="485" y="440"/>
                    <a:pt x="497" y="439"/>
                    <a:pt x="508" y="438"/>
                  </a:cubicBezTo>
                  <a:cubicBezTo>
                    <a:pt x="509" y="439"/>
                    <a:pt x="510" y="439"/>
                    <a:pt x="511" y="439"/>
                  </a:cubicBezTo>
                  <a:cubicBezTo>
                    <a:pt x="520" y="439"/>
                    <a:pt x="538" y="431"/>
                    <a:pt x="545" y="425"/>
                  </a:cubicBezTo>
                  <a:cubicBezTo>
                    <a:pt x="544" y="408"/>
                    <a:pt x="532" y="387"/>
                    <a:pt x="523" y="375"/>
                  </a:cubicBezTo>
                  <a:cubicBezTo>
                    <a:pt x="509" y="353"/>
                    <a:pt x="470" y="294"/>
                    <a:pt x="457" y="271"/>
                  </a:cubicBezTo>
                  <a:cubicBezTo>
                    <a:pt x="378" y="158"/>
                    <a:pt x="290" y="10"/>
                    <a:pt x="136" y="1"/>
                  </a:cubicBezTo>
                  <a:cubicBezTo>
                    <a:pt x="136" y="1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4068439" y="8773597"/>
              <a:ext cx="106656" cy="36188"/>
            </a:xfrm>
            <a:custGeom>
              <a:rect b="b" l="l" r="r" t="t"/>
              <a:pathLst>
                <a:path extrusionOk="0" h="455" w="1341">
                  <a:moveTo>
                    <a:pt x="1318" y="0"/>
                  </a:moveTo>
                  <a:cubicBezTo>
                    <a:pt x="1312" y="0"/>
                    <a:pt x="1306" y="3"/>
                    <a:pt x="1303" y="11"/>
                  </a:cubicBezTo>
                  <a:cubicBezTo>
                    <a:pt x="1161" y="302"/>
                    <a:pt x="894" y="411"/>
                    <a:pt x="609" y="411"/>
                  </a:cubicBezTo>
                  <a:cubicBezTo>
                    <a:pt x="416" y="411"/>
                    <a:pt x="215" y="361"/>
                    <a:pt x="40" y="285"/>
                  </a:cubicBezTo>
                  <a:cubicBezTo>
                    <a:pt x="37" y="284"/>
                    <a:pt x="34" y="283"/>
                    <a:pt x="31" y="283"/>
                  </a:cubicBezTo>
                  <a:cubicBezTo>
                    <a:pt x="10" y="283"/>
                    <a:pt x="0" y="316"/>
                    <a:pt x="24" y="325"/>
                  </a:cubicBezTo>
                  <a:cubicBezTo>
                    <a:pt x="205" y="404"/>
                    <a:pt x="409" y="455"/>
                    <a:pt x="605" y="455"/>
                  </a:cubicBezTo>
                  <a:cubicBezTo>
                    <a:pt x="904" y="455"/>
                    <a:pt x="1184" y="337"/>
                    <a:pt x="1334" y="23"/>
                  </a:cubicBezTo>
                  <a:cubicBezTo>
                    <a:pt x="1340" y="10"/>
                    <a:pt x="1329" y="0"/>
                    <a:pt x="1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4054759" y="7657057"/>
              <a:ext cx="586014" cy="1095356"/>
            </a:xfrm>
            <a:custGeom>
              <a:rect b="b" l="l" r="r" t="t"/>
              <a:pathLst>
                <a:path extrusionOk="0" h="13772" w="7368">
                  <a:moveTo>
                    <a:pt x="4124" y="3609"/>
                  </a:moveTo>
                  <a:cubicBezTo>
                    <a:pt x="4124" y="3609"/>
                    <a:pt x="4124" y="3609"/>
                    <a:pt x="4124" y="3609"/>
                  </a:cubicBezTo>
                  <a:lnTo>
                    <a:pt x="4124" y="3609"/>
                  </a:lnTo>
                  <a:cubicBezTo>
                    <a:pt x="4124" y="3609"/>
                    <a:pt x="4124" y="3609"/>
                    <a:pt x="4124" y="3609"/>
                  </a:cubicBezTo>
                  <a:close/>
                  <a:moveTo>
                    <a:pt x="3912" y="0"/>
                  </a:moveTo>
                  <a:cubicBezTo>
                    <a:pt x="2831" y="0"/>
                    <a:pt x="1801" y="522"/>
                    <a:pt x="1668" y="1451"/>
                  </a:cubicBezTo>
                  <a:cubicBezTo>
                    <a:pt x="1626" y="1749"/>
                    <a:pt x="81" y="13091"/>
                    <a:pt x="72" y="13279"/>
                  </a:cubicBezTo>
                  <a:cubicBezTo>
                    <a:pt x="66" y="13418"/>
                    <a:pt x="0" y="13479"/>
                    <a:pt x="184" y="13549"/>
                  </a:cubicBezTo>
                  <a:cubicBezTo>
                    <a:pt x="420" y="13640"/>
                    <a:pt x="673" y="13663"/>
                    <a:pt x="927" y="13663"/>
                  </a:cubicBezTo>
                  <a:cubicBezTo>
                    <a:pt x="1088" y="13663"/>
                    <a:pt x="1250" y="13654"/>
                    <a:pt x="1408" y="13646"/>
                  </a:cubicBezTo>
                  <a:cubicBezTo>
                    <a:pt x="1664" y="13635"/>
                    <a:pt x="2040" y="13568"/>
                    <a:pt x="2079" y="13336"/>
                  </a:cubicBezTo>
                  <a:cubicBezTo>
                    <a:pt x="2156" y="12868"/>
                    <a:pt x="2284" y="12474"/>
                    <a:pt x="2505" y="10863"/>
                  </a:cubicBezTo>
                  <a:cubicBezTo>
                    <a:pt x="2845" y="8386"/>
                    <a:pt x="2721" y="8219"/>
                    <a:pt x="2807" y="8002"/>
                  </a:cubicBezTo>
                  <a:cubicBezTo>
                    <a:pt x="3522" y="6108"/>
                    <a:pt x="4085" y="3703"/>
                    <a:pt x="4123" y="3610"/>
                  </a:cubicBezTo>
                  <a:lnTo>
                    <a:pt x="4123" y="3610"/>
                  </a:lnTo>
                  <a:cubicBezTo>
                    <a:pt x="4099" y="3670"/>
                    <a:pt x="4230" y="4015"/>
                    <a:pt x="4244" y="4080"/>
                  </a:cubicBezTo>
                  <a:cubicBezTo>
                    <a:pt x="4322" y="4444"/>
                    <a:pt x="4396" y="4808"/>
                    <a:pt x="4480" y="5171"/>
                  </a:cubicBezTo>
                  <a:cubicBezTo>
                    <a:pt x="5235" y="8476"/>
                    <a:pt x="5425" y="7115"/>
                    <a:pt x="5348" y="11155"/>
                  </a:cubicBezTo>
                  <a:cubicBezTo>
                    <a:pt x="5334" y="11854"/>
                    <a:pt x="5358" y="12684"/>
                    <a:pt x="5243" y="13379"/>
                  </a:cubicBezTo>
                  <a:cubicBezTo>
                    <a:pt x="5214" y="13558"/>
                    <a:pt x="5720" y="13696"/>
                    <a:pt x="5862" y="13722"/>
                  </a:cubicBezTo>
                  <a:cubicBezTo>
                    <a:pt x="6044" y="13756"/>
                    <a:pt x="6229" y="13772"/>
                    <a:pt x="6414" y="13772"/>
                  </a:cubicBezTo>
                  <a:cubicBezTo>
                    <a:pt x="6569" y="13772"/>
                    <a:pt x="6724" y="13761"/>
                    <a:pt x="6879" y="13741"/>
                  </a:cubicBezTo>
                  <a:cubicBezTo>
                    <a:pt x="7337" y="13679"/>
                    <a:pt x="7268" y="13467"/>
                    <a:pt x="7293" y="13192"/>
                  </a:cubicBezTo>
                  <a:cubicBezTo>
                    <a:pt x="7367" y="12414"/>
                    <a:pt x="7319" y="10517"/>
                    <a:pt x="7302" y="10268"/>
                  </a:cubicBezTo>
                  <a:cubicBezTo>
                    <a:pt x="7079" y="6695"/>
                    <a:pt x="7338" y="2419"/>
                    <a:pt x="6041" y="888"/>
                  </a:cubicBezTo>
                  <a:cubicBezTo>
                    <a:pt x="5526" y="281"/>
                    <a:pt x="4706" y="0"/>
                    <a:pt x="3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4254317" y="7894156"/>
              <a:ext cx="128369" cy="404435"/>
            </a:xfrm>
            <a:custGeom>
              <a:rect b="b" l="l" r="r" t="t"/>
              <a:pathLst>
                <a:path extrusionOk="0" h="5085" w="1614">
                  <a:moveTo>
                    <a:pt x="1286" y="1"/>
                  </a:moveTo>
                  <a:cubicBezTo>
                    <a:pt x="1217" y="1"/>
                    <a:pt x="1149" y="26"/>
                    <a:pt x="1095" y="75"/>
                  </a:cubicBezTo>
                  <a:cubicBezTo>
                    <a:pt x="743" y="406"/>
                    <a:pt x="1" y="2984"/>
                    <a:pt x="153" y="4484"/>
                  </a:cubicBezTo>
                  <a:cubicBezTo>
                    <a:pt x="170" y="4654"/>
                    <a:pt x="209" y="5084"/>
                    <a:pt x="263" y="5084"/>
                  </a:cubicBezTo>
                  <a:cubicBezTo>
                    <a:pt x="271" y="5084"/>
                    <a:pt x="280" y="5074"/>
                    <a:pt x="288" y="5052"/>
                  </a:cubicBezTo>
                  <a:lnTo>
                    <a:pt x="288" y="5051"/>
                  </a:lnTo>
                  <a:cubicBezTo>
                    <a:pt x="288" y="5049"/>
                    <a:pt x="289" y="5048"/>
                    <a:pt x="289" y="5047"/>
                  </a:cubicBezTo>
                  <a:cubicBezTo>
                    <a:pt x="306" y="4997"/>
                    <a:pt x="324" y="4949"/>
                    <a:pt x="342" y="4900"/>
                  </a:cubicBezTo>
                  <a:cubicBezTo>
                    <a:pt x="463" y="4565"/>
                    <a:pt x="573" y="4243"/>
                    <a:pt x="675" y="3938"/>
                  </a:cubicBezTo>
                  <a:cubicBezTo>
                    <a:pt x="688" y="3901"/>
                    <a:pt x="700" y="3863"/>
                    <a:pt x="711" y="3826"/>
                  </a:cubicBezTo>
                  <a:cubicBezTo>
                    <a:pt x="1214" y="2263"/>
                    <a:pt x="1583" y="720"/>
                    <a:pt x="1614" y="631"/>
                  </a:cubicBezTo>
                  <a:cubicBezTo>
                    <a:pt x="1597" y="486"/>
                    <a:pt x="1548" y="144"/>
                    <a:pt x="1470" y="71"/>
                  </a:cubicBezTo>
                  <a:cubicBezTo>
                    <a:pt x="1418" y="24"/>
                    <a:pt x="1352" y="1"/>
                    <a:pt x="1286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4488393" y="8696366"/>
              <a:ext cx="130756" cy="14953"/>
            </a:xfrm>
            <a:custGeom>
              <a:rect b="b" l="l" r="r" t="t"/>
              <a:pathLst>
                <a:path extrusionOk="0" h="188" w="1644">
                  <a:moveTo>
                    <a:pt x="29" y="0"/>
                  </a:moveTo>
                  <a:cubicBezTo>
                    <a:pt x="7" y="0"/>
                    <a:pt x="1" y="36"/>
                    <a:pt x="24" y="42"/>
                  </a:cubicBezTo>
                  <a:cubicBezTo>
                    <a:pt x="365" y="137"/>
                    <a:pt x="718" y="187"/>
                    <a:pt x="1072" y="187"/>
                  </a:cubicBezTo>
                  <a:cubicBezTo>
                    <a:pt x="1256" y="187"/>
                    <a:pt x="1440" y="174"/>
                    <a:pt x="1623" y="146"/>
                  </a:cubicBezTo>
                  <a:cubicBezTo>
                    <a:pt x="1643" y="143"/>
                    <a:pt x="1639" y="113"/>
                    <a:pt x="1620" y="113"/>
                  </a:cubicBezTo>
                  <a:cubicBezTo>
                    <a:pt x="1619" y="113"/>
                    <a:pt x="1618" y="113"/>
                    <a:pt x="1618" y="113"/>
                  </a:cubicBezTo>
                  <a:cubicBezTo>
                    <a:pt x="1448" y="136"/>
                    <a:pt x="1278" y="147"/>
                    <a:pt x="1107" y="147"/>
                  </a:cubicBezTo>
                  <a:cubicBezTo>
                    <a:pt x="746" y="147"/>
                    <a:pt x="384" y="97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4077745" y="8693503"/>
              <a:ext cx="131153" cy="10180"/>
            </a:xfrm>
            <a:custGeom>
              <a:rect b="b" l="l" r="r" t="t"/>
              <a:pathLst>
                <a:path extrusionOk="0" h="128" w="1649">
                  <a:moveTo>
                    <a:pt x="30" y="1"/>
                  </a:moveTo>
                  <a:cubicBezTo>
                    <a:pt x="7" y="1"/>
                    <a:pt x="0" y="39"/>
                    <a:pt x="26" y="43"/>
                  </a:cubicBezTo>
                  <a:cubicBezTo>
                    <a:pt x="288" y="99"/>
                    <a:pt x="557" y="128"/>
                    <a:pt x="825" y="128"/>
                  </a:cubicBezTo>
                  <a:cubicBezTo>
                    <a:pt x="1095" y="128"/>
                    <a:pt x="1364" y="99"/>
                    <a:pt x="1627" y="40"/>
                  </a:cubicBezTo>
                  <a:cubicBezTo>
                    <a:pt x="1649" y="35"/>
                    <a:pt x="1643" y="7"/>
                    <a:pt x="1625" y="7"/>
                  </a:cubicBezTo>
                  <a:cubicBezTo>
                    <a:pt x="1624" y="7"/>
                    <a:pt x="1622" y="7"/>
                    <a:pt x="1621" y="7"/>
                  </a:cubicBezTo>
                  <a:cubicBezTo>
                    <a:pt x="1369" y="59"/>
                    <a:pt x="1112" y="84"/>
                    <a:pt x="854" y="84"/>
                  </a:cubicBezTo>
                  <a:cubicBezTo>
                    <a:pt x="579" y="84"/>
                    <a:pt x="304" y="55"/>
                    <a:pt x="35" y="1"/>
                  </a:cubicBezTo>
                  <a:cubicBezTo>
                    <a:pt x="33" y="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4518856" y="8274979"/>
              <a:ext cx="64026" cy="14078"/>
            </a:xfrm>
            <a:custGeom>
              <a:rect b="b" l="l" r="r" t="t"/>
              <a:pathLst>
                <a:path extrusionOk="0" h="177" w="805">
                  <a:moveTo>
                    <a:pt x="780" y="0"/>
                  </a:moveTo>
                  <a:cubicBezTo>
                    <a:pt x="777" y="0"/>
                    <a:pt x="774" y="1"/>
                    <a:pt x="772" y="2"/>
                  </a:cubicBezTo>
                  <a:cubicBezTo>
                    <a:pt x="637" y="83"/>
                    <a:pt x="484" y="133"/>
                    <a:pt x="332" y="133"/>
                  </a:cubicBezTo>
                  <a:cubicBezTo>
                    <a:pt x="230" y="133"/>
                    <a:pt x="129" y="111"/>
                    <a:pt x="33" y="61"/>
                  </a:cubicBezTo>
                  <a:cubicBezTo>
                    <a:pt x="31" y="59"/>
                    <a:pt x="28" y="59"/>
                    <a:pt x="25" y="59"/>
                  </a:cubicBezTo>
                  <a:cubicBezTo>
                    <a:pt x="17" y="59"/>
                    <a:pt x="9" y="64"/>
                    <a:pt x="6" y="71"/>
                  </a:cubicBezTo>
                  <a:cubicBezTo>
                    <a:pt x="0" y="81"/>
                    <a:pt x="6" y="95"/>
                    <a:pt x="16" y="100"/>
                  </a:cubicBezTo>
                  <a:cubicBezTo>
                    <a:pt x="113" y="153"/>
                    <a:pt x="219" y="176"/>
                    <a:pt x="325" y="176"/>
                  </a:cubicBezTo>
                  <a:cubicBezTo>
                    <a:pt x="487" y="176"/>
                    <a:pt x="651" y="121"/>
                    <a:pt x="788" y="32"/>
                  </a:cubicBezTo>
                  <a:cubicBezTo>
                    <a:pt x="805" y="22"/>
                    <a:pt x="795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4142567" y="8276650"/>
              <a:ext cx="64185" cy="12169"/>
            </a:xfrm>
            <a:custGeom>
              <a:rect b="b" l="l" r="r" t="t"/>
              <a:pathLst>
                <a:path extrusionOk="0" h="153" w="807">
                  <a:moveTo>
                    <a:pt x="783" y="0"/>
                  </a:moveTo>
                  <a:cubicBezTo>
                    <a:pt x="780" y="0"/>
                    <a:pt x="777" y="1"/>
                    <a:pt x="774" y="3"/>
                  </a:cubicBezTo>
                  <a:cubicBezTo>
                    <a:pt x="647" y="70"/>
                    <a:pt x="506" y="110"/>
                    <a:pt x="366" y="110"/>
                  </a:cubicBezTo>
                  <a:cubicBezTo>
                    <a:pt x="252" y="110"/>
                    <a:pt x="138" y="83"/>
                    <a:pt x="34" y="22"/>
                  </a:cubicBezTo>
                  <a:cubicBezTo>
                    <a:pt x="31" y="21"/>
                    <a:pt x="28" y="20"/>
                    <a:pt x="25" y="20"/>
                  </a:cubicBezTo>
                  <a:cubicBezTo>
                    <a:pt x="17" y="20"/>
                    <a:pt x="9" y="24"/>
                    <a:pt x="5" y="32"/>
                  </a:cubicBezTo>
                  <a:cubicBezTo>
                    <a:pt x="0" y="42"/>
                    <a:pt x="4" y="54"/>
                    <a:pt x="15" y="59"/>
                  </a:cubicBezTo>
                  <a:cubicBezTo>
                    <a:pt x="120" y="124"/>
                    <a:pt x="237" y="152"/>
                    <a:pt x="356" y="152"/>
                  </a:cubicBezTo>
                  <a:cubicBezTo>
                    <a:pt x="507" y="152"/>
                    <a:pt x="659" y="107"/>
                    <a:pt x="790" y="32"/>
                  </a:cubicBezTo>
                  <a:cubicBezTo>
                    <a:pt x="806" y="23"/>
                    <a:pt x="797" y="0"/>
                    <a:pt x="7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4305856" y="7724424"/>
              <a:ext cx="76831" cy="192554"/>
            </a:xfrm>
            <a:custGeom>
              <a:rect b="b" l="l" r="r" t="t"/>
              <a:pathLst>
                <a:path extrusionOk="0" h="2421" w="966">
                  <a:moveTo>
                    <a:pt x="516" y="1"/>
                  </a:moveTo>
                  <a:cubicBezTo>
                    <a:pt x="511" y="1"/>
                    <a:pt x="506" y="2"/>
                    <a:pt x="500" y="3"/>
                  </a:cubicBezTo>
                  <a:cubicBezTo>
                    <a:pt x="361" y="32"/>
                    <a:pt x="235" y="93"/>
                    <a:pt x="103" y="148"/>
                  </a:cubicBezTo>
                  <a:cubicBezTo>
                    <a:pt x="1" y="190"/>
                    <a:pt x="38" y="525"/>
                    <a:pt x="62" y="672"/>
                  </a:cubicBezTo>
                  <a:cubicBezTo>
                    <a:pt x="135" y="1128"/>
                    <a:pt x="215" y="1574"/>
                    <a:pt x="330" y="2018"/>
                  </a:cubicBezTo>
                  <a:cubicBezTo>
                    <a:pt x="389" y="2246"/>
                    <a:pt x="500" y="2421"/>
                    <a:pt x="733" y="2421"/>
                  </a:cubicBezTo>
                  <a:cubicBezTo>
                    <a:pt x="735" y="2421"/>
                    <a:pt x="737" y="2421"/>
                    <a:pt x="739" y="2421"/>
                  </a:cubicBezTo>
                  <a:cubicBezTo>
                    <a:pt x="790" y="2419"/>
                    <a:pt x="835" y="2400"/>
                    <a:pt x="877" y="2372"/>
                  </a:cubicBezTo>
                  <a:cubicBezTo>
                    <a:pt x="966" y="2310"/>
                    <a:pt x="868" y="2330"/>
                    <a:pt x="572" y="143"/>
                  </a:cubicBezTo>
                  <a:cubicBezTo>
                    <a:pt x="560" y="46"/>
                    <a:pt x="555" y="1"/>
                    <a:pt x="516" y="1"/>
                  </a:cubicBezTo>
                  <a:close/>
                </a:path>
              </a:pathLst>
            </a:custGeom>
            <a:solidFill>
              <a:srgbClr val="293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4437251" y="6940906"/>
              <a:ext cx="421615" cy="432909"/>
            </a:xfrm>
            <a:custGeom>
              <a:rect b="b" l="l" r="r" t="t"/>
              <a:pathLst>
                <a:path extrusionOk="0" h="5443" w="5301">
                  <a:moveTo>
                    <a:pt x="4090" y="1"/>
                  </a:moveTo>
                  <a:cubicBezTo>
                    <a:pt x="4050" y="1"/>
                    <a:pt x="4007" y="7"/>
                    <a:pt x="3965" y="22"/>
                  </a:cubicBezTo>
                  <a:cubicBezTo>
                    <a:pt x="3733" y="113"/>
                    <a:pt x="3735" y="416"/>
                    <a:pt x="3736" y="420"/>
                  </a:cubicBezTo>
                  <a:cubicBezTo>
                    <a:pt x="3723" y="1559"/>
                    <a:pt x="3761" y="2741"/>
                    <a:pt x="3694" y="3351"/>
                  </a:cubicBezTo>
                  <a:cubicBezTo>
                    <a:pt x="3155" y="3479"/>
                    <a:pt x="2285" y="3686"/>
                    <a:pt x="1101" y="4046"/>
                  </a:cubicBezTo>
                  <a:cubicBezTo>
                    <a:pt x="1" y="4379"/>
                    <a:pt x="351" y="5357"/>
                    <a:pt x="1063" y="5435"/>
                  </a:cubicBezTo>
                  <a:cubicBezTo>
                    <a:pt x="1113" y="5440"/>
                    <a:pt x="1162" y="5443"/>
                    <a:pt x="1212" y="5443"/>
                  </a:cubicBezTo>
                  <a:cubicBezTo>
                    <a:pt x="1561" y="5443"/>
                    <a:pt x="1911" y="5320"/>
                    <a:pt x="2241" y="5223"/>
                  </a:cubicBezTo>
                  <a:cubicBezTo>
                    <a:pt x="3050" y="4983"/>
                    <a:pt x="4012" y="4681"/>
                    <a:pt x="4729" y="4137"/>
                  </a:cubicBezTo>
                  <a:cubicBezTo>
                    <a:pt x="5301" y="3702"/>
                    <a:pt x="4577" y="1074"/>
                    <a:pt x="4378" y="375"/>
                  </a:cubicBezTo>
                  <a:cubicBezTo>
                    <a:pt x="4338" y="232"/>
                    <a:pt x="4344" y="99"/>
                    <a:pt x="4236" y="35"/>
                  </a:cubicBezTo>
                  <a:cubicBezTo>
                    <a:pt x="4225" y="21"/>
                    <a:pt x="4165" y="1"/>
                    <a:pt x="409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4727958" y="7207036"/>
              <a:ext cx="9147" cy="43824"/>
            </a:xfrm>
            <a:custGeom>
              <a:rect b="b" l="l" r="r" t="t"/>
              <a:pathLst>
                <a:path extrusionOk="0" h="551" w="115">
                  <a:moveTo>
                    <a:pt x="21" y="0"/>
                  </a:moveTo>
                  <a:cubicBezTo>
                    <a:pt x="12" y="0"/>
                    <a:pt x="3" y="6"/>
                    <a:pt x="3" y="17"/>
                  </a:cubicBezTo>
                  <a:cubicBezTo>
                    <a:pt x="1" y="195"/>
                    <a:pt x="18" y="374"/>
                    <a:pt x="84" y="541"/>
                  </a:cubicBezTo>
                  <a:cubicBezTo>
                    <a:pt x="86" y="547"/>
                    <a:pt x="91" y="550"/>
                    <a:pt x="97" y="550"/>
                  </a:cubicBezTo>
                  <a:cubicBezTo>
                    <a:pt x="106" y="550"/>
                    <a:pt x="115" y="541"/>
                    <a:pt x="110" y="530"/>
                  </a:cubicBezTo>
                  <a:cubicBezTo>
                    <a:pt x="57" y="369"/>
                    <a:pt x="52" y="186"/>
                    <a:pt x="39" y="17"/>
                  </a:cubicBezTo>
                  <a:cubicBezTo>
                    <a:pt x="38" y="6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4684849" y="6881730"/>
              <a:ext cx="130199" cy="116360"/>
            </a:xfrm>
            <a:custGeom>
              <a:rect b="b" l="l" r="r" t="t"/>
              <a:pathLst>
                <a:path extrusionOk="0" h="1463" w="1637">
                  <a:moveTo>
                    <a:pt x="244" y="1"/>
                  </a:moveTo>
                  <a:cubicBezTo>
                    <a:pt x="0" y="1"/>
                    <a:pt x="128" y="1155"/>
                    <a:pt x="766" y="1427"/>
                  </a:cubicBezTo>
                  <a:cubicBezTo>
                    <a:pt x="823" y="1452"/>
                    <a:pt x="878" y="1463"/>
                    <a:pt x="929" y="1463"/>
                  </a:cubicBezTo>
                  <a:cubicBezTo>
                    <a:pt x="1460" y="1463"/>
                    <a:pt x="1637" y="252"/>
                    <a:pt x="887" y="50"/>
                  </a:cubicBezTo>
                  <a:cubicBezTo>
                    <a:pt x="845" y="39"/>
                    <a:pt x="807" y="34"/>
                    <a:pt x="772" y="34"/>
                  </a:cubicBezTo>
                  <a:cubicBezTo>
                    <a:pt x="577" y="34"/>
                    <a:pt x="488" y="184"/>
                    <a:pt x="459" y="184"/>
                  </a:cubicBezTo>
                  <a:cubicBezTo>
                    <a:pt x="458" y="184"/>
                    <a:pt x="458" y="184"/>
                    <a:pt x="458" y="184"/>
                  </a:cubicBezTo>
                  <a:cubicBezTo>
                    <a:pt x="432" y="181"/>
                    <a:pt x="416" y="138"/>
                    <a:pt x="401" y="118"/>
                  </a:cubicBezTo>
                  <a:cubicBezTo>
                    <a:pt x="376" y="84"/>
                    <a:pt x="346" y="46"/>
                    <a:pt x="309" y="24"/>
                  </a:cubicBezTo>
                  <a:cubicBezTo>
                    <a:pt x="285" y="8"/>
                    <a:pt x="263" y="1"/>
                    <a:pt x="244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4711812" y="6897717"/>
              <a:ext cx="32848" cy="45653"/>
            </a:xfrm>
            <a:custGeom>
              <a:rect b="b" l="l" r="r" t="t"/>
              <a:pathLst>
                <a:path extrusionOk="0" h="574" w="413">
                  <a:moveTo>
                    <a:pt x="139" y="1"/>
                  </a:moveTo>
                  <a:cubicBezTo>
                    <a:pt x="133" y="1"/>
                    <a:pt x="127" y="3"/>
                    <a:pt x="124" y="9"/>
                  </a:cubicBezTo>
                  <a:cubicBezTo>
                    <a:pt x="60" y="158"/>
                    <a:pt x="1" y="322"/>
                    <a:pt x="25" y="486"/>
                  </a:cubicBezTo>
                  <a:cubicBezTo>
                    <a:pt x="39" y="549"/>
                    <a:pt x="70" y="573"/>
                    <a:pt x="106" y="573"/>
                  </a:cubicBezTo>
                  <a:cubicBezTo>
                    <a:pt x="179" y="573"/>
                    <a:pt x="274" y="480"/>
                    <a:pt x="308" y="415"/>
                  </a:cubicBezTo>
                  <a:cubicBezTo>
                    <a:pt x="358" y="334"/>
                    <a:pt x="386" y="244"/>
                    <a:pt x="410" y="154"/>
                  </a:cubicBezTo>
                  <a:cubicBezTo>
                    <a:pt x="412" y="145"/>
                    <a:pt x="406" y="132"/>
                    <a:pt x="395" y="129"/>
                  </a:cubicBezTo>
                  <a:cubicBezTo>
                    <a:pt x="394" y="128"/>
                    <a:pt x="392" y="128"/>
                    <a:pt x="391" y="128"/>
                  </a:cubicBezTo>
                  <a:cubicBezTo>
                    <a:pt x="382" y="128"/>
                    <a:pt x="372" y="134"/>
                    <a:pt x="369" y="145"/>
                  </a:cubicBezTo>
                  <a:cubicBezTo>
                    <a:pt x="334" y="274"/>
                    <a:pt x="288" y="404"/>
                    <a:pt x="187" y="492"/>
                  </a:cubicBezTo>
                  <a:cubicBezTo>
                    <a:pt x="165" y="512"/>
                    <a:pt x="131" y="530"/>
                    <a:pt x="108" y="530"/>
                  </a:cubicBezTo>
                  <a:cubicBezTo>
                    <a:pt x="101" y="530"/>
                    <a:pt x="95" y="529"/>
                    <a:pt x="91" y="525"/>
                  </a:cubicBezTo>
                  <a:cubicBezTo>
                    <a:pt x="65" y="506"/>
                    <a:pt x="62" y="456"/>
                    <a:pt x="60" y="414"/>
                  </a:cubicBezTo>
                  <a:cubicBezTo>
                    <a:pt x="60" y="279"/>
                    <a:pt x="102" y="147"/>
                    <a:pt x="155" y="24"/>
                  </a:cubicBezTo>
                  <a:cubicBezTo>
                    <a:pt x="161" y="11"/>
                    <a:pt x="150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4730026" y="6922692"/>
              <a:ext cx="53845" cy="41438"/>
            </a:xfrm>
            <a:custGeom>
              <a:rect b="b" l="l" r="r" t="t"/>
              <a:pathLst>
                <a:path extrusionOk="0" h="521" w="677">
                  <a:moveTo>
                    <a:pt x="99" y="0"/>
                  </a:moveTo>
                  <a:cubicBezTo>
                    <a:pt x="91" y="0"/>
                    <a:pt x="82" y="5"/>
                    <a:pt x="79" y="13"/>
                  </a:cubicBezTo>
                  <a:cubicBezTo>
                    <a:pt x="31" y="132"/>
                    <a:pt x="1" y="254"/>
                    <a:pt x="39" y="381"/>
                  </a:cubicBezTo>
                  <a:cubicBezTo>
                    <a:pt x="66" y="433"/>
                    <a:pt x="101" y="453"/>
                    <a:pt x="138" y="453"/>
                  </a:cubicBezTo>
                  <a:cubicBezTo>
                    <a:pt x="194" y="453"/>
                    <a:pt x="254" y="408"/>
                    <a:pt x="298" y="356"/>
                  </a:cubicBezTo>
                  <a:lnTo>
                    <a:pt x="298" y="356"/>
                  </a:lnTo>
                  <a:cubicBezTo>
                    <a:pt x="297" y="445"/>
                    <a:pt x="328" y="520"/>
                    <a:pt x="402" y="520"/>
                  </a:cubicBezTo>
                  <a:cubicBezTo>
                    <a:pt x="431" y="520"/>
                    <a:pt x="467" y="508"/>
                    <a:pt x="510" y="481"/>
                  </a:cubicBezTo>
                  <a:cubicBezTo>
                    <a:pt x="608" y="392"/>
                    <a:pt x="653" y="265"/>
                    <a:pt x="674" y="142"/>
                  </a:cubicBezTo>
                  <a:cubicBezTo>
                    <a:pt x="676" y="130"/>
                    <a:pt x="667" y="123"/>
                    <a:pt x="657" y="123"/>
                  </a:cubicBezTo>
                  <a:cubicBezTo>
                    <a:pt x="650" y="123"/>
                    <a:pt x="643" y="127"/>
                    <a:pt x="641" y="137"/>
                  </a:cubicBezTo>
                  <a:cubicBezTo>
                    <a:pt x="631" y="196"/>
                    <a:pt x="614" y="255"/>
                    <a:pt x="588" y="309"/>
                  </a:cubicBezTo>
                  <a:cubicBezTo>
                    <a:pt x="542" y="413"/>
                    <a:pt x="465" y="480"/>
                    <a:pt x="409" y="480"/>
                  </a:cubicBezTo>
                  <a:cubicBezTo>
                    <a:pt x="356" y="480"/>
                    <a:pt x="321" y="421"/>
                    <a:pt x="351" y="277"/>
                  </a:cubicBezTo>
                  <a:lnTo>
                    <a:pt x="359" y="189"/>
                  </a:lnTo>
                  <a:lnTo>
                    <a:pt x="359" y="189"/>
                  </a:lnTo>
                  <a:cubicBezTo>
                    <a:pt x="305" y="261"/>
                    <a:pt x="241" y="405"/>
                    <a:pt x="139" y="405"/>
                  </a:cubicBezTo>
                  <a:cubicBezTo>
                    <a:pt x="136" y="405"/>
                    <a:pt x="133" y="405"/>
                    <a:pt x="130" y="405"/>
                  </a:cubicBezTo>
                  <a:cubicBezTo>
                    <a:pt x="10" y="369"/>
                    <a:pt x="80" y="116"/>
                    <a:pt x="116" y="32"/>
                  </a:cubicBezTo>
                  <a:cubicBezTo>
                    <a:pt x="123" y="22"/>
                    <a:pt x="119" y="8"/>
                    <a:pt x="107" y="2"/>
                  </a:cubicBezTo>
                  <a:cubicBezTo>
                    <a:pt x="105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4753331" y="6921419"/>
              <a:ext cx="13362" cy="26406"/>
            </a:xfrm>
            <a:custGeom>
              <a:rect b="b" l="l" r="r" t="t"/>
              <a:pathLst>
                <a:path extrusionOk="0" h="332" w="168">
                  <a:moveTo>
                    <a:pt x="147" y="0"/>
                  </a:moveTo>
                  <a:cubicBezTo>
                    <a:pt x="141" y="0"/>
                    <a:pt x="134" y="4"/>
                    <a:pt x="132" y="11"/>
                  </a:cubicBezTo>
                  <a:cubicBezTo>
                    <a:pt x="115" y="61"/>
                    <a:pt x="98" y="111"/>
                    <a:pt x="75" y="158"/>
                  </a:cubicBezTo>
                  <a:cubicBezTo>
                    <a:pt x="56" y="207"/>
                    <a:pt x="33" y="255"/>
                    <a:pt x="6" y="299"/>
                  </a:cubicBezTo>
                  <a:cubicBezTo>
                    <a:pt x="0" y="309"/>
                    <a:pt x="2" y="321"/>
                    <a:pt x="13" y="327"/>
                  </a:cubicBezTo>
                  <a:cubicBezTo>
                    <a:pt x="16" y="330"/>
                    <a:pt x="21" y="331"/>
                    <a:pt x="25" y="331"/>
                  </a:cubicBezTo>
                  <a:cubicBezTo>
                    <a:pt x="32" y="331"/>
                    <a:pt x="38" y="328"/>
                    <a:pt x="42" y="321"/>
                  </a:cubicBezTo>
                  <a:cubicBezTo>
                    <a:pt x="103" y="229"/>
                    <a:pt x="139" y="126"/>
                    <a:pt x="164" y="21"/>
                  </a:cubicBezTo>
                  <a:cubicBezTo>
                    <a:pt x="168" y="9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4742036" y="6988628"/>
              <a:ext cx="36904" cy="9624"/>
            </a:xfrm>
            <a:custGeom>
              <a:rect b="b" l="l" r="r" t="t"/>
              <a:pathLst>
                <a:path extrusionOk="0" h="121" w="464">
                  <a:moveTo>
                    <a:pt x="432" y="0"/>
                  </a:moveTo>
                  <a:cubicBezTo>
                    <a:pt x="428" y="0"/>
                    <a:pt x="424" y="2"/>
                    <a:pt x="419" y="5"/>
                  </a:cubicBezTo>
                  <a:cubicBezTo>
                    <a:pt x="356" y="56"/>
                    <a:pt x="281" y="79"/>
                    <a:pt x="204" y="79"/>
                  </a:cubicBezTo>
                  <a:cubicBezTo>
                    <a:pt x="145" y="79"/>
                    <a:pt x="86" y="66"/>
                    <a:pt x="30" y="42"/>
                  </a:cubicBezTo>
                  <a:cubicBezTo>
                    <a:pt x="28" y="41"/>
                    <a:pt x="26" y="41"/>
                    <a:pt x="25" y="41"/>
                  </a:cubicBezTo>
                  <a:cubicBezTo>
                    <a:pt x="9" y="41"/>
                    <a:pt x="1" y="66"/>
                    <a:pt x="19" y="73"/>
                  </a:cubicBezTo>
                  <a:cubicBezTo>
                    <a:pt x="79" y="104"/>
                    <a:pt x="148" y="121"/>
                    <a:pt x="216" y="121"/>
                  </a:cubicBezTo>
                  <a:cubicBezTo>
                    <a:pt x="299" y="121"/>
                    <a:pt x="381" y="95"/>
                    <a:pt x="446" y="39"/>
                  </a:cubicBezTo>
                  <a:cubicBezTo>
                    <a:pt x="463" y="25"/>
                    <a:pt x="450" y="0"/>
                    <a:pt x="4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3824897" y="6944485"/>
              <a:ext cx="421774" cy="432989"/>
            </a:xfrm>
            <a:custGeom>
              <a:rect b="b" l="l" r="r" t="t"/>
              <a:pathLst>
                <a:path extrusionOk="0" h="5444" w="5303">
                  <a:moveTo>
                    <a:pt x="1210" y="1"/>
                  </a:moveTo>
                  <a:cubicBezTo>
                    <a:pt x="1137" y="1"/>
                    <a:pt x="1078" y="22"/>
                    <a:pt x="1067" y="36"/>
                  </a:cubicBezTo>
                  <a:cubicBezTo>
                    <a:pt x="958" y="99"/>
                    <a:pt x="965" y="234"/>
                    <a:pt x="924" y="376"/>
                  </a:cubicBezTo>
                  <a:cubicBezTo>
                    <a:pt x="725" y="1077"/>
                    <a:pt x="0" y="3703"/>
                    <a:pt x="574" y="4138"/>
                  </a:cubicBezTo>
                  <a:cubicBezTo>
                    <a:pt x="1291" y="4682"/>
                    <a:pt x="2253" y="4984"/>
                    <a:pt x="3061" y="5225"/>
                  </a:cubicBezTo>
                  <a:cubicBezTo>
                    <a:pt x="3391" y="5322"/>
                    <a:pt x="3740" y="5444"/>
                    <a:pt x="4090" y="5444"/>
                  </a:cubicBezTo>
                  <a:cubicBezTo>
                    <a:pt x="4140" y="5444"/>
                    <a:pt x="4190" y="5441"/>
                    <a:pt x="4240" y="5436"/>
                  </a:cubicBezTo>
                  <a:cubicBezTo>
                    <a:pt x="4950" y="5358"/>
                    <a:pt x="5302" y="4381"/>
                    <a:pt x="4201" y="4047"/>
                  </a:cubicBezTo>
                  <a:cubicBezTo>
                    <a:pt x="3016" y="3688"/>
                    <a:pt x="2147" y="3480"/>
                    <a:pt x="1608" y="3352"/>
                  </a:cubicBezTo>
                  <a:cubicBezTo>
                    <a:pt x="1541" y="2742"/>
                    <a:pt x="1580" y="1561"/>
                    <a:pt x="1566" y="421"/>
                  </a:cubicBezTo>
                  <a:cubicBezTo>
                    <a:pt x="1567" y="417"/>
                    <a:pt x="1570" y="114"/>
                    <a:pt x="1337" y="24"/>
                  </a:cubicBezTo>
                  <a:cubicBezTo>
                    <a:pt x="1295" y="7"/>
                    <a:pt x="1250" y="1"/>
                    <a:pt x="121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3947066" y="7210536"/>
              <a:ext cx="11851" cy="43744"/>
            </a:xfrm>
            <a:custGeom>
              <a:rect b="b" l="l" r="r" t="t"/>
              <a:pathLst>
                <a:path extrusionOk="0" h="550" w="149">
                  <a:moveTo>
                    <a:pt x="87" y="0"/>
                  </a:moveTo>
                  <a:cubicBezTo>
                    <a:pt x="79" y="0"/>
                    <a:pt x="72" y="8"/>
                    <a:pt x="71" y="17"/>
                  </a:cubicBezTo>
                  <a:cubicBezTo>
                    <a:pt x="59" y="186"/>
                    <a:pt x="54" y="368"/>
                    <a:pt x="0" y="530"/>
                  </a:cubicBezTo>
                  <a:cubicBezTo>
                    <a:pt x="4" y="544"/>
                    <a:pt x="9" y="550"/>
                    <a:pt x="14" y="550"/>
                  </a:cubicBezTo>
                  <a:cubicBezTo>
                    <a:pt x="62" y="550"/>
                    <a:pt x="148" y="0"/>
                    <a:pt x="92" y="0"/>
                  </a:cubicBezTo>
                  <a:cubicBezTo>
                    <a:pt x="92" y="0"/>
                    <a:pt x="91" y="1"/>
                    <a:pt x="91" y="1"/>
                  </a:cubicBezTo>
                  <a:cubicBezTo>
                    <a:pt x="89" y="0"/>
                    <a:pt x="88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3874608" y="6864471"/>
              <a:ext cx="90829" cy="120336"/>
            </a:xfrm>
            <a:custGeom>
              <a:rect b="b" l="l" r="r" t="t"/>
              <a:pathLst>
                <a:path extrusionOk="0" h="1513" w="1142">
                  <a:moveTo>
                    <a:pt x="494" y="1"/>
                  </a:moveTo>
                  <a:cubicBezTo>
                    <a:pt x="439" y="1"/>
                    <a:pt x="384" y="21"/>
                    <a:pt x="317" y="70"/>
                  </a:cubicBezTo>
                  <a:cubicBezTo>
                    <a:pt x="170" y="175"/>
                    <a:pt x="22" y="416"/>
                    <a:pt x="13" y="600"/>
                  </a:cubicBezTo>
                  <a:cubicBezTo>
                    <a:pt x="0" y="855"/>
                    <a:pt x="60" y="1134"/>
                    <a:pt x="237" y="1336"/>
                  </a:cubicBezTo>
                  <a:cubicBezTo>
                    <a:pt x="331" y="1446"/>
                    <a:pt x="472" y="1513"/>
                    <a:pt x="610" y="1513"/>
                  </a:cubicBezTo>
                  <a:cubicBezTo>
                    <a:pt x="722" y="1513"/>
                    <a:pt x="833" y="1469"/>
                    <a:pt x="915" y="1368"/>
                  </a:cubicBezTo>
                  <a:cubicBezTo>
                    <a:pt x="1030" y="1227"/>
                    <a:pt x="1081" y="1041"/>
                    <a:pt x="1104" y="863"/>
                  </a:cubicBezTo>
                  <a:cubicBezTo>
                    <a:pt x="1121" y="739"/>
                    <a:pt x="1141" y="502"/>
                    <a:pt x="1107" y="380"/>
                  </a:cubicBezTo>
                  <a:cubicBezTo>
                    <a:pt x="1071" y="251"/>
                    <a:pt x="969" y="268"/>
                    <a:pt x="873" y="180"/>
                  </a:cubicBezTo>
                  <a:cubicBezTo>
                    <a:pt x="833" y="144"/>
                    <a:pt x="792" y="107"/>
                    <a:pt x="755" y="93"/>
                  </a:cubicBezTo>
                  <a:cubicBezTo>
                    <a:pt x="644" y="37"/>
                    <a:pt x="568" y="1"/>
                    <a:pt x="494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3909604" y="6975584"/>
              <a:ext cx="36029" cy="10817"/>
            </a:xfrm>
            <a:custGeom>
              <a:rect b="b" l="l" r="r" t="t"/>
              <a:pathLst>
                <a:path extrusionOk="0" h="136" w="453">
                  <a:moveTo>
                    <a:pt x="430" y="0"/>
                  </a:moveTo>
                  <a:cubicBezTo>
                    <a:pt x="426" y="0"/>
                    <a:pt x="423" y="1"/>
                    <a:pt x="420" y="4"/>
                  </a:cubicBezTo>
                  <a:cubicBezTo>
                    <a:pt x="347" y="59"/>
                    <a:pt x="260" y="92"/>
                    <a:pt x="173" y="92"/>
                  </a:cubicBezTo>
                  <a:cubicBezTo>
                    <a:pt x="126" y="92"/>
                    <a:pt x="79" y="83"/>
                    <a:pt x="34" y="61"/>
                  </a:cubicBezTo>
                  <a:cubicBezTo>
                    <a:pt x="31" y="60"/>
                    <a:pt x="28" y="59"/>
                    <a:pt x="25" y="59"/>
                  </a:cubicBezTo>
                  <a:cubicBezTo>
                    <a:pt x="17" y="59"/>
                    <a:pt x="10" y="64"/>
                    <a:pt x="6" y="72"/>
                  </a:cubicBezTo>
                  <a:cubicBezTo>
                    <a:pt x="1" y="82"/>
                    <a:pt x="6" y="95"/>
                    <a:pt x="16" y="99"/>
                  </a:cubicBezTo>
                  <a:cubicBezTo>
                    <a:pt x="64" y="124"/>
                    <a:pt x="115" y="135"/>
                    <a:pt x="167" y="135"/>
                  </a:cubicBezTo>
                  <a:cubicBezTo>
                    <a:pt x="266" y="135"/>
                    <a:pt x="365" y="94"/>
                    <a:pt x="439" y="29"/>
                  </a:cubicBezTo>
                  <a:cubicBezTo>
                    <a:pt x="453" y="19"/>
                    <a:pt x="443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3861723" y="6245753"/>
              <a:ext cx="238685" cy="865659"/>
            </a:xfrm>
            <a:custGeom>
              <a:rect b="b" l="l" r="r" t="t"/>
              <a:pathLst>
                <a:path extrusionOk="0" fill="none" h="10884" w="3001">
                  <a:moveTo>
                    <a:pt x="3000" y="1"/>
                  </a:moveTo>
                  <a:lnTo>
                    <a:pt x="0" y="10883"/>
                  </a:lnTo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miter lim="102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3672505" y="6262058"/>
              <a:ext cx="689648" cy="569232"/>
            </a:xfrm>
            <a:custGeom>
              <a:rect b="b" l="l" r="r" t="t"/>
              <a:pathLst>
                <a:path extrusionOk="0" h="7157" w="8671">
                  <a:moveTo>
                    <a:pt x="1422" y="0"/>
                  </a:moveTo>
                  <a:lnTo>
                    <a:pt x="0" y="5158"/>
                  </a:lnTo>
                  <a:lnTo>
                    <a:pt x="7248" y="7156"/>
                  </a:lnTo>
                  <a:lnTo>
                    <a:pt x="8670" y="199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3672664" y="6398861"/>
              <a:ext cx="689648" cy="432114"/>
            </a:xfrm>
            <a:custGeom>
              <a:rect b="b" l="l" r="r" t="t"/>
              <a:pathLst>
                <a:path extrusionOk="0" h="5433" w="8671">
                  <a:moveTo>
                    <a:pt x="7684" y="1"/>
                  </a:moveTo>
                  <a:cubicBezTo>
                    <a:pt x="7135" y="819"/>
                    <a:pt x="5296" y="3194"/>
                    <a:pt x="2504" y="3194"/>
                  </a:cubicBezTo>
                  <a:cubicBezTo>
                    <a:pt x="1798" y="3194"/>
                    <a:pt x="1032" y="3042"/>
                    <a:pt x="210" y="2675"/>
                  </a:cubicBezTo>
                  <a:lnTo>
                    <a:pt x="0" y="3433"/>
                  </a:lnTo>
                  <a:lnTo>
                    <a:pt x="7248" y="5432"/>
                  </a:lnTo>
                  <a:lnTo>
                    <a:pt x="8670" y="274"/>
                  </a:lnTo>
                  <a:lnTo>
                    <a:pt x="7684" y="1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925591" y="6848961"/>
              <a:ext cx="38654" cy="73490"/>
            </a:xfrm>
            <a:custGeom>
              <a:rect b="b" l="l" r="r" t="t"/>
              <a:pathLst>
                <a:path extrusionOk="0" h="924" w="486">
                  <a:moveTo>
                    <a:pt x="250" y="1"/>
                  </a:moveTo>
                  <a:cubicBezTo>
                    <a:pt x="223" y="1"/>
                    <a:pt x="194" y="13"/>
                    <a:pt x="171" y="44"/>
                  </a:cubicBezTo>
                  <a:cubicBezTo>
                    <a:pt x="0" y="262"/>
                    <a:pt x="95" y="924"/>
                    <a:pt x="329" y="924"/>
                  </a:cubicBezTo>
                  <a:cubicBezTo>
                    <a:pt x="350" y="924"/>
                    <a:pt x="372" y="918"/>
                    <a:pt x="395" y="907"/>
                  </a:cubicBezTo>
                  <a:cubicBezTo>
                    <a:pt x="486" y="861"/>
                    <a:pt x="486" y="782"/>
                    <a:pt x="484" y="693"/>
                  </a:cubicBezTo>
                  <a:cubicBezTo>
                    <a:pt x="480" y="558"/>
                    <a:pt x="399" y="158"/>
                    <a:pt x="366" y="85"/>
                  </a:cubicBezTo>
                  <a:cubicBezTo>
                    <a:pt x="344" y="38"/>
                    <a:pt x="298" y="1"/>
                    <a:pt x="25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866654" y="6864471"/>
              <a:ext cx="85341" cy="79535"/>
            </a:xfrm>
            <a:custGeom>
              <a:rect b="b" l="l" r="r" t="t"/>
              <a:pathLst>
                <a:path extrusionOk="0" h="1000" w="1073">
                  <a:moveTo>
                    <a:pt x="605" y="0"/>
                  </a:moveTo>
                  <a:cubicBezTo>
                    <a:pt x="316" y="0"/>
                    <a:pt x="0" y="541"/>
                    <a:pt x="167" y="750"/>
                  </a:cubicBezTo>
                  <a:cubicBezTo>
                    <a:pt x="267" y="896"/>
                    <a:pt x="516" y="999"/>
                    <a:pt x="682" y="999"/>
                  </a:cubicBezTo>
                  <a:cubicBezTo>
                    <a:pt x="757" y="999"/>
                    <a:pt x="815" y="978"/>
                    <a:pt x="835" y="931"/>
                  </a:cubicBezTo>
                  <a:cubicBezTo>
                    <a:pt x="873" y="827"/>
                    <a:pt x="719" y="802"/>
                    <a:pt x="805" y="788"/>
                  </a:cubicBezTo>
                  <a:lnTo>
                    <a:pt x="805" y="788"/>
                  </a:lnTo>
                  <a:cubicBezTo>
                    <a:pt x="805" y="788"/>
                    <a:pt x="807" y="788"/>
                    <a:pt x="808" y="788"/>
                  </a:cubicBezTo>
                  <a:cubicBezTo>
                    <a:pt x="819" y="788"/>
                    <a:pt x="849" y="785"/>
                    <a:pt x="874" y="774"/>
                  </a:cubicBezTo>
                  <a:cubicBezTo>
                    <a:pt x="947" y="746"/>
                    <a:pt x="975" y="684"/>
                    <a:pt x="955" y="611"/>
                  </a:cubicBezTo>
                  <a:cubicBezTo>
                    <a:pt x="927" y="513"/>
                    <a:pt x="837" y="484"/>
                    <a:pt x="925" y="463"/>
                  </a:cubicBezTo>
                  <a:cubicBezTo>
                    <a:pt x="938" y="461"/>
                    <a:pt x="953" y="460"/>
                    <a:pt x="965" y="456"/>
                  </a:cubicBezTo>
                  <a:cubicBezTo>
                    <a:pt x="1044" y="436"/>
                    <a:pt x="1073" y="374"/>
                    <a:pt x="1040" y="300"/>
                  </a:cubicBezTo>
                  <a:cubicBezTo>
                    <a:pt x="989" y="185"/>
                    <a:pt x="796" y="67"/>
                    <a:pt x="691" y="18"/>
                  </a:cubicBezTo>
                  <a:cubicBezTo>
                    <a:pt x="663" y="6"/>
                    <a:pt x="634" y="0"/>
                    <a:pt x="60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3889402" y="6873140"/>
              <a:ext cx="69036" cy="71582"/>
            </a:xfrm>
            <a:custGeom>
              <a:rect b="b" l="l" r="r" t="t"/>
              <a:pathLst>
                <a:path extrusionOk="0" h="900" w="868">
                  <a:moveTo>
                    <a:pt x="535" y="641"/>
                  </a:moveTo>
                  <a:cubicBezTo>
                    <a:pt x="536" y="642"/>
                    <a:pt x="537" y="643"/>
                    <a:pt x="538" y="644"/>
                  </a:cubicBezTo>
                  <a:lnTo>
                    <a:pt x="538" y="644"/>
                  </a:lnTo>
                  <a:cubicBezTo>
                    <a:pt x="537" y="643"/>
                    <a:pt x="536" y="642"/>
                    <a:pt x="535" y="641"/>
                  </a:cubicBezTo>
                  <a:close/>
                  <a:moveTo>
                    <a:pt x="525" y="673"/>
                  </a:moveTo>
                  <a:lnTo>
                    <a:pt x="525" y="673"/>
                  </a:lnTo>
                  <a:cubicBezTo>
                    <a:pt x="524" y="673"/>
                    <a:pt x="523" y="673"/>
                    <a:pt x="523" y="673"/>
                  </a:cubicBezTo>
                  <a:cubicBezTo>
                    <a:pt x="523" y="673"/>
                    <a:pt x="524" y="673"/>
                    <a:pt x="524" y="673"/>
                  </a:cubicBezTo>
                  <a:close/>
                  <a:moveTo>
                    <a:pt x="546" y="0"/>
                  </a:moveTo>
                  <a:cubicBezTo>
                    <a:pt x="541" y="0"/>
                    <a:pt x="536" y="2"/>
                    <a:pt x="532" y="7"/>
                  </a:cubicBezTo>
                  <a:cubicBezTo>
                    <a:pt x="527" y="14"/>
                    <a:pt x="528" y="26"/>
                    <a:pt x="535" y="33"/>
                  </a:cubicBezTo>
                  <a:cubicBezTo>
                    <a:pt x="663" y="128"/>
                    <a:pt x="868" y="261"/>
                    <a:pt x="616" y="359"/>
                  </a:cubicBezTo>
                  <a:cubicBezTo>
                    <a:pt x="605" y="365"/>
                    <a:pt x="601" y="379"/>
                    <a:pt x="607" y="389"/>
                  </a:cubicBezTo>
                  <a:cubicBezTo>
                    <a:pt x="699" y="516"/>
                    <a:pt x="709" y="606"/>
                    <a:pt x="534" y="632"/>
                  </a:cubicBezTo>
                  <a:cubicBezTo>
                    <a:pt x="523" y="634"/>
                    <a:pt x="527" y="631"/>
                    <a:pt x="513" y="636"/>
                  </a:cubicBezTo>
                  <a:cubicBezTo>
                    <a:pt x="502" y="640"/>
                    <a:pt x="498" y="659"/>
                    <a:pt x="504" y="665"/>
                  </a:cubicBezTo>
                  <a:cubicBezTo>
                    <a:pt x="606" y="812"/>
                    <a:pt x="536" y="863"/>
                    <a:pt x="421" y="863"/>
                  </a:cubicBezTo>
                  <a:cubicBezTo>
                    <a:pt x="287" y="863"/>
                    <a:pt x="91" y="795"/>
                    <a:pt x="29" y="732"/>
                  </a:cubicBezTo>
                  <a:cubicBezTo>
                    <a:pt x="27" y="730"/>
                    <a:pt x="24" y="730"/>
                    <a:pt x="21" y="730"/>
                  </a:cubicBezTo>
                  <a:cubicBezTo>
                    <a:pt x="10" y="730"/>
                    <a:pt x="0" y="746"/>
                    <a:pt x="10" y="755"/>
                  </a:cubicBezTo>
                  <a:cubicBezTo>
                    <a:pt x="120" y="835"/>
                    <a:pt x="260" y="899"/>
                    <a:pt x="399" y="899"/>
                  </a:cubicBezTo>
                  <a:cubicBezTo>
                    <a:pt x="436" y="899"/>
                    <a:pt x="473" y="895"/>
                    <a:pt x="509" y="885"/>
                  </a:cubicBezTo>
                  <a:cubicBezTo>
                    <a:pt x="615" y="854"/>
                    <a:pt x="602" y="744"/>
                    <a:pt x="556" y="669"/>
                  </a:cubicBezTo>
                  <a:lnTo>
                    <a:pt x="556" y="669"/>
                  </a:lnTo>
                  <a:cubicBezTo>
                    <a:pt x="731" y="641"/>
                    <a:pt x="750" y="522"/>
                    <a:pt x="659" y="387"/>
                  </a:cubicBezTo>
                  <a:lnTo>
                    <a:pt x="659" y="387"/>
                  </a:lnTo>
                  <a:cubicBezTo>
                    <a:pt x="689" y="372"/>
                    <a:pt x="724" y="354"/>
                    <a:pt x="750" y="323"/>
                  </a:cubicBezTo>
                  <a:cubicBezTo>
                    <a:pt x="851" y="187"/>
                    <a:pt x="644" y="69"/>
                    <a:pt x="556" y="3"/>
                  </a:cubicBezTo>
                  <a:cubicBezTo>
                    <a:pt x="553" y="1"/>
                    <a:pt x="549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3911911" y="6893820"/>
              <a:ext cx="30064" cy="10101"/>
            </a:xfrm>
            <a:custGeom>
              <a:rect b="b" l="l" r="r" t="t"/>
              <a:pathLst>
                <a:path extrusionOk="0" h="127" w="378">
                  <a:moveTo>
                    <a:pt x="20" y="1"/>
                  </a:moveTo>
                  <a:cubicBezTo>
                    <a:pt x="7" y="1"/>
                    <a:pt x="0" y="21"/>
                    <a:pt x="15" y="29"/>
                  </a:cubicBezTo>
                  <a:cubicBezTo>
                    <a:pt x="114" y="75"/>
                    <a:pt x="219" y="126"/>
                    <a:pt x="330" y="126"/>
                  </a:cubicBezTo>
                  <a:cubicBezTo>
                    <a:pt x="340" y="126"/>
                    <a:pt x="350" y="126"/>
                    <a:pt x="360" y="125"/>
                  </a:cubicBezTo>
                  <a:cubicBezTo>
                    <a:pt x="369" y="124"/>
                    <a:pt x="378" y="117"/>
                    <a:pt x="378" y="108"/>
                  </a:cubicBezTo>
                  <a:cubicBezTo>
                    <a:pt x="378" y="98"/>
                    <a:pt x="369" y="89"/>
                    <a:pt x="359" y="89"/>
                  </a:cubicBezTo>
                  <a:cubicBezTo>
                    <a:pt x="245" y="83"/>
                    <a:pt x="133" y="41"/>
                    <a:pt x="25" y="2"/>
                  </a:cubicBezTo>
                  <a:cubicBezTo>
                    <a:pt x="24" y="1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3905468" y="6916488"/>
              <a:ext cx="30064" cy="9942"/>
            </a:xfrm>
            <a:custGeom>
              <a:rect b="b" l="l" r="r" t="t"/>
              <a:pathLst>
                <a:path extrusionOk="0" h="125" w="378">
                  <a:moveTo>
                    <a:pt x="19" y="0"/>
                  </a:moveTo>
                  <a:cubicBezTo>
                    <a:pt x="7" y="0"/>
                    <a:pt x="1" y="20"/>
                    <a:pt x="15" y="28"/>
                  </a:cubicBezTo>
                  <a:cubicBezTo>
                    <a:pt x="114" y="73"/>
                    <a:pt x="218" y="125"/>
                    <a:pt x="330" y="125"/>
                  </a:cubicBezTo>
                  <a:cubicBezTo>
                    <a:pt x="340" y="125"/>
                    <a:pt x="350" y="124"/>
                    <a:pt x="360" y="124"/>
                  </a:cubicBezTo>
                  <a:cubicBezTo>
                    <a:pt x="369" y="123"/>
                    <a:pt x="377" y="115"/>
                    <a:pt x="377" y="106"/>
                  </a:cubicBezTo>
                  <a:cubicBezTo>
                    <a:pt x="377" y="97"/>
                    <a:pt x="369" y="89"/>
                    <a:pt x="359" y="89"/>
                  </a:cubicBezTo>
                  <a:cubicBezTo>
                    <a:pt x="245" y="81"/>
                    <a:pt x="133" y="39"/>
                    <a:pt x="25" y="1"/>
                  </a:cubicBez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4020717" y="7237260"/>
              <a:ext cx="608522" cy="560085"/>
            </a:xfrm>
            <a:custGeom>
              <a:rect b="b" l="l" r="r" t="t"/>
              <a:pathLst>
                <a:path extrusionOk="0" h="7042" w="7651">
                  <a:moveTo>
                    <a:pt x="535" y="1"/>
                  </a:moveTo>
                  <a:cubicBezTo>
                    <a:pt x="483" y="1"/>
                    <a:pt x="447" y="27"/>
                    <a:pt x="423" y="74"/>
                  </a:cubicBezTo>
                  <a:cubicBezTo>
                    <a:pt x="208" y="510"/>
                    <a:pt x="75" y="926"/>
                    <a:pt x="9" y="1317"/>
                  </a:cubicBezTo>
                  <a:cubicBezTo>
                    <a:pt x="0" y="1374"/>
                    <a:pt x="14" y="1414"/>
                    <a:pt x="57" y="1448"/>
                  </a:cubicBezTo>
                  <a:cubicBezTo>
                    <a:pt x="228" y="1581"/>
                    <a:pt x="556" y="1763"/>
                    <a:pt x="787" y="1885"/>
                  </a:cubicBezTo>
                  <a:cubicBezTo>
                    <a:pt x="1449" y="2239"/>
                    <a:pt x="1526" y="2171"/>
                    <a:pt x="1491" y="2282"/>
                  </a:cubicBezTo>
                  <a:cubicBezTo>
                    <a:pt x="1474" y="2341"/>
                    <a:pt x="1500" y="2599"/>
                    <a:pt x="1501" y="2620"/>
                  </a:cubicBezTo>
                  <a:cubicBezTo>
                    <a:pt x="1556" y="3646"/>
                    <a:pt x="2307" y="4072"/>
                    <a:pt x="2147" y="5597"/>
                  </a:cubicBezTo>
                  <a:cubicBezTo>
                    <a:pt x="2147" y="5624"/>
                    <a:pt x="2079" y="6252"/>
                    <a:pt x="2033" y="6393"/>
                  </a:cubicBezTo>
                  <a:cubicBezTo>
                    <a:pt x="2008" y="6470"/>
                    <a:pt x="2024" y="6529"/>
                    <a:pt x="2080" y="6584"/>
                  </a:cubicBezTo>
                  <a:cubicBezTo>
                    <a:pt x="2362" y="6861"/>
                    <a:pt x="2856" y="7042"/>
                    <a:pt x="3348" y="7042"/>
                  </a:cubicBezTo>
                  <a:cubicBezTo>
                    <a:pt x="3612" y="7042"/>
                    <a:pt x="3875" y="6990"/>
                    <a:pt x="4104" y="6874"/>
                  </a:cubicBezTo>
                  <a:cubicBezTo>
                    <a:pt x="4482" y="6684"/>
                    <a:pt x="4634" y="6656"/>
                    <a:pt x="5018" y="6640"/>
                  </a:cubicBezTo>
                  <a:cubicBezTo>
                    <a:pt x="5572" y="6619"/>
                    <a:pt x="6233" y="6546"/>
                    <a:pt x="6638" y="6158"/>
                  </a:cubicBezTo>
                  <a:cubicBezTo>
                    <a:pt x="6751" y="6050"/>
                    <a:pt x="6674" y="6026"/>
                    <a:pt x="6533" y="5749"/>
                  </a:cubicBezTo>
                  <a:cubicBezTo>
                    <a:pt x="6456" y="5597"/>
                    <a:pt x="6089" y="4949"/>
                    <a:pt x="5822" y="4108"/>
                  </a:cubicBezTo>
                  <a:cubicBezTo>
                    <a:pt x="5658" y="3594"/>
                    <a:pt x="5746" y="3011"/>
                    <a:pt x="5897" y="2492"/>
                  </a:cubicBezTo>
                  <a:cubicBezTo>
                    <a:pt x="6021" y="2063"/>
                    <a:pt x="6633" y="1864"/>
                    <a:pt x="7433" y="1584"/>
                  </a:cubicBezTo>
                  <a:cubicBezTo>
                    <a:pt x="7534" y="1549"/>
                    <a:pt x="7645" y="1504"/>
                    <a:pt x="7645" y="1404"/>
                  </a:cubicBezTo>
                  <a:cubicBezTo>
                    <a:pt x="7645" y="1330"/>
                    <a:pt x="7651" y="1256"/>
                    <a:pt x="7639" y="1181"/>
                  </a:cubicBezTo>
                  <a:cubicBezTo>
                    <a:pt x="7573" y="821"/>
                    <a:pt x="7478" y="425"/>
                    <a:pt x="7308" y="102"/>
                  </a:cubicBezTo>
                  <a:cubicBezTo>
                    <a:pt x="7281" y="50"/>
                    <a:pt x="7241" y="23"/>
                    <a:pt x="7189" y="23"/>
                  </a:cubicBezTo>
                  <a:cubicBezTo>
                    <a:pt x="7179" y="23"/>
                    <a:pt x="7169" y="24"/>
                    <a:pt x="7159" y="26"/>
                  </a:cubicBezTo>
                  <a:cubicBezTo>
                    <a:pt x="6486" y="139"/>
                    <a:pt x="5596" y="243"/>
                    <a:pt x="4874" y="264"/>
                  </a:cubicBezTo>
                  <a:cubicBezTo>
                    <a:pt x="4707" y="269"/>
                    <a:pt x="4539" y="271"/>
                    <a:pt x="4370" y="271"/>
                  </a:cubicBezTo>
                  <a:cubicBezTo>
                    <a:pt x="3788" y="271"/>
                    <a:pt x="3202" y="247"/>
                    <a:pt x="2627" y="242"/>
                  </a:cubicBezTo>
                  <a:cubicBezTo>
                    <a:pt x="1936" y="233"/>
                    <a:pt x="1240" y="83"/>
                    <a:pt x="552" y="1"/>
                  </a:cubicBezTo>
                  <a:cubicBezTo>
                    <a:pt x="546" y="1"/>
                    <a:pt x="540" y="1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4180188" y="7411685"/>
              <a:ext cx="377394" cy="385745"/>
            </a:xfrm>
            <a:custGeom>
              <a:rect b="b" l="l" r="r" t="t"/>
              <a:pathLst>
                <a:path extrusionOk="0" h="4850" w="4745">
                  <a:moveTo>
                    <a:pt x="4035" y="0"/>
                  </a:moveTo>
                  <a:cubicBezTo>
                    <a:pt x="3960" y="0"/>
                    <a:pt x="3784" y="100"/>
                    <a:pt x="3583" y="461"/>
                  </a:cubicBezTo>
                  <a:cubicBezTo>
                    <a:pt x="3003" y="1504"/>
                    <a:pt x="3386" y="2547"/>
                    <a:pt x="3425" y="2762"/>
                  </a:cubicBezTo>
                  <a:cubicBezTo>
                    <a:pt x="3656" y="4014"/>
                    <a:pt x="2642" y="3514"/>
                    <a:pt x="1895" y="3834"/>
                  </a:cubicBezTo>
                  <a:cubicBezTo>
                    <a:pt x="1581" y="3970"/>
                    <a:pt x="1368" y="4085"/>
                    <a:pt x="1108" y="4085"/>
                  </a:cubicBezTo>
                  <a:cubicBezTo>
                    <a:pt x="1096" y="4085"/>
                    <a:pt x="1084" y="4084"/>
                    <a:pt x="1071" y="4084"/>
                  </a:cubicBezTo>
                  <a:cubicBezTo>
                    <a:pt x="806" y="4074"/>
                    <a:pt x="429" y="3962"/>
                    <a:pt x="218" y="3772"/>
                  </a:cubicBezTo>
                  <a:cubicBezTo>
                    <a:pt x="183" y="3740"/>
                    <a:pt x="147" y="3711"/>
                    <a:pt x="110" y="3681"/>
                  </a:cubicBezTo>
                  <a:cubicBezTo>
                    <a:pt x="88" y="3874"/>
                    <a:pt x="56" y="4111"/>
                    <a:pt x="26" y="4200"/>
                  </a:cubicBezTo>
                  <a:cubicBezTo>
                    <a:pt x="1" y="4277"/>
                    <a:pt x="18" y="4336"/>
                    <a:pt x="74" y="4392"/>
                  </a:cubicBezTo>
                  <a:cubicBezTo>
                    <a:pt x="356" y="4669"/>
                    <a:pt x="849" y="4849"/>
                    <a:pt x="1341" y="4849"/>
                  </a:cubicBezTo>
                  <a:cubicBezTo>
                    <a:pt x="1604" y="4849"/>
                    <a:pt x="1868" y="4798"/>
                    <a:pt x="2098" y="4681"/>
                  </a:cubicBezTo>
                  <a:cubicBezTo>
                    <a:pt x="2475" y="4491"/>
                    <a:pt x="2628" y="4464"/>
                    <a:pt x="3012" y="4448"/>
                  </a:cubicBezTo>
                  <a:cubicBezTo>
                    <a:pt x="3566" y="4426"/>
                    <a:pt x="4226" y="4353"/>
                    <a:pt x="4631" y="3966"/>
                  </a:cubicBezTo>
                  <a:cubicBezTo>
                    <a:pt x="4744" y="3857"/>
                    <a:pt x="4669" y="3833"/>
                    <a:pt x="4526" y="3553"/>
                  </a:cubicBezTo>
                  <a:cubicBezTo>
                    <a:pt x="4449" y="3402"/>
                    <a:pt x="4081" y="2754"/>
                    <a:pt x="3814" y="1913"/>
                  </a:cubicBezTo>
                  <a:cubicBezTo>
                    <a:pt x="3650" y="1399"/>
                    <a:pt x="3738" y="816"/>
                    <a:pt x="3890" y="297"/>
                  </a:cubicBezTo>
                  <a:cubicBezTo>
                    <a:pt x="3921" y="189"/>
                    <a:pt x="3981" y="96"/>
                    <a:pt x="4070" y="13"/>
                  </a:cubicBezTo>
                  <a:cubicBezTo>
                    <a:pt x="4063" y="5"/>
                    <a:pt x="4052" y="0"/>
                    <a:pt x="4035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4083074" y="7318229"/>
              <a:ext cx="94408" cy="96396"/>
            </a:xfrm>
            <a:custGeom>
              <a:rect b="b" l="l" r="r" t="t"/>
              <a:pathLst>
                <a:path extrusionOk="0" h="1212" w="1187">
                  <a:moveTo>
                    <a:pt x="1135" y="0"/>
                  </a:moveTo>
                  <a:cubicBezTo>
                    <a:pt x="1131" y="0"/>
                    <a:pt x="1128" y="1"/>
                    <a:pt x="1124" y="2"/>
                  </a:cubicBezTo>
                  <a:cubicBezTo>
                    <a:pt x="737" y="131"/>
                    <a:pt x="340" y="410"/>
                    <a:pt x="1" y="867"/>
                  </a:cubicBezTo>
                  <a:cubicBezTo>
                    <a:pt x="41" y="888"/>
                    <a:pt x="78" y="908"/>
                    <a:pt x="111" y="924"/>
                  </a:cubicBezTo>
                  <a:cubicBezTo>
                    <a:pt x="546" y="1149"/>
                    <a:pt x="683" y="1165"/>
                    <a:pt x="708" y="1211"/>
                  </a:cubicBezTo>
                  <a:cubicBezTo>
                    <a:pt x="729" y="1123"/>
                    <a:pt x="762" y="989"/>
                    <a:pt x="830" y="794"/>
                  </a:cubicBezTo>
                  <a:cubicBezTo>
                    <a:pt x="1040" y="200"/>
                    <a:pt x="1118" y="177"/>
                    <a:pt x="1173" y="55"/>
                  </a:cubicBezTo>
                  <a:cubicBezTo>
                    <a:pt x="1187" y="27"/>
                    <a:pt x="1161" y="0"/>
                    <a:pt x="1135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4198879" y="7700802"/>
              <a:ext cx="325219" cy="64582"/>
            </a:xfrm>
            <a:custGeom>
              <a:rect b="b" l="l" r="r" t="t"/>
              <a:pathLst>
                <a:path extrusionOk="0" h="812" w="4089">
                  <a:moveTo>
                    <a:pt x="4062" y="1"/>
                  </a:moveTo>
                  <a:cubicBezTo>
                    <a:pt x="4058" y="1"/>
                    <a:pt x="4054" y="2"/>
                    <a:pt x="4051" y="5"/>
                  </a:cubicBezTo>
                  <a:cubicBezTo>
                    <a:pt x="3661" y="389"/>
                    <a:pt x="3091" y="402"/>
                    <a:pt x="2577" y="427"/>
                  </a:cubicBezTo>
                  <a:cubicBezTo>
                    <a:pt x="2223" y="453"/>
                    <a:pt x="1889" y="594"/>
                    <a:pt x="1556" y="700"/>
                  </a:cubicBezTo>
                  <a:cubicBezTo>
                    <a:pt x="1409" y="745"/>
                    <a:pt x="1257" y="764"/>
                    <a:pt x="1104" y="764"/>
                  </a:cubicBezTo>
                  <a:cubicBezTo>
                    <a:pt x="737" y="764"/>
                    <a:pt x="365" y="650"/>
                    <a:pt x="41" y="488"/>
                  </a:cubicBezTo>
                  <a:cubicBezTo>
                    <a:pt x="37" y="486"/>
                    <a:pt x="33" y="485"/>
                    <a:pt x="30" y="485"/>
                  </a:cubicBezTo>
                  <a:cubicBezTo>
                    <a:pt x="11" y="485"/>
                    <a:pt x="0" y="514"/>
                    <a:pt x="20" y="526"/>
                  </a:cubicBezTo>
                  <a:cubicBezTo>
                    <a:pt x="335" y="692"/>
                    <a:pt x="687" y="780"/>
                    <a:pt x="1041" y="808"/>
                  </a:cubicBezTo>
                  <a:cubicBezTo>
                    <a:pt x="1070" y="810"/>
                    <a:pt x="1098" y="811"/>
                    <a:pt x="1127" y="811"/>
                  </a:cubicBezTo>
                  <a:cubicBezTo>
                    <a:pt x="1455" y="811"/>
                    <a:pt x="1764" y="673"/>
                    <a:pt x="2070" y="574"/>
                  </a:cubicBezTo>
                  <a:cubicBezTo>
                    <a:pt x="2406" y="457"/>
                    <a:pt x="2757" y="463"/>
                    <a:pt x="3108" y="431"/>
                  </a:cubicBezTo>
                  <a:cubicBezTo>
                    <a:pt x="3460" y="395"/>
                    <a:pt x="3818" y="281"/>
                    <a:pt x="4076" y="30"/>
                  </a:cubicBezTo>
                  <a:cubicBezTo>
                    <a:pt x="4089" y="19"/>
                    <a:pt x="4076" y="1"/>
                    <a:pt x="4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4139386" y="7321013"/>
              <a:ext cx="38415" cy="93374"/>
            </a:xfrm>
            <a:custGeom>
              <a:rect b="b" l="l" r="r" t="t"/>
              <a:pathLst>
                <a:path extrusionOk="0" h="1174" w="483">
                  <a:moveTo>
                    <a:pt x="458" y="1"/>
                  </a:moveTo>
                  <a:cubicBezTo>
                    <a:pt x="453" y="1"/>
                    <a:pt x="448" y="3"/>
                    <a:pt x="445" y="8"/>
                  </a:cubicBezTo>
                  <a:cubicBezTo>
                    <a:pt x="220" y="351"/>
                    <a:pt x="77" y="745"/>
                    <a:pt x="3" y="1149"/>
                  </a:cubicBezTo>
                  <a:cubicBezTo>
                    <a:pt x="0" y="1164"/>
                    <a:pt x="13" y="1173"/>
                    <a:pt x="25" y="1173"/>
                  </a:cubicBezTo>
                  <a:cubicBezTo>
                    <a:pt x="34" y="1173"/>
                    <a:pt x="43" y="1168"/>
                    <a:pt x="45" y="1156"/>
                  </a:cubicBezTo>
                  <a:cubicBezTo>
                    <a:pt x="122" y="759"/>
                    <a:pt x="258" y="369"/>
                    <a:pt x="474" y="25"/>
                  </a:cubicBezTo>
                  <a:cubicBezTo>
                    <a:pt x="482" y="13"/>
                    <a:pt x="470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4452363" y="7315366"/>
              <a:ext cx="38574" cy="89397"/>
            </a:xfrm>
            <a:custGeom>
              <a:rect b="b" l="l" r="r" t="t"/>
              <a:pathLst>
                <a:path extrusionOk="0" h="1124" w="485">
                  <a:moveTo>
                    <a:pt x="22" y="0"/>
                  </a:moveTo>
                  <a:cubicBezTo>
                    <a:pt x="14" y="0"/>
                    <a:pt x="6" y="6"/>
                    <a:pt x="6" y="16"/>
                  </a:cubicBezTo>
                  <a:cubicBezTo>
                    <a:pt x="1" y="420"/>
                    <a:pt x="143" y="835"/>
                    <a:pt x="439" y="1117"/>
                  </a:cubicBezTo>
                  <a:cubicBezTo>
                    <a:pt x="443" y="1121"/>
                    <a:pt x="448" y="1123"/>
                    <a:pt x="453" y="1123"/>
                  </a:cubicBezTo>
                  <a:cubicBezTo>
                    <a:pt x="470" y="1123"/>
                    <a:pt x="485" y="1100"/>
                    <a:pt x="469" y="1086"/>
                  </a:cubicBezTo>
                  <a:cubicBezTo>
                    <a:pt x="185" y="811"/>
                    <a:pt x="42" y="411"/>
                    <a:pt x="39" y="17"/>
                  </a:cubicBezTo>
                  <a:cubicBezTo>
                    <a:pt x="39" y="6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4130955" y="6943689"/>
              <a:ext cx="188896" cy="181578"/>
            </a:xfrm>
            <a:custGeom>
              <a:rect b="b" l="l" r="r" t="t"/>
              <a:pathLst>
                <a:path extrusionOk="0" h="2283" w="2375">
                  <a:moveTo>
                    <a:pt x="1305" y="0"/>
                  </a:moveTo>
                  <a:cubicBezTo>
                    <a:pt x="1228" y="0"/>
                    <a:pt x="1153" y="15"/>
                    <a:pt x="1084" y="46"/>
                  </a:cubicBezTo>
                  <a:cubicBezTo>
                    <a:pt x="802" y="173"/>
                    <a:pt x="639" y="520"/>
                    <a:pt x="691" y="814"/>
                  </a:cubicBezTo>
                  <a:cubicBezTo>
                    <a:pt x="740" y="1079"/>
                    <a:pt x="535" y="1083"/>
                    <a:pt x="335" y="1334"/>
                  </a:cubicBezTo>
                  <a:cubicBezTo>
                    <a:pt x="1" y="1752"/>
                    <a:pt x="260" y="2283"/>
                    <a:pt x="689" y="2283"/>
                  </a:cubicBezTo>
                  <a:cubicBezTo>
                    <a:pt x="726" y="2283"/>
                    <a:pt x="764" y="2279"/>
                    <a:pt x="803" y="2270"/>
                  </a:cubicBezTo>
                  <a:cubicBezTo>
                    <a:pt x="1092" y="2209"/>
                    <a:pt x="1316" y="1955"/>
                    <a:pt x="1338" y="1659"/>
                  </a:cubicBezTo>
                  <a:cubicBezTo>
                    <a:pt x="1345" y="1569"/>
                    <a:pt x="1374" y="1489"/>
                    <a:pt x="1425" y="1413"/>
                  </a:cubicBezTo>
                  <a:cubicBezTo>
                    <a:pt x="1597" y="1153"/>
                    <a:pt x="1732" y="1262"/>
                    <a:pt x="1952" y="1041"/>
                  </a:cubicBezTo>
                  <a:cubicBezTo>
                    <a:pt x="2375" y="619"/>
                    <a:pt x="1807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4165872" y="7000479"/>
              <a:ext cx="44221" cy="108565"/>
            </a:xfrm>
            <a:custGeom>
              <a:rect b="b" l="l" r="r" t="t"/>
              <a:pathLst>
                <a:path extrusionOk="0" h="1365" w="556">
                  <a:moveTo>
                    <a:pt x="471" y="0"/>
                  </a:moveTo>
                  <a:cubicBezTo>
                    <a:pt x="461" y="0"/>
                    <a:pt x="451" y="8"/>
                    <a:pt x="454" y="20"/>
                  </a:cubicBezTo>
                  <a:cubicBezTo>
                    <a:pt x="481" y="143"/>
                    <a:pt x="471" y="271"/>
                    <a:pt x="430" y="389"/>
                  </a:cubicBezTo>
                  <a:cubicBezTo>
                    <a:pt x="350" y="631"/>
                    <a:pt x="62" y="771"/>
                    <a:pt x="52" y="1050"/>
                  </a:cubicBezTo>
                  <a:cubicBezTo>
                    <a:pt x="45" y="1189"/>
                    <a:pt x="143" y="1319"/>
                    <a:pt x="272" y="1363"/>
                  </a:cubicBezTo>
                  <a:cubicBezTo>
                    <a:pt x="275" y="1364"/>
                    <a:pt x="277" y="1365"/>
                    <a:pt x="280" y="1365"/>
                  </a:cubicBezTo>
                  <a:cubicBezTo>
                    <a:pt x="300" y="1365"/>
                    <a:pt x="310" y="1330"/>
                    <a:pt x="286" y="1323"/>
                  </a:cubicBezTo>
                  <a:cubicBezTo>
                    <a:pt x="1" y="1211"/>
                    <a:pt x="79" y="907"/>
                    <a:pt x="254" y="725"/>
                  </a:cubicBezTo>
                  <a:cubicBezTo>
                    <a:pt x="434" y="542"/>
                    <a:pt x="555" y="274"/>
                    <a:pt x="487" y="13"/>
                  </a:cubicBezTo>
                  <a:cubicBezTo>
                    <a:pt x="485" y="4"/>
                    <a:pt x="478" y="0"/>
                    <a:pt x="471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4241352" y="7176415"/>
              <a:ext cx="149844" cy="145151"/>
            </a:xfrm>
            <a:custGeom>
              <a:rect b="b" l="l" r="r" t="t"/>
              <a:pathLst>
                <a:path extrusionOk="0" h="1825" w="1884">
                  <a:moveTo>
                    <a:pt x="889" y="0"/>
                  </a:moveTo>
                  <a:cubicBezTo>
                    <a:pt x="532" y="0"/>
                    <a:pt x="214" y="239"/>
                    <a:pt x="256" y="697"/>
                  </a:cubicBezTo>
                  <a:cubicBezTo>
                    <a:pt x="277" y="920"/>
                    <a:pt x="88" y="1401"/>
                    <a:pt x="73" y="1456"/>
                  </a:cubicBezTo>
                  <a:cubicBezTo>
                    <a:pt x="1" y="1745"/>
                    <a:pt x="437" y="1824"/>
                    <a:pt x="654" y="1824"/>
                  </a:cubicBezTo>
                  <a:cubicBezTo>
                    <a:pt x="670" y="1824"/>
                    <a:pt x="684" y="1824"/>
                    <a:pt x="697" y="1823"/>
                  </a:cubicBezTo>
                  <a:cubicBezTo>
                    <a:pt x="945" y="1809"/>
                    <a:pt x="1190" y="1715"/>
                    <a:pt x="1393" y="1575"/>
                  </a:cubicBezTo>
                  <a:cubicBezTo>
                    <a:pt x="1546" y="1470"/>
                    <a:pt x="1884" y="1192"/>
                    <a:pt x="1792" y="1030"/>
                  </a:cubicBezTo>
                  <a:cubicBezTo>
                    <a:pt x="1588" y="667"/>
                    <a:pt x="1731" y="526"/>
                    <a:pt x="1562" y="324"/>
                  </a:cubicBezTo>
                  <a:cubicBezTo>
                    <a:pt x="1383" y="106"/>
                    <a:pt x="1127" y="0"/>
                    <a:pt x="889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4256305" y="7176335"/>
              <a:ext cx="94488" cy="91068"/>
            </a:xfrm>
            <a:custGeom>
              <a:rect b="b" l="l" r="r" t="t"/>
              <a:pathLst>
                <a:path extrusionOk="0" h="1145" w="1188">
                  <a:moveTo>
                    <a:pt x="699" y="0"/>
                  </a:moveTo>
                  <a:cubicBezTo>
                    <a:pt x="343" y="0"/>
                    <a:pt x="26" y="238"/>
                    <a:pt x="67" y="696"/>
                  </a:cubicBezTo>
                  <a:cubicBezTo>
                    <a:pt x="68" y="715"/>
                    <a:pt x="69" y="735"/>
                    <a:pt x="68" y="755"/>
                  </a:cubicBezTo>
                  <a:cubicBezTo>
                    <a:pt x="65" y="839"/>
                    <a:pt x="44" y="942"/>
                    <a:pt x="16" y="1045"/>
                  </a:cubicBezTo>
                  <a:cubicBezTo>
                    <a:pt x="12" y="1065"/>
                    <a:pt x="5" y="1085"/>
                    <a:pt x="0" y="1104"/>
                  </a:cubicBezTo>
                  <a:cubicBezTo>
                    <a:pt x="118" y="1132"/>
                    <a:pt x="225" y="1145"/>
                    <a:pt x="322" y="1145"/>
                  </a:cubicBezTo>
                  <a:cubicBezTo>
                    <a:pt x="1000" y="1145"/>
                    <a:pt x="1187" y="540"/>
                    <a:pt x="1187" y="540"/>
                  </a:cubicBezTo>
                  <a:lnTo>
                    <a:pt x="1133" y="120"/>
                  </a:lnTo>
                  <a:cubicBezTo>
                    <a:pt x="1100" y="99"/>
                    <a:pt x="1065" y="83"/>
                    <a:pt x="1030" y="68"/>
                  </a:cubicBezTo>
                  <a:cubicBezTo>
                    <a:pt x="922" y="23"/>
                    <a:pt x="809" y="0"/>
                    <a:pt x="699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4198004" y="6993639"/>
              <a:ext cx="225084" cy="244888"/>
            </a:xfrm>
            <a:custGeom>
              <a:rect b="b" l="l" r="r" t="t"/>
              <a:pathLst>
                <a:path extrusionOk="0" h="3079" w="2830">
                  <a:moveTo>
                    <a:pt x="1483" y="1"/>
                  </a:moveTo>
                  <a:cubicBezTo>
                    <a:pt x="860" y="1"/>
                    <a:pt x="307" y="584"/>
                    <a:pt x="167" y="1293"/>
                  </a:cubicBezTo>
                  <a:cubicBezTo>
                    <a:pt x="0" y="2130"/>
                    <a:pt x="227" y="2966"/>
                    <a:pt x="1008" y="3069"/>
                  </a:cubicBezTo>
                  <a:cubicBezTo>
                    <a:pt x="1060" y="3075"/>
                    <a:pt x="1112" y="3079"/>
                    <a:pt x="1165" y="3079"/>
                  </a:cubicBezTo>
                  <a:cubicBezTo>
                    <a:pt x="1819" y="3079"/>
                    <a:pt x="2508" y="2565"/>
                    <a:pt x="2662" y="1790"/>
                  </a:cubicBezTo>
                  <a:cubicBezTo>
                    <a:pt x="2829" y="953"/>
                    <a:pt x="2400" y="188"/>
                    <a:pt x="1716" y="28"/>
                  </a:cubicBezTo>
                  <a:cubicBezTo>
                    <a:pt x="1638" y="10"/>
                    <a:pt x="1560" y="1"/>
                    <a:pt x="1483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4225922" y="7075164"/>
              <a:ext cx="29985" cy="17180"/>
            </a:xfrm>
            <a:custGeom>
              <a:rect b="b" l="l" r="r" t="t"/>
              <a:pathLst>
                <a:path extrusionOk="0" h="216" w="377">
                  <a:moveTo>
                    <a:pt x="127" y="1"/>
                  </a:moveTo>
                  <a:cubicBezTo>
                    <a:pt x="86" y="1"/>
                    <a:pt x="51" y="15"/>
                    <a:pt x="35" y="51"/>
                  </a:cubicBezTo>
                  <a:cubicBezTo>
                    <a:pt x="0" y="129"/>
                    <a:pt x="149" y="216"/>
                    <a:pt x="250" y="216"/>
                  </a:cubicBezTo>
                  <a:cubicBezTo>
                    <a:pt x="285" y="216"/>
                    <a:pt x="314" y="205"/>
                    <a:pt x="328" y="181"/>
                  </a:cubicBezTo>
                  <a:cubicBezTo>
                    <a:pt x="377" y="97"/>
                    <a:pt x="232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4299255" y="7085822"/>
              <a:ext cx="26167" cy="15112"/>
            </a:xfrm>
            <a:custGeom>
              <a:rect b="b" l="l" r="r" t="t"/>
              <a:pathLst>
                <a:path extrusionOk="0" h="190" w="329">
                  <a:moveTo>
                    <a:pt x="191" y="0"/>
                  </a:moveTo>
                  <a:cubicBezTo>
                    <a:pt x="101" y="0"/>
                    <a:pt x="0" y="43"/>
                    <a:pt x="8" y="119"/>
                  </a:cubicBezTo>
                  <a:cubicBezTo>
                    <a:pt x="13" y="168"/>
                    <a:pt x="72" y="190"/>
                    <a:pt x="137" y="190"/>
                  </a:cubicBezTo>
                  <a:cubicBezTo>
                    <a:pt x="226" y="190"/>
                    <a:pt x="327" y="151"/>
                    <a:pt x="328" y="87"/>
                  </a:cubicBezTo>
                  <a:cubicBezTo>
                    <a:pt x="328" y="27"/>
                    <a:pt x="263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4229740" y="7103241"/>
              <a:ext cx="14794" cy="16384"/>
            </a:xfrm>
            <a:custGeom>
              <a:rect b="b" l="l" r="r" t="t"/>
              <a:pathLst>
                <a:path extrusionOk="0" h="206" w="186">
                  <a:moveTo>
                    <a:pt x="92" y="1"/>
                  </a:moveTo>
                  <a:cubicBezTo>
                    <a:pt x="63" y="1"/>
                    <a:pt x="32" y="17"/>
                    <a:pt x="18" y="47"/>
                  </a:cubicBezTo>
                  <a:cubicBezTo>
                    <a:pt x="5" y="71"/>
                    <a:pt x="1" y="100"/>
                    <a:pt x="3" y="129"/>
                  </a:cubicBezTo>
                  <a:cubicBezTo>
                    <a:pt x="8" y="174"/>
                    <a:pt x="34" y="203"/>
                    <a:pt x="70" y="206"/>
                  </a:cubicBezTo>
                  <a:cubicBezTo>
                    <a:pt x="71" y="206"/>
                    <a:pt x="73" y="206"/>
                    <a:pt x="75" y="206"/>
                  </a:cubicBezTo>
                  <a:cubicBezTo>
                    <a:pt x="149" y="206"/>
                    <a:pt x="186" y="104"/>
                    <a:pt x="158" y="43"/>
                  </a:cubicBezTo>
                  <a:cubicBezTo>
                    <a:pt x="145" y="14"/>
                    <a:pt x="119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4300527" y="7109683"/>
              <a:ext cx="14873" cy="16464"/>
            </a:xfrm>
            <a:custGeom>
              <a:rect b="b" l="l" r="r" t="t"/>
              <a:pathLst>
                <a:path extrusionOk="0" h="207" w="187">
                  <a:moveTo>
                    <a:pt x="90" y="1"/>
                  </a:moveTo>
                  <a:cubicBezTo>
                    <a:pt x="59" y="1"/>
                    <a:pt x="28" y="18"/>
                    <a:pt x="15" y="49"/>
                  </a:cubicBezTo>
                  <a:cubicBezTo>
                    <a:pt x="5" y="76"/>
                    <a:pt x="1" y="106"/>
                    <a:pt x="5" y="133"/>
                  </a:cubicBezTo>
                  <a:cubicBezTo>
                    <a:pt x="11" y="178"/>
                    <a:pt x="38" y="207"/>
                    <a:pt x="74" y="207"/>
                  </a:cubicBezTo>
                  <a:cubicBezTo>
                    <a:pt x="75" y="207"/>
                    <a:pt x="75" y="207"/>
                    <a:pt x="76" y="207"/>
                  </a:cubicBezTo>
                  <a:cubicBezTo>
                    <a:pt x="154" y="207"/>
                    <a:pt x="186" y="101"/>
                    <a:pt x="155" y="40"/>
                  </a:cubicBezTo>
                  <a:cubicBezTo>
                    <a:pt x="141" y="13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4244852" y="7160825"/>
              <a:ext cx="46051" cy="24020"/>
            </a:xfrm>
            <a:custGeom>
              <a:rect b="b" l="l" r="r" t="t"/>
              <a:pathLst>
                <a:path extrusionOk="0" h="302" w="579">
                  <a:moveTo>
                    <a:pt x="283" y="1"/>
                  </a:moveTo>
                  <a:cubicBezTo>
                    <a:pt x="219" y="1"/>
                    <a:pt x="157" y="19"/>
                    <a:pt x="109" y="55"/>
                  </a:cubicBezTo>
                  <a:cubicBezTo>
                    <a:pt x="105" y="58"/>
                    <a:pt x="101" y="60"/>
                    <a:pt x="99" y="63"/>
                  </a:cubicBezTo>
                  <a:cubicBezTo>
                    <a:pt x="73" y="86"/>
                    <a:pt x="49" y="113"/>
                    <a:pt x="33" y="146"/>
                  </a:cubicBezTo>
                  <a:cubicBezTo>
                    <a:pt x="17" y="179"/>
                    <a:pt x="1" y="231"/>
                    <a:pt x="22" y="262"/>
                  </a:cubicBezTo>
                  <a:cubicBezTo>
                    <a:pt x="32" y="274"/>
                    <a:pt x="44" y="286"/>
                    <a:pt x="58" y="293"/>
                  </a:cubicBezTo>
                  <a:cubicBezTo>
                    <a:pt x="69" y="298"/>
                    <a:pt x="81" y="301"/>
                    <a:pt x="94" y="301"/>
                  </a:cubicBezTo>
                  <a:cubicBezTo>
                    <a:pt x="101" y="301"/>
                    <a:pt x="108" y="300"/>
                    <a:pt x="116" y="298"/>
                  </a:cubicBezTo>
                  <a:cubicBezTo>
                    <a:pt x="132" y="293"/>
                    <a:pt x="152" y="285"/>
                    <a:pt x="170" y="278"/>
                  </a:cubicBezTo>
                  <a:cubicBezTo>
                    <a:pt x="207" y="262"/>
                    <a:pt x="244" y="254"/>
                    <a:pt x="282" y="254"/>
                  </a:cubicBezTo>
                  <a:cubicBezTo>
                    <a:pt x="316" y="254"/>
                    <a:pt x="352" y="261"/>
                    <a:pt x="388" y="273"/>
                  </a:cubicBezTo>
                  <a:cubicBezTo>
                    <a:pt x="412" y="283"/>
                    <a:pt x="439" y="292"/>
                    <a:pt x="465" y="295"/>
                  </a:cubicBezTo>
                  <a:cubicBezTo>
                    <a:pt x="469" y="296"/>
                    <a:pt x="474" y="296"/>
                    <a:pt x="479" y="296"/>
                  </a:cubicBezTo>
                  <a:cubicBezTo>
                    <a:pt x="494" y="296"/>
                    <a:pt x="509" y="292"/>
                    <a:pt x="521" y="286"/>
                  </a:cubicBezTo>
                  <a:cubicBezTo>
                    <a:pt x="561" y="266"/>
                    <a:pt x="579" y="218"/>
                    <a:pt x="557" y="168"/>
                  </a:cubicBezTo>
                  <a:cubicBezTo>
                    <a:pt x="541" y="130"/>
                    <a:pt x="516" y="98"/>
                    <a:pt x="486" y="73"/>
                  </a:cubicBezTo>
                  <a:cubicBezTo>
                    <a:pt x="429" y="24"/>
                    <a:pt x="355" y="1"/>
                    <a:pt x="2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4249465" y="7171722"/>
              <a:ext cx="36904" cy="13123"/>
            </a:xfrm>
            <a:custGeom>
              <a:rect b="b" l="l" r="r" t="t"/>
              <a:pathLst>
                <a:path extrusionOk="0" h="165" w="464">
                  <a:moveTo>
                    <a:pt x="241" y="0"/>
                  </a:moveTo>
                  <a:cubicBezTo>
                    <a:pt x="177" y="0"/>
                    <a:pt x="113" y="29"/>
                    <a:pt x="66" y="75"/>
                  </a:cubicBezTo>
                  <a:cubicBezTo>
                    <a:pt x="58" y="81"/>
                    <a:pt x="13" y="131"/>
                    <a:pt x="0" y="156"/>
                  </a:cubicBezTo>
                  <a:cubicBezTo>
                    <a:pt x="11" y="161"/>
                    <a:pt x="23" y="164"/>
                    <a:pt x="36" y="164"/>
                  </a:cubicBezTo>
                  <a:cubicBezTo>
                    <a:pt x="43" y="164"/>
                    <a:pt x="50" y="163"/>
                    <a:pt x="58" y="161"/>
                  </a:cubicBezTo>
                  <a:cubicBezTo>
                    <a:pt x="74" y="156"/>
                    <a:pt x="94" y="148"/>
                    <a:pt x="112" y="141"/>
                  </a:cubicBezTo>
                  <a:cubicBezTo>
                    <a:pt x="149" y="125"/>
                    <a:pt x="186" y="117"/>
                    <a:pt x="224" y="117"/>
                  </a:cubicBezTo>
                  <a:cubicBezTo>
                    <a:pt x="258" y="117"/>
                    <a:pt x="294" y="124"/>
                    <a:pt x="330" y="136"/>
                  </a:cubicBezTo>
                  <a:cubicBezTo>
                    <a:pt x="354" y="146"/>
                    <a:pt x="381" y="155"/>
                    <a:pt x="407" y="158"/>
                  </a:cubicBezTo>
                  <a:cubicBezTo>
                    <a:pt x="411" y="159"/>
                    <a:pt x="416" y="159"/>
                    <a:pt x="421" y="159"/>
                  </a:cubicBezTo>
                  <a:cubicBezTo>
                    <a:pt x="436" y="159"/>
                    <a:pt x="451" y="155"/>
                    <a:pt x="463" y="149"/>
                  </a:cubicBezTo>
                  <a:cubicBezTo>
                    <a:pt x="438" y="94"/>
                    <a:pt x="366" y="38"/>
                    <a:pt x="331" y="20"/>
                  </a:cubicBezTo>
                  <a:cubicBezTo>
                    <a:pt x="302" y="7"/>
                    <a:pt x="271" y="0"/>
                    <a:pt x="241" y="0"/>
                  </a:cubicBezTo>
                  <a:close/>
                </a:path>
              </a:pathLst>
            </a:custGeom>
            <a:solidFill>
              <a:srgbClr val="FF8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4304186" y="7142293"/>
              <a:ext cx="42551" cy="30621"/>
            </a:xfrm>
            <a:custGeom>
              <a:rect b="b" l="l" r="r" t="t"/>
              <a:pathLst>
                <a:path extrusionOk="0" h="385" w="535">
                  <a:moveTo>
                    <a:pt x="239" y="1"/>
                  </a:moveTo>
                  <a:cubicBezTo>
                    <a:pt x="132" y="1"/>
                    <a:pt x="40" y="52"/>
                    <a:pt x="19" y="153"/>
                  </a:cubicBezTo>
                  <a:cubicBezTo>
                    <a:pt x="0" y="246"/>
                    <a:pt x="101" y="359"/>
                    <a:pt x="222" y="378"/>
                  </a:cubicBezTo>
                  <a:cubicBezTo>
                    <a:pt x="245" y="382"/>
                    <a:pt x="268" y="384"/>
                    <a:pt x="291" y="384"/>
                  </a:cubicBezTo>
                  <a:cubicBezTo>
                    <a:pt x="404" y="384"/>
                    <a:pt x="501" y="332"/>
                    <a:pt x="518" y="227"/>
                  </a:cubicBezTo>
                  <a:cubicBezTo>
                    <a:pt x="534" y="140"/>
                    <a:pt x="439" y="29"/>
                    <a:pt x="295" y="5"/>
                  </a:cubicBezTo>
                  <a:cubicBezTo>
                    <a:pt x="276" y="2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4199357" y="7130283"/>
              <a:ext cx="41279" cy="30382"/>
            </a:xfrm>
            <a:custGeom>
              <a:rect b="b" l="l" r="r" t="t"/>
              <a:pathLst>
                <a:path extrusionOk="0" h="382" w="519">
                  <a:moveTo>
                    <a:pt x="256" y="1"/>
                  </a:moveTo>
                  <a:cubicBezTo>
                    <a:pt x="121" y="1"/>
                    <a:pt x="16" y="82"/>
                    <a:pt x="13" y="166"/>
                  </a:cubicBezTo>
                  <a:cubicBezTo>
                    <a:pt x="1" y="293"/>
                    <a:pt x="124" y="371"/>
                    <a:pt x="266" y="381"/>
                  </a:cubicBezTo>
                  <a:cubicBezTo>
                    <a:pt x="271" y="382"/>
                    <a:pt x="277" y="382"/>
                    <a:pt x="282" y="382"/>
                  </a:cubicBezTo>
                  <a:cubicBezTo>
                    <a:pt x="399" y="382"/>
                    <a:pt x="512" y="299"/>
                    <a:pt x="514" y="209"/>
                  </a:cubicBezTo>
                  <a:cubicBezTo>
                    <a:pt x="518" y="87"/>
                    <a:pt x="410" y="11"/>
                    <a:pt x="280" y="1"/>
                  </a:cubicBezTo>
                  <a:cubicBezTo>
                    <a:pt x="272" y="1"/>
                    <a:pt x="264" y="1"/>
                    <a:pt x="256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4255669" y="7099900"/>
              <a:ext cx="21156" cy="49789"/>
            </a:xfrm>
            <a:custGeom>
              <a:rect b="b" l="l" r="r" t="t"/>
              <a:pathLst>
                <a:path extrusionOk="0" h="626" w="266">
                  <a:moveTo>
                    <a:pt x="223" y="0"/>
                  </a:moveTo>
                  <a:cubicBezTo>
                    <a:pt x="187" y="0"/>
                    <a:pt x="72" y="318"/>
                    <a:pt x="60" y="341"/>
                  </a:cubicBezTo>
                  <a:cubicBezTo>
                    <a:pt x="0" y="482"/>
                    <a:pt x="51" y="563"/>
                    <a:pt x="189" y="612"/>
                  </a:cubicBezTo>
                  <a:cubicBezTo>
                    <a:pt x="205" y="618"/>
                    <a:pt x="221" y="623"/>
                    <a:pt x="236" y="625"/>
                  </a:cubicBezTo>
                  <a:cubicBezTo>
                    <a:pt x="238" y="625"/>
                    <a:pt x="240" y="625"/>
                    <a:pt x="241" y="625"/>
                  </a:cubicBezTo>
                  <a:cubicBezTo>
                    <a:pt x="261" y="625"/>
                    <a:pt x="266" y="595"/>
                    <a:pt x="246" y="590"/>
                  </a:cubicBezTo>
                  <a:cubicBezTo>
                    <a:pt x="196" y="571"/>
                    <a:pt x="133" y="549"/>
                    <a:pt x="98" y="510"/>
                  </a:cubicBezTo>
                  <a:cubicBezTo>
                    <a:pt x="65" y="471"/>
                    <a:pt x="78" y="410"/>
                    <a:pt x="99" y="357"/>
                  </a:cubicBezTo>
                  <a:cubicBezTo>
                    <a:pt x="140" y="244"/>
                    <a:pt x="185" y="130"/>
                    <a:pt x="232" y="19"/>
                  </a:cubicBezTo>
                  <a:cubicBezTo>
                    <a:pt x="231" y="6"/>
                    <a:pt x="227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4372508" y="7136567"/>
              <a:ext cx="11930" cy="11453"/>
            </a:xfrm>
            <a:custGeom>
              <a:rect b="b" l="l" r="r" t="t"/>
              <a:pathLst>
                <a:path extrusionOk="0" h="144" w="150">
                  <a:moveTo>
                    <a:pt x="126" y="1"/>
                  </a:moveTo>
                  <a:cubicBezTo>
                    <a:pt x="121" y="1"/>
                    <a:pt x="117" y="2"/>
                    <a:pt x="113" y="7"/>
                  </a:cubicBezTo>
                  <a:cubicBezTo>
                    <a:pt x="83" y="39"/>
                    <a:pt x="45" y="75"/>
                    <a:pt x="11" y="106"/>
                  </a:cubicBezTo>
                  <a:cubicBezTo>
                    <a:pt x="3" y="113"/>
                    <a:pt x="1" y="127"/>
                    <a:pt x="9" y="136"/>
                  </a:cubicBezTo>
                  <a:cubicBezTo>
                    <a:pt x="12" y="141"/>
                    <a:pt x="18" y="144"/>
                    <a:pt x="24" y="144"/>
                  </a:cubicBezTo>
                  <a:cubicBezTo>
                    <a:pt x="29" y="144"/>
                    <a:pt x="34" y="142"/>
                    <a:pt x="39" y="138"/>
                  </a:cubicBezTo>
                  <a:cubicBezTo>
                    <a:pt x="81" y="105"/>
                    <a:pt x="111" y="70"/>
                    <a:pt x="141" y="25"/>
                  </a:cubicBezTo>
                  <a:cubicBezTo>
                    <a:pt x="149" y="14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4234273" y="6932952"/>
              <a:ext cx="325060" cy="341603"/>
            </a:xfrm>
            <a:custGeom>
              <a:rect b="b" l="l" r="r" t="t"/>
              <a:pathLst>
                <a:path extrusionOk="0" h="4295" w="4087">
                  <a:moveTo>
                    <a:pt x="1029" y="0"/>
                  </a:moveTo>
                  <a:cubicBezTo>
                    <a:pt x="1014" y="0"/>
                    <a:pt x="997" y="1"/>
                    <a:pt x="981" y="2"/>
                  </a:cubicBezTo>
                  <a:cubicBezTo>
                    <a:pt x="957" y="2"/>
                    <a:pt x="933" y="1"/>
                    <a:pt x="910" y="1"/>
                  </a:cubicBezTo>
                  <a:cubicBezTo>
                    <a:pt x="898" y="1"/>
                    <a:pt x="886" y="1"/>
                    <a:pt x="875" y="2"/>
                  </a:cubicBezTo>
                  <a:cubicBezTo>
                    <a:pt x="734" y="17"/>
                    <a:pt x="597" y="52"/>
                    <a:pt x="480" y="139"/>
                  </a:cubicBezTo>
                  <a:cubicBezTo>
                    <a:pt x="291" y="279"/>
                    <a:pt x="233" y="429"/>
                    <a:pt x="234" y="662"/>
                  </a:cubicBezTo>
                  <a:cubicBezTo>
                    <a:pt x="236" y="817"/>
                    <a:pt x="171" y="858"/>
                    <a:pt x="94" y="1009"/>
                  </a:cubicBezTo>
                  <a:cubicBezTo>
                    <a:pt x="0" y="1194"/>
                    <a:pt x="59" y="1427"/>
                    <a:pt x="228" y="1546"/>
                  </a:cubicBezTo>
                  <a:cubicBezTo>
                    <a:pt x="341" y="1625"/>
                    <a:pt x="449" y="1654"/>
                    <a:pt x="560" y="1654"/>
                  </a:cubicBezTo>
                  <a:cubicBezTo>
                    <a:pt x="645" y="1654"/>
                    <a:pt x="732" y="1637"/>
                    <a:pt x="824" y="1612"/>
                  </a:cubicBezTo>
                  <a:cubicBezTo>
                    <a:pt x="862" y="1601"/>
                    <a:pt x="902" y="1595"/>
                    <a:pt x="940" y="1595"/>
                  </a:cubicBezTo>
                  <a:cubicBezTo>
                    <a:pt x="1051" y="1595"/>
                    <a:pt x="1151" y="1643"/>
                    <a:pt x="1182" y="1759"/>
                  </a:cubicBezTo>
                  <a:cubicBezTo>
                    <a:pt x="1222" y="1910"/>
                    <a:pt x="1202" y="2008"/>
                    <a:pt x="1291" y="2154"/>
                  </a:cubicBezTo>
                  <a:cubicBezTo>
                    <a:pt x="1448" y="2410"/>
                    <a:pt x="1708" y="2291"/>
                    <a:pt x="1918" y="2373"/>
                  </a:cubicBezTo>
                  <a:cubicBezTo>
                    <a:pt x="2090" y="2438"/>
                    <a:pt x="2147" y="2664"/>
                    <a:pt x="2005" y="2790"/>
                  </a:cubicBezTo>
                  <a:cubicBezTo>
                    <a:pt x="1829" y="2949"/>
                    <a:pt x="1631" y="3121"/>
                    <a:pt x="1592" y="3369"/>
                  </a:cubicBezTo>
                  <a:cubicBezTo>
                    <a:pt x="1576" y="3466"/>
                    <a:pt x="1594" y="3580"/>
                    <a:pt x="1666" y="3651"/>
                  </a:cubicBezTo>
                  <a:cubicBezTo>
                    <a:pt x="1779" y="3763"/>
                    <a:pt x="1984" y="3660"/>
                    <a:pt x="2036" y="3825"/>
                  </a:cubicBezTo>
                  <a:cubicBezTo>
                    <a:pt x="2086" y="3979"/>
                    <a:pt x="2143" y="4128"/>
                    <a:pt x="2286" y="4217"/>
                  </a:cubicBezTo>
                  <a:cubicBezTo>
                    <a:pt x="2371" y="4269"/>
                    <a:pt x="2468" y="4294"/>
                    <a:pt x="2566" y="4294"/>
                  </a:cubicBezTo>
                  <a:cubicBezTo>
                    <a:pt x="2886" y="4294"/>
                    <a:pt x="3219" y="4033"/>
                    <a:pt x="3212" y="3632"/>
                  </a:cubicBezTo>
                  <a:cubicBezTo>
                    <a:pt x="3207" y="3347"/>
                    <a:pt x="3347" y="3344"/>
                    <a:pt x="3556" y="3342"/>
                  </a:cubicBezTo>
                  <a:cubicBezTo>
                    <a:pt x="3917" y="3337"/>
                    <a:pt x="4087" y="2883"/>
                    <a:pt x="3852" y="2510"/>
                  </a:cubicBezTo>
                  <a:cubicBezTo>
                    <a:pt x="3770" y="2382"/>
                    <a:pt x="3666" y="2280"/>
                    <a:pt x="3527" y="2214"/>
                  </a:cubicBezTo>
                  <a:cubicBezTo>
                    <a:pt x="3489" y="2198"/>
                    <a:pt x="3487" y="2193"/>
                    <a:pt x="3508" y="2161"/>
                  </a:cubicBezTo>
                  <a:cubicBezTo>
                    <a:pt x="3847" y="1604"/>
                    <a:pt x="3633" y="987"/>
                    <a:pt x="2988" y="894"/>
                  </a:cubicBezTo>
                  <a:cubicBezTo>
                    <a:pt x="2872" y="878"/>
                    <a:pt x="2783" y="878"/>
                    <a:pt x="2744" y="720"/>
                  </a:cubicBezTo>
                  <a:cubicBezTo>
                    <a:pt x="2708" y="578"/>
                    <a:pt x="2768" y="412"/>
                    <a:pt x="2492" y="171"/>
                  </a:cubicBezTo>
                  <a:cubicBezTo>
                    <a:pt x="2359" y="56"/>
                    <a:pt x="2186" y="6"/>
                    <a:pt x="2026" y="6"/>
                  </a:cubicBezTo>
                  <a:cubicBezTo>
                    <a:pt x="1908" y="6"/>
                    <a:pt x="1798" y="32"/>
                    <a:pt x="1716" y="80"/>
                  </a:cubicBezTo>
                  <a:cubicBezTo>
                    <a:pt x="1660" y="113"/>
                    <a:pt x="1611" y="125"/>
                    <a:pt x="1565" y="125"/>
                  </a:cubicBezTo>
                  <a:cubicBezTo>
                    <a:pt x="1418" y="125"/>
                    <a:pt x="1294" y="0"/>
                    <a:pt x="1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4422378" y="6982026"/>
              <a:ext cx="84068" cy="274237"/>
            </a:xfrm>
            <a:custGeom>
              <a:rect b="b" l="l" r="r" t="t"/>
              <a:pathLst>
                <a:path extrusionOk="0" h="3448" w="1057">
                  <a:moveTo>
                    <a:pt x="21" y="1"/>
                  </a:moveTo>
                  <a:cubicBezTo>
                    <a:pt x="11" y="1"/>
                    <a:pt x="1" y="9"/>
                    <a:pt x="4" y="22"/>
                  </a:cubicBezTo>
                  <a:cubicBezTo>
                    <a:pt x="39" y="194"/>
                    <a:pt x="105" y="368"/>
                    <a:pt x="235" y="493"/>
                  </a:cubicBezTo>
                  <a:cubicBezTo>
                    <a:pt x="414" y="671"/>
                    <a:pt x="754" y="683"/>
                    <a:pt x="801" y="972"/>
                  </a:cubicBezTo>
                  <a:cubicBezTo>
                    <a:pt x="861" y="1232"/>
                    <a:pt x="633" y="1491"/>
                    <a:pt x="748" y="1745"/>
                  </a:cubicBezTo>
                  <a:cubicBezTo>
                    <a:pt x="809" y="1901"/>
                    <a:pt x="1009" y="2001"/>
                    <a:pt x="1005" y="2173"/>
                  </a:cubicBezTo>
                  <a:cubicBezTo>
                    <a:pt x="998" y="2250"/>
                    <a:pt x="926" y="2306"/>
                    <a:pt x="855" y="2351"/>
                  </a:cubicBezTo>
                  <a:cubicBezTo>
                    <a:pt x="707" y="2440"/>
                    <a:pt x="533" y="2536"/>
                    <a:pt x="474" y="2711"/>
                  </a:cubicBezTo>
                  <a:cubicBezTo>
                    <a:pt x="405" y="2954"/>
                    <a:pt x="457" y="3255"/>
                    <a:pt x="215" y="3410"/>
                  </a:cubicBezTo>
                  <a:cubicBezTo>
                    <a:pt x="207" y="3416"/>
                    <a:pt x="204" y="3429"/>
                    <a:pt x="210" y="3439"/>
                  </a:cubicBezTo>
                  <a:cubicBezTo>
                    <a:pt x="215" y="3445"/>
                    <a:pt x="222" y="3448"/>
                    <a:pt x="228" y="3448"/>
                  </a:cubicBezTo>
                  <a:cubicBezTo>
                    <a:pt x="232" y="3448"/>
                    <a:pt x="236" y="3447"/>
                    <a:pt x="240" y="3444"/>
                  </a:cubicBezTo>
                  <a:cubicBezTo>
                    <a:pt x="492" y="3286"/>
                    <a:pt x="452" y="2970"/>
                    <a:pt x="515" y="2726"/>
                  </a:cubicBezTo>
                  <a:cubicBezTo>
                    <a:pt x="572" y="2558"/>
                    <a:pt x="736" y="2474"/>
                    <a:pt x="878" y="2387"/>
                  </a:cubicBezTo>
                  <a:cubicBezTo>
                    <a:pt x="954" y="2338"/>
                    <a:pt x="1039" y="2275"/>
                    <a:pt x="1049" y="2176"/>
                  </a:cubicBezTo>
                  <a:cubicBezTo>
                    <a:pt x="1056" y="1978"/>
                    <a:pt x="854" y="1886"/>
                    <a:pt x="788" y="1725"/>
                  </a:cubicBezTo>
                  <a:cubicBezTo>
                    <a:pt x="680" y="1486"/>
                    <a:pt x="906" y="1219"/>
                    <a:pt x="840" y="962"/>
                  </a:cubicBezTo>
                  <a:cubicBezTo>
                    <a:pt x="716" y="478"/>
                    <a:pt x="171" y="746"/>
                    <a:pt x="36" y="14"/>
                  </a:cubicBezTo>
                  <a:cubicBezTo>
                    <a:pt x="34" y="5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4225922" y="6954109"/>
              <a:ext cx="35234" cy="82239"/>
            </a:xfrm>
            <a:custGeom>
              <a:rect b="b" l="l" r="r" t="t"/>
              <a:pathLst>
                <a:path extrusionOk="0" h="1034" w="443">
                  <a:moveTo>
                    <a:pt x="419" y="1"/>
                  </a:moveTo>
                  <a:cubicBezTo>
                    <a:pt x="415" y="1"/>
                    <a:pt x="411" y="2"/>
                    <a:pt x="408" y="6"/>
                  </a:cubicBezTo>
                  <a:cubicBezTo>
                    <a:pt x="301" y="104"/>
                    <a:pt x="318" y="262"/>
                    <a:pt x="298" y="391"/>
                  </a:cubicBezTo>
                  <a:cubicBezTo>
                    <a:pt x="252" y="599"/>
                    <a:pt x="1" y="793"/>
                    <a:pt x="113" y="1022"/>
                  </a:cubicBezTo>
                  <a:cubicBezTo>
                    <a:pt x="118" y="1030"/>
                    <a:pt x="124" y="1034"/>
                    <a:pt x="131" y="1034"/>
                  </a:cubicBezTo>
                  <a:cubicBezTo>
                    <a:pt x="146" y="1034"/>
                    <a:pt x="161" y="1018"/>
                    <a:pt x="151" y="1002"/>
                  </a:cubicBezTo>
                  <a:cubicBezTo>
                    <a:pt x="68" y="839"/>
                    <a:pt x="222" y="675"/>
                    <a:pt x="291" y="530"/>
                  </a:cubicBezTo>
                  <a:cubicBezTo>
                    <a:pt x="395" y="377"/>
                    <a:pt x="302" y="166"/>
                    <a:pt x="432" y="28"/>
                  </a:cubicBezTo>
                  <a:cubicBezTo>
                    <a:pt x="443" y="16"/>
                    <a:pt x="431" y="1"/>
                    <a:pt x="419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37"/>
          <p:cNvSpPr txBox="1"/>
          <p:nvPr/>
        </p:nvSpPr>
        <p:spPr>
          <a:xfrm>
            <a:off x="3515200" y="1037100"/>
            <a:ext cx="56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58" name="Google Shape;1158;p37"/>
          <p:cNvSpPr txBox="1"/>
          <p:nvPr/>
        </p:nvSpPr>
        <p:spPr>
          <a:xfrm>
            <a:off x="3253000" y="848650"/>
            <a:ext cx="5801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Directions: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As a group, discuss and jot 5 possible solutions to the ongoing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problem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of systemic racism in the United States. Allow each person to speak and write their idea, even if it seems improbable. Jot into slide 8 of your </a:t>
            </a:r>
            <a:r>
              <a:rPr lang="en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r:id="rId3"/>
              </a:rPr>
              <a:t>Group PPA Slideshow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.</a:t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59" name="Google Shape;1159;p37"/>
          <p:cNvSpPr txBox="1"/>
          <p:nvPr/>
        </p:nvSpPr>
        <p:spPr>
          <a:xfrm rot="677632">
            <a:off x="4756478" y="3208224"/>
            <a:ext cx="3146429" cy="6155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Sum Up: What were some of your solutions?</a:t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38"/>
          <p:cNvGrpSpPr/>
          <p:nvPr/>
        </p:nvGrpSpPr>
        <p:grpSpPr>
          <a:xfrm>
            <a:off x="1070815" y="2098022"/>
            <a:ext cx="9536400" cy="6723141"/>
            <a:chOff x="1070815" y="2098022"/>
            <a:chExt cx="9536400" cy="6723141"/>
          </a:xfrm>
        </p:grpSpPr>
        <p:sp>
          <p:nvSpPr>
            <p:cNvPr id="1165" name="Google Shape;1165;p38"/>
            <p:cNvSpPr/>
            <p:nvPr/>
          </p:nvSpPr>
          <p:spPr>
            <a:xfrm>
              <a:off x="1070815" y="2238588"/>
              <a:ext cx="9536400" cy="6582575"/>
            </a:xfrm>
            <a:custGeom>
              <a:rect b="b" l="l" r="r" t="t"/>
              <a:pathLst>
                <a:path extrusionOk="0" h="263303" w="381456">
                  <a:moveTo>
                    <a:pt x="364771" y="75440"/>
                  </a:moveTo>
                  <a:cubicBezTo>
                    <a:pt x="354357" y="43182"/>
                    <a:pt x="323623" y="-379"/>
                    <a:pt x="292381" y="2"/>
                  </a:cubicBezTo>
                  <a:cubicBezTo>
                    <a:pt x="261139" y="383"/>
                    <a:pt x="216562" y="62232"/>
                    <a:pt x="177319" y="77726"/>
                  </a:cubicBezTo>
                  <a:cubicBezTo>
                    <a:pt x="138076" y="93220"/>
                    <a:pt x="86387" y="78742"/>
                    <a:pt x="56923" y="92966"/>
                  </a:cubicBezTo>
                  <a:cubicBezTo>
                    <a:pt x="27459" y="107190"/>
                    <a:pt x="-4545" y="134749"/>
                    <a:pt x="535" y="163070"/>
                  </a:cubicBezTo>
                  <a:cubicBezTo>
                    <a:pt x="5615" y="191391"/>
                    <a:pt x="28348" y="257812"/>
                    <a:pt x="87403" y="262892"/>
                  </a:cubicBezTo>
                  <a:cubicBezTo>
                    <a:pt x="146458" y="267972"/>
                    <a:pt x="308637" y="224792"/>
                    <a:pt x="354865" y="193550"/>
                  </a:cubicBezTo>
                  <a:cubicBezTo>
                    <a:pt x="401093" y="162308"/>
                    <a:pt x="375185" y="107698"/>
                    <a:pt x="364771" y="75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166" name="Google Shape;1166;p38"/>
            <p:cNvSpPr/>
            <p:nvPr/>
          </p:nvSpPr>
          <p:spPr>
            <a:xfrm>
              <a:off x="1405424" y="4776197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709625" y="489355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4881724" y="40549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6659699" y="27306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8829424" y="2098022"/>
              <a:ext cx="195000" cy="195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4441000" y="4179425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6894500" y="25365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9024425" y="2346700"/>
              <a:ext cx="70500" cy="70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4" name="Google Shape;1174;p38"/>
          <p:cNvSpPr txBox="1"/>
          <p:nvPr>
            <p:ph type="title"/>
          </p:nvPr>
        </p:nvSpPr>
        <p:spPr>
          <a:xfrm>
            <a:off x="0" y="0"/>
            <a:ext cx="908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Step 6: Choosing the Best Solution</a:t>
            </a:r>
            <a:endParaRPr/>
          </a:p>
        </p:txBody>
      </p:sp>
      <p:sp>
        <p:nvSpPr>
          <p:cNvPr id="1175" name="Google Shape;1175;p38"/>
          <p:cNvSpPr txBox="1"/>
          <p:nvPr>
            <p:ph idx="1" type="body"/>
          </p:nvPr>
        </p:nvSpPr>
        <p:spPr>
          <a:xfrm>
            <a:off x="180425" y="651400"/>
            <a:ext cx="5432400" cy="24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AutoNum type="arabicPeriod"/>
            </a:pP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 order for a solution to be the “best,” it has to be both most effective and most feasible. Read the definitions for each of those terms below.</a:t>
            </a:r>
            <a:b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Effective–successful in producing a desired or intended result</a:t>
            </a:r>
            <a:br>
              <a:rPr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Feasible–possible to do easily or conveniently</a:t>
            </a:r>
            <a:endParaRPr sz="11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AutoNum type="arabicPeriod"/>
            </a:pP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Copy/ Paste your solutions from slide 8 into the new chart on slide 9 of your  </a:t>
            </a:r>
            <a:r>
              <a:rPr lang="en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Group PPA Slideshow</a:t>
            </a: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1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AutoNum type="arabicPeriod"/>
            </a:pP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Discuss and brainstorm the possible problems that may arise with trying to implement each solution. Then, give each solution a rating of “effective” and “feasible” from 3-1 (3 is highest, 1 is lowest)</a:t>
            </a:r>
            <a:endParaRPr sz="11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AutoNum type="arabicPeriod"/>
            </a:pP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Choose the solution with the highest effective AND feasibility rating</a:t>
            </a:r>
            <a:endParaRPr sz="11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AutoNum type="arabicPeriod"/>
            </a:pPr>
            <a:r>
              <a:rPr lang="en" sz="1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On Slide 10, present your agreed upon solution to be implemented nationwide</a:t>
            </a:r>
            <a:endParaRPr sz="11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176" name="Google Shape;1176;p38"/>
          <p:cNvGrpSpPr/>
          <p:nvPr/>
        </p:nvGrpSpPr>
        <p:grpSpPr>
          <a:xfrm>
            <a:off x="5198238" y="651390"/>
            <a:ext cx="1794403" cy="4000410"/>
            <a:chOff x="6656567" y="6361399"/>
            <a:chExt cx="1238458" cy="2760807"/>
          </a:xfrm>
        </p:grpSpPr>
        <p:sp>
          <p:nvSpPr>
            <p:cNvPr id="1177" name="Google Shape;1177;p38"/>
            <p:cNvSpPr/>
            <p:nvPr/>
          </p:nvSpPr>
          <p:spPr>
            <a:xfrm>
              <a:off x="7393078" y="8844464"/>
              <a:ext cx="233992" cy="268272"/>
            </a:xfrm>
            <a:custGeom>
              <a:rect b="b" l="l" r="r" t="t"/>
              <a:pathLst>
                <a:path extrusionOk="0" h="3373" w="2942">
                  <a:moveTo>
                    <a:pt x="1245" y="1"/>
                  </a:moveTo>
                  <a:cubicBezTo>
                    <a:pt x="605" y="128"/>
                    <a:pt x="355" y="188"/>
                    <a:pt x="1" y="244"/>
                  </a:cubicBezTo>
                  <a:cubicBezTo>
                    <a:pt x="282" y="1481"/>
                    <a:pt x="258" y="1485"/>
                    <a:pt x="319" y="2031"/>
                  </a:cubicBezTo>
                  <a:cubicBezTo>
                    <a:pt x="328" y="2110"/>
                    <a:pt x="303" y="2446"/>
                    <a:pt x="258" y="2614"/>
                  </a:cubicBezTo>
                  <a:cubicBezTo>
                    <a:pt x="213" y="2787"/>
                    <a:pt x="140" y="3079"/>
                    <a:pt x="269" y="3232"/>
                  </a:cubicBezTo>
                  <a:cubicBezTo>
                    <a:pt x="344" y="3322"/>
                    <a:pt x="458" y="3351"/>
                    <a:pt x="584" y="3351"/>
                  </a:cubicBezTo>
                  <a:cubicBezTo>
                    <a:pt x="718" y="3351"/>
                    <a:pt x="867" y="3317"/>
                    <a:pt x="997" y="3290"/>
                  </a:cubicBezTo>
                  <a:cubicBezTo>
                    <a:pt x="1054" y="3278"/>
                    <a:pt x="1115" y="3273"/>
                    <a:pt x="1176" y="3273"/>
                  </a:cubicBezTo>
                  <a:cubicBezTo>
                    <a:pt x="1450" y="3273"/>
                    <a:pt x="1756" y="3371"/>
                    <a:pt x="2040" y="3371"/>
                  </a:cubicBezTo>
                  <a:cubicBezTo>
                    <a:pt x="2049" y="3371"/>
                    <a:pt x="2058" y="3371"/>
                    <a:pt x="2067" y="3371"/>
                  </a:cubicBezTo>
                  <a:cubicBezTo>
                    <a:pt x="2121" y="3371"/>
                    <a:pt x="2182" y="3373"/>
                    <a:pt x="2246" y="3373"/>
                  </a:cubicBezTo>
                  <a:cubicBezTo>
                    <a:pt x="2507" y="3373"/>
                    <a:pt x="2820" y="3349"/>
                    <a:pt x="2906" y="3109"/>
                  </a:cubicBezTo>
                  <a:cubicBezTo>
                    <a:pt x="2941" y="3009"/>
                    <a:pt x="2793" y="2983"/>
                    <a:pt x="2733" y="2967"/>
                  </a:cubicBezTo>
                  <a:cubicBezTo>
                    <a:pt x="2408" y="2883"/>
                    <a:pt x="2121" y="2695"/>
                    <a:pt x="1835" y="2521"/>
                  </a:cubicBezTo>
                  <a:cubicBezTo>
                    <a:pt x="1156" y="2106"/>
                    <a:pt x="1252" y="1328"/>
                    <a:pt x="1247" y="631"/>
                  </a:cubicBezTo>
                  <a:cubicBezTo>
                    <a:pt x="1245" y="421"/>
                    <a:pt x="1245" y="211"/>
                    <a:pt x="1245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7406599" y="9007833"/>
              <a:ext cx="229936" cy="114371"/>
            </a:xfrm>
            <a:custGeom>
              <a:rect b="b" l="l" r="r" t="t"/>
              <a:pathLst>
                <a:path extrusionOk="0" h="1438" w="2891">
                  <a:moveTo>
                    <a:pt x="226" y="1"/>
                  </a:moveTo>
                  <a:cubicBezTo>
                    <a:pt x="184" y="1"/>
                    <a:pt x="143" y="18"/>
                    <a:pt x="103" y="48"/>
                  </a:cubicBezTo>
                  <a:cubicBezTo>
                    <a:pt x="43" y="91"/>
                    <a:pt x="11" y="152"/>
                    <a:pt x="9" y="231"/>
                  </a:cubicBezTo>
                  <a:cubicBezTo>
                    <a:pt x="0" y="500"/>
                    <a:pt x="2" y="772"/>
                    <a:pt x="35" y="1039"/>
                  </a:cubicBezTo>
                  <a:cubicBezTo>
                    <a:pt x="38" y="1066"/>
                    <a:pt x="42" y="1092"/>
                    <a:pt x="47" y="1117"/>
                  </a:cubicBezTo>
                  <a:cubicBezTo>
                    <a:pt x="79" y="1276"/>
                    <a:pt x="154" y="1414"/>
                    <a:pt x="329" y="1425"/>
                  </a:cubicBezTo>
                  <a:cubicBezTo>
                    <a:pt x="469" y="1435"/>
                    <a:pt x="737" y="1438"/>
                    <a:pt x="1030" y="1438"/>
                  </a:cubicBezTo>
                  <a:cubicBezTo>
                    <a:pt x="1602" y="1438"/>
                    <a:pt x="2273" y="1426"/>
                    <a:pt x="2297" y="1425"/>
                  </a:cubicBezTo>
                  <a:cubicBezTo>
                    <a:pt x="2449" y="1420"/>
                    <a:pt x="2600" y="1410"/>
                    <a:pt x="2746" y="1354"/>
                  </a:cubicBezTo>
                  <a:cubicBezTo>
                    <a:pt x="2859" y="1311"/>
                    <a:pt x="2890" y="1205"/>
                    <a:pt x="2856" y="1108"/>
                  </a:cubicBezTo>
                  <a:cubicBezTo>
                    <a:pt x="2845" y="1075"/>
                    <a:pt x="2825" y="1042"/>
                    <a:pt x="2798" y="1015"/>
                  </a:cubicBezTo>
                  <a:cubicBezTo>
                    <a:pt x="2699" y="913"/>
                    <a:pt x="2566" y="861"/>
                    <a:pt x="2448" y="789"/>
                  </a:cubicBezTo>
                  <a:cubicBezTo>
                    <a:pt x="2307" y="703"/>
                    <a:pt x="2162" y="630"/>
                    <a:pt x="2025" y="542"/>
                  </a:cubicBezTo>
                  <a:cubicBezTo>
                    <a:pt x="1883" y="452"/>
                    <a:pt x="1745" y="349"/>
                    <a:pt x="1587" y="291"/>
                  </a:cubicBezTo>
                  <a:cubicBezTo>
                    <a:pt x="1567" y="283"/>
                    <a:pt x="1547" y="280"/>
                    <a:pt x="1525" y="280"/>
                  </a:cubicBezTo>
                  <a:cubicBezTo>
                    <a:pt x="1423" y="280"/>
                    <a:pt x="1309" y="357"/>
                    <a:pt x="1217" y="380"/>
                  </a:cubicBezTo>
                  <a:cubicBezTo>
                    <a:pt x="1151" y="396"/>
                    <a:pt x="1085" y="407"/>
                    <a:pt x="1019" y="407"/>
                  </a:cubicBezTo>
                  <a:cubicBezTo>
                    <a:pt x="978" y="407"/>
                    <a:pt x="938" y="403"/>
                    <a:pt x="898" y="393"/>
                  </a:cubicBezTo>
                  <a:cubicBezTo>
                    <a:pt x="695" y="347"/>
                    <a:pt x="531" y="187"/>
                    <a:pt x="369" y="60"/>
                  </a:cubicBezTo>
                  <a:cubicBezTo>
                    <a:pt x="354" y="49"/>
                    <a:pt x="340" y="41"/>
                    <a:pt x="325" y="33"/>
                  </a:cubicBezTo>
                  <a:cubicBezTo>
                    <a:pt x="291" y="11"/>
                    <a:pt x="258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7410338" y="9095960"/>
              <a:ext cx="226198" cy="26247"/>
            </a:xfrm>
            <a:custGeom>
              <a:rect b="b" l="l" r="r" t="t"/>
              <a:pathLst>
                <a:path extrusionOk="0" h="330" w="2844">
                  <a:moveTo>
                    <a:pt x="2720" y="1"/>
                  </a:moveTo>
                  <a:cubicBezTo>
                    <a:pt x="2662" y="1"/>
                    <a:pt x="2604" y="1"/>
                    <a:pt x="2546" y="1"/>
                  </a:cubicBezTo>
                  <a:lnTo>
                    <a:pt x="1402" y="5"/>
                  </a:lnTo>
                  <a:cubicBezTo>
                    <a:pt x="949" y="6"/>
                    <a:pt x="496" y="8"/>
                    <a:pt x="41" y="9"/>
                  </a:cubicBezTo>
                  <a:lnTo>
                    <a:pt x="0" y="9"/>
                  </a:lnTo>
                  <a:cubicBezTo>
                    <a:pt x="32" y="168"/>
                    <a:pt x="107" y="306"/>
                    <a:pt x="282" y="317"/>
                  </a:cubicBezTo>
                  <a:cubicBezTo>
                    <a:pt x="422" y="327"/>
                    <a:pt x="690" y="330"/>
                    <a:pt x="983" y="330"/>
                  </a:cubicBezTo>
                  <a:cubicBezTo>
                    <a:pt x="1555" y="330"/>
                    <a:pt x="2226" y="318"/>
                    <a:pt x="2250" y="317"/>
                  </a:cubicBezTo>
                  <a:cubicBezTo>
                    <a:pt x="2402" y="312"/>
                    <a:pt x="2553" y="302"/>
                    <a:pt x="2699" y="246"/>
                  </a:cubicBezTo>
                  <a:cubicBezTo>
                    <a:pt x="2812" y="203"/>
                    <a:pt x="2843" y="97"/>
                    <a:pt x="2808" y="1"/>
                  </a:cubicBezTo>
                  <a:cubicBezTo>
                    <a:pt x="2779" y="1"/>
                    <a:pt x="2750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7518349" y="8988824"/>
              <a:ext cx="32530" cy="51618"/>
            </a:xfrm>
            <a:custGeom>
              <a:rect b="b" l="l" r="r" t="t"/>
              <a:pathLst>
                <a:path extrusionOk="0" h="649" w="409">
                  <a:moveTo>
                    <a:pt x="229" y="46"/>
                  </a:moveTo>
                  <a:cubicBezTo>
                    <a:pt x="301" y="46"/>
                    <a:pt x="366" y="179"/>
                    <a:pt x="290" y="542"/>
                  </a:cubicBezTo>
                  <a:lnTo>
                    <a:pt x="283" y="586"/>
                  </a:lnTo>
                  <a:cubicBezTo>
                    <a:pt x="282" y="592"/>
                    <a:pt x="281" y="596"/>
                    <a:pt x="281" y="599"/>
                  </a:cubicBezTo>
                  <a:lnTo>
                    <a:pt x="281" y="599"/>
                  </a:lnTo>
                  <a:lnTo>
                    <a:pt x="275" y="593"/>
                  </a:lnTo>
                  <a:cubicBezTo>
                    <a:pt x="0" y="330"/>
                    <a:pt x="123" y="46"/>
                    <a:pt x="229" y="46"/>
                  </a:cubicBezTo>
                  <a:close/>
                  <a:moveTo>
                    <a:pt x="228" y="0"/>
                  </a:moveTo>
                  <a:cubicBezTo>
                    <a:pt x="211" y="0"/>
                    <a:pt x="195" y="4"/>
                    <a:pt x="180" y="11"/>
                  </a:cubicBezTo>
                  <a:cubicBezTo>
                    <a:pt x="58" y="79"/>
                    <a:pt x="55" y="235"/>
                    <a:pt x="84" y="354"/>
                  </a:cubicBezTo>
                  <a:cubicBezTo>
                    <a:pt x="109" y="465"/>
                    <a:pt x="176" y="569"/>
                    <a:pt x="271" y="634"/>
                  </a:cubicBezTo>
                  <a:cubicBezTo>
                    <a:pt x="277" y="641"/>
                    <a:pt x="297" y="649"/>
                    <a:pt x="309" y="649"/>
                  </a:cubicBezTo>
                  <a:cubicBezTo>
                    <a:pt x="309" y="649"/>
                    <a:pt x="310" y="649"/>
                    <a:pt x="311" y="649"/>
                  </a:cubicBezTo>
                  <a:cubicBezTo>
                    <a:pt x="329" y="613"/>
                    <a:pt x="327" y="583"/>
                    <a:pt x="334" y="550"/>
                  </a:cubicBezTo>
                  <a:lnTo>
                    <a:pt x="349" y="463"/>
                  </a:lnTo>
                  <a:cubicBezTo>
                    <a:pt x="368" y="319"/>
                    <a:pt x="408" y="130"/>
                    <a:pt x="286" y="18"/>
                  </a:cubicBezTo>
                  <a:cubicBezTo>
                    <a:pt x="270" y="6"/>
                    <a:pt x="249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7540221" y="9003777"/>
              <a:ext cx="45812" cy="37143"/>
            </a:xfrm>
            <a:custGeom>
              <a:rect b="b" l="l" r="r" t="t"/>
              <a:pathLst>
                <a:path extrusionOk="0" h="467" w="576">
                  <a:moveTo>
                    <a:pt x="425" y="49"/>
                  </a:moveTo>
                  <a:cubicBezTo>
                    <a:pt x="449" y="49"/>
                    <a:pt x="468" y="58"/>
                    <a:pt x="478" y="81"/>
                  </a:cubicBezTo>
                  <a:cubicBezTo>
                    <a:pt x="522" y="181"/>
                    <a:pt x="409" y="280"/>
                    <a:pt x="334" y="338"/>
                  </a:cubicBezTo>
                  <a:cubicBezTo>
                    <a:pt x="259" y="398"/>
                    <a:pt x="165" y="431"/>
                    <a:pt x="69" y="431"/>
                  </a:cubicBezTo>
                  <a:cubicBezTo>
                    <a:pt x="65" y="431"/>
                    <a:pt x="61" y="431"/>
                    <a:pt x="57" y="431"/>
                  </a:cubicBezTo>
                  <a:lnTo>
                    <a:pt x="57" y="431"/>
                  </a:lnTo>
                  <a:cubicBezTo>
                    <a:pt x="66" y="416"/>
                    <a:pt x="81" y="393"/>
                    <a:pt x="86" y="384"/>
                  </a:cubicBezTo>
                  <a:cubicBezTo>
                    <a:pt x="163" y="271"/>
                    <a:pt x="234" y="133"/>
                    <a:pt x="358" y="69"/>
                  </a:cubicBezTo>
                  <a:cubicBezTo>
                    <a:pt x="381" y="56"/>
                    <a:pt x="405" y="49"/>
                    <a:pt x="425" y="49"/>
                  </a:cubicBezTo>
                  <a:close/>
                  <a:moveTo>
                    <a:pt x="432" y="1"/>
                  </a:moveTo>
                  <a:cubicBezTo>
                    <a:pt x="271" y="10"/>
                    <a:pt x="178" y="166"/>
                    <a:pt x="95" y="285"/>
                  </a:cubicBezTo>
                  <a:cubicBezTo>
                    <a:pt x="80" y="309"/>
                    <a:pt x="39" y="373"/>
                    <a:pt x="24" y="395"/>
                  </a:cubicBezTo>
                  <a:cubicBezTo>
                    <a:pt x="14" y="411"/>
                    <a:pt x="3" y="431"/>
                    <a:pt x="1" y="450"/>
                  </a:cubicBezTo>
                  <a:cubicBezTo>
                    <a:pt x="9" y="459"/>
                    <a:pt x="31" y="465"/>
                    <a:pt x="41" y="465"/>
                  </a:cubicBezTo>
                  <a:cubicBezTo>
                    <a:pt x="52" y="466"/>
                    <a:pt x="64" y="466"/>
                    <a:pt x="75" y="466"/>
                  </a:cubicBezTo>
                  <a:cubicBezTo>
                    <a:pt x="177" y="466"/>
                    <a:pt x="279" y="430"/>
                    <a:pt x="359" y="369"/>
                  </a:cubicBezTo>
                  <a:cubicBezTo>
                    <a:pt x="452" y="300"/>
                    <a:pt x="576" y="194"/>
                    <a:pt x="521" y="60"/>
                  </a:cubicBezTo>
                  <a:cubicBezTo>
                    <a:pt x="507" y="29"/>
                    <a:pt x="46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7418053" y="9021832"/>
              <a:ext cx="112542" cy="38495"/>
            </a:xfrm>
            <a:custGeom>
              <a:rect b="b" l="l" r="r" t="t"/>
              <a:pathLst>
                <a:path extrusionOk="0" h="484" w="1415">
                  <a:moveTo>
                    <a:pt x="21" y="1"/>
                  </a:moveTo>
                  <a:cubicBezTo>
                    <a:pt x="19" y="1"/>
                    <a:pt x="16" y="1"/>
                    <a:pt x="14" y="2"/>
                  </a:cubicBezTo>
                  <a:cubicBezTo>
                    <a:pt x="5" y="6"/>
                    <a:pt x="1" y="16"/>
                    <a:pt x="5" y="24"/>
                  </a:cubicBezTo>
                  <a:cubicBezTo>
                    <a:pt x="61" y="148"/>
                    <a:pt x="149" y="249"/>
                    <a:pt x="256" y="327"/>
                  </a:cubicBezTo>
                  <a:cubicBezTo>
                    <a:pt x="409" y="440"/>
                    <a:pt x="584" y="483"/>
                    <a:pt x="764" y="483"/>
                  </a:cubicBezTo>
                  <a:cubicBezTo>
                    <a:pt x="977" y="483"/>
                    <a:pt x="1195" y="422"/>
                    <a:pt x="1388" y="343"/>
                  </a:cubicBezTo>
                  <a:cubicBezTo>
                    <a:pt x="1414" y="334"/>
                    <a:pt x="1402" y="299"/>
                    <a:pt x="1381" y="299"/>
                  </a:cubicBezTo>
                  <a:cubicBezTo>
                    <a:pt x="1378" y="299"/>
                    <a:pt x="1375" y="300"/>
                    <a:pt x="1371" y="302"/>
                  </a:cubicBezTo>
                  <a:cubicBezTo>
                    <a:pt x="1186" y="383"/>
                    <a:pt x="974" y="435"/>
                    <a:pt x="770" y="435"/>
                  </a:cubicBezTo>
                  <a:cubicBezTo>
                    <a:pt x="470" y="435"/>
                    <a:pt x="188" y="321"/>
                    <a:pt x="38" y="13"/>
                  </a:cubicBezTo>
                  <a:cubicBezTo>
                    <a:pt x="35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7229709" y="8844464"/>
              <a:ext cx="233992" cy="268272"/>
            </a:xfrm>
            <a:custGeom>
              <a:rect b="b" l="l" r="r" t="t"/>
              <a:pathLst>
                <a:path extrusionOk="0" h="3373" w="2942">
                  <a:moveTo>
                    <a:pt x="1245" y="1"/>
                  </a:moveTo>
                  <a:cubicBezTo>
                    <a:pt x="604" y="128"/>
                    <a:pt x="354" y="188"/>
                    <a:pt x="0" y="244"/>
                  </a:cubicBezTo>
                  <a:cubicBezTo>
                    <a:pt x="280" y="1481"/>
                    <a:pt x="257" y="1485"/>
                    <a:pt x="318" y="2031"/>
                  </a:cubicBezTo>
                  <a:cubicBezTo>
                    <a:pt x="327" y="2110"/>
                    <a:pt x="303" y="2446"/>
                    <a:pt x="258" y="2614"/>
                  </a:cubicBezTo>
                  <a:cubicBezTo>
                    <a:pt x="213" y="2787"/>
                    <a:pt x="140" y="3079"/>
                    <a:pt x="268" y="3232"/>
                  </a:cubicBezTo>
                  <a:cubicBezTo>
                    <a:pt x="343" y="3322"/>
                    <a:pt x="457" y="3351"/>
                    <a:pt x="583" y="3351"/>
                  </a:cubicBezTo>
                  <a:cubicBezTo>
                    <a:pt x="718" y="3351"/>
                    <a:pt x="866" y="3317"/>
                    <a:pt x="996" y="3290"/>
                  </a:cubicBezTo>
                  <a:cubicBezTo>
                    <a:pt x="1054" y="3278"/>
                    <a:pt x="1114" y="3273"/>
                    <a:pt x="1176" y="3273"/>
                  </a:cubicBezTo>
                  <a:cubicBezTo>
                    <a:pt x="1449" y="3273"/>
                    <a:pt x="1755" y="3371"/>
                    <a:pt x="2039" y="3371"/>
                  </a:cubicBezTo>
                  <a:cubicBezTo>
                    <a:pt x="2048" y="3371"/>
                    <a:pt x="2057" y="3371"/>
                    <a:pt x="2066" y="3371"/>
                  </a:cubicBezTo>
                  <a:cubicBezTo>
                    <a:pt x="2120" y="3371"/>
                    <a:pt x="2181" y="3373"/>
                    <a:pt x="2246" y="3373"/>
                  </a:cubicBezTo>
                  <a:cubicBezTo>
                    <a:pt x="2506" y="3373"/>
                    <a:pt x="2820" y="3349"/>
                    <a:pt x="2906" y="3109"/>
                  </a:cubicBezTo>
                  <a:cubicBezTo>
                    <a:pt x="2942" y="3009"/>
                    <a:pt x="2794" y="2983"/>
                    <a:pt x="2732" y="2967"/>
                  </a:cubicBezTo>
                  <a:cubicBezTo>
                    <a:pt x="2408" y="2883"/>
                    <a:pt x="2120" y="2695"/>
                    <a:pt x="1835" y="2521"/>
                  </a:cubicBezTo>
                  <a:cubicBezTo>
                    <a:pt x="1155" y="2106"/>
                    <a:pt x="1251" y="1328"/>
                    <a:pt x="1246" y="631"/>
                  </a:cubicBezTo>
                  <a:cubicBezTo>
                    <a:pt x="1245" y="421"/>
                    <a:pt x="1245" y="211"/>
                    <a:pt x="1245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7243151" y="9007833"/>
              <a:ext cx="229936" cy="114371"/>
            </a:xfrm>
            <a:custGeom>
              <a:rect b="b" l="l" r="r" t="t"/>
              <a:pathLst>
                <a:path extrusionOk="0" h="1438" w="2891">
                  <a:moveTo>
                    <a:pt x="226" y="1"/>
                  </a:moveTo>
                  <a:cubicBezTo>
                    <a:pt x="184" y="1"/>
                    <a:pt x="144" y="18"/>
                    <a:pt x="103" y="48"/>
                  </a:cubicBezTo>
                  <a:cubicBezTo>
                    <a:pt x="44" y="91"/>
                    <a:pt x="12" y="152"/>
                    <a:pt x="9" y="231"/>
                  </a:cubicBezTo>
                  <a:cubicBezTo>
                    <a:pt x="1" y="500"/>
                    <a:pt x="3" y="772"/>
                    <a:pt x="34" y="1039"/>
                  </a:cubicBezTo>
                  <a:cubicBezTo>
                    <a:pt x="38" y="1066"/>
                    <a:pt x="43" y="1092"/>
                    <a:pt x="48" y="1117"/>
                  </a:cubicBezTo>
                  <a:cubicBezTo>
                    <a:pt x="80" y="1276"/>
                    <a:pt x="155" y="1414"/>
                    <a:pt x="329" y="1425"/>
                  </a:cubicBezTo>
                  <a:cubicBezTo>
                    <a:pt x="469" y="1435"/>
                    <a:pt x="737" y="1438"/>
                    <a:pt x="1031" y="1438"/>
                  </a:cubicBezTo>
                  <a:cubicBezTo>
                    <a:pt x="1603" y="1438"/>
                    <a:pt x="2274" y="1426"/>
                    <a:pt x="2297" y="1425"/>
                  </a:cubicBezTo>
                  <a:cubicBezTo>
                    <a:pt x="2448" y="1420"/>
                    <a:pt x="2600" y="1410"/>
                    <a:pt x="2745" y="1354"/>
                  </a:cubicBezTo>
                  <a:cubicBezTo>
                    <a:pt x="2860" y="1311"/>
                    <a:pt x="2891" y="1205"/>
                    <a:pt x="2857" y="1108"/>
                  </a:cubicBezTo>
                  <a:cubicBezTo>
                    <a:pt x="2846" y="1075"/>
                    <a:pt x="2825" y="1042"/>
                    <a:pt x="2798" y="1015"/>
                  </a:cubicBezTo>
                  <a:cubicBezTo>
                    <a:pt x="2699" y="913"/>
                    <a:pt x="2565" y="861"/>
                    <a:pt x="2447" y="789"/>
                  </a:cubicBezTo>
                  <a:cubicBezTo>
                    <a:pt x="2308" y="703"/>
                    <a:pt x="2163" y="630"/>
                    <a:pt x="2025" y="542"/>
                  </a:cubicBezTo>
                  <a:cubicBezTo>
                    <a:pt x="1883" y="452"/>
                    <a:pt x="1746" y="349"/>
                    <a:pt x="1588" y="291"/>
                  </a:cubicBezTo>
                  <a:cubicBezTo>
                    <a:pt x="1568" y="283"/>
                    <a:pt x="1547" y="280"/>
                    <a:pt x="1526" y="280"/>
                  </a:cubicBezTo>
                  <a:cubicBezTo>
                    <a:pt x="1423" y="280"/>
                    <a:pt x="1309" y="357"/>
                    <a:pt x="1217" y="380"/>
                  </a:cubicBezTo>
                  <a:cubicBezTo>
                    <a:pt x="1152" y="396"/>
                    <a:pt x="1085" y="407"/>
                    <a:pt x="1019" y="407"/>
                  </a:cubicBezTo>
                  <a:cubicBezTo>
                    <a:pt x="979" y="407"/>
                    <a:pt x="939" y="403"/>
                    <a:pt x="899" y="393"/>
                  </a:cubicBezTo>
                  <a:cubicBezTo>
                    <a:pt x="696" y="347"/>
                    <a:pt x="531" y="187"/>
                    <a:pt x="368" y="60"/>
                  </a:cubicBezTo>
                  <a:cubicBezTo>
                    <a:pt x="355" y="49"/>
                    <a:pt x="340" y="41"/>
                    <a:pt x="326" y="33"/>
                  </a:cubicBezTo>
                  <a:cubicBezTo>
                    <a:pt x="292" y="11"/>
                    <a:pt x="259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7246889" y="9095960"/>
              <a:ext cx="226198" cy="26247"/>
            </a:xfrm>
            <a:custGeom>
              <a:rect b="b" l="l" r="r" t="t"/>
              <a:pathLst>
                <a:path extrusionOk="0" h="330" w="2844">
                  <a:moveTo>
                    <a:pt x="2721" y="1"/>
                  </a:moveTo>
                  <a:cubicBezTo>
                    <a:pt x="2662" y="1"/>
                    <a:pt x="2604" y="1"/>
                    <a:pt x="2546" y="1"/>
                  </a:cubicBezTo>
                  <a:lnTo>
                    <a:pt x="1402" y="5"/>
                  </a:lnTo>
                  <a:cubicBezTo>
                    <a:pt x="949" y="6"/>
                    <a:pt x="496" y="8"/>
                    <a:pt x="42" y="9"/>
                  </a:cubicBezTo>
                  <a:lnTo>
                    <a:pt x="1" y="9"/>
                  </a:lnTo>
                  <a:cubicBezTo>
                    <a:pt x="33" y="168"/>
                    <a:pt x="108" y="306"/>
                    <a:pt x="282" y="317"/>
                  </a:cubicBezTo>
                  <a:cubicBezTo>
                    <a:pt x="422" y="327"/>
                    <a:pt x="690" y="330"/>
                    <a:pt x="984" y="330"/>
                  </a:cubicBezTo>
                  <a:cubicBezTo>
                    <a:pt x="1556" y="330"/>
                    <a:pt x="2227" y="318"/>
                    <a:pt x="2250" y="317"/>
                  </a:cubicBezTo>
                  <a:cubicBezTo>
                    <a:pt x="2401" y="312"/>
                    <a:pt x="2553" y="302"/>
                    <a:pt x="2698" y="246"/>
                  </a:cubicBezTo>
                  <a:cubicBezTo>
                    <a:pt x="2813" y="203"/>
                    <a:pt x="2844" y="97"/>
                    <a:pt x="2809" y="1"/>
                  </a:cubicBezTo>
                  <a:cubicBezTo>
                    <a:pt x="2779" y="1"/>
                    <a:pt x="2750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7354980" y="8988824"/>
              <a:ext cx="32530" cy="51618"/>
            </a:xfrm>
            <a:custGeom>
              <a:rect b="b" l="l" r="r" t="t"/>
              <a:pathLst>
                <a:path extrusionOk="0" h="649" w="409">
                  <a:moveTo>
                    <a:pt x="229" y="47"/>
                  </a:moveTo>
                  <a:cubicBezTo>
                    <a:pt x="302" y="47"/>
                    <a:pt x="366" y="179"/>
                    <a:pt x="291" y="542"/>
                  </a:cubicBezTo>
                  <a:lnTo>
                    <a:pt x="283" y="586"/>
                  </a:lnTo>
                  <a:cubicBezTo>
                    <a:pt x="282" y="592"/>
                    <a:pt x="282" y="596"/>
                    <a:pt x="282" y="599"/>
                  </a:cubicBezTo>
                  <a:lnTo>
                    <a:pt x="282" y="599"/>
                  </a:lnTo>
                  <a:lnTo>
                    <a:pt x="275" y="593"/>
                  </a:lnTo>
                  <a:cubicBezTo>
                    <a:pt x="1" y="331"/>
                    <a:pt x="123" y="47"/>
                    <a:pt x="229" y="47"/>
                  </a:cubicBezTo>
                  <a:close/>
                  <a:moveTo>
                    <a:pt x="229" y="0"/>
                  </a:moveTo>
                  <a:cubicBezTo>
                    <a:pt x="212" y="0"/>
                    <a:pt x="195" y="4"/>
                    <a:pt x="181" y="11"/>
                  </a:cubicBezTo>
                  <a:cubicBezTo>
                    <a:pt x="59" y="79"/>
                    <a:pt x="56" y="235"/>
                    <a:pt x="84" y="354"/>
                  </a:cubicBezTo>
                  <a:cubicBezTo>
                    <a:pt x="110" y="465"/>
                    <a:pt x="177" y="569"/>
                    <a:pt x="271" y="634"/>
                  </a:cubicBezTo>
                  <a:cubicBezTo>
                    <a:pt x="278" y="641"/>
                    <a:pt x="297" y="649"/>
                    <a:pt x="309" y="649"/>
                  </a:cubicBezTo>
                  <a:cubicBezTo>
                    <a:pt x="310" y="649"/>
                    <a:pt x="311" y="649"/>
                    <a:pt x="311" y="649"/>
                  </a:cubicBezTo>
                  <a:cubicBezTo>
                    <a:pt x="330" y="613"/>
                    <a:pt x="328" y="583"/>
                    <a:pt x="335" y="550"/>
                  </a:cubicBezTo>
                  <a:lnTo>
                    <a:pt x="349" y="463"/>
                  </a:lnTo>
                  <a:cubicBezTo>
                    <a:pt x="369" y="319"/>
                    <a:pt x="409" y="130"/>
                    <a:pt x="287" y="18"/>
                  </a:cubicBezTo>
                  <a:cubicBezTo>
                    <a:pt x="271" y="6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7376853" y="9003777"/>
              <a:ext cx="45812" cy="37143"/>
            </a:xfrm>
            <a:custGeom>
              <a:rect b="b" l="l" r="r" t="t"/>
              <a:pathLst>
                <a:path extrusionOk="0" h="467" w="576">
                  <a:moveTo>
                    <a:pt x="425" y="49"/>
                  </a:moveTo>
                  <a:cubicBezTo>
                    <a:pt x="448" y="49"/>
                    <a:pt x="467" y="58"/>
                    <a:pt x="478" y="81"/>
                  </a:cubicBezTo>
                  <a:cubicBezTo>
                    <a:pt x="522" y="181"/>
                    <a:pt x="409" y="280"/>
                    <a:pt x="334" y="338"/>
                  </a:cubicBezTo>
                  <a:cubicBezTo>
                    <a:pt x="258" y="398"/>
                    <a:pt x="164" y="431"/>
                    <a:pt x="68" y="431"/>
                  </a:cubicBezTo>
                  <a:cubicBezTo>
                    <a:pt x="64" y="431"/>
                    <a:pt x="60" y="431"/>
                    <a:pt x="56" y="431"/>
                  </a:cubicBezTo>
                  <a:lnTo>
                    <a:pt x="56" y="431"/>
                  </a:lnTo>
                  <a:cubicBezTo>
                    <a:pt x="64" y="416"/>
                    <a:pt x="80" y="393"/>
                    <a:pt x="86" y="384"/>
                  </a:cubicBezTo>
                  <a:cubicBezTo>
                    <a:pt x="163" y="271"/>
                    <a:pt x="232" y="133"/>
                    <a:pt x="358" y="69"/>
                  </a:cubicBezTo>
                  <a:cubicBezTo>
                    <a:pt x="380" y="56"/>
                    <a:pt x="404" y="49"/>
                    <a:pt x="425" y="49"/>
                  </a:cubicBezTo>
                  <a:close/>
                  <a:moveTo>
                    <a:pt x="432" y="1"/>
                  </a:moveTo>
                  <a:cubicBezTo>
                    <a:pt x="270" y="10"/>
                    <a:pt x="178" y="166"/>
                    <a:pt x="94" y="285"/>
                  </a:cubicBezTo>
                  <a:cubicBezTo>
                    <a:pt x="78" y="309"/>
                    <a:pt x="37" y="373"/>
                    <a:pt x="24" y="395"/>
                  </a:cubicBezTo>
                  <a:cubicBezTo>
                    <a:pt x="14" y="411"/>
                    <a:pt x="1" y="431"/>
                    <a:pt x="0" y="450"/>
                  </a:cubicBezTo>
                  <a:cubicBezTo>
                    <a:pt x="10" y="459"/>
                    <a:pt x="31" y="465"/>
                    <a:pt x="40" y="465"/>
                  </a:cubicBezTo>
                  <a:cubicBezTo>
                    <a:pt x="52" y="466"/>
                    <a:pt x="63" y="466"/>
                    <a:pt x="75" y="466"/>
                  </a:cubicBezTo>
                  <a:cubicBezTo>
                    <a:pt x="176" y="466"/>
                    <a:pt x="277" y="430"/>
                    <a:pt x="359" y="369"/>
                  </a:cubicBezTo>
                  <a:cubicBezTo>
                    <a:pt x="451" y="300"/>
                    <a:pt x="575" y="194"/>
                    <a:pt x="520" y="60"/>
                  </a:cubicBezTo>
                  <a:cubicBezTo>
                    <a:pt x="506" y="29"/>
                    <a:pt x="467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7254764" y="9021832"/>
              <a:ext cx="112462" cy="38495"/>
            </a:xfrm>
            <a:custGeom>
              <a:rect b="b" l="l" r="r" t="t"/>
              <a:pathLst>
                <a:path extrusionOk="0" h="484" w="1414">
                  <a:moveTo>
                    <a:pt x="20" y="1"/>
                  </a:moveTo>
                  <a:cubicBezTo>
                    <a:pt x="18" y="1"/>
                    <a:pt x="16" y="1"/>
                    <a:pt x="14" y="2"/>
                  </a:cubicBezTo>
                  <a:cubicBezTo>
                    <a:pt x="4" y="6"/>
                    <a:pt x="0" y="16"/>
                    <a:pt x="4" y="24"/>
                  </a:cubicBezTo>
                  <a:cubicBezTo>
                    <a:pt x="61" y="148"/>
                    <a:pt x="148" y="249"/>
                    <a:pt x="256" y="327"/>
                  </a:cubicBezTo>
                  <a:cubicBezTo>
                    <a:pt x="408" y="440"/>
                    <a:pt x="584" y="483"/>
                    <a:pt x="764" y="483"/>
                  </a:cubicBezTo>
                  <a:cubicBezTo>
                    <a:pt x="976" y="483"/>
                    <a:pt x="1195" y="422"/>
                    <a:pt x="1387" y="343"/>
                  </a:cubicBezTo>
                  <a:cubicBezTo>
                    <a:pt x="1414" y="334"/>
                    <a:pt x="1402" y="299"/>
                    <a:pt x="1380" y="299"/>
                  </a:cubicBezTo>
                  <a:cubicBezTo>
                    <a:pt x="1377" y="299"/>
                    <a:pt x="1374" y="300"/>
                    <a:pt x="1371" y="302"/>
                  </a:cubicBezTo>
                  <a:cubicBezTo>
                    <a:pt x="1186" y="383"/>
                    <a:pt x="974" y="435"/>
                    <a:pt x="770" y="435"/>
                  </a:cubicBezTo>
                  <a:cubicBezTo>
                    <a:pt x="469" y="435"/>
                    <a:pt x="187" y="321"/>
                    <a:pt x="37" y="13"/>
                  </a:cubicBezTo>
                  <a:cubicBezTo>
                    <a:pt x="35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7221994" y="7914836"/>
              <a:ext cx="410878" cy="1069825"/>
            </a:xfrm>
            <a:custGeom>
              <a:rect b="b" l="l" r="r" t="t"/>
              <a:pathLst>
                <a:path extrusionOk="0" h="13451" w="5166">
                  <a:moveTo>
                    <a:pt x="3256" y="0"/>
                  </a:moveTo>
                  <a:cubicBezTo>
                    <a:pt x="3118" y="0"/>
                    <a:pt x="3030" y="17"/>
                    <a:pt x="3014" y="17"/>
                  </a:cubicBezTo>
                  <a:cubicBezTo>
                    <a:pt x="2402" y="19"/>
                    <a:pt x="1262" y="496"/>
                    <a:pt x="744" y="1264"/>
                  </a:cubicBezTo>
                  <a:cubicBezTo>
                    <a:pt x="35" y="2312"/>
                    <a:pt x="499" y="5942"/>
                    <a:pt x="724" y="7084"/>
                  </a:cubicBezTo>
                  <a:cubicBezTo>
                    <a:pt x="781" y="7373"/>
                    <a:pt x="564" y="7411"/>
                    <a:pt x="302" y="8531"/>
                  </a:cubicBezTo>
                  <a:cubicBezTo>
                    <a:pt x="62" y="9561"/>
                    <a:pt x="1" y="10650"/>
                    <a:pt x="63" y="11677"/>
                  </a:cubicBezTo>
                  <a:cubicBezTo>
                    <a:pt x="125" y="12658"/>
                    <a:pt x="208" y="12965"/>
                    <a:pt x="236" y="13164"/>
                  </a:cubicBezTo>
                  <a:cubicBezTo>
                    <a:pt x="250" y="13283"/>
                    <a:pt x="392" y="13274"/>
                    <a:pt x="485" y="13287"/>
                  </a:cubicBezTo>
                  <a:cubicBezTo>
                    <a:pt x="717" y="13319"/>
                    <a:pt x="944" y="13372"/>
                    <a:pt x="1177" y="13372"/>
                  </a:cubicBezTo>
                  <a:cubicBezTo>
                    <a:pt x="1190" y="13372"/>
                    <a:pt x="1202" y="13372"/>
                    <a:pt x="1214" y="13372"/>
                  </a:cubicBezTo>
                  <a:cubicBezTo>
                    <a:pt x="1384" y="13367"/>
                    <a:pt x="1493" y="13387"/>
                    <a:pt x="1529" y="13211"/>
                  </a:cubicBezTo>
                  <a:cubicBezTo>
                    <a:pt x="2020" y="10785"/>
                    <a:pt x="2040" y="10657"/>
                    <a:pt x="2050" y="10657"/>
                  </a:cubicBezTo>
                  <a:cubicBezTo>
                    <a:pt x="2051" y="10657"/>
                    <a:pt x="2052" y="10659"/>
                    <a:pt x="2054" y="10659"/>
                  </a:cubicBezTo>
                  <a:cubicBezTo>
                    <a:pt x="2064" y="10659"/>
                    <a:pt x="2158" y="12733"/>
                    <a:pt x="2167" y="12844"/>
                  </a:cubicBezTo>
                  <a:cubicBezTo>
                    <a:pt x="2208" y="13369"/>
                    <a:pt x="2169" y="13357"/>
                    <a:pt x="2300" y="13385"/>
                  </a:cubicBezTo>
                  <a:cubicBezTo>
                    <a:pt x="2563" y="13439"/>
                    <a:pt x="2813" y="13451"/>
                    <a:pt x="3058" y="13451"/>
                  </a:cubicBezTo>
                  <a:cubicBezTo>
                    <a:pt x="3147" y="13451"/>
                    <a:pt x="3236" y="13449"/>
                    <a:pt x="3324" y="13448"/>
                  </a:cubicBezTo>
                  <a:cubicBezTo>
                    <a:pt x="3466" y="13444"/>
                    <a:pt x="3483" y="13428"/>
                    <a:pt x="3518" y="13298"/>
                  </a:cubicBezTo>
                  <a:cubicBezTo>
                    <a:pt x="3801" y="12222"/>
                    <a:pt x="5120" y="4773"/>
                    <a:pt x="5160" y="1731"/>
                  </a:cubicBezTo>
                  <a:cubicBezTo>
                    <a:pt x="5165" y="1341"/>
                    <a:pt x="4930" y="795"/>
                    <a:pt x="4430" y="415"/>
                  </a:cubicBezTo>
                  <a:cubicBezTo>
                    <a:pt x="3964" y="61"/>
                    <a:pt x="3519" y="0"/>
                    <a:pt x="3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7382500" y="8185421"/>
              <a:ext cx="140856" cy="672707"/>
            </a:xfrm>
            <a:custGeom>
              <a:rect b="b" l="l" r="r" t="t"/>
              <a:pathLst>
                <a:path extrusionOk="0" h="8458" w="1771">
                  <a:moveTo>
                    <a:pt x="1462" y="1"/>
                  </a:moveTo>
                  <a:cubicBezTo>
                    <a:pt x="1462" y="1"/>
                    <a:pt x="1462" y="1"/>
                    <a:pt x="1462" y="1"/>
                  </a:cubicBezTo>
                  <a:cubicBezTo>
                    <a:pt x="1427" y="1"/>
                    <a:pt x="1361" y="368"/>
                    <a:pt x="1356" y="398"/>
                  </a:cubicBezTo>
                  <a:cubicBezTo>
                    <a:pt x="1221" y="1303"/>
                    <a:pt x="233" y="5992"/>
                    <a:pt x="15" y="7395"/>
                  </a:cubicBezTo>
                  <a:cubicBezTo>
                    <a:pt x="0" y="7482"/>
                    <a:pt x="4" y="7493"/>
                    <a:pt x="13" y="7493"/>
                  </a:cubicBezTo>
                  <a:cubicBezTo>
                    <a:pt x="17" y="7493"/>
                    <a:pt x="20" y="7492"/>
                    <a:pt x="24" y="7492"/>
                  </a:cubicBezTo>
                  <a:cubicBezTo>
                    <a:pt x="36" y="7492"/>
                    <a:pt x="50" y="7503"/>
                    <a:pt x="54" y="7591"/>
                  </a:cubicBezTo>
                  <a:cubicBezTo>
                    <a:pt x="62" y="7778"/>
                    <a:pt x="71" y="7967"/>
                    <a:pt x="86" y="8155"/>
                  </a:cubicBezTo>
                  <a:cubicBezTo>
                    <a:pt x="89" y="8196"/>
                    <a:pt x="83" y="8435"/>
                    <a:pt x="131" y="8456"/>
                  </a:cubicBezTo>
                  <a:cubicBezTo>
                    <a:pt x="133" y="8457"/>
                    <a:pt x="136" y="8458"/>
                    <a:pt x="140" y="8458"/>
                  </a:cubicBezTo>
                  <a:cubicBezTo>
                    <a:pt x="315" y="8458"/>
                    <a:pt x="947" y="6526"/>
                    <a:pt x="986" y="6401"/>
                  </a:cubicBezTo>
                  <a:cubicBezTo>
                    <a:pt x="1209" y="5661"/>
                    <a:pt x="1377" y="4907"/>
                    <a:pt x="1492" y="4142"/>
                  </a:cubicBezTo>
                  <a:cubicBezTo>
                    <a:pt x="1770" y="2277"/>
                    <a:pt x="1657" y="1"/>
                    <a:pt x="1462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7494328" y="8009087"/>
              <a:ext cx="57901" cy="171716"/>
            </a:xfrm>
            <a:custGeom>
              <a:rect b="b" l="l" r="r" t="t"/>
              <a:pathLst>
                <a:path extrusionOk="0" h="2159" w="728">
                  <a:moveTo>
                    <a:pt x="412" y="0"/>
                  </a:moveTo>
                  <a:cubicBezTo>
                    <a:pt x="401" y="0"/>
                    <a:pt x="390" y="1"/>
                    <a:pt x="382" y="2"/>
                  </a:cubicBezTo>
                  <a:cubicBezTo>
                    <a:pt x="211" y="28"/>
                    <a:pt x="229" y="98"/>
                    <a:pt x="103" y="1209"/>
                  </a:cubicBezTo>
                  <a:cubicBezTo>
                    <a:pt x="32" y="1840"/>
                    <a:pt x="25" y="1887"/>
                    <a:pt x="8" y="2040"/>
                  </a:cubicBezTo>
                  <a:cubicBezTo>
                    <a:pt x="0" y="2119"/>
                    <a:pt x="74" y="2158"/>
                    <a:pt x="134" y="2158"/>
                  </a:cubicBezTo>
                  <a:cubicBezTo>
                    <a:pt x="136" y="2158"/>
                    <a:pt x="138" y="2158"/>
                    <a:pt x="140" y="2158"/>
                  </a:cubicBezTo>
                  <a:cubicBezTo>
                    <a:pt x="217" y="2153"/>
                    <a:pt x="283" y="2089"/>
                    <a:pt x="335" y="2031"/>
                  </a:cubicBezTo>
                  <a:cubicBezTo>
                    <a:pt x="551" y="1794"/>
                    <a:pt x="590" y="1370"/>
                    <a:pt x="650" y="1053"/>
                  </a:cubicBezTo>
                  <a:cubicBezTo>
                    <a:pt x="702" y="760"/>
                    <a:pt x="723" y="464"/>
                    <a:pt x="727" y="166"/>
                  </a:cubicBezTo>
                  <a:cubicBezTo>
                    <a:pt x="728" y="102"/>
                    <a:pt x="704" y="60"/>
                    <a:pt x="648" y="41"/>
                  </a:cubicBezTo>
                  <a:cubicBezTo>
                    <a:pt x="588" y="23"/>
                    <a:pt x="481" y="0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7385761" y="8185103"/>
              <a:ext cx="113258" cy="563346"/>
            </a:xfrm>
            <a:custGeom>
              <a:rect b="b" l="l" r="r" t="t"/>
              <a:pathLst>
                <a:path extrusionOk="0" h="7083" w="1424">
                  <a:moveTo>
                    <a:pt x="1403" y="0"/>
                  </a:moveTo>
                  <a:cubicBezTo>
                    <a:pt x="1394" y="0"/>
                    <a:pt x="1386" y="8"/>
                    <a:pt x="1385" y="17"/>
                  </a:cubicBezTo>
                  <a:cubicBezTo>
                    <a:pt x="1278" y="602"/>
                    <a:pt x="1160" y="1189"/>
                    <a:pt x="1046" y="1775"/>
                  </a:cubicBezTo>
                  <a:cubicBezTo>
                    <a:pt x="822" y="2913"/>
                    <a:pt x="235" y="5881"/>
                    <a:pt x="2" y="7057"/>
                  </a:cubicBezTo>
                  <a:cubicBezTo>
                    <a:pt x="0" y="7068"/>
                    <a:pt x="7" y="7079"/>
                    <a:pt x="20" y="7082"/>
                  </a:cubicBezTo>
                  <a:cubicBezTo>
                    <a:pt x="21" y="7082"/>
                    <a:pt x="22" y="7083"/>
                    <a:pt x="24" y="7083"/>
                  </a:cubicBezTo>
                  <a:cubicBezTo>
                    <a:pt x="33" y="7083"/>
                    <a:pt x="43" y="7076"/>
                    <a:pt x="45" y="7066"/>
                  </a:cubicBezTo>
                  <a:cubicBezTo>
                    <a:pt x="492" y="4823"/>
                    <a:pt x="1003" y="2262"/>
                    <a:pt x="1421" y="20"/>
                  </a:cubicBezTo>
                  <a:cubicBezTo>
                    <a:pt x="1423" y="12"/>
                    <a:pt x="1417" y="3"/>
                    <a:pt x="1406" y="1"/>
                  </a:cubicBezTo>
                  <a:cubicBezTo>
                    <a:pt x="1405" y="1"/>
                    <a:pt x="1404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7247526" y="8935693"/>
              <a:ext cx="91306" cy="12248"/>
            </a:xfrm>
            <a:custGeom>
              <a:rect b="b" l="l" r="r" t="t"/>
              <a:pathLst>
                <a:path extrusionOk="0" h="154" w="1148">
                  <a:moveTo>
                    <a:pt x="25" y="1"/>
                  </a:moveTo>
                  <a:cubicBezTo>
                    <a:pt x="7" y="1"/>
                    <a:pt x="1" y="30"/>
                    <a:pt x="19" y="37"/>
                  </a:cubicBezTo>
                  <a:cubicBezTo>
                    <a:pt x="287" y="113"/>
                    <a:pt x="565" y="153"/>
                    <a:pt x="843" y="153"/>
                  </a:cubicBezTo>
                  <a:cubicBezTo>
                    <a:pt x="937" y="153"/>
                    <a:pt x="1032" y="149"/>
                    <a:pt x="1126" y="139"/>
                  </a:cubicBezTo>
                  <a:cubicBezTo>
                    <a:pt x="1139" y="137"/>
                    <a:pt x="1148" y="127"/>
                    <a:pt x="1147" y="115"/>
                  </a:cubicBezTo>
                  <a:cubicBezTo>
                    <a:pt x="1145" y="102"/>
                    <a:pt x="1136" y="94"/>
                    <a:pt x="1124" y="94"/>
                  </a:cubicBezTo>
                  <a:cubicBezTo>
                    <a:pt x="1124" y="94"/>
                    <a:pt x="1123" y="94"/>
                    <a:pt x="1122" y="94"/>
                  </a:cubicBezTo>
                  <a:cubicBezTo>
                    <a:pt x="1030" y="102"/>
                    <a:pt x="937" y="106"/>
                    <a:pt x="844" y="106"/>
                  </a:cubicBezTo>
                  <a:cubicBezTo>
                    <a:pt x="570" y="106"/>
                    <a:pt x="295" y="71"/>
                    <a:pt x="30" y="2"/>
                  </a:cubicBezTo>
                  <a:cubicBezTo>
                    <a:pt x="28" y="1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7404770" y="8945635"/>
              <a:ext cx="91306" cy="12169"/>
            </a:xfrm>
            <a:custGeom>
              <a:rect b="b" l="l" r="r" t="t"/>
              <a:pathLst>
                <a:path extrusionOk="0" h="153" w="1148">
                  <a:moveTo>
                    <a:pt x="24" y="0"/>
                  </a:moveTo>
                  <a:cubicBezTo>
                    <a:pt x="6" y="0"/>
                    <a:pt x="0" y="30"/>
                    <a:pt x="19" y="36"/>
                  </a:cubicBezTo>
                  <a:cubicBezTo>
                    <a:pt x="286" y="112"/>
                    <a:pt x="564" y="152"/>
                    <a:pt x="842" y="152"/>
                  </a:cubicBezTo>
                  <a:cubicBezTo>
                    <a:pt x="937" y="152"/>
                    <a:pt x="1031" y="148"/>
                    <a:pt x="1126" y="138"/>
                  </a:cubicBezTo>
                  <a:cubicBezTo>
                    <a:pt x="1138" y="137"/>
                    <a:pt x="1147" y="127"/>
                    <a:pt x="1146" y="114"/>
                  </a:cubicBezTo>
                  <a:cubicBezTo>
                    <a:pt x="1144" y="102"/>
                    <a:pt x="1135" y="93"/>
                    <a:pt x="1123" y="93"/>
                  </a:cubicBezTo>
                  <a:cubicBezTo>
                    <a:pt x="1123" y="93"/>
                    <a:pt x="1122" y="93"/>
                    <a:pt x="1122" y="93"/>
                  </a:cubicBezTo>
                  <a:cubicBezTo>
                    <a:pt x="1029" y="101"/>
                    <a:pt x="937" y="105"/>
                    <a:pt x="844" y="105"/>
                  </a:cubicBezTo>
                  <a:cubicBezTo>
                    <a:pt x="569" y="105"/>
                    <a:pt x="295" y="71"/>
                    <a:pt x="29" y="1"/>
                  </a:cubicBezTo>
                  <a:cubicBezTo>
                    <a:pt x="27" y="0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7296998" y="8113838"/>
              <a:ext cx="69275" cy="70070"/>
            </a:xfrm>
            <a:custGeom>
              <a:rect b="b" l="l" r="r" t="t"/>
              <a:pathLst>
                <a:path extrusionOk="0" h="881" w="871">
                  <a:moveTo>
                    <a:pt x="849" y="1"/>
                  </a:moveTo>
                  <a:cubicBezTo>
                    <a:pt x="842" y="1"/>
                    <a:pt x="835" y="5"/>
                    <a:pt x="833" y="13"/>
                  </a:cubicBezTo>
                  <a:cubicBezTo>
                    <a:pt x="731" y="401"/>
                    <a:pt x="443" y="773"/>
                    <a:pt x="28" y="836"/>
                  </a:cubicBezTo>
                  <a:cubicBezTo>
                    <a:pt x="1" y="840"/>
                    <a:pt x="7" y="881"/>
                    <a:pt x="31" y="881"/>
                  </a:cubicBezTo>
                  <a:cubicBezTo>
                    <a:pt x="32" y="881"/>
                    <a:pt x="34" y="881"/>
                    <a:pt x="35" y="880"/>
                  </a:cubicBezTo>
                  <a:cubicBezTo>
                    <a:pt x="469" y="822"/>
                    <a:pt x="769" y="427"/>
                    <a:pt x="867" y="22"/>
                  </a:cubicBezTo>
                  <a:cubicBezTo>
                    <a:pt x="871" y="9"/>
                    <a:pt x="860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7363570" y="8508261"/>
              <a:ext cx="52652" cy="7954"/>
            </a:xfrm>
            <a:custGeom>
              <a:rect b="b" l="l" r="r" t="t"/>
              <a:pathLst>
                <a:path extrusionOk="0" h="100" w="662">
                  <a:moveTo>
                    <a:pt x="24" y="1"/>
                  </a:moveTo>
                  <a:cubicBezTo>
                    <a:pt x="7" y="1"/>
                    <a:pt x="1" y="29"/>
                    <a:pt x="21" y="36"/>
                  </a:cubicBezTo>
                  <a:cubicBezTo>
                    <a:pt x="153" y="73"/>
                    <a:pt x="291" y="100"/>
                    <a:pt x="430" y="100"/>
                  </a:cubicBezTo>
                  <a:cubicBezTo>
                    <a:pt x="498" y="100"/>
                    <a:pt x="567" y="93"/>
                    <a:pt x="634" y="79"/>
                  </a:cubicBezTo>
                  <a:cubicBezTo>
                    <a:pt x="662" y="74"/>
                    <a:pt x="655" y="35"/>
                    <a:pt x="630" y="35"/>
                  </a:cubicBezTo>
                  <a:cubicBezTo>
                    <a:pt x="628" y="35"/>
                    <a:pt x="627" y="35"/>
                    <a:pt x="625" y="36"/>
                  </a:cubicBezTo>
                  <a:cubicBezTo>
                    <a:pt x="558" y="47"/>
                    <a:pt x="491" y="52"/>
                    <a:pt x="423" y="52"/>
                  </a:cubicBezTo>
                  <a:cubicBezTo>
                    <a:pt x="292" y="52"/>
                    <a:pt x="160" y="33"/>
                    <a:pt x="30" y="2"/>
                  </a:cubicBezTo>
                  <a:cubicBezTo>
                    <a:pt x="28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7519542" y="8515658"/>
              <a:ext cx="52493" cy="7954"/>
            </a:xfrm>
            <a:custGeom>
              <a:rect b="b" l="l" r="r" t="t"/>
              <a:pathLst>
                <a:path extrusionOk="0" h="100" w="660">
                  <a:moveTo>
                    <a:pt x="25" y="0"/>
                  </a:moveTo>
                  <a:cubicBezTo>
                    <a:pt x="7" y="0"/>
                    <a:pt x="0" y="30"/>
                    <a:pt x="20" y="35"/>
                  </a:cubicBezTo>
                  <a:cubicBezTo>
                    <a:pt x="152" y="73"/>
                    <a:pt x="290" y="99"/>
                    <a:pt x="429" y="99"/>
                  </a:cubicBezTo>
                  <a:cubicBezTo>
                    <a:pt x="497" y="99"/>
                    <a:pt x="566" y="93"/>
                    <a:pt x="633" y="78"/>
                  </a:cubicBezTo>
                  <a:cubicBezTo>
                    <a:pt x="660" y="73"/>
                    <a:pt x="654" y="34"/>
                    <a:pt x="629" y="34"/>
                  </a:cubicBezTo>
                  <a:cubicBezTo>
                    <a:pt x="627" y="34"/>
                    <a:pt x="626" y="35"/>
                    <a:pt x="624" y="35"/>
                  </a:cubicBezTo>
                  <a:cubicBezTo>
                    <a:pt x="557" y="46"/>
                    <a:pt x="490" y="52"/>
                    <a:pt x="422" y="52"/>
                  </a:cubicBezTo>
                  <a:cubicBezTo>
                    <a:pt x="290" y="52"/>
                    <a:pt x="158" y="32"/>
                    <a:pt x="29" y="1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486932" y="7056155"/>
              <a:ext cx="408094" cy="510217"/>
            </a:xfrm>
            <a:custGeom>
              <a:rect b="b" l="l" r="r" t="t"/>
              <a:pathLst>
                <a:path extrusionOk="0" h="6415" w="5131">
                  <a:moveTo>
                    <a:pt x="2946" y="1"/>
                  </a:moveTo>
                  <a:cubicBezTo>
                    <a:pt x="2888" y="1"/>
                    <a:pt x="2797" y="19"/>
                    <a:pt x="2723" y="74"/>
                  </a:cubicBezTo>
                  <a:cubicBezTo>
                    <a:pt x="2514" y="233"/>
                    <a:pt x="2603" y="540"/>
                    <a:pt x="2604" y="543"/>
                  </a:cubicBezTo>
                  <a:cubicBezTo>
                    <a:pt x="2914" y="1705"/>
                    <a:pt x="3291" y="2894"/>
                    <a:pt x="3397" y="3534"/>
                  </a:cubicBezTo>
                  <a:cubicBezTo>
                    <a:pt x="2886" y="3817"/>
                    <a:pt x="2061" y="4277"/>
                    <a:pt x="960" y="4981"/>
                  </a:cubicBezTo>
                  <a:cubicBezTo>
                    <a:pt x="1" y="5592"/>
                    <a:pt x="497" y="6415"/>
                    <a:pt x="1176" y="6415"/>
                  </a:cubicBezTo>
                  <a:cubicBezTo>
                    <a:pt x="1222" y="6415"/>
                    <a:pt x="1269" y="6411"/>
                    <a:pt x="1317" y="6403"/>
                  </a:cubicBezTo>
                  <a:cubicBezTo>
                    <a:pt x="1733" y="6333"/>
                    <a:pt x="2102" y="6072"/>
                    <a:pt x="2454" y="5851"/>
                  </a:cubicBezTo>
                  <a:cubicBezTo>
                    <a:pt x="3207" y="5378"/>
                    <a:pt x="4099" y="4797"/>
                    <a:pt x="4673" y="4038"/>
                  </a:cubicBezTo>
                  <a:cubicBezTo>
                    <a:pt x="5131" y="3433"/>
                    <a:pt x="3646" y="969"/>
                    <a:pt x="3243" y="315"/>
                  </a:cubicBezTo>
                  <a:cubicBezTo>
                    <a:pt x="3161" y="183"/>
                    <a:pt x="3130" y="44"/>
                    <a:pt x="3000" y="11"/>
                  </a:cubicBezTo>
                  <a:cubicBezTo>
                    <a:pt x="2993" y="5"/>
                    <a:pt x="2973" y="1"/>
                    <a:pt x="2946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754255" y="7337079"/>
              <a:ext cx="21236" cy="42869"/>
            </a:xfrm>
            <a:custGeom>
              <a:rect b="b" l="l" r="r" t="t"/>
              <a:pathLst>
                <a:path extrusionOk="0" h="539" w="267">
                  <a:moveTo>
                    <a:pt x="24" y="1"/>
                  </a:moveTo>
                  <a:cubicBezTo>
                    <a:pt x="12" y="1"/>
                    <a:pt x="0" y="10"/>
                    <a:pt x="4" y="24"/>
                  </a:cubicBezTo>
                  <a:cubicBezTo>
                    <a:pt x="51" y="204"/>
                    <a:pt x="121" y="382"/>
                    <a:pt x="235" y="533"/>
                  </a:cubicBezTo>
                  <a:cubicBezTo>
                    <a:pt x="238" y="537"/>
                    <a:pt x="242" y="539"/>
                    <a:pt x="246" y="539"/>
                  </a:cubicBezTo>
                  <a:cubicBezTo>
                    <a:pt x="257" y="539"/>
                    <a:pt x="267" y="527"/>
                    <a:pt x="259" y="515"/>
                  </a:cubicBezTo>
                  <a:cubicBezTo>
                    <a:pt x="157" y="362"/>
                    <a:pt x="103" y="183"/>
                    <a:pt x="40" y="12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7614986" y="7003342"/>
              <a:ext cx="154775" cy="114371"/>
            </a:xfrm>
            <a:custGeom>
              <a:rect b="b" l="l" r="r" t="t"/>
              <a:pathLst>
                <a:path extrusionOk="0" h="1438" w="1946">
                  <a:moveTo>
                    <a:pt x="957" y="1"/>
                  </a:moveTo>
                  <a:cubicBezTo>
                    <a:pt x="953" y="1"/>
                    <a:pt x="949" y="1"/>
                    <a:pt x="946" y="1"/>
                  </a:cubicBezTo>
                  <a:cubicBezTo>
                    <a:pt x="642" y="5"/>
                    <a:pt x="583" y="252"/>
                    <a:pt x="549" y="260"/>
                  </a:cubicBezTo>
                  <a:cubicBezTo>
                    <a:pt x="547" y="260"/>
                    <a:pt x="546" y="260"/>
                    <a:pt x="545" y="260"/>
                  </a:cubicBezTo>
                  <a:cubicBezTo>
                    <a:pt x="518" y="260"/>
                    <a:pt x="491" y="223"/>
                    <a:pt x="472" y="208"/>
                  </a:cubicBezTo>
                  <a:cubicBezTo>
                    <a:pt x="436" y="179"/>
                    <a:pt x="395" y="152"/>
                    <a:pt x="351" y="137"/>
                  </a:cubicBezTo>
                  <a:cubicBezTo>
                    <a:pt x="334" y="132"/>
                    <a:pt x="318" y="129"/>
                    <a:pt x="304" y="129"/>
                  </a:cubicBezTo>
                  <a:cubicBezTo>
                    <a:pt x="0" y="129"/>
                    <a:pt x="466" y="1335"/>
                    <a:pt x="1215" y="1433"/>
                  </a:cubicBezTo>
                  <a:cubicBezTo>
                    <a:pt x="1238" y="1436"/>
                    <a:pt x="1260" y="1438"/>
                    <a:pt x="1281" y="1438"/>
                  </a:cubicBezTo>
                  <a:cubicBezTo>
                    <a:pt x="1946" y="1438"/>
                    <a:pt x="1817" y="1"/>
                    <a:pt x="957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7657856" y="7024499"/>
              <a:ext cx="28474" cy="47641"/>
            </a:xfrm>
            <a:custGeom>
              <a:rect b="b" l="l" r="r" t="t"/>
              <a:pathLst>
                <a:path extrusionOk="0" h="599" w="358">
                  <a:moveTo>
                    <a:pt x="38" y="1"/>
                  </a:moveTo>
                  <a:cubicBezTo>
                    <a:pt x="3" y="1"/>
                    <a:pt x="1" y="280"/>
                    <a:pt x="5" y="310"/>
                  </a:cubicBezTo>
                  <a:cubicBezTo>
                    <a:pt x="8" y="424"/>
                    <a:pt x="57" y="598"/>
                    <a:pt x="146" y="598"/>
                  </a:cubicBezTo>
                  <a:cubicBezTo>
                    <a:pt x="179" y="598"/>
                    <a:pt x="218" y="575"/>
                    <a:pt x="261" y="515"/>
                  </a:cubicBezTo>
                  <a:cubicBezTo>
                    <a:pt x="344" y="387"/>
                    <a:pt x="358" y="228"/>
                    <a:pt x="353" y="83"/>
                  </a:cubicBezTo>
                  <a:cubicBezTo>
                    <a:pt x="353" y="68"/>
                    <a:pt x="343" y="61"/>
                    <a:pt x="332" y="61"/>
                  </a:cubicBezTo>
                  <a:cubicBezTo>
                    <a:pt x="320" y="61"/>
                    <a:pt x="308" y="69"/>
                    <a:pt x="308" y="83"/>
                  </a:cubicBezTo>
                  <a:cubicBezTo>
                    <a:pt x="308" y="179"/>
                    <a:pt x="305" y="274"/>
                    <a:pt x="280" y="364"/>
                  </a:cubicBezTo>
                  <a:cubicBezTo>
                    <a:pt x="227" y="499"/>
                    <a:pt x="182" y="551"/>
                    <a:pt x="147" y="551"/>
                  </a:cubicBezTo>
                  <a:cubicBezTo>
                    <a:pt x="52" y="551"/>
                    <a:pt x="21" y="166"/>
                    <a:pt x="57" y="22"/>
                  </a:cubicBezTo>
                  <a:cubicBezTo>
                    <a:pt x="50" y="7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7680286" y="7043111"/>
              <a:ext cx="53448" cy="38813"/>
            </a:xfrm>
            <a:custGeom>
              <a:rect b="b" l="l" r="r" t="t"/>
              <a:pathLst>
                <a:path extrusionOk="0" h="488" w="672">
                  <a:moveTo>
                    <a:pt x="641" y="0"/>
                  </a:moveTo>
                  <a:cubicBezTo>
                    <a:pt x="631" y="0"/>
                    <a:pt x="621" y="7"/>
                    <a:pt x="622" y="20"/>
                  </a:cubicBezTo>
                  <a:cubicBezTo>
                    <a:pt x="634" y="145"/>
                    <a:pt x="622" y="281"/>
                    <a:pt x="553" y="385"/>
                  </a:cubicBezTo>
                  <a:cubicBezTo>
                    <a:pt x="530" y="414"/>
                    <a:pt x="492" y="439"/>
                    <a:pt x="459" y="439"/>
                  </a:cubicBezTo>
                  <a:cubicBezTo>
                    <a:pt x="443" y="439"/>
                    <a:pt x="428" y="433"/>
                    <a:pt x="418" y="419"/>
                  </a:cubicBezTo>
                  <a:cubicBezTo>
                    <a:pt x="385" y="383"/>
                    <a:pt x="375" y="321"/>
                    <a:pt x="366" y="259"/>
                  </a:cubicBezTo>
                  <a:lnTo>
                    <a:pt x="366" y="259"/>
                  </a:lnTo>
                  <a:cubicBezTo>
                    <a:pt x="367" y="258"/>
                    <a:pt x="367" y="257"/>
                    <a:pt x="367" y="255"/>
                  </a:cubicBezTo>
                  <a:lnTo>
                    <a:pt x="366" y="255"/>
                  </a:lnTo>
                  <a:lnTo>
                    <a:pt x="366" y="255"/>
                  </a:lnTo>
                  <a:cubicBezTo>
                    <a:pt x="361" y="220"/>
                    <a:pt x="357" y="185"/>
                    <a:pt x="349" y="156"/>
                  </a:cubicBezTo>
                  <a:cubicBezTo>
                    <a:pt x="332" y="205"/>
                    <a:pt x="312" y="284"/>
                    <a:pt x="289" y="328"/>
                  </a:cubicBezTo>
                  <a:cubicBezTo>
                    <a:pt x="251" y="408"/>
                    <a:pt x="211" y="441"/>
                    <a:pt x="174" y="441"/>
                  </a:cubicBezTo>
                  <a:cubicBezTo>
                    <a:pt x="116" y="441"/>
                    <a:pt x="68" y="356"/>
                    <a:pt x="58" y="245"/>
                  </a:cubicBezTo>
                  <a:cubicBezTo>
                    <a:pt x="52" y="184"/>
                    <a:pt x="48" y="120"/>
                    <a:pt x="58" y="62"/>
                  </a:cubicBezTo>
                  <a:cubicBezTo>
                    <a:pt x="61" y="50"/>
                    <a:pt x="54" y="39"/>
                    <a:pt x="41" y="37"/>
                  </a:cubicBezTo>
                  <a:cubicBezTo>
                    <a:pt x="39" y="36"/>
                    <a:pt x="37" y="36"/>
                    <a:pt x="36" y="36"/>
                  </a:cubicBezTo>
                  <a:cubicBezTo>
                    <a:pt x="26" y="36"/>
                    <a:pt x="18" y="44"/>
                    <a:pt x="15" y="54"/>
                  </a:cubicBezTo>
                  <a:cubicBezTo>
                    <a:pt x="1" y="188"/>
                    <a:pt x="5" y="321"/>
                    <a:pt x="81" y="439"/>
                  </a:cubicBezTo>
                  <a:cubicBezTo>
                    <a:pt x="113" y="474"/>
                    <a:pt x="145" y="488"/>
                    <a:pt x="175" y="488"/>
                  </a:cubicBezTo>
                  <a:cubicBezTo>
                    <a:pt x="244" y="488"/>
                    <a:pt x="302" y="415"/>
                    <a:pt x="338" y="340"/>
                  </a:cubicBezTo>
                  <a:lnTo>
                    <a:pt x="338" y="340"/>
                  </a:lnTo>
                  <a:cubicBezTo>
                    <a:pt x="346" y="379"/>
                    <a:pt x="359" y="417"/>
                    <a:pt x="389" y="447"/>
                  </a:cubicBezTo>
                  <a:cubicBezTo>
                    <a:pt x="409" y="469"/>
                    <a:pt x="434" y="479"/>
                    <a:pt x="459" y="479"/>
                  </a:cubicBezTo>
                  <a:cubicBezTo>
                    <a:pt x="509" y="479"/>
                    <a:pt x="561" y="446"/>
                    <a:pt x="588" y="405"/>
                  </a:cubicBezTo>
                  <a:cubicBezTo>
                    <a:pt x="663" y="286"/>
                    <a:pt x="671" y="146"/>
                    <a:pt x="658" y="14"/>
                  </a:cubicBezTo>
                  <a:cubicBezTo>
                    <a:pt x="657" y="5"/>
                    <a:pt x="649" y="0"/>
                    <a:pt x="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7705340" y="7036748"/>
              <a:ext cx="7079" cy="29667"/>
            </a:xfrm>
            <a:custGeom>
              <a:rect b="b" l="l" r="r" t="t"/>
              <a:pathLst>
                <a:path extrusionOk="0" h="373" w="89">
                  <a:moveTo>
                    <a:pt x="67" y="0"/>
                  </a:moveTo>
                  <a:cubicBezTo>
                    <a:pt x="58" y="0"/>
                    <a:pt x="49" y="6"/>
                    <a:pt x="49" y="17"/>
                  </a:cubicBezTo>
                  <a:cubicBezTo>
                    <a:pt x="44" y="128"/>
                    <a:pt x="30" y="239"/>
                    <a:pt x="3" y="345"/>
                  </a:cubicBezTo>
                  <a:cubicBezTo>
                    <a:pt x="1" y="356"/>
                    <a:pt x="7" y="368"/>
                    <a:pt x="18" y="371"/>
                  </a:cubicBezTo>
                  <a:cubicBezTo>
                    <a:pt x="21" y="372"/>
                    <a:pt x="23" y="373"/>
                    <a:pt x="26" y="373"/>
                  </a:cubicBezTo>
                  <a:cubicBezTo>
                    <a:pt x="35" y="373"/>
                    <a:pt x="44" y="367"/>
                    <a:pt x="47" y="357"/>
                  </a:cubicBezTo>
                  <a:cubicBezTo>
                    <a:pt x="81" y="247"/>
                    <a:pt x="88" y="130"/>
                    <a:pt x="84" y="17"/>
                  </a:cubicBezTo>
                  <a:cubicBezTo>
                    <a:pt x="84" y="6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7707249" y="7101809"/>
              <a:ext cx="36507" cy="16146"/>
            </a:xfrm>
            <a:custGeom>
              <a:rect b="b" l="l" r="r" t="t"/>
              <a:pathLst>
                <a:path extrusionOk="0" h="203" w="459">
                  <a:moveTo>
                    <a:pt x="426" y="1"/>
                  </a:moveTo>
                  <a:cubicBezTo>
                    <a:pt x="420" y="1"/>
                    <a:pt x="415" y="3"/>
                    <a:pt x="410" y="9"/>
                  </a:cubicBezTo>
                  <a:cubicBezTo>
                    <a:pt x="336" y="114"/>
                    <a:pt x="217" y="163"/>
                    <a:pt x="93" y="163"/>
                  </a:cubicBezTo>
                  <a:cubicBezTo>
                    <a:pt x="71" y="163"/>
                    <a:pt x="48" y="161"/>
                    <a:pt x="26" y="158"/>
                  </a:cubicBezTo>
                  <a:cubicBezTo>
                    <a:pt x="25" y="158"/>
                    <a:pt x="24" y="158"/>
                    <a:pt x="24" y="158"/>
                  </a:cubicBezTo>
                  <a:cubicBezTo>
                    <a:pt x="4" y="158"/>
                    <a:pt x="0" y="190"/>
                    <a:pt x="21" y="193"/>
                  </a:cubicBezTo>
                  <a:cubicBezTo>
                    <a:pt x="51" y="199"/>
                    <a:pt x="81" y="202"/>
                    <a:pt x="112" y="202"/>
                  </a:cubicBezTo>
                  <a:cubicBezTo>
                    <a:pt x="242" y="202"/>
                    <a:pt x="375" y="148"/>
                    <a:pt x="446" y="36"/>
                  </a:cubicBezTo>
                  <a:cubicBezTo>
                    <a:pt x="458" y="19"/>
                    <a:pt x="442" y="1"/>
                    <a:pt x="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6857716" y="7110001"/>
              <a:ext cx="447782" cy="439908"/>
            </a:xfrm>
            <a:custGeom>
              <a:rect b="b" l="l" r="r" t="t"/>
              <a:pathLst>
                <a:path extrusionOk="0" h="5531" w="5630">
                  <a:moveTo>
                    <a:pt x="1039" y="1"/>
                  </a:moveTo>
                  <a:cubicBezTo>
                    <a:pt x="947" y="1"/>
                    <a:pt x="870" y="31"/>
                    <a:pt x="860" y="50"/>
                  </a:cubicBezTo>
                  <a:cubicBezTo>
                    <a:pt x="749" y="125"/>
                    <a:pt x="767" y="266"/>
                    <a:pt x="734" y="419"/>
                  </a:cubicBezTo>
                  <a:cubicBezTo>
                    <a:pt x="575" y="1169"/>
                    <a:pt x="0" y="3989"/>
                    <a:pt x="634" y="4404"/>
                  </a:cubicBezTo>
                  <a:cubicBezTo>
                    <a:pt x="1428" y="4927"/>
                    <a:pt x="2462" y="5177"/>
                    <a:pt x="3331" y="5370"/>
                  </a:cubicBezTo>
                  <a:cubicBezTo>
                    <a:pt x="3647" y="5440"/>
                    <a:pt x="3982" y="5531"/>
                    <a:pt x="4312" y="5531"/>
                  </a:cubicBezTo>
                  <a:cubicBezTo>
                    <a:pt x="4404" y="5531"/>
                    <a:pt x="4496" y="5524"/>
                    <a:pt x="4587" y="5507"/>
                  </a:cubicBezTo>
                  <a:cubicBezTo>
                    <a:pt x="5330" y="5374"/>
                    <a:pt x="5630" y="4320"/>
                    <a:pt x="4447" y="4048"/>
                  </a:cubicBezTo>
                  <a:cubicBezTo>
                    <a:pt x="3174" y="3754"/>
                    <a:pt x="2244" y="3597"/>
                    <a:pt x="1667" y="3501"/>
                  </a:cubicBezTo>
                  <a:cubicBezTo>
                    <a:pt x="1553" y="2863"/>
                    <a:pt x="1509" y="1617"/>
                    <a:pt x="1413" y="419"/>
                  </a:cubicBezTo>
                  <a:cubicBezTo>
                    <a:pt x="1414" y="414"/>
                    <a:pt x="1394" y="95"/>
                    <a:pt x="1143" y="15"/>
                  </a:cubicBezTo>
                  <a:cubicBezTo>
                    <a:pt x="1108" y="5"/>
                    <a:pt x="1073" y="1"/>
                    <a:pt x="1039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6987281" y="7387983"/>
              <a:ext cx="9306" cy="46528"/>
            </a:xfrm>
            <a:custGeom>
              <a:rect b="b" l="l" r="r" t="t"/>
              <a:pathLst>
                <a:path extrusionOk="0" h="585" w="117">
                  <a:moveTo>
                    <a:pt x="59" y="0"/>
                  </a:moveTo>
                  <a:cubicBezTo>
                    <a:pt x="59" y="0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46" y="1"/>
                    <a:pt x="38" y="9"/>
                    <a:pt x="38" y="19"/>
                  </a:cubicBezTo>
                  <a:cubicBezTo>
                    <a:pt x="37" y="200"/>
                    <a:pt x="44" y="388"/>
                    <a:pt x="1" y="564"/>
                  </a:cubicBezTo>
                  <a:cubicBezTo>
                    <a:pt x="6" y="578"/>
                    <a:pt x="11" y="584"/>
                    <a:pt x="16" y="584"/>
                  </a:cubicBezTo>
                  <a:cubicBezTo>
                    <a:pt x="64" y="584"/>
                    <a:pt x="116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6887224" y="7026328"/>
              <a:ext cx="94329" cy="126302"/>
            </a:xfrm>
            <a:custGeom>
              <a:rect b="b" l="l" r="r" t="t"/>
              <a:pathLst>
                <a:path extrusionOk="0" h="1588" w="1186">
                  <a:moveTo>
                    <a:pt x="486" y="1"/>
                  </a:moveTo>
                  <a:cubicBezTo>
                    <a:pt x="422" y="1"/>
                    <a:pt x="362" y="26"/>
                    <a:pt x="287" y="87"/>
                  </a:cubicBezTo>
                  <a:cubicBezTo>
                    <a:pt x="139" y="209"/>
                    <a:pt x="1" y="474"/>
                    <a:pt x="5" y="667"/>
                  </a:cubicBezTo>
                  <a:cubicBezTo>
                    <a:pt x="10" y="938"/>
                    <a:pt x="93" y="1225"/>
                    <a:pt x="293" y="1426"/>
                  </a:cubicBezTo>
                  <a:cubicBezTo>
                    <a:pt x="393" y="1528"/>
                    <a:pt x="532" y="1587"/>
                    <a:pt x="667" y="1587"/>
                  </a:cubicBezTo>
                  <a:cubicBezTo>
                    <a:pt x="796" y="1587"/>
                    <a:pt x="923" y="1533"/>
                    <a:pt x="1009" y="1411"/>
                  </a:cubicBezTo>
                  <a:cubicBezTo>
                    <a:pt x="1121" y="1254"/>
                    <a:pt x="1161" y="1055"/>
                    <a:pt x="1172" y="865"/>
                  </a:cubicBezTo>
                  <a:cubicBezTo>
                    <a:pt x="1181" y="732"/>
                    <a:pt x="1186" y="482"/>
                    <a:pt x="1142" y="357"/>
                  </a:cubicBezTo>
                  <a:cubicBezTo>
                    <a:pt x="1094" y="222"/>
                    <a:pt x="988" y="249"/>
                    <a:pt x="880" y="163"/>
                  </a:cubicBezTo>
                  <a:cubicBezTo>
                    <a:pt x="836" y="128"/>
                    <a:pt x="790" y="92"/>
                    <a:pt x="750" y="79"/>
                  </a:cubicBezTo>
                  <a:cubicBezTo>
                    <a:pt x="638" y="33"/>
                    <a:pt x="559" y="1"/>
                    <a:pt x="486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6928424" y="7141259"/>
              <a:ext cx="37541" cy="13044"/>
            </a:xfrm>
            <a:custGeom>
              <a:rect b="b" l="l" r="r" t="t"/>
              <a:pathLst>
                <a:path extrusionOk="0" h="164" w="472">
                  <a:moveTo>
                    <a:pt x="446" y="0"/>
                  </a:moveTo>
                  <a:cubicBezTo>
                    <a:pt x="442" y="0"/>
                    <a:pt x="438" y="2"/>
                    <a:pt x="434" y="5"/>
                  </a:cubicBezTo>
                  <a:cubicBezTo>
                    <a:pt x="356" y="74"/>
                    <a:pt x="259" y="117"/>
                    <a:pt x="158" y="117"/>
                  </a:cubicBezTo>
                  <a:cubicBezTo>
                    <a:pt x="116" y="117"/>
                    <a:pt x="74" y="109"/>
                    <a:pt x="32" y="93"/>
                  </a:cubicBezTo>
                  <a:cubicBezTo>
                    <a:pt x="30" y="92"/>
                    <a:pt x="27" y="92"/>
                    <a:pt x="24" y="92"/>
                  </a:cubicBezTo>
                  <a:cubicBezTo>
                    <a:pt x="15" y="92"/>
                    <a:pt x="7" y="97"/>
                    <a:pt x="5" y="107"/>
                  </a:cubicBezTo>
                  <a:cubicBezTo>
                    <a:pt x="0" y="118"/>
                    <a:pt x="6" y="130"/>
                    <a:pt x="17" y="135"/>
                  </a:cubicBezTo>
                  <a:cubicBezTo>
                    <a:pt x="60" y="155"/>
                    <a:pt x="106" y="163"/>
                    <a:pt x="152" y="163"/>
                  </a:cubicBezTo>
                  <a:cubicBezTo>
                    <a:pt x="265" y="163"/>
                    <a:pt x="379" y="110"/>
                    <a:pt x="458" y="31"/>
                  </a:cubicBezTo>
                  <a:cubicBezTo>
                    <a:pt x="471" y="19"/>
                    <a:pt x="460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6887144" y="6361399"/>
              <a:ext cx="189293" cy="928651"/>
            </a:xfrm>
            <a:custGeom>
              <a:rect b="b" l="l" r="r" t="t"/>
              <a:pathLst>
                <a:path extrusionOk="0" fill="none" h="11676" w="2380">
                  <a:moveTo>
                    <a:pt x="2380" y="1"/>
                  </a:moveTo>
                  <a:lnTo>
                    <a:pt x="1" y="11676"/>
                  </a:lnTo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miter lim="102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6656567" y="6400054"/>
              <a:ext cx="708259" cy="566289"/>
            </a:xfrm>
            <a:custGeom>
              <a:rect b="b" l="l" r="r" t="t"/>
              <a:pathLst>
                <a:path extrusionOk="0" h="7120" w="8905">
                  <a:moveTo>
                    <a:pt x="1128" y="0"/>
                  </a:moveTo>
                  <a:lnTo>
                    <a:pt x="0" y="5535"/>
                  </a:lnTo>
                  <a:lnTo>
                    <a:pt x="7777" y="7120"/>
                  </a:lnTo>
                  <a:lnTo>
                    <a:pt x="8904" y="158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6656567" y="6509656"/>
              <a:ext cx="708339" cy="457406"/>
            </a:xfrm>
            <a:custGeom>
              <a:rect b="b" l="l" r="r" t="t"/>
              <a:pathLst>
                <a:path extrusionOk="0" h="5751" w="8906">
                  <a:moveTo>
                    <a:pt x="7846" y="0"/>
                  </a:moveTo>
                  <a:cubicBezTo>
                    <a:pt x="7304" y="937"/>
                    <a:pt x="5417" y="3746"/>
                    <a:pt x="2262" y="3746"/>
                  </a:cubicBezTo>
                  <a:cubicBezTo>
                    <a:pt x="1616" y="3746"/>
                    <a:pt x="917" y="3628"/>
                    <a:pt x="166" y="3352"/>
                  </a:cubicBezTo>
                  <a:lnTo>
                    <a:pt x="0" y="4166"/>
                  </a:lnTo>
                  <a:lnTo>
                    <a:pt x="7777" y="5751"/>
                  </a:lnTo>
                  <a:lnTo>
                    <a:pt x="8905" y="216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6937173" y="7007796"/>
              <a:ext cx="44062" cy="76990"/>
            </a:xfrm>
            <a:custGeom>
              <a:rect b="b" l="l" r="r" t="t"/>
              <a:pathLst>
                <a:path extrusionOk="0" h="968" w="554">
                  <a:moveTo>
                    <a:pt x="251" y="0"/>
                  </a:moveTo>
                  <a:cubicBezTo>
                    <a:pt x="220" y="0"/>
                    <a:pt x="188" y="15"/>
                    <a:pt x="164" y="52"/>
                  </a:cubicBezTo>
                  <a:cubicBezTo>
                    <a:pt x="1" y="290"/>
                    <a:pt x="144" y="967"/>
                    <a:pt x="383" y="967"/>
                  </a:cubicBezTo>
                  <a:cubicBezTo>
                    <a:pt x="408" y="967"/>
                    <a:pt x="434" y="960"/>
                    <a:pt x="461" y="944"/>
                  </a:cubicBezTo>
                  <a:cubicBezTo>
                    <a:pt x="554" y="888"/>
                    <a:pt x="549" y="805"/>
                    <a:pt x="539" y="714"/>
                  </a:cubicBezTo>
                  <a:cubicBezTo>
                    <a:pt x="526" y="570"/>
                    <a:pt x="413" y="157"/>
                    <a:pt x="372" y="81"/>
                  </a:cubicBezTo>
                  <a:cubicBezTo>
                    <a:pt x="347" y="35"/>
                    <a:pt x="299" y="0"/>
                    <a:pt x="25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6877441" y="7026408"/>
              <a:ext cx="89238" cy="83512"/>
            </a:xfrm>
            <a:custGeom>
              <a:rect b="b" l="l" r="r" t="t"/>
              <a:pathLst>
                <a:path extrusionOk="0" h="1050" w="1122">
                  <a:moveTo>
                    <a:pt x="618" y="1"/>
                  </a:moveTo>
                  <a:cubicBezTo>
                    <a:pt x="308" y="1"/>
                    <a:pt x="0" y="610"/>
                    <a:pt x="195" y="823"/>
                  </a:cubicBezTo>
                  <a:cubicBezTo>
                    <a:pt x="303" y="962"/>
                    <a:pt x="547" y="1050"/>
                    <a:pt x="722" y="1050"/>
                  </a:cubicBezTo>
                  <a:cubicBezTo>
                    <a:pt x="816" y="1050"/>
                    <a:pt x="891" y="1024"/>
                    <a:pt x="910" y="965"/>
                  </a:cubicBezTo>
                  <a:cubicBezTo>
                    <a:pt x="944" y="854"/>
                    <a:pt x="780" y="838"/>
                    <a:pt x="869" y="818"/>
                  </a:cubicBezTo>
                  <a:cubicBezTo>
                    <a:pt x="873" y="815"/>
                    <a:pt x="913" y="809"/>
                    <a:pt x="943" y="795"/>
                  </a:cubicBezTo>
                  <a:cubicBezTo>
                    <a:pt x="1016" y="761"/>
                    <a:pt x="1043" y="694"/>
                    <a:pt x="1016" y="618"/>
                  </a:cubicBezTo>
                  <a:cubicBezTo>
                    <a:pt x="980" y="517"/>
                    <a:pt x="883" y="493"/>
                    <a:pt x="974" y="465"/>
                  </a:cubicBezTo>
                  <a:cubicBezTo>
                    <a:pt x="987" y="462"/>
                    <a:pt x="1002" y="459"/>
                    <a:pt x="1014" y="455"/>
                  </a:cubicBezTo>
                  <a:cubicBezTo>
                    <a:pt x="1095" y="428"/>
                    <a:pt x="1122" y="362"/>
                    <a:pt x="1081" y="286"/>
                  </a:cubicBezTo>
                  <a:cubicBezTo>
                    <a:pt x="1018" y="168"/>
                    <a:pt x="808" y="58"/>
                    <a:pt x="694" y="14"/>
                  </a:cubicBezTo>
                  <a:cubicBezTo>
                    <a:pt x="669" y="5"/>
                    <a:pt x="643" y="1"/>
                    <a:pt x="61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6903529" y="7033964"/>
              <a:ext cx="70070" cy="76433"/>
            </a:xfrm>
            <a:custGeom>
              <a:rect b="b" l="l" r="r" t="t"/>
              <a:pathLst>
                <a:path extrusionOk="0" h="961" w="881">
                  <a:moveTo>
                    <a:pt x="560" y="677"/>
                  </a:moveTo>
                  <a:cubicBezTo>
                    <a:pt x="561" y="678"/>
                    <a:pt x="562" y="679"/>
                    <a:pt x="563" y="681"/>
                  </a:cubicBezTo>
                  <a:lnTo>
                    <a:pt x="563" y="681"/>
                  </a:lnTo>
                  <a:cubicBezTo>
                    <a:pt x="562" y="680"/>
                    <a:pt x="561" y="679"/>
                    <a:pt x="560" y="677"/>
                  </a:cubicBezTo>
                  <a:close/>
                  <a:moveTo>
                    <a:pt x="550" y="712"/>
                  </a:moveTo>
                  <a:cubicBezTo>
                    <a:pt x="549" y="713"/>
                    <a:pt x="549" y="713"/>
                    <a:pt x="549" y="713"/>
                  </a:cubicBezTo>
                  <a:cubicBezTo>
                    <a:pt x="549" y="713"/>
                    <a:pt x="550" y="712"/>
                    <a:pt x="550" y="712"/>
                  </a:cubicBezTo>
                  <a:lnTo>
                    <a:pt x="550" y="712"/>
                  </a:lnTo>
                  <a:close/>
                  <a:moveTo>
                    <a:pt x="524" y="0"/>
                  </a:moveTo>
                  <a:cubicBezTo>
                    <a:pt x="518" y="0"/>
                    <a:pt x="513" y="3"/>
                    <a:pt x="510" y="9"/>
                  </a:cubicBezTo>
                  <a:cubicBezTo>
                    <a:pt x="503" y="18"/>
                    <a:pt x="505" y="30"/>
                    <a:pt x="515" y="36"/>
                  </a:cubicBezTo>
                  <a:cubicBezTo>
                    <a:pt x="654" y="129"/>
                    <a:pt x="880" y="254"/>
                    <a:pt x="622" y="376"/>
                  </a:cubicBezTo>
                  <a:cubicBezTo>
                    <a:pt x="612" y="383"/>
                    <a:pt x="608" y="398"/>
                    <a:pt x="616" y="408"/>
                  </a:cubicBezTo>
                  <a:cubicBezTo>
                    <a:pt x="720" y="534"/>
                    <a:pt x="739" y="630"/>
                    <a:pt x="556" y="668"/>
                  </a:cubicBezTo>
                  <a:cubicBezTo>
                    <a:pt x="544" y="671"/>
                    <a:pt x="547" y="668"/>
                    <a:pt x="533" y="674"/>
                  </a:cubicBezTo>
                  <a:cubicBezTo>
                    <a:pt x="523" y="679"/>
                    <a:pt x="520" y="700"/>
                    <a:pt x="528" y="707"/>
                  </a:cubicBezTo>
                  <a:cubicBezTo>
                    <a:pt x="654" y="867"/>
                    <a:pt x="561" y="921"/>
                    <a:pt x="421" y="921"/>
                  </a:cubicBezTo>
                  <a:cubicBezTo>
                    <a:pt x="281" y="921"/>
                    <a:pt x="95" y="868"/>
                    <a:pt x="30" y="811"/>
                  </a:cubicBezTo>
                  <a:cubicBezTo>
                    <a:pt x="27" y="809"/>
                    <a:pt x="24" y="809"/>
                    <a:pt x="22" y="809"/>
                  </a:cubicBezTo>
                  <a:cubicBezTo>
                    <a:pt x="9" y="809"/>
                    <a:pt x="0" y="828"/>
                    <a:pt x="16" y="836"/>
                  </a:cubicBezTo>
                  <a:cubicBezTo>
                    <a:pt x="128" y="907"/>
                    <a:pt x="266" y="960"/>
                    <a:pt x="402" y="960"/>
                  </a:cubicBezTo>
                  <a:cubicBezTo>
                    <a:pt x="452" y="960"/>
                    <a:pt x="502" y="953"/>
                    <a:pt x="550" y="937"/>
                  </a:cubicBezTo>
                  <a:cubicBezTo>
                    <a:pt x="659" y="897"/>
                    <a:pt x="637" y="781"/>
                    <a:pt x="583" y="706"/>
                  </a:cubicBezTo>
                  <a:lnTo>
                    <a:pt x="583" y="706"/>
                  </a:lnTo>
                  <a:cubicBezTo>
                    <a:pt x="766" y="662"/>
                    <a:pt x="776" y="537"/>
                    <a:pt x="670" y="400"/>
                  </a:cubicBezTo>
                  <a:lnTo>
                    <a:pt x="670" y="400"/>
                  </a:lnTo>
                  <a:cubicBezTo>
                    <a:pt x="701" y="381"/>
                    <a:pt x="737" y="360"/>
                    <a:pt x="762" y="326"/>
                  </a:cubicBezTo>
                  <a:cubicBezTo>
                    <a:pt x="860" y="175"/>
                    <a:pt x="633" y="67"/>
                    <a:pt x="535" y="4"/>
                  </a:cubicBezTo>
                  <a:cubicBezTo>
                    <a:pt x="532" y="2"/>
                    <a:pt x="528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6924527" y="7057348"/>
              <a:ext cx="32132" cy="8828"/>
            </a:xfrm>
            <a:custGeom>
              <a:rect b="b" l="l" r="r" t="t"/>
              <a:pathLst>
                <a:path extrusionOk="0" h="111" w="404">
                  <a:moveTo>
                    <a:pt x="21" y="1"/>
                  </a:moveTo>
                  <a:cubicBezTo>
                    <a:pt x="7" y="1"/>
                    <a:pt x="1" y="24"/>
                    <a:pt x="18" y="29"/>
                  </a:cubicBezTo>
                  <a:cubicBezTo>
                    <a:pt x="116" y="68"/>
                    <a:pt x="221" y="110"/>
                    <a:pt x="330" y="110"/>
                  </a:cubicBezTo>
                  <a:cubicBezTo>
                    <a:pt x="349" y="110"/>
                    <a:pt x="369" y="109"/>
                    <a:pt x="388" y="106"/>
                  </a:cubicBezTo>
                  <a:cubicBezTo>
                    <a:pt x="396" y="105"/>
                    <a:pt x="404" y="96"/>
                    <a:pt x="404" y="87"/>
                  </a:cubicBezTo>
                  <a:cubicBezTo>
                    <a:pt x="404" y="75"/>
                    <a:pt x="394" y="68"/>
                    <a:pt x="384" y="68"/>
                  </a:cubicBezTo>
                  <a:cubicBezTo>
                    <a:pt x="381" y="68"/>
                    <a:pt x="377" y="68"/>
                    <a:pt x="374" y="68"/>
                  </a:cubicBezTo>
                  <a:cubicBezTo>
                    <a:pt x="255" y="68"/>
                    <a:pt x="140" y="33"/>
                    <a:pt x="26" y="1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919436" y="7081527"/>
              <a:ext cx="31973" cy="8828"/>
            </a:xfrm>
            <a:custGeom>
              <a:rect b="b" l="l" r="r" t="t"/>
              <a:pathLst>
                <a:path extrusionOk="0" h="111" w="402">
                  <a:moveTo>
                    <a:pt x="21" y="1"/>
                  </a:moveTo>
                  <a:cubicBezTo>
                    <a:pt x="6" y="1"/>
                    <a:pt x="1" y="23"/>
                    <a:pt x="16" y="29"/>
                  </a:cubicBezTo>
                  <a:cubicBezTo>
                    <a:pt x="115" y="68"/>
                    <a:pt x="220" y="110"/>
                    <a:pt x="329" y="110"/>
                  </a:cubicBezTo>
                  <a:cubicBezTo>
                    <a:pt x="348" y="110"/>
                    <a:pt x="367" y="109"/>
                    <a:pt x="387" y="106"/>
                  </a:cubicBezTo>
                  <a:cubicBezTo>
                    <a:pt x="396" y="105"/>
                    <a:pt x="402" y="96"/>
                    <a:pt x="402" y="88"/>
                  </a:cubicBezTo>
                  <a:cubicBezTo>
                    <a:pt x="402" y="75"/>
                    <a:pt x="393" y="68"/>
                    <a:pt x="382" y="68"/>
                  </a:cubicBezTo>
                  <a:cubicBezTo>
                    <a:pt x="379" y="68"/>
                    <a:pt x="376" y="68"/>
                    <a:pt x="372" y="68"/>
                  </a:cubicBezTo>
                  <a:cubicBezTo>
                    <a:pt x="255" y="68"/>
                    <a:pt x="138" y="33"/>
                    <a:pt x="25" y="1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7424177" y="7090992"/>
              <a:ext cx="186191" cy="391551"/>
            </a:xfrm>
            <a:custGeom>
              <a:rect b="b" l="l" r="r" t="t"/>
              <a:pathLst>
                <a:path extrusionOk="0" h="4923" w="2341">
                  <a:moveTo>
                    <a:pt x="542" y="0"/>
                  </a:moveTo>
                  <a:cubicBezTo>
                    <a:pt x="283" y="0"/>
                    <a:pt x="71" y="126"/>
                    <a:pt x="26" y="355"/>
                  </a:cubicBezTo>
                  <a:cubicBezTo>
                    <a:pt x="1" y="490"/>
                    <a:pt x="24" y="697"/>
                    <a:pt x="134" y="792"/>
                  </a:cubicBezTo>
                  <a:cubicBezTo>
                    <a:pt x="404" y="1023"/>
                    <a:pt x="695" y="1004"/>
                    <a:pt x="897" y="1523"/>
                  </a:cubicBezTo>
                  <a:cubicBezTo>
                    <a:pt x="1324" y="2624"/>
                    <a:pt x="777" y="2698"/>
                    <a:pt x="558" y="3797"/>
                  </a:cubicBezTo>
                  <a:cubicBezTo>
                    <a:pt x="486" y="4157"/>
                    <a:pt x="545" y="4423"/>
                    <a:pt x="721" y="4698"/>
                  </a:cubicBezTo>
                  <a:cubicBezTo>
                    <a:pt x="820" y="4854"/>
                    <a:pt x="967" y="4923"/>
                    <a:pt x="1132" y="4923"/>
                  </a:cubicBezTo>
                  <a:cubicBezTo>
                    <a:pt x="1552" y="4923"/>
                    <a:pt x="2093" y="4480"/>
                    <a:pt x="2294" y="3924"/>
                  </a:cubicBezTo>
                  <a:cubicBezTo>
                    <a:pt x="2341" y="3789"/>
                    <a:pt x="2273" y="3749"/>
                    <a:pt x="2202" y="3644"/>
                  </a:cubicBezTo>
                  <a:cubicBezTo>
                    <a:pt x="1606" y="2751"/>
                    <a:pt x="1983" y="1599"/>
                    <a:pt x="1510" y="660"/>
                  </a:cubicBezTo>
                  <a:cubicBezTo>
                    <a:pt x="1280" y="205"/>
                    <a:pt x="873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7511031" y="7134817"/>
              <a:ext cx="75479" cy="269385"/>
            </a:xfrm>
            <a:custGeom>
              <a:rect b="b" l="l" r="r" t="t"/>
              <a:pathLst>
                <a:path extrusionOk="0" h="3387" w="949">
                  <a:moveTo>
                    <a:pt x="25" y="1"/>
                  </a:moveTo>
                  <a:cubicBezTo>
                    <a:pt x="13" y="1"/>
                    <a:pt x="0" y="17"/>
                    <a:pt x="9" y="29"/>
                  </a:cubicBezTo>
                  <a:cubicBezTo>
                    <a:pt x="189" y="258"/>
                    <a:pt x="266" y="549"/>
                    <a:pt x="302" y="837"/>
                  </a:cubicBezTo>
                  <a:cubicBezTo>
                    <a:pt x="338" y="1127"/>
                    <a:pt x="340" y="1421"/>
                    <a:pt x="361" y="1714"/>
                  </a:cubicBezTo>
                  <a:cubicBezTo>
                    <a:pt x="391" y="2301"/>
                    <a:pt x="535" y="2901"/>
                    <a:pt x="900" y="3377"/>
                  </a:cubicBezTo>
                  <a:cubicBezTo>
                    <a:pt x="904" y="3383"/>
                    <a:pt x="910" y="3386"/>
                    <a:pt x="916" y="3386"/>
                  </a:cubicBezTo>
                  <a:cubicBezTo>
                    <a:pt x="933" y="3386"/>
                    <a:pt x="948" y="3366"/>
                    <a:pt x="936" y="3350"/>
                  </a:cubicBezTo>
                  <a:cubicBezTo>
                    <a:pt x="576" y="2881"/>
                    <a:pt x="439" y="2294"/>
                    <a:pt x="407" y="1712"/>
                  </a:cubicBezTo>
                  <a:cubicBezTo>
                    <a:pt x="358" y="1138"/>
                    <a:pt x="411" y="493"/>
                    <a:pt x="38" y="8"/>
                  </a:cubicBezTo>
                  <a:cubicBezTo>
                    <a:pt x="34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7078510" y="7397528"/>
              <a:ext cx="627133" cy="693227"/>
            </a:xfrm>
            <a:custGeom>
              <a:rect b="b" l="l" r="r" t="t"/>
              <a:pathLst>
                <a:path extrusionOk="0" h="8716" w="7885">
                  <a:moveTo>
                    <a:pt x="6925" y="1"/>
                  </a:moveTo>
                  <a:cubicBezTo>
                    <a:pt x="6753" y="1"/>
                    <a:pt x="6382" y="360"/>
                    <a:pt x="4448" y="360"/>
                  </a:cubicBezTo>
                  <a:cubicBezTo>
                    <a:pt x="4180" y="360"/>
                    <a:pt x="3883" y="353"/>
                    <a:pt x="3552" y="338"/>
                  </a:cubicBezTo>
                  <a:cubicBezTo>
                    <a:pt x="3056" y="315"/>
                    <a:pt x="2560" y="276"/>
                    <a:pt x="2066" y="232"/>
                  </a:cubicBezTo>
                  <a:cubicBezTo>
                    <a:pt x="1681" y="197"/>
                    <a:pt x="1297" y="157"/>
                    <a:pt x="911" y="130"/>
                  </a:cubicBezTo>
                  <a:cubicBezTo>
                    <a:pt x="739" y="118"/>
                    <a:pt x="609" y="107"/>
                    <a:pt x="509" y="107"/>
                  </a:cubicBezTo>
                  <a:cubicBezTo>
                    <a:pt x="333" y="107"/>
                    <a:pt x="252" y="140"/>
                    <a:pt x="205" y="255"/>
                  </a:cubicBezTo>
                  <a:cubicBezTo>
                    <a:pt x="56" y="627"/>
                    <a:pt x="12" y="1072"/>
                    <a:pt x="7" y="1469"/>
                  </a:cubicBezTo>
                  <a:cubicBezTo>
                    <a:pt x="1" y="1854"/>
                    <a:pt x="245" y="1820"/>
                    <a:pt x="1834" y="2524"/>
                  </a:cubicBezTo>
                  <a:cubicBezTo>
                    <a:pt x="1852" y="2532"/>
                    <a:pt x="1866" y="2543"/>
                    <a:pt x="1879" y="2554"/>
                  </a:cubicBezTo>
                  <a:cubicBezTo>
                    <a:pt x="1925" y="2599"/>
                    <a:pt x="2334" y="3351"/>
                    <a:pt x="2579" y="4244"/>
                  </a:cubicBezTo>
                  <a:cubicBezTo>
                    <a:pt x="2709" y="4724"/>
                    <a:pt x="2792" y="5174"/>
                    <a:pt x="2820" y="5664"/>
                  </a:cubicBezTo>
                  <a:cubicBezTo>
                    <a:pt x="2849" y="6185"/>
                    <a:pt x="2577" y="6948"/>
                    <a:pt x="2361" y="7426"/>
                  </a:cubicBezTo>
                  <a:cubicBezTo>
                    <a:pt x="2054" y="8107"/>
                    <a:pt x="2014" y="8100"/>
                    <a:pt x="2088" y="8189"/>
                  </a:cubicBezTo>
                  <a:cubicBezTo>
                    <a:pt x="2143" y="8254"/>
                    <a:pt x="2249" y="8340"/>
                    <a:pt x="2285" y="8369"/>
                  </a:cubicBezTo>
                  <a:cubicBezTo>
                    <a:pt x="2587" y="8603"/>
                    <a:pt x="2958" y="8716"/>
                    <a:pt x="3334" y="8716"/>
                  </a:cubicBezTo>
                  <a:cubicBezTo>
                    <a:pt x="3473" y="8716"/>
                    <a:pt x="3614" y="8700"/>
                    <a:pt x="3751" y="8670"/>
                  </a:cubicBezTo>
                  <a:cubicBezTo>
                    <a:pt x="3953" y="8627"/>
                    <a:pt x="4096" y="8504"/>
                    <a:pt x="4285" y="8438"/>
                  </a:cubicBezTo>
                  <a:cubicBezTo>
                    <a:pt x="4579" y="8334"/>
                    <a:pt x="4859" y="8278"/>
                    <a:pt x="5151" y="8278"/>
                  </a:cubicBezTo>
                  <a:cubicBezTo>
                    <a:pt x="5265" y="8278"/>
                    <a:pt x="5381" y="8286"/>
                    <a:pt x="5501" y="8304"/>
                  </a:cubicBezTo>
                  <a:cubicBezTo>
                    <a:pt x="5714" y="8336"/>
                    <a:pt x="5947" y="8369"/>
                    <a:pt x="6178" y="8369"/>
                  </a:cubicBezTo>
                  <a:cubicBezTo>
                    <a:pt x="6452" y="8369"/>
                    <a:pt x="6721" y="8322"/>
                    <a:pt x="6946" y="8169"/>
                  </a:cubicBezTo>
                  <a:cubicBezTo>
                    <a:pt x="7073" y="8082"/>
                    <a:pt x="7047" y="8051"/>
                    <a:pt x="6994" y="7878"/>
                  </a:cubicBezTo>
                  <a:cubicBezTo>
                    <a:pt x="6938" y="7701"/>
                    <a:pt x="6887" y="7525"/>
                    <a:pt x="6841" y="7350"/>
                  </a:cubicBezTo>
                  <a:cubicBezTo>
                    <a:pt x="6467" y="5932"/>
                    <a:pt x="6417" y="4616"/>
                    <a:pt x="6527" y="3883"/>
                  </a:cubicBezTo>
                  <a:cubicBezTo>
                    <a:pt x="6596" y="3408"/>
                    <a:pt x="6703" y="2950"/>
                    <a:pt x="6568" y="2473"/>
                  </a:cubicBezTo>
                  <a:cubicBezTo>
                    <a:pt x="6521" y="2311"/>
                    <a:pt x="6516" y="2364"/>
                    <a:pt x="6588" y="2316"/>
                  </a:cubicBezTo>
                  <a:cubicBezTo>
                    <a:pt x="6820" y="2157"/>
                    <a:pt x="7355" y="1897"/>
                    <a:pt x="7785" y="1538"/>
                  </a:cubicBezTo>
                  <a:cubicBezTo>
                    <a:pt x="7885" y="1454"/>
                    <a:pt x="7803" y="1398"/>
                    <a:pt x="7735" y="1284"/>
                  </a:cubicBezTo>
                  <a:cubicBezTo>
                    <a:pt x="7657" y="1152"/>
                    <a:pt x="7272" y="474"/>
                    <a:pt x="7091" y="165"/>
                  </a:cubicBezTo>
                  <a:cubicBezTo>
                    <a:pt x="7021" y="45"/>
                    <a:pt x="6985" y="1"/>
                    <a:pt x="6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7227880" y="7600665"/>
              <a:ext cx="413184" cy="490095"/>
            </a:xfrm>
            <a:custGeom>
              <a:rect b="b" l="l" r="r" t="t"/>
              <a:pathLst>
                <a:path extrusionOk="0" h="6162" w="5195">
                  <a:moveTo>
                    <a:pt x="1" y="0"/>
                  </a:moveTo>
                  <a:lnTo>
                    <a:pt x="1" y="0"/>
                  </a:lnTo>
                  <a:cubicBezTo>
                    <a:pt x="15" y="14"/>
                    <a:pt x="25" y="27"/>
                    <a:pt x="34" y="46"/>
                  </a:cubicBezTo>
                  <a:cubicBezTo>
                    <a:pt x="206" y="379"/>
                    <a:pt x="473" y="857"/>
                    <a:pt x="701" y="1690"/>
                  </a:cubicBezTo>
                  <a:cubicBezTo>
                    <a:pt x="831" y="2170"/>
                    <a:pt x="914" y="2620"/>
                    <a:pt x="942" y="3110"/>
                  </a:cubicBezTo>
                  <a:cubicBezTo>
                    <a:pt x="971" y="3631"/>
                    <a:pt x="699" y="4394"/>
                    <a:pt x="483" y="4872"/>
                  </a:cubicBezTo>
                  <a:cubicBezTo>
                    <a:pt x="177" y="5553"/>
                    <a:pt x="136" y="5546"/>
                    <a:pt x="210" y="5635"/>
                  </a:cubicBezTo>
                  <a:cubicBezTo>
                    <a:pt x="265" y="5700"/>
                    <a:pt x="372" y="5786"/>
                    <a:pt x="408" y="5815"/>
                  </a:cubicBezTo>
                  <a:cubicBezTo>
                    <a:pt x="709" y="6049"/>
                    <a:pt x="1080" y="6162"/>
                    <a:pt x="1456" y="6162"/>
                  </a:cubicBezTo>
                  <a:cubicBezTo>
                    <a:pt x="1595" y="6162"/>
                    <a:pt x="1736" y="6146"/>
                    <a:pt x="1873" y="6116"/>
                  </a:cubicBezTo>
                  <a:cubicBezTo>
                    <a:pt x="2075" y="6073"/>
                    <a:pt x="2218" y="5950"/>
                    <a:pt x="2407" y="5884"/>
                  </a:cubicBezTo>
                  <a:cubicBezTo>
                    <a:pt x="2701" y="5780"/>
                    <a:pt x="2981" y="5724"/>
                    <a:pt x="3273" y="5724"/>
                  </a:cubicBezTo>
                  <a:cubicBezTo>
                    <a:pt x="3387" y="5724"/>
                    <a:pt x="3503" y="5732"/>
                    <a:pt x="3623" y="5750"/>
                  </a:cubicBezTo>
                  <a:cubicBezTo>
                    <a:pt x="3836" y="5782"/>
                    <a:pt x="4069" y="5815"/>
                    <a:pt x="4299" y="5815"/>
                  </a:cubicBezTo>
                  <a:cubicBezTo>
                    <a:pt x="4573" y="5815"/>
                    <a:pt x="4843" y="5768"/>
                    <a:pt x="5070" y="5614"/>
                  </a:cubicBezTo>
                  <a:cubicBezTo>
                    <a:pt x="5195" y="5528"/>
                    <a:pt x="5169" y="5497"/>
                    <a:pt x="5116" y="5327"/>
                  </a:cubicBezTo>
                  <a:cubicBezTo>
                    <a:pt x="5060" y="5149"/>
                    <a:pt x="5009" y="4974"/>
                    <a:pt x="4963" y="4799"/>
                  </a:cubicBezTo>
                  <a:cubicBezTo>
                    <a:pt x="4921" y="4821"/>
                    <a:pt x="4854" y="4854"/>
                    <a:pt x="4744" y="4882"/>
                  </a:cubicBezTo>
                  <a:cubicBezTo>
                    <a:pt x="4642" y="4906"/>
                    <a:pt x="4540" y="4914"/>
                    <a:pt x="4438" y="4914"/>
                  </a:cubicBezTo>
                  <a:cubicBezTo>
                    <a:pt x="4235" y="4914"/>
                    <a:pt x="4031" y="4882"/>
                    <a:pt x="3828" y="4882"/>
                  </a:cubicBezTo>
                  <a:cubicBezTo>
                    <a:pt x="3797" y="4882"/>
                    <a:pt x="3767" y="4883"/>
                    <a:pt x="3736" y="4885"/>
                  </a:cubicBezTo>
                  <a:cubicBezTo>
                    <a:pt x="3365" y="4905"/>
                    <a:pt x="3006" y="5019"/>
                    <a:pt x="2634" y="5048"/>
                  </a:cubicBezTo>
                  <a:cubicBezTo>
                    <a:pt x="2602" y="5050"/>
                    <a:pt x="2570" y="5052"/>
                    <a:pt x="2539" y="5052"/>
                  </a:cubicBezTo>
                  <a:cubicBezTo>
                    <a:pt x="2134" y="5052"/>
                    <a:pt x="1775" y="4841"/>
                    <a:pt x="1587" y="4370"/>
                  </a:cubicBezTo>
                  <a:cubicBezTo>
                    <a:pt x="1281" y="3605"/>
                    <a:pt x="1731" y="2048"/>
                    <a:pt x="492" y="414"/>
                  </a:cubicBezTo>
                  <a:cubicBezTo>
                    <a:pt x="369" y="251"/>
                    <a:pt x="204" y="5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7261922" y="8014973"/>
              <a:ext cx="353215" cy="41279"/>
            </a:xfrm>
            <a:custGeom>
              <a:rect b="b" l="l" r="r" t="t"/>
              <a:pathLst>
                <a:path extrusionOk="0" h="519" w="4441">
                  <a:moveTo>
                    <a:pt x="4413" y="0"/>
                  </a:moveTo>
                  <a:cubicBezTo>
                    <a:pt x="4410" y="0"/>
                    <a:pt x="4406" y="1"/>
                    <a:pt x="4403" y="3"/>
                  </a:cubicBezTo>
                  <a:cubicBezTo>
                    <a:pt x="4255" y="120"/>
                    <a:pt x="4073" y="155"/>
                    <a:pt x="3887" y="155"/>
                  </a:cubicBezTo>
                  <a:cubicBezTo>
                    <a:pt x="3884" y="155"/>
                    <a:pt x="3881" y="155"/>
                    <a:pt x="3879" y="155"/>
                  </a:cubicBezTo>
                  <a:cubicBezTo>
                    <a:pt x="3856" y="156"/>
                    <a:pt x="3834" y="156"/>
                    <a:pt x="3811" y="156"/>
                  </a:cubicBezTo>
                  <a:cubicBezTo>
                    <a:pt x="3477" y="156"/>
                    <a:pt x="3147" y="99"/>
                    <a:pt x="2812" y="99"/>
                  </a:cubicBezTo>
                  <a:cubicBezTo>
                    <a:pt x="2789" y="99"/>
                    <a:pt x="2767" y="99"/>
                    <a:pt x="2744" y="100"/>
                  </a:cubicBezTo>
                  <a:cubicBezTo>
                    <a:pt x="2359" y="104"/>
                    <a:pt x="1998" y="250"/>
                    <a:pt x="1640" y="373"/>
                  </a:cubicBezTo>
                  <a:cubicBezTo>
                    <a:pt x="1467" y="439"/>
                    <a:pt x="1287" y="469"/>
                    <a:pt x="1107" y="469"/>
                  </a:cubicBezTo>
                  <a:cubicBezTo>
                    <a:pt x="731" y="469"/>
                    <a:pt x="355" y="336"/>
                    <a:pt x="45" y="116"/>
                  </a:cubicBezTo>
                  <a:cubicBezTo>
                    <a:pt x="41" y="113"/>
                    <a:pt x="37" y="112"/>
                    <a:pt x="33" y="112"/>
                  </a:cubicBezTo>
                  <a:cubicBezTo>
                    <a:pt x="14" y="112"/>
                    <a:pt x="0" y="140"/>
                    <a:pt x="19" y="154"/>
                  </a:cubicBezTo>
                  <a:cubicBezTo>
                    <a:pt x="334" y="371"/>
                    <a:pt x="707" y="514"/>
                    <a:pt x="1092" y="519"/>
                  </a:cubicBezTo>
                  <a:cubicBezTo>
                    <a:pt x="1097" y="519"/>
                    <a:pt x="1103" y="519"/>
                    <a:pt x="1108" y="519"/>
                  </a:cubicBezTo>
                  <a:cubicBezTo>
                    <a:pt x="1490" y="519"/>
                    <a:pt x="1836" y="339"/>
                    <a:pt x="2194" y="236"/>
                  </a:cubicBezTo>
                  <a:cubicBezTo>
                    <a:pt x="2373" y="182"/>
                    <a:pt x="2559" y="148"/>
                    <a:pt x="2747" y="144"/>
                  </a:cubicBezTo>
                  <a:cubicBezTo>
                    <a:pt x="2775" y="143"/>
                    <a:pt x="2803" y="143"/>
                    <a:pt x="2831" y="143"/>
                  </a:cubicBezTo>
                  <a:cubicBezTo>
                    <a:pt x="3154" y="143"/>
                    <a:pt x="3478" y="194"/>
                    <a:pt x="3803" y="194"/>
                  </a:cubicBezTo>
                  <a:cubicBezTo>
                    <a:pt x="3828" y="194"/>
                    <a:pt x="3854" y="194"/>
                    <a:pt x="3880" y="193"/>
                  </a:cubicBezTo>
                  <a:cubicBezTo>
                    <a:pt x="3886" y="193"/>
                    <a:pt x="3892" y="193"/>
                    <a:pt x="3899" y="193"/>
                  </a:cubicBezTo>
                  <a:cubicBezTo>
                    <a:pt x="4085" y="193"/>
                    <a:pt x="4277" y="149"/>
                    <a:pt x="4424" y="33"/>
                  </a:cubicBezTo>
                  <a:cubicBezTo>
                    <a:pt x="4440" y="22"/>
                    <a:pt x="4428" y="0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7563605" y="7504902"/>
              <a:ext cx="37063" cy="77547"/>
            </a:xfrm>
            <a:custGeom>
              <a:rect b="b" l="l" r="r" t="t"/>
              <a:pathLst>
                <a:path extrusionOk="0" h="975" w="466">
                  <a:moveTo>
                    <a:pt x="26" y="0"/>
                  </a:moveTo>
                  <a:cubicBezTo>
                    <a:pt x="13" y="0"/>
                    <a:pt x="1" y="15"/>
                    <a:pt x="9" y="28"/>
                  </a:cubicBezTo>
                  <a:cubicBezTo>
                    <a:pt x="100" y="171"/>
                    <a:pt x="184" y="320"/>
                    <a:pt x="254" y="475"/>
                  </a:cubicBezTo>
                  <a:cubicBezTo>
                    <a:pt x="326" y="629"/>
                    <a:pt x="377" y="792"/>
                    <a:pt x="419" y="957"/>
                  </a:cubicBezTo>
                  <a:cubicBezTo>
                    <a:pt x="422" y="967"/>
                    <a:pt x="431" y="974"/>
                    <a:pt x="441" y="974"/>
                  </a:cubicBezTo>
                  <a:cubicBezTo>
                    <a:pt x="442" y="974"/>
                    <a:pt x="444" y="974"/>
                    <a:pt x="446" y="973"/>
                  </a:cubicBezTo>
                  <a:cubicBezTo>
                    <a:pt x="459" y="971"/>
                    <a:pt x="466" y="958"/>
                    <a:pt x="463" y="947"/>
                  </a:cubicBezTo>
                  <a:cubicBezTo>
                    <a:pt x="390" y="608"/>
                    <a:pt x="230" y="294"/>
                    <a:pt x="38" y="8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7226926" y="7525025"/>
              <a:ext cx="12169" cy="50902"/>
            </a:xfrm>
            <a:custGeom>
              <a:rect b="b" l="l" r="r" t="t"/>
              <a:pathLst>
                <a:path extrusionOk="0" h="640" w="153">
                  <a:moveTo>
                    <a:pt x="134" y="0"/>
                  </a:moveTo>
                  <a:cubicBezTo>
                    <a:pt x="126" y="0"/>
                    <a:pt x="118" y="5"/>
                    <a:pt x="117" y="16"/>
                  </a:cubicBezTo>
                  <a:cubicBezTo>
                    <a:pt x="86" y="216"/>
                    <a:pt x="35" y="412"/>
                    <a:pt x="1" y="614"/>
                  </a:cubicBezTo>
                  <a:cubicBezTo>
                    <a:pt x="0" y="625"/>
                    <a:pt x="7" y="637"/>
                    <a:pt x="20" y="639"/>
                  </a:cubicBezTo>
                  <a:cubicBezTo>
                    <a:pt x="21" y="640"/>
                    <a:pt x="23" y="640"/>
                    <a:pt x="25" y="640"/>
                  </a:cubicBezTo>
                  <a:cubicBezTo>
                    <a:pt x="35" y="640"/>
                    <a:pt x="44" y="632"/>
                    <a:pt x="46" y="622"/>
                  </a:cubicBezTo>
                  <a:cubicBezTo>
                    <a:pt x="85" y="423"/>
                    <a:pt x="129" y="223"/>
                    <a:pt x="151" y="19"/>
                  </a:cubicBezTo>
                  <a:cubicBezTo>
                    <a:pt x="153" y="7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7343288" y="7328251"/>
              <a:ext cx="161456" cy="151753"/>
            </a:xfrm>
            <a:custGeom>
              <a:rect b="b" l="l" r="r" t="t"/>
              <a:pathLst>
                <a:path extrusionOk="0" h="1908" w="2030">
                  <a:moveTo>
                    <a:pt x="1021" y="0"/>
                  </a:moveTo>
                  <a:cubicBezTo>
                    <a:pt x="754" y="0"/>
                    <a:pt x="466" y="130"/>
                    <a:pt x="280" y="388"/>
                  </a:cubicBezTo>
                  <a:cubicBezTo>
                    <a:pt x="117" y="615"/>
                    <a:pt x="278" y="752"/>
                    <a:pt x="87" y="1149"/>
                  </a:cubicBezTo>
                  <a:cubicBezTo>
                    <a:pt x="0" y="1326"/>
                    <a:pt x="375" y="1595"/>
                    <a:pt x="544" y="1695"/>
                  </a:cubicBezTo>
                  <a:cubicBezTo>
                    <a:pt x="767" y="1827"/>
                    <a:pt x="1026" y="1908"/>
                    <a:pt x="1285" y="1908"/>
                  </a:cubicBezTo>
                  <a:cubicBezTo>
                    <a:pt x="1289" y="1908"/>
                    <a:pt x="1292" y="1908"/>
                    <a:pt x="1295" y="1908"/>
                  </a:cubicBezTo>
                  <a:cubicBezTo>
                    <a:pt x="1500" y="1907"/>
                    <a:pt x="2029" y="1799"/>
                    <a:pt x="1925" y="1480"/>
                  </a:cubicBezTo>
                  <a:cubicBezTo>
                    <a:pt x="1906" y="1422"/>
                    <a:pt x="1675" y="930"/>
                    <a:pt x="1681" y="692"/>
                  </a:cubicBezTo>
                  <a:cubicBezTo>
                    <a:pt x="1694" y="231"/>
                    <a:pt x="1377" y="0"/>
                    <a:pt x="1021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7382420" y="7328251"/>
              <a:ext cx="102521" cy="94169"/>
            </a:xfrm>
            <a:custGeom>
              <a:rect b="b" l="l" r="r" t="t"/>
              <a:pathLst>
                <a:path extrusionOk="0" h="1184" w="1289">
                  <a:moveTo>
                    <a:pt x="530" y="1"/>
                  </a:moveTo>
                  <a:cubicBezTo>
                    <a:pt x="398" y="1"/>
                    <a:pt x="260" y="33"/>
                    <a:pt x="132" y="97"/>
                  </a:cubicBezTo>
                  <a:cubicBezTo>
                    <a:pt x="98" y="114"/>
                    <a:pt x="62" y="135"/>
                    <a:pt x="28" y="158"/>
                  </a:cubicBezTo>
                  <a:lnTo>
                    <a:pt x="0" y="605"/>
                  </a:lnTo>
                  <a:cubicBezTo>
                    <a:pt x="0" y="605"/>
                    <a:pt x="220" y="1183"/>
                    <a:pt x="877" y="1183"/>
                  </a:cubicBezTo>
                  <a:cubicBezTo>
                    <a:pt x="998" y="1183"/>
                    <a:pt x="1135" y="1163"/>
                    <a:pt x="1289" y="1116"/>
                  </a:cubicBezTo>
                  <a:cubicBezTo>
                    <a:pt x="1281" y="1098"/>
                    <a:pt x="1274" y="1077"/>
                    <a:pt x="1266" y="1057"/>
                  </a:cubicBezTo>
                  <a:cubicBezTo>
                    <a:pt x="1230" y="951"/>
                    <a:pt x="1201" y="843"/>
                    <a:pt x="1192" y="755"/>
                  </a:cubicBezTo>
                  <a:cubicBezTo>
                    <a:pt x="1189" y="733"/>
                    <a:pt x="1189" y="713"/>
                    <a:pt x="1189" y="692"/>
                  </a:cubicBezTo>
                  <a:cubicBezTo>
                    <a:pt x="1202" y="230"/>
                    <a:pt x="885" y="1"/>
                    <a:pt x="530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7296043" y="7135930"/>
              <a:ext cx="243457" cy="256659"/>
            </a:xfrm>
            <a:custGeom>
              <a:rect b="b" l="l" r="r" t="t"/>
              <a:pathLst>
                <a:path extrusionOk="0" h="3227" w="3061">
                  <a:moveTo>
                    <a:pt x="1419" y="0"/>
                  </a:moveTo>
                  <a:cubicBezTo>
                    <a:pt x="1317" y="0"/>
                    <a:pt x="1213" y="15"/>
                    <a:pt x="1110" y="46"/>
                  </a:cubicBezTo>
                  <a:cubicBezTo>
                    <a:pt x="401" y="263"/>
                    <a:pt x="1" y="1098"/>
                    <a:pt x="233" y="1967"/>
                  </a:cubicBezTo>
                  <a:cubicBezTo>
                    <a:pt x="440" y="2740"/>
                    <a:pt x="1147" y="3227"/>
                    <a:pt x="1812" y="3227"/>
                  </a:cubicBezTo>
                  <a:cubicBezTo>
                    <a:pt x="1897" y="3227"/>
                    <a:pt x="1981" y="3219"/>
                    <a:pt x="2064" y="3203"/>
                  </a:cubicBezTo>
                  <a:cubicBezTo>
                    <a:pt x="2879" y="3041"/>
                    <a:pt x="3061" y="2146"/>
                    <a:pt x="2828" y="1275"/>
                  </a:cubicBezTo>
                  <a:cubicBezTo>
                    <a:pt x="2639" y="563"/>
                    <a:pt x="2052" y="0"/>
                    <a:pt x="1419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7473013" y="7216501"/>
              <a:ext cx="31973" cy="18850"/>
            </a:xfrm>
            <a:custGeom>
              <a:rect b="b" l="l" r="r" t="t"/>
              <a:pathLst>
                <a:path extrusionOk="0" h="237" w="402">
                  <a:moveTo>
                    <a:pt x="269" y="1"/>
                  </a:moveTo>
                  <a:cubicBezTo>
                    <a:pt x="158" y="1"/>
                    <a:pt x="0" y="117"/>
                    <a:pt x="58" y="205"/>
                  </a:cubicBezTo>
                  <a:cubicBezTo>
                    <a:pt x="73" y="227"/>
                    <a:pt x="100" y="237"/>
                    <a:pt x="132" y="237"/>
                  </a:cubicBezTo>
                  <a:cubicBezTo>
                    <a:pt x="238" y="237"/>
                    <a:pt x="401" y="131"/>
                    <a:pt x="357" y="47"/>
                  </a:cubicBezTo>
                  <a:cubicBezTo>
                    <a:pt x="340" y="14"/>
                    <a:pt x="307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7400236" y="7233045"/>
              <a:ext cx="27599" cy="15748"/>
            </a:xfrm>
            <a:custGeom>
              <a:rect b="b" l="l" r="r" t="t"/>
              <a:pathLst>
                <a:path extrusionOk="0" h="198" w="347">
                  <a:moveTo>
                    <a:pt x="163" y="1"/>
                  </a:moveTo>
                  <a:cubicBezTo>
                    <a:pt x="80" y="1"/>
                    <a:pt x="0" y="34"/>
                    <a:pt x="5" y="103"/>
                  </a:cubicBezTo>
                  <a:cubicBezTo>
                    <a:pt x="9" y="164"/>
                    <a:pt x="104" y="198"/>
                    <a:pt x="192" y="198"/>
                  </a:cubicBezTo>
                  <a:cubicBezTo>
                    <a:pt x="269" y="198"/>
                    <a:pt x="341" y="172"/>
                    <a:pt x="344" y="114"/>
                  </a:cubicBezTo>
                  <a:cubicBezTo>
                    <a:pt x="347" y="39"/>
                    <a:pt x="252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7487091" y="7246169"/>
              <a:ext cx="15509" cy="17180"/>
            </a:xfrm>
            <a:custGeom>
              <a:rect b="b" l="l" r="r" t="t"/>
              <a:pathLst>
                <a:path extrusionOk="0" h="216" w="195">
                  <a:moveTo>
                    <a:pt x="98" y="1"/>
                  </a:moveTo>
                  <a:cubicBezTo>
                    <a:pt x="68" y="1"/>
                    <a:pt x="38" y="16"/>
                    <a:pt x="25" y="49"/>
                  </a:cubicBezTo>
                  <a:cubicBezTo>
                    <a:pt x="1" y="114"/>
                    <a:pt x="42" y="216"/>
                    <a:pt x="117" y="216"/>
                  </a:cubicBezTo>
                  <a:cubicBezTo>
                    <a:pt x="121" y="216"/>
                    <a:pt x="125" y="215"/>
                    <a:pt x="129" y="215"/>
                  </a:cubicBezTo>
                  <a:cubicBezTo>
                    <a:pt x="166" y="210"/>
                    <a:pt x="190" y="177"/>
                    <a:pt x="193" y="130"/>
                  </a:cubicBezTo>
                  <a:cubicBezTo>
                    <a:pt x="194" y="102"/>
                    <a:pt x="186" y="69"/>
                    <a:pt x="173" y="43"/>
                  </a:cubicBezTo>
                  <a:cubicBezTo>
                    <a:pt x="157" y="15"/>
                    <a:pt x="127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7412803" y="7257861"/>
              <a:ext cx="15668" cy="17339"/>
            </a:xfrm>
            <a:custGeom>
              <a:rect b="b" l="l" r="r" t="t"/>
              <a:pathLst>
                <a:path extrusionOk="0" h="218" w="197">
                  <a:moveTo>
                    <a:pt x="101" y="1"/>
                  </a:moveTo>
                  <a:cubicBezTo>
                    <a:pt x="72" y="1"/>
                    <a:pt x="43" y="15"/>
                    <a:pt x="30" y="46"/>
                  </a:cubicBezTo>
                  <a:cubicBezTo>
                    <a:pt x="1" y="110"/>
                    <a:pt x="42" y="217"/>
                    <a:pt x="119" y="217"/>
                  </a:cubicBezTo>
                  <a:cubicBezTo>
                    <a:pt x="121" y="217"/>
                    <a:pt x="124" y="217"/>
                    <a:pt x="126" y="217"/>
                  </a:cubicBezTo>
                  <a:cubicBezTo>
                    <a:pt x="163" y="213"/>
                    <a:pt x="190" y="182"/>
                    <a:pt x="194" y="135"/>
                  </a:cubicBezTo>
                  <a:cubicBezTo>
                    <a:pt x="196" y="106"/>
                    <a:pt x="190" y="74"/>
                    <a:pt x="178" y="46"/>
                  </a:cubicBezTo>
                  <a:cubicBezTo>
                    <a:pt x="162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7444936" y="7319184"/>
              <a:ext cx="36666" cy="9226"/>
            </a:xfrm>
            <a:custGeom>
              <a:rect b="b" l="l" r="r" t="t"/>
              <a:pathLst>
                <a:path extrusionOk="0" h="116" w="461">
                  <a:moveTo>
                    <a:pt x="200" y="0"/>
                  </a:moveTo>
                  <a:cubicBezTo>
                    <a:pt x="139" y="0"/>
                    <a:pt x="78" y="14"/>
                    <a:pt x="23" y="44"/>
                  </a:cubicBezTo>
                  <a:cubicBezTo>
                    <a:pt x="1" y="54"/>
                    <a:pt x="13" y="87"/>
                    <a:pt x="33" y="87"/>
                  </a:cubicBezTo>
                  <a:cubicBezTo>
                    <a:pt x="36" y="87"/>
                    <a:pt x="39" y="86"/>
                    <a:pt x="43" y="84"/>
                  </a:cubicBezTo>
                  <a:cubicBezTo>
                    <a:pt x="95" y="58"/>
                    <a:pt x="152" y="46"/>
                    <a:pt x="208" y="46"/>
                  </a:cubicBezTo>
                  <a:cubicBezTo>
                    <a:pt x="284" y="46"/>
                    <a:pt x="360" y="68"/>
                    <a:pt x="423" y="111"/>
                  </a:cubicBezTo>
                  <a:cubicBezTo>
                    <a:pt x="426" y="114"/>
                    <a:pt x="430" y="115"/>
                    <a:pt x="434" y="115"/>
                  </a:cubicBezTo>
                  <a:cubicBezTo>
                    <a:pt x="448" y="115"/>
                    <a:pt x="460" y="95"/>
                    <a:pt x="446" y="84"/>
                  </a:cubicBezTo>
                  <a:cubicBezTo>
                    <a:pt x="376" y="30"/>
                    <a:pt x="28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7382261" y="7293255"/>
              <a:ext cx="45255" cy="32530"/>
            </a:xfrm>
            <a:custGeom>
              <a:rect b="b" l="l" r="r" t="t"/>
              <a:pathLst>
                <a:path extrusionOk="0" h="409" w="569">
                  <a:moveTo>
                    <a:pt x="325" y="1"/>
                  </a:moveTo>
                  <a:cubicBezTo>
                    <a:pt x="299" y="1"/>
                    <a:pt x="271" y="4"/>
                    <a:pt x="243" y="10"/>
                  </a:cubicBezTo>
                  <a:cubicBezTo>
                    <a:pt x="92" y="45"/>
                    <a:pt x="0" y="166"/>
                    <a:pt x="24" y="257"/>
                  </a:cubicBezTo>
                  <a:cubicBezTo>
                    <a:pt x="45" y="361"/>
                    <a:pt x="141" y="409"/>
                    <a:pt x="251" y="409"/>
                  </a:cubicBezTo>
                  <a:cubicBezTo>
                    <a:pt x="281" y="409"/>
                    <a:pt x="313" y="405"/>
                    <a:pt x="344" y="398"/>
                  </a:cubicBezTo>
                  <a:cubicBezTo>
                    <a:pt x="470" y="369"/>
                    <a:pt x="569" y="244"/>
                    <a:pt x="543" y="148"/>
                  </a:cubicBezTo>
                  <a:cubicBezTo>
                    <a:pt x="517" y="49"/>
                    <a:pt x="428" y="1"/>
                    <a:pt x="325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7493056" y="7273450"/>
              <a:ext cx="44301" cy="32212"/>
            </a:xfrm>
            <a:custGeom>
              <a:rect b="b" l="l" r="r" t="t"/>
              <a:pathLst>
                <a:path extrusionOk="0" h="405" w="557">
                  <a:moveTo>
                    <a:pt x="292" y="0"/>
                  </a:moveTo>
                  <a:cubicBezTo>
                    <a:pt x="277" y="0"/>
                    <a:pt x="261" y="1"/>
                    <a:pt x="245" y="3"/>
                  </a:cubicBezTo>
                  <a:cubicBezTo>
                    <a:pt x="108" y="22"/>
                    <a:pt x="0" y="109"/>
                    <a:pt x="12" y="237"/>
                  </a:cubicBezTo>
                  <a:cubicBezTo>
                    <a:pt x="20" y="328"/>
                    <a:pt x="134" y="405"/>
                    <a:pt x="252" y="405"/>
                  </a:cubicBezTo>
                  <a:cubicBezTo>
                    <a:pt x="263" y="405"/>
                    <a:pt x="274" y="404"/>
                    <a:pt x="285" y="403"/>
                  </a:cubicBezTo>
                  <a:cubicBezTo>
                    <a:pt x="433" y="383"/>
                    <a:pt x="557" y="293"/>
                    <a:pt x="536" y="159"/>
                  </a:cubicBezTo>
                  <a:cubicBezTo>
                    <a:pt x="527" y="75"/>
                    <a:pt x="423" y="0"/>
                    <a:pt x="292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7454481" y="7245055"/>
              <a:ext cx="21077" cy="52732"/>
            </a:xfrm>
            <a:custGeom>
              <a:rect b="b" l="l" r="r" t="t"/>
              <a:pathLst>
                <a:path extrusionOk="0" h="663" w="265">
                  <a:moveTo>
                    <a:pt x="21" y="0"/>
                  </a:moveTo>
                  <a:cubicBezTo>
                    <a:pt x="11" y="0"/>
                    <a:pt x="1" y="11"/>
                    <a:pt x="6" y="21"/>
                  </a:cubicBezTo>
                  <a:cubicBezTo>
                    <a:pt x="65" y="134"/>
                    <a:pt x="119" y="252"/>
                    <a:pt x="170" y="370"/>
                  </a:cubicBezTo>
                  <a:cubicBezTo>
                    <a:pt x="196" y="426"/>
                    <a:pt x="215" y="489"/>
                    <a:pt x="183" y="532"/>
                  </a:cubicBezTo>
                  <a:cubicBezTo>
                    <a:pt x="150" y="575"/>
                    <a:pt x="83" y="604"/>
                    <a:pt x="35" y="626"/>
                  </a:cubicBezTo>
                  <a:cubicBezTo>
                    <a:pt x="15" y="633"/>
                    <a:pt x="22" y="663"/>
                    <a:pt x="41" y="663"/>
                  </a:cubicBezTo>
                  <a:cubicBezTo>
                    <a:pt x="42" y="663"/>
                    <a:pt x="44" y="663"/>
                    <a:pt x="46" y="662"/>
                  </a:cubicBezTo>
                  <a:cubicBezTo>
                    <a:pt x="61" y="658"/>
                    <a:pt x="78" y="653"/>
                    <a:pt x="95" y="646"/>
                  </a:cubicBezTo>
                  <a:cubicBezTo>
                    <a:pt x="175" y="610"/>
                    <a:pt x="265" y="550"/>
                    <a:pt x="245" y="450"/>
                  </a:cubicBezTo>
                  <a:cubicBezTo>
                    <a:pt x="203" y="290"/>
                    <a:pt x="113" y="152"/>
                    <a:pt x="34" y="8"/>
                  </a:cubicBez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7341697" y="7291187"/>
              <a:ext cx="13282" cy="11453"/>
            </a:xfrm>
            <a:custGeom>
              <a:rect b="b" l="l" r="r" t="t"/>
              <a:pathLst>
                <a:path extrusionOk="0" h="144" w="167">
                  <a:moveTo>
                    <a:pt x="21" y="1"/>
                  </a:moveTo>
                  <a:cubicBezTo>
                    <a:pt x="17" y="1"/>
                    <a:pt x="13" y="2"/>
                    <a:pt x="10" y="4"/>
                  </a:cubicBezTo>
                  <a:cubicBezTo>
                    <a:pt x="2" y="9"/>
                    <a:pt x="1" y="21"/>
                    <a:pt x="6" y="29"/>
                  </a:cubicBezTo>
                  <a:cubicBezTo>
                    <a:pt x="42" y="73"/>
                    <a:pt x="74" y="108"/>
                    <a:pt x="122" y="140"/>
                  </a:cubicBezTo>
                  <a:cubicBezTo>
                    <a:pt x="126" y="142"/>
                    <a:pt x="130" y="143"/>
                    <a:pt x="133" y="143"/>
                  </a:cubicBezTo>
                  <a:cubicBezTo>
                    <a:pt x="152" y="143"/>
                    <a:pt x="166" y="116"/>
                    <a:pt x="148" y="103"/>
                  </a:cubicBezTo>
                  <a:cubicBezTo>
                    <a:pt x="115" y="75"/>
                    <a:pt x="63" y="35"/>
                    <a:pt x="35" y="6"/>
                  </a:cubicBezTo>
                  <a:cubicBezTo>
                    <a:pt x="32" y="3"/>
                    <a:pt x="27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7147627" y="7089401"/>
              <a:ext cx="317186" cy="431796"/>
            </a:xfrm>
            <a:custGeom>
              <a:rect b="b" l="l" r="r" t="t"/>
              <a:pathLst>
                <a:path extrusionOk="0" h="5429" w="3988">
                  <a:moveTo>
                    <a:pt x="2893" y="0"/>
                  </a:moveTo>
                  <a:cubicBezTo>
                    <a:pt x="2798" y="0"/>
                    <a:pt x="2702" y="9"/>
                    <a:pt x="2605" y="20"/>
                  </a:cubicBezTo>
                  <a:cubicBezTo>
                    <a:pt x="1944" y="100"/>
                    <a:pt x="1073" y="1053"/>
                    <a:pt x="1112" y="2387"/>
                  </a:cubicBezTo>
                  <a:cubicBezTo>
                    <a:pt x="1125" y="2754"/>
                    <a:pt x="1055" y="2999"/>
                    <a:pt x="686" y="3406"/>
                  </a:cubicBezTo>
                  <a:cubicBezTo>
                    <a:pt x="149" y="4000"/>
                    <a:pt x="0" y="3832"/>
                    <a:pt x="47" y="4028"/>
                  </a:cubicBezTo>
                  <a:cubicBezTo>
                    <a:pt x="240" y="4821"/>
                    <a:pt x="1096" y="5410"/>
                    <a:pt x="1602" y="5410"/>
                  </a:cubicBezTo>
                  <a:cubicBezTo>
                    <a:pt x="1790" y="5410"/>
                    <a:pt x="1930" y="5328"/>
                    <a:pt x="1968" y="5146"/>
                  </a:cubicBezTo>
                  <a:cubicBezTo>
                    <a:pt x="1978" y="5110"/>
                    <a:pt x="1979" y="5072"/>
                    <a:pt x="1987" y="5036"/>
                  </a:cubicBezTo>
                  <a:cubicBezTo>
                    <a:pt x="1992" y="5012"/>
                    <a:pt x="1978" y="4977"/>
                    <a:pt x="2015" y="4972"/>
                  </a:cubicBezTo>
                  <a:cubicBezTo>
                    <a:pt x="2015" y="4972"/>
                    <a:pt x="2016" y="4972"/>
                    <a:pt x="2016" y="4972"/>
                  </a:cubicBezTo>
                  <a:cubicBezTo>
                    <a:pt x="2045" y="4972"/>
                    <a:pt x="2060" y="5027"/>
                    <a:pt x="2074" y="5062"/>
                  </a:cubicBezTo>
                  <a:cubicBezTo>
                    <a:pt x="2180" y="5310"/>
                    <a:pt x="2198" y="5423"/>
                    <a:pt x="2365" y="5428"/>
                  </a:cubicBezTo>
                  <a:cubicBezTo>
                    <a:pt x="2374" y="5429"/>
                    <a:pt x="2384" y="5429"/>
                    <a:pt x="2393" y="5429"/>
                  </a:cubicBezTo>
                  <a:cubicBezTo>
                    <a:pt x="2647" y="5429"/>
                    <a:pt x="2891" y="5324"/>
                    <a:pt x="3032" y="5187"/>
                  </a:cubicBezTo>
                  <a:cubicBezTo>
                    <a:pt x="3179" y="5047"/>
                    <a:pt x="3153" y="4899"/>
                    <a:pt x="3148" y="4694"/>
                  </a:cubicBezTo>
                  <a:cubicBezTo>
                    <a:pt x="3195" y="4692"/>
                    <a:pt x="2971" y="3520"/>
                    <a:pt x="2727" y="3179"/>
                  </a:cubicBezTo>
                  <a:cubicBezTo>
                    <a:pt x="2600" y="2995"/>
                    <a:pt x="2379" y="2871"/>
                    <a:pt x="2303" y="2655"/>
                  </a:cubicBezTo>
                  <a:cubicBezTo>
                    <a:pt x="2265" y="2543"/>
                    <a:pt x="2278" y="2394"/>
                    <a:pt x="2384" y="2320"/>
                  </a:cubicBezTo>
                  <a:cubicBezTo>
                    <a:pt x="2641" y="2139"/>
                    <a:pt x="2906" y="2303"/>
                    <a:pt x="2998" y="1923"/>
                  </a:cubicBezTo>
                  <a:cubicBezTo>
                    <a:pt x="3073" y="1613"/>
                    <a:pt x="3281" y="1574"/>
                    <a:pt x="3555" y="1496"/>
                  </a:cubicBezTo>
                  <a:cubicBezTo>
                    <a:pt x="3797" y="1428"/>
                    <a:pt x="3987" y="1123"/>
                    <a:pt x="3910" y="786"/>
                  </a:cubicBezTo>
                  <a:cubicBezTo>
                    <a:pt x="3838" y="477"/>
                    <a:pt x="3672" y="244"/>
                    <a:pt x="3383" y="104"/>
                  </a:cubicBezTo>
                  <a:cubicBezTo>
                    <a:pt x="3225" y="26"/>
                    <a:pt x="3060" y="0"/>
                    <a:pt x="2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7173079" y="7117955"/>
              <a:ext cx="172750" cy="311618"/>
            </a:xfrm>
            <a:custGeom>
              <a:rect b="b" l="l" r="r" t="t"/>
              <a:pathLst>
                <a:path extrusionOk="0" h="3918" w="2172">
                  <a:moveTo>
                    <a:pt x="2145" y="0"/>
                  </a:moveTo>
                  <a:cubicBezTo>
                    <a:pt x="2142" y="0"/>
                    <a:pt x="2138" y="1"/>
                    <a:pt x="2134" y="4"/>
                  </a:cubicBezTo>
                  <a:cubicBezTo>
                    <a:pt x="1691" y="371"/>
                    <a:pt x="1319" y="860"/>
                    <a:pt x="1205" y="1435"/>
                  </a:cubicBezTo>
                  <a:cubicBezTo>
                    <a:pt x="1133" y="1812"/>
                    <a:pt x="1170" y="2204"/>
                    <a:pt x="1075" y="2574"/>
                  </a:cubicBezTo>
                  <a:cubicBezTo>
                    <a:pt x="924" y="3132"/>
                    <a:pt x="482" y="3553"/>
                    <a:pt x="21" y="3876"/>
                  </a:cubicBezTo>
                  <a:cubicBezTo>
                    <a:pt x="1" y="3891"/>
                    <a:pt x="16" y="3917"/>
                    <a:pt x="35" y="3917"/>
                  </a:cubicBezTo>
                  <a:cubicBezTo>
                    <a:pt x="39" y="3917"/>
                    <a:pt x="43" y="3916"/>
                    <a:pt x="47" y="3913"/>
                  </a:cubicBezTo>
                  <a:cubicBezTo>
                    <a:pt x="2108" y="2468"/>
                    <a:pt x="346" y="1577"/>
                    <a:pt x="2157" y="31"/>
                  </a:cubicBezTo>
                  <a:cubicBezTo>
                    <a:pt x="2171" y="19"/>
                    <a:pt x="2160" y="0"/>
                    <a:pt x="2145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7432449" y="7106979"/>
              <a:ext cx="28235" cy="44142"/>
            </a:xfrm>
            <a:custGeom>
              <a:rect b="b" l="l" r="r" t="t"/>
              <a:pathLst>
                <a:path extrusionOk="0" h="555" w="355">
                  <a:moveTo>
                    <a:pt x="25" y="0"/>
                  </a:moveTo>
                  <a:cubicBezTo>
                    <a:pt x="11" y="0"/>
                    <a:pt x="1" y="20"/>
                    <a:pt x="14" y="32"/>
                  </a:cubicBezTo>
                  <a:cubicBezTo>
                    <a:pt x="187" y="149"/>
                    <a:pt x="255" y="344"/>
                    <a:pt x="306" y="539"/>
                  </a:cubicBezTo>
                  <a:cubicBezTo>
                    <a:pt x="309" y="550"/>
                    <a:pt x="318" y="555"/>
                    <a:pt x="327" y="555"/>
                  </a:cubicBezTo>
                  <a:cubicBezTo>
                    <a:pt x="341" y="555"/>
                    <a:pt x="355" y="544"/>
                    <a:pt x="350" y="526"/>
                  </a:cubicBezTo>
                  <a:cubicBezTo>
                    <a:pt x="305" y="325"/>
                    <a:pt x="219" y="116"/>
                    <a:pt x="35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 flipH="1">
            <a:off x="6925622" y="1191278"/>
            <a:ext cx="1859517" cy="3584934"/>
            <a:chOff x="6521911" y="10559441"/>
            <a:chExt cx="1283399" cy="2474074"/>
          </a:xfrm>
        </p:grpSpPr>
        <p:sp>
          <p:nvSpPr>
            <p:cNvPr id="1240" name="Google Shape;1240;p38"/>
            <p:cNvSpPr/>
            <p:nvPr/>
          </p:nvSpPr>
          <p:spPr>
            <a:xfrm>
              <a:off x="7096406" y="12872774"/>
              <a:ext cx="211006" cy="118348"/>
            </a:xfrm>
            <a:custGeom>
              <a:rect b="b" l="l" r="r" t="t"/>
              <a:pathLst>
                <a:path extrusionOk="0" h="1488" w="2653">
                  <a:moveTo>
                    <a:pt x="1713" y="0"/>
                  </a:moveTo>
                  <a:cubicBezTo>
                    <a:pt x="1591" y="0"/>
                    <a:pt x="1504" y="37"/>
                    <a:pt x="1499" y="152"/>
                  </a:cubicBezTo>
                  <a:cubicBezTo>
                    <a:pt x="1491" y="356"/>
                    <a:pt x="1164" y="568"/>
                    <a:pt x="1016" y="673"/>
                  </a:cubicBezTo>
                  <a:cubicBezTo>
                    <a:pt x="759" y="854"/>
                    <a:pt x="498" y="1044"/>
                    <a:pt x="196" y="1140"/>
                  </a:cubicBezTo>
                  <a:cubicBezTo>
                    <a:pt x="139" y="1157"/>
                    <a:pt x="0" y="1189"/>
                    <a:pt x="39" y="1276"/>
                  </a:cubicBezTo>
                  <a:cubicBezTo>
                    <a:pt x="116" y="1452"/>
                    <a:pt x="334" y="1488"/>
                    <a:pt x="547" y="1488"/>
                  </a:cubicBezTo>
                  <a:cubicBezTo>
                    <a:pt x="665" y="1488"/>
                    <a:pt x="781" y="1477"/>
                    <a:pt x="871" y="1473"/>
                  </a:cubicBezTo>
                  <a:cubicBezTo>
                    <a:pt x="1159" y="1461"/>
                    <a:pt x="1464" y="1339"/>
                    <a:pt x="1737" y="1339"/>
                  </a:cubicBezTo>
                  <a:cubicBezTo>
                    <a:pt x="1777" y="1339"/>
                    <a:pt x="1817" y="1342"/>
                    <a:pt x="1856" y="1348"/>
                  </a:cubicBezTo>
                  <a:cubicBezTo>
                    <a:pt x="1966" y="1365"/>
                    <a:pt x="2091" y="1388"/>
                    <a:pt x="2207" y="1388"/>
                  </a:cubicBezTo>
                  <a:cubicBezTo>
                    <a:pt x="2342" y="1388"/>
                    <a:pt x="2466" y="1357"/>
                    <a:pt x="2541" y="1255"/>
                  </a:cubicBezTo>
                  <a:cubicBezTo>
                    <a:pt x="2653" y="1098"/>
                    <a:pt x="2566" y="816"/>
                    <a:pt x="2511" y="650"/>
                  </a:cubicBezTo>
                  <a:cubicBezTo>
                    <a:pt x="2441" y="440"/>
                    <a:pt x="2408" y="115"/>
                    <a:pt x="2411" y="114"/>
                  </a:cubicBezTo>
                  <a:lnTo>
                    <a:pt x="2411" y="114"/>
                  </a:lnTo>
                  <a:cubicBezTo>
                    <a:pt x="2411" y="114"/>
                    <a:pt x="2411" y="114"/>
                    <a:pt x="2411" y="114"/>
                  </a:cubicBezTo>
                  <a:cubicBezTo>
                    <a:pt x="2411" y="114"/>
                    <a:pt x="2411" y="114"/>
                    <a:pt x="2411" y="114"/>
                  </a:cubicBezTo>
                  <a:lnTo>
                    <a:pt x="2411" y="114"/>
                  </a:lnTo>
                  <a:cubicBezTo>
                    <a:pt x="2411" y="114"/>
                    <a:pt x="2411" y="114"/>
                    <a:pt x="2411" y="114"/>
                  </a:cubicBezTo>
                  <a:lnTo>
                    <a:pt x="2411" y="114"/>
                  </a:lnTo>
                  <a:cubicBezTo>
                    <a:pt x="2245" y="113"/>
                    <a:pt x="1926" y="0"/>
                    <a:pt x="1713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7214677" y="12847004"/>
              <a:ext cx="74286" cy="72536"/>
            </a:xfrm>
            <a:custGeom>
              <a:rect b="b" l="l" r="r" t="t"/>
              <a:pathLst>
                <a:path extrusionOk="0" h="912" w="934">
                  <a:moveTo>
                    <a:pt x="467" y="0"/>
                  </a:moveTo>
                  <a:cubicBezTo>
                    <a:pt x="461" y="0"/>
                    <a:pt x="454" y="0"/>
                    <a:pt x="448" y="0"/>
                  </a:cubicBezTo>
                  <a:cubicBezTo>
                    <a:pt x="195" y="12"/>
                    <a:pt x="0" y="223"/>
                    <a:pt x="11" y="475"/>
                  </a:cubicBezTo>
                  <a:cubicBezTo>
                    <a:pt x="21" y="720"/>
                    <a:pt x="225" y="912"/>
                    <a:pt x="468" y="912"/>
                  </a:cubicBezTo>
                  <a:cubicBezTo>
                    <a:pt x="474" y="912"/>
                    <a:pt x="481" y="911"/>
                    <a:pt x="487" y="911"/>
                  </a:cubicBezTo>
                  <a:cubicBezTo>
                    <a:pt x="738" y="901"/>
                    <a:pt x="933" y="688"/>
                    <a:pt x="923" y="437"/>
                  </a:cubicBezTo>
                  <a:cubicBezTo>
                    <a:pt x="913" y="192"/>
                    <a:pt x="710" y="0"/>
                    <a:pt x="467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7202508" y="12770489"/>
              <a:ext cx="99975" cy="149049"/>
            </a:xfrm>
            <a:custGeom>
              <a:rect b="b" l="l" r="r" t="t"/>
              <a:pathLst>
                <a:path extrusionOk="0" h="1874" w="1257">
                  <a:moveTo>
                    <a:pt x="1257" y="0"/>
                  </a:moveTo>
                  <a:lnTo>
                    <a:pt x="0" y="55"/>
                  </a:lnTo>
                  <a:cubicBezTo>
                    <a:pt x="87" y="799"/>
                    <a:pt x="155" y="1344"/>
                    <a:pt x="164" y="1411"/>
                  </a:cubicBezTo>
                  <a:cubicBezTo>
                    <a:pt x="171" y="1425"/>
                    <a:pt x="143" y="1555"/>
                    <a:pt x="268" y="1708"/>
                  </a:cubicBezTo>
                  <a:cubicBezTo>
                    <a:pt x="323" y="1771"/>
                    <a:pt x="386" y="1817"/>
                    <a:pt x="462" y="1845"/>
                  </a:cubicBezTo>
                  <a:cubicBezTo>
                    <a:pt x="508" y="1862"/>
                    <a:pt x="563" y="1874"/>
                    <a:pt x="620" y="1874"/>
                  </a:cubicBezTo>
                  <a:cubicBezTo>
                    <a:pt x="627" y="1874"/>
                    <a:pt x="633" y="1873"/>
                    <a:pt x="640" y="1873"/>
                  </a:cubicBezTo>
                  <a:cubicBezTo>
                    <a:pt x="704" y="1871"/>
                    <a:pt x="764" y="1854"/>
                    <a:pt x="814" y="1831"/>
                  </a:cubicBezTo>
                  <a:cubicBezTo>
                    <a:pt x="817" y="1828"/>
                    <a:pt x="826" y="1827"/>
                    <a:pt x="847" y="1813"/>
                  </a:cubicBezTo>
                  <a:cubicBezTo>
                    <a:pt x="893" y="1787"/>
                    <a:pt x="936" y="1750"/>
                    <a:pt x="956" y="1725"/>
                  </a:cubicBezTo>
                  <a:cubicBezTo>
                    <a:pt x="984" y="1697"/>
                    <a:pt x="1011" y="1661"/>
                    <a:pt x="1031" y="1617"/>
                  </a:cubicBezTo>
                  <a:cubicBezTo>
                    <a:pt x="1066" y="1549"/>
                    <a:pt x="1079" y="1469"/>
                    <a:pt x="1077" y="1404"/>
                  </a:cubicBezTo>
                  <a:cubicBezTo>
                    <a:pt x="1077" y="1403"/>
                    <a:pt x="1077" y="1403"/>
                    <a:pt x="1077" y="1403"/>
                  </a:cubicBezTo>
                  <a:cubicBezTo>
                    <a:pt x="1077" y="1403"/>
                    <a:pt x="1077" y="1404"/>
                    <a:pt x="1077" y="1404"/>
                  </a:cubicBezTo>
                  <a:cubicBezTo>
                    <a:pt x="1077" y="1404"/>
                    <a:pt x="1077" y="1400"/>
                    <a:pt x="1076" y="1371"/>
                  </a:cubicBezTo>
                  <a:cubicBezTo>
                    <a:pt x="1077" y="1274"/>
                    <a:pt x="1163" y="642"/>
                    <a:pt x="1257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7214677" y="12847004"/>
              <a:ext cx="74286" cy="72536"/>
            </a:xfrm>
            <a:custGeom>
              <a:rect b="b" l="l" r="r" t="t"/>
              <a:pathLst>
                <a:path extrusionOk="0" h="912" w="934">
                  <a:moveTo>
                    <a:pt x="467" y="0"/>
                  </a:moveTo>
                  <a:cubicBezTo>
                    <a:pt x="461" y="0"/>
                    <a:pt x="454" y="0"/>
                    <a:pt x="448" y="0"/>
                  </a:cubicBezTo>
                  <a:cubicBezTo>
                    <a:pt x="195" y="12"/>
                    <a:pt x="0" y="223"/>
                    <a:pt x="11" y="475"/>
                  </a:cubicBezTo>
                  <a:cubicBezTo>
                    <a:pt x="21" y="720"/>
                    <a:pt x="225" y="912"/>
                    <a:pt x="468" y="912"/>
                  </a:cubicBezTo>
                  <a:cubicBezTo>
                    <a:pt x="474" y="912"/>
                    <a:pt x="481" y="911"/>
                    <a:pt x="487" y="911"/>
                  </a:cubicBezTo>
                  <a:cubicBezTo>
                    <a:pt x="738" y="901"/>
                    <a:pt x="933" y="688"/>
                    <a:pt x="923" y="437"/>
                  </a:cubicBezTo>
                  <a:cubicBezTo>
                    <a:pt x="913" y="192"/>
                    <a:pt x="710" y="0"/>
                    <a:pt x="467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7086543" y="12884625"/>
              <a:ext cx="221187" cy="113417"/>
            </a:xfrm>
            <a:custGeom>
              <a:rect b="b" l="l" r="r" t="t"/>
              <a:pathLst>
                <a:path extrusionOk="0" h="1426" w="2781">
                  <a:moveTo>
                    <a:pt x="2425" y="1"/>
                  </a:moveTo>
                  <a:cubicBezTo>
                    <a:pt x="2421" y="1"/>
                    <a:pt x="2417" y="2"/>
                    <a:pt x="2413" y="2"/>
                  </a:cubicBezTo>
                  <a:cubicBezTo>
                    <a:pt x="1684" y="48"/>
                    <a:pt x="1623" y="1"/>
                    <a:pt x="1514" y="89"/>
                  </a:cubicBezTo>
                  <a:cubicBezTo>
                    <a:pt x="1301" y="258"/>
                    <a:pt x="1057" y="435"/>
                    <a:pt x="776" y="609"/>
                  </a:cubicBezTo>
                  <a:cubicBezTo>
                    <a:pt x="561" y="742"/>
                    <a:pt x="351" y="856"/>
                    <a:pt x="156" y="954"/>
                  </a:cubicBezTo>
                  <a:cubicBezTo>
                    <a:pt x="83" y="989"/>
                    <a:pt x="33" y="1060"/>
                    <a:pt x="22" y="1142"/>
                  </a:cubicBezTo>
                  <a:cubicBezTo>
                    <a:pt x="1" y="1292"/>
                    <a:pt x="117" y="1425"/>
                    <a:pt x="267" y="1425"/>
                  </a:cubicBezTo>
                  <a:cubicBezTo>
                    <a:pt x="271" y="1425"/>
                    <a:pt x="275" y="1425"/>
                    <a:pt x="278" y="1425"/>
                  </a:cubicBezTo>
                  <a:lnTo>
                    <a:pt x="2527" y="1329"/>
                  </a:lnTo>
                  <a:cubicBezTo>
                    <a:pt x="2671" y="1322"/>
                    <a:pt x="2781" y="1196"/>
                    <a:pt x="2763" y="1053"/>
                  </a:cubicBezTo>
                  <a:lnTo>
                    <a:pt x="2671" y="223"/>
                  </a:lnTo>
                  <a:cubicBezTo>
                    <a:pt x="2658" y="97"/>
                    <a:pt x="2551" y="1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7166478" y="12893056"/>
              <a:ext cx="45971" cy="39927"/>
            </a:xfrm>
            <a:custGeom>
              <a:rect b="b" l="l" r="r" t="t"/>
              <a:pathLst>
                <a:path extrusionOk="0" h="502" w="578">
                  <a:moveTo>
                    <a:pt x="24" y="0"/>
                  </a:moveTo>
                  <a:cubicBezTo>
                    <a:pt x="18" y="0"/>
                    <a:pt x="12" y="3"/>
                    <a:pt x="8" y="8"/>
                  </a:cubicBezTo>
                  <a:cubicBezTo>
                    <a:pt x="0" y="15"/>
                    <a:pt x="0" y="29"/>
                    <a:pt x="10" y="37"/>
                  </a:cubicBezTo>
                  <a:cubicBezTo>
                    <a:pt x="185" y="194"/>
                    <a:pt x="362" y="347"/>
                    <a:pt x="541" y="497"/>
                  </a:cubicBezTo>
                  <a:cubicBezTo>
                    <a:pt x="545" y="500"/>
                    <a:pt x="549" y="502"/>
                    <a:pt x="552" y="502"/>
                  </a:cubicBezTo>
                  <a:cubicBezTo>
                    <a:pt x="566" y="502"/>
                    <a:pt x="577" y="483"/>
                    <a:pt x="564" y="472"/>
                  </a:cubicBezTo>
                  <a:cubicBezTo>
                    <a:pt x="391" y="315"/>
                    <a:pt x="215" y="158"/>
                    <a:pt x="37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7149616" y="12905384"/>
              <a:ext cx="45971" cy="40006"/>
            </a:xfrm>
            <a:custGeom>
              <a:rect b="b" l="l" r="r" t="t"/>
              <a:pathLst>
                <a:path extrusionOk="0" h="503" w="578">
                  <a:moveTo>
                    <a:pt x="24" y="1"/>
                  </a:moveTo>
                  <a:cubicBezTo>
                    <a:pt x="18" y="1"/>
                    <a:pt x="12" y="3"/>
                    <a:pt x="8" y="8"/>
                  </a:cubicBezTo>
                  <a:cubicBezTo>
                    <a:pt x="1" y="16"/>
                    <a:pt x="1" y="29"/>
                    <a:pt x="9" y="37"/>
                  </a:cubicBezTo>
                  <a:cubicBezTo>
                    <a:pt x="186" y="194"/>
                    <a:pt x="362" y="347"/>
                    <a:pt x="542" y="499"/>
                  </a:cubicBezTo>
                  <a:cubicBezTo>
                    <a:pt x="545" y="501"/>
                    <a:pt x="549" y="502"/>
                    <a:pt x="552" y="502"/>
                  </a:cubicBezTo>
                  <a:cubicBezTo>
                    <a:pt x="566" y="502"/>
                    <a:pt x="578" y="484"/>
                    <a:pt x="564" y="473"/>
                  </a:cubicBezTo>
                  <a:cubicBezTo>
                    <a:pt x="391" y="315"/>
                    <a:pt x="217" y="158"/>
                    <a:pt x="38" y="6"/>
                  </a:cubicBezTo>
                  <a:cubicBezTo>
                    <a:pt x="34" y="2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7237663" y="12923359"/>
              <a:ext cx="40642" cy="37063"/>
            </a:xfrm>
            <a:custGeom>
              <a:rect b="b" l="l" r="r" t="t"/>
              <a:pathLst>
                <a:path extrusionOk="0" h="466" w="511">
                  <a:moveTo>
                    <a:pt x="260" y="0"/>
                  </a:moveTo>
                  <a:cubicBezTo>
                    <a:pt x="255" y="0"/>
                    <a:pt x="251" y="0"/>
                    <a:pt x="246" y="0"/>
                  </a:cubicBezTo>
                  <a:cubicBezTo>
                    <a:pt x="107" y="6"/>
                    <a:pt x="1" y="114"/>
                    <a:pt x="6" y="244"/>
                  </a:cubicBezTo>
                  <a:cubicBezTo>
                    <a:pt x="11" y="368"/>
                    <a:pt x="120" y="466"/>
                    <a:pt x="252" y="466"/>
                  </a:cubicBezTo>
                  <a:cubicBezTo>
                    <a:pt x="256" y="466"/>
                    <a:pt x="261" y="466"/>
                    <a:pt x="266" y="466"/>
                  </a:cubicBezTo>
                  <a:cubicBezTo>
                    <a:pt x="403" y="459"/>
                    <a:pt x="511" y="351"/>
                    <a:pt x="506" y="222"/>
                  </a:cubicBezTo>
                  <a:cubicBezTo>
                    <a:pt x="501" y="98"/>
                    <a:pt x="391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7303440" y="12907929"/>
              <a:ext cx="211006" cy="118666"/>
            </a:xfrm>
            <a:custGeom>
              <a:rect b="b" l="l" r="r" t="t"/>
              <a:pathLst>
                <a:path extrusionOk="0" h="1492" w="2653">
                  <a:moveTo>
                    <a:pt x="1712" y="0"/>
                  </a:moveTo>
                  <a:cubicBezTo>
                    <a:pt x="1590" y="0"/>
                    <a:pt x="1502" y="37"/>
                    <a:pt x="1497" y="152"/>
                  </a:cubicBezTo>
                  <a:cubicBezTo>
                    <a:pt x="1488" y="358"/>
                    <a:pt x="1163" y="570"/>
                    <a:pt x="1015" y="675"/>
                  </a:cubicBezTo>
                  <a:cubicBezTo>
                    <a:pt x="759" y="858"/>
                    <a:pt x="498" y="1049"/>
                    <a:pt x="195" y="1143"/>
                  </a:cubicBezTo>
                  <a:cubicBezTo>
                    <a:pt x="138" y="1162"/>
                    <a:pt x="0" y="1193"/>
                    <a:pt x="39" y="1281"/>
                  </a:cubicBezTo>
                  <a:cubicBezTo>
                    <a:pt x="116" y="1456"/>
                    <a:pt x="332" y="1492"/>
                    <a:pt x="543" y="1492"/>
                  </a:cubicBezTo>
                  <a:cubicBezTo>
                    <a:pt x="663" y="1492"/>
                    <a:pt x="781" y="1480"/>
                    <a:pt x="872" y="1476"/>
                  </a:cubicBezTo>
                  <a:cubicBezTo>
                    <a:pt x="1160" y="1462"/>
                    <a:pt x="1465" y="1341"/>
                    <a:pt x="1738" y="1341"/>
                  </a:cubicBezTo>
                  <a:cubicBezTo>
                    <a:pt x="1778" y="1341"/>
                    <a:pt x="1817" y="1344"/>
                    <a:pt x="1856" y="1350"/>
                  </a:cubicBezTo>
                  <a:cubicBezTo>
                    <a:pt x="1966" y="1367"/>
                    <a:pt x="2090" y="1389"/>
                    <a:pt x="2206" y="1389"/>
                  </a:cubicBezTo>
                  <a:cubicBezTo>
                    <a:pt x="2342" y="1389"/>
                    <a:pt x="2466" y="1358"/>
                    <a:pt x="2540" y="1254"/>
                  </a:cubicBezTo>
                  <a:cubicBezTo>
                    <a:pt x="2652" y="1098"/>
                    <a:pt x="2565" y="816"/>
                    <a:pt x="2510" y="649"/>
                  </a:cubicBezTo>
                  <a:cubicBezTo>
                    <a:pt x="2439" y="441"/>
                    <a:pt x="2406" y="113"/>
                    <a:pt x="2407" y="111"/>
                  </a:cubicBezTo>
                  <a:cubicBezTo>
                    <a:pt x="2243" y="111"/>
                    <a:pt x="1925" y="0"/>
                    <a:pt x="1712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7421393" y="12882239"/>
              <a:ext cx="74445" cy="72695"/>
            </a:xfrm>
            <a:custGeom>
              <a:rect b="b" l="l" r="r" t="t"/>
              <a:pathLst>
                <a:path extrusionOk="0" h="914" w="936">
                  <a:moveTo>
                    <a:pt x="468" y="1"/>
                  </a:moveTo>
                  <a:cubicBezTo>
                    <a:pt x="461" y="1"/>
                    <a:pt x="454" y="1"/>
                    <a:pt x="448" y="1"/>
                  </a:cubicBezTo>
                  <a:cubicBezTo>
                    <a:pt x="196" y="12"/>
                    <a:pt x="1" y="226"/>
                    <a:pt x="13" y="477"/>
                  </a:cubicBezTo>
                  <a:cubicBezTo>
                    <a:pt x="24" y="722"/>
                    <a:pt x="225" y="913"/>
                    <a:pt x="468" y="913"/>
                  </a:cubicBezTo>
                  <a:cubicBezTo>
                    <a:pt x="475" y="913"/>
                    <a:pt x="482" y="913"/>
                    <a:pt x="489" y="913"/>
                  </a:cubicBezTo>
                  <a:cubicBezTo>
                    <a:pt x="740" y="900"/>
                    <a:pt x="935" y="688"/>
                    <a:pt x="924" y="436"/>
                  </a:cubicBezTo>
                  <a:cubicBezTo>
                    <a:pt x="913" y="192"/>
                    <a:pt x="711" y="1"/>
                    <a:pt x="46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7409065" y="12805565"/>
              <a:ext cx="100055" cy="149208"/>
            </a:xfrm>
            <a:custGeom>
              <a:rect b="b" l="l" r="r" t="t"/>
              <a:pathLst>
                <a:path extrusionOk="0" h="1876" w="1258">
                  <a:moveTo>
                    <a:pt x="1258" y="1"/>
                  </a:moveTo>
                  <a:lnTo>
                    <a:pt x="1" y="57"/>
                  </a:lnTo>
                  <a:cubicBezTo>
                    <a:pt x="89" y="801"/>
                    <a:pt x="160" y="1346"/>
                    <a:pt x="168" y="1415"/>
                  </a:cubicBezTo>
                  <a:cubicBezTo>
                    <a:pt x="174" y="1428"/>
                    <a:pt x="148" y="1559"/>
                    <a:pt x="272" y="1710"/>
                  </a:cubicBezTo>
                  <a:cubicBezTo>
                    <a:pt x="325" y="1775"/>
                    <a:pt x="391" y="1820"/>
                    <a:pt x="466" y="1848"/>
                  </a:cubicBezTo>
                  <a:cubicBezTo>
                    <a:pt x="510" y="1865"/>
                    <a:pt x="562" y="1876"/>
                    <a:pt x="616" y="1876"/>
                  </a:cubicBezTo>
                  <a:cubicBezTo>
                    <a:pt x="625" y="1876"/>
                    <a:pt x="634" y="1875"/>
                    <a:pt x="643" y="1875"/>
                  </a:cubicBezTo>
                  <a:cubicBezTo>
                    <a:pt x="707" y="1873"/>
                    <a:pt x="767" y="1856"/>
                    <a:pt x="817" y="1832"/>
                  </a:cubicBezTo>
                  <a:cubicBezTo>
                    <a:pt x="821" y="1828"/>
                    <a:pt x="828" y="1827"/>
                    <a:pt x="851" y="1813"/>
                  </a:cubicBezTo>
                  <a:cubicBezTo>
                    <a:pt x="897" y="1787"/>
                    <a:pt x="939" y="1750"/>
                    <a:pt x="960" y="1726"/>
                  </a:cubicBezTo>
                  <a:cubicBezTo>
                    <a:pt x="987" y="1697"/>
                    <a:pt x="1013" y="1661"/>
                    <a:pt x="1034" y="1618"/>
                  </a:cubicBezTo>
                  <a:cubicBezTo>
                    <a:pt x="1069" y="1549"/>
                    <a:pt x="1083" y="1469"/>
                    <a:pt x="1080" y="1404"/>
                  </a:cubicBezTo>
                  <a:cubicBezTo>
                    <a:pt x="1080" y="1404"/>
                    <a:pt x="1080" y="1404"/>
                    <a:pt x="1080" y="1404"/>
                  </a:cubicBezTo>
                  <a:cubicBezTo>
                    <a:pt x="1080" y="1404"/>
                    <a:pt x="1080" y="1404"/>
                    <a:pt x="1080" y="1404"/>
                  </a:cubicBezTo>
                  <a:cubicBezTo>
                    <a:pt x="1080" y="1404"/>
                    <a:pt x="1080" y="1400"/>
                    <a:pt x="1079" y="1372"/>
                  </a:cubicBezTo>
                  <a:cubicBezTo>
                    <a:pt x="1080" y="1274"/>
                    <a:pt x="1165" y="643"/>
                    <a:pt x="125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7421393" y="12882239"/>
              <a:ext cx="74445" cy="72695"/>
            </a:xfrm>
            <a:custGeom>
              <a:rect b="b" l="l" r="r" t="t"/>
              <a:pathLst>
                <a:path extrusionOk="0" h="914" w="936">
                  <a:moveTo>
                    <a:pt x="468" y="1"/>
                  </a:moveTo>
                  <a:cubicBezTo>
                    <a:pt x="461" y="1"/>
                    <a:pt x="454" y="1"/>
                    <a:pt x="448" y="1"/>
                  </a:cubicBezTo>
                  <a:cubicBezTo>
                    <a:pt x="196" y="12"/>
                    <a:pt x="1" y="226"/>
                    <a:pt x="13" y="477"/>
                  </a:cubicBezTo>
                  <a:cubicBezTo>
                    <a:pt x="24" y="722"/>
                    <a:pt x="225" y="913"/>
                    <a:pt x="468" y="913"/>
                  </a:cubicBezTo>
                  <a:cubicBezTo>
                    <a:pt x="475" y="913"/>
                    <a:pt x="482" y="913"/>
                    <a:pt x="489" y="913"/>
                  </a:cubicBezTo>
                  <a:cubicBezTo>
                    <a:pt x="740" y="900"/>
                    <a:pt x="935" y="688"/>
                    <a:pt x="924" y="436"/>
                  </a:cubicBezTo>
                  <a:cubicBezTo>
                    <a:pt x="913" y="192"/>
                    <a:pt x="711" y="1"/>
                    <a:pt x="46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7293578" y="12919939"/>
              <a:ext cx="221028" cy="113576"/>
            </a:xfrm>
            <a:custGeom>
              <a:rect b="b" l="l" r="r" t="t"/>
              <a:pathLst>
                <a:path extrusionOk="0" h="1428" w="2779">
                  <a:moveTo>
                    <a:pt x="2422" y="0"/>
                  </a:moveTo>
                  <a:cubicBezTo>
                    <a:pt x="2418" y="0"/>
                    <a:pt x="2415" y="0"/>
                    <a:pt x="2412" y="0"/>
                  </a:cubicBezTo>
                  <a:cubicBezTo>
                    <a:pt x="1683" y="49"/>
                    <a:pt x="1622" y="0"/>
                    <a:pt x="1511" y="90"/>
                  </a:cubicBezTo>
                  <a:cubicBezTo>
                    <a:pt x="1300" y="259"/>
                    <a:pt x="1057" y="437"/>
                    <a:pt x="776" y="610"/>
                  </a:cubicBezTo>
                  <a:cubicBezTo>
                    <a:pt x="561" y="745"/>
                    <a:pt x="353" y="860"/>
                    <a:pt x="156" y="957"/>
                  </a:cubicBezTo>
                  <a:cubicBezTo>
                    <a:pt x="83" y="994"/>
                    <a:pt x="33" y="1063"/>
                    <a:pt x="22" y="1145"/>
                  </a:cubicBezTo>
                  <a:cubicBezTo>
                    <a:pt x="1" y="1295"/>
                    <a:pt x="117" y="1428"/>
                    <a:pt x="266" y="1428"/>
                  </a:cubicBezTo>
                  <a:cubicBezTo>
                    <a:pt x="270" y="1428"/>
                    <a:pt x="274" y="1428"/>
                    <a:pt x="278" y="1427"/>
                  </a:cubicBezTo>
                  <a:lnTo>
                    <a:pt x="2527" y="1327"/>
                  </a:lnTo>
                  <a:cubicBezTo>
                    <a:pt x="2671" y="1320"/>
                    <a:pt x="2778" y="1193"/>
                    <a:pt x="2763" y="1051"/>
                  </a:cubicBezTo>
                  <a:lnTo>
                    <a:pt x="2670" y="221"/>
                  </a:lnTo>
                  <a:cubicBezTo>
                    <a:pt x="2656" y="95"/>
                    <a:pt x="2548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7373273" y="12928450"/>
              <a:ext cx="46051" cy="39927"/>
            </a:xfrm>
            <a:custGeom>
              <a:rect b="b" l="l" r="r" t="t"/>
              <a:pathLst>
                <a:path extrusionOk="0" h="502" w="579">
                  <a:moveTo>
                    <a:pt x="24" y="1"/>
                  </a:moveTo>
                  <a:cubicBezTo>
                    <a:pt x="18" y="1"/>
                    <a:pt x="12" y="3"/>
                    <a:pt x="8" y="8"/>
                  </a:cubicBezTo>
                  <a:cubicBezTo>
                    <a:pt x="0" y="15"/>
                    <a:pt x="0" y="30"/>
                    <a:pt x="9" y="37"/>
                  </a:cubicBezTo>
                  <a:cubicBezTo>
                    <a:pt x="185" y="192"/>
                    <a:pt x="364" y="345"/>
                    <a:pt x="543" y="497"/>
                  </a:cubicBezTo>
                  <a:cubicBezTo>
                    <a:pt x="547" y="500"/>
                    <a:pt x="551" y="501"/>
                    <a:pt x="554" y="501"/>
                  </a:cubicBezTo>
                  <a:cubicBezTo>
                    <a:pt x="567" y="501"/>
                    <a:pt x="579" y="484"/>
                    <a:pt x="565" y="472"/>
                  </a:cubicBezTo>
                  <a:cubicBezTo>
                    <a:pt x="390" y="314"/>
                    <a:pt x="216" y="158"/>
                    <a:pt x="38" y="5"/>
                  </a:cubicBezTo>
                  <a:cubicBezTo>
                    <a:pt x="34" y="2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7356412" y="12940778"/>
              <a:ext cx="46051" cy="39927"/>
            </a:xfrm>
            <a:custGeom>
              <a:rect b="b" l="l" r="r" t="t"/>
              <a:pathLst>
                <a:path extrusionOk="0" h="502" w="579">
                  <a:moveTo>
                    <a:pt x="24" y="1"/>
                  </a:moveTo>
                  <a:cubicBezTo>
                    <a:pt x="19" y="1"/>
                    <a:pt x="13" y="3"/>
                    <a:pt x="9" y="8"/>
                  </a:cubicBezTo>
                  <a:cubicBezTo>
                    <a:pt x="1" y="16"/>
                    <a:pt x="1" y="30"/>
                    <a:pt x="10" y="38"/>
                  </a:cubicBezTo>
                  <a:cubicBezTo>
                    <a:pt x="185" y="193"/>
                    <a:pt x="364" y="346"/>
                    <a:pt x="544" y="497"/>
                  </a:cubicBezTo>
                  <a:cubicBezTo>
                    <a:pt x="547" y="500"/>
                    <a:pt x="551" y="501"/>
                    <a:pt x="555" y="501"/>
                  </a:cubicBezTo>
                  <a:cubicBezTo>
                    <a:pt x="568" y="501"/>
                    <a:pt x="578" y="484"/>
                    <a:pt x="565" y="472"/>
                  </a:cubicBezTo>
                  <a:cubicBezTo>
                    <a:pt x="391" y="315"/>
                    <a:pt x="216" y="158"/>
                    <a:pt x="38" y="5"/>
                  </a:cubicBezTo>
                  <a:cubicBezTo>
                    <a:pt x="34" y="2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7444618" y="12958514"/>
              <a:ext cx="40563" cy="37222"/>
            </a:xfrm>
            <a:custGeom>
              <a:rect b="b" l="l" r="r" t="t"/>
              <a:pathLst>
                <a:path extrusionOk="0" h="468" w="510">
                  <a:moveTo>
                    <a:pt x="257" y="1"/>
                  </a:moveTo>
                  <a:cubicBezTo>
                    <a:pt x="253" y="1"/>
                    <a:pt x="249" y="1"/>
                    <a:pt x="245" y="1"/>
                  </a:cubicBezTo>
                  <a:cubicBezTo>
                    <a:pt x="107" y="7"/>
                    <a:pt x="0" y="116"/>
                    <a:pt x="6" y="244"/>
                  </a:cubicBezTo>
                  <a:cubicBezTo>
                    <a:pt x="12" y="369"/>
                    <a:pt x="121" y="467"/>
                    <a:pt x="253" y="467"/>
                  </a:cubicBezTo>
                  <a:cubicBezTo>
                    <a:pt x="257" y="467"/>
                    <a:pt x="261" y="467"/>
                    <a:pt x="265" y="467"/>
                  </a:cubicBezTo>
                  <a:cubicBezTo>
                    <a:pt x="402" y="460"/>
                    <a:pt x="510" y="351"/>
                    <a:pt x="504" y="223"/>
                  </a:cubicBezTo>
                  <a:cubicBezTo>
                    <a:pt x="498" y="98"/>
                    <a:pt x="388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7119392" y="11846906"/>
              <a:ext cx="475063" cy="1019639"/>
            </a:xfrm>
            <a:custGeom>
              <a:rect b="b" l="l" r="r" t="t"/>
              <a:pathLst>
                <a:path extrusionOk="0" h="12820" w="5973">
                  <a:moveTo>
                    <a:pt x="3781" y="1"/>
                  </a:moveTo>
                  <a:cubicBezTo>
                    <a:pt x="3217" y="1"/>
                    <a:pt x="2543" y="171"/>
                    <a:pt x="2179" y="536"/>
                  </a:cubicBezTo>
                  <a:cubicBezTo>
                    <a:pt x="1953" y="763"/>
                    <a:pt x="1974" y="841"/>
                    <a:pt x="1942" y="952"/>
                  </a:cubicBezTo>
                  <a:cubicBezTo>
                    <a:pt x="55" y="7163"/>
                    <a:pt x="1" y="6017"/>
                    <a:pt x="321" y="8089"/>
                  </a:cubicBezTo>
                  <a:cubicBezTo>
                    <a:pt x="603" y="9905"/>
                    <a:pt x="476" y="9090"/>
                    <a:pt x="931" y="11985"/>
                  </a:cubicBezTo>
                  <a:cubicBezTo>
                    <a:pt x="977" y="12275"/>
                    <a:pt x="967" y="12308"/>
                    <a:pt x="1066" y="12355"/>
                  </a:cubicBezTo>
                  <a:cubicBezTo>
                    <a:pt x="1301" y="12463"/>
                    <a:pt x="1656" y="12522"/>
                    <a:pt x="1972" y="12522"/>
                  </a:cubicBezTo>
                  <a:cubicBezTo>
                    <a:pt x="2159" y="12522"/>
                    <a:pt x="2331" y="12502"/>
                    <a:pt x="2457" y="12457"/>
                  </a:cubicBezTo>
                  <a:cubicBezTo>
                    <a:pt x="2514" y="12437"/>
                    <a:pt x="2544" y="12401"/>
                    <a:pt x="2547" y="12340"/>
                  </a:cubicBezTo>
                  <a:cubicBezTo>
                    <a:pt x="2605" y="10424"/>
                    <a:pt x="2344" y="8418"/>
                    <a:pt x="2086" y="7447"/>
                  </a:cubicBezTo>
                  <a:cubicBezTo>
                    <a:pt x="2045" y="7292"/>
                    <a:pt x="2039" y="7312"/>
                    <a:pt x="2102" y="7210"/>
                  </a:cubicBezTo>
                  <a:cubicBezTo>
                    <a:pt x="2102" y="7210"/>
                    <a:pt x="2103" y="7208"/>
                    <a:pt x="2103" y="7207"/>
                  </a:cubicBezTo>
                  <a:cubicBezTo>
                    <a:pt x="2109" y="7196"/>
                    <a:pt x="2116" y="7185"/>
                    <a:pt x="2123" y="7172"/>
                  </a:cubicBezTo>
                  <a:cubicBezTo>
                    <a:pt x="2610" y="6340"/>
                    <a:pt x="2723" y="6135"/>
                    <a:pt x="2744" y="6094"/>
                  </a:cubicBezTo>
                  <a:cubicBezTo>
                    <a:pt x="2744" y="6094"/>
                    <a:pt x="2745" y="6094"/>
                    <a:pt x="2745" y="6093"/>
                  </a:cubicBezTo>
                  <a:cubicBezTo>
                    <a:pt x="2749" y="6091"/>
                    <a:pt x="2751" y="6086"/>
                    <a:pt x="2755" y="6081"/>
                  </a:cubicBezTo>
                  <a:cubicBezTo>
                    <a:pt x="2762" y="6071"/>
                    <a:pt x="2767" y="6065"/>
                    <a:pt x="2772" y="6065"/>
                  </a:cubicBezTo>
                  <a:cubicBezTo>
                    <a:pt x="2773" y="6065"/>
                    <a:pt x="2775" y="6065"/>
                    <a:pt x="2776" y="6067"/>
                  </a:cubicBezTo>
                  <a:cubicBezTo>
                    <a:pt x="2822" y="6111"/>
                    <a:pt x="2853" y="6902"/>
                    <a:pt x="3333" y="12433"/>
                  </a:cubicBezTo>
                  <a:cubicBezTo>
                    <a:pt x="3345" y="12581"/>
                    <a:pt x="3359" y="12647"/>
                    <a:pt x="3441" y="12680"/>
                  </a:cubicBezTo>
                  <a:cubicBezTo>
                    <a:pt x="3680" y="12778"/>
                    <a:pt x="3985" y="12819"/>
                    <a:pt x="4278" y="12819"/>
                  </a:cubicBezTo>
                  <a:cubicBezTo>
                    <a:pt x="4497" y="12819"/>
                    <a:pt x="4709" y="12796"/>
                    <a:pt x="4880" y="12757"/>
                  </a:cubicBezTo>
                  <a:cubicBezTo>
                    <a:pt x="5006" y="12728"/>
                    <a:pt x="5023" y="12709"/>
                    <a:pt x="5043" y="12585"/>
                  </a:cubicBezTo>
                  <a:cubicBezTo>
                    <a:pt x="5194" y="11652"/>
                    <a:pt x="5246" y="8417"/>
                    <a:pt x="5030" y="7353"/>
                  </a:cubicBezTo>
                  <a:cubicBezTo>
                    <a:pt x="4919" y="6805"/>
                    <a:pt x="4963" y="7218"/>
                    <a:pt x="5332" y="5657"/>
                  </a:cubicBezTo>
                  <a:cubicBezTo>
                    <a:pt x="5573" y="4635"/>
                    <a:pt x="5532" y="4805"/>
                    <a:pt x="5542" y="4772"/>
                  </a:cubicBezTo>
                  <a:cubicBezTo>
                    <a:pt x="5609" y="4552"/>
                    <a:pt x="5845" y="3063"/>
                    <a:pt x="5850" y="2859"/>
                  </a:cubicBezTo>
                  <a:cubicBezTo>
                    <a:pt x="5855" y="2630"/>
                    <a:pt x="5973" y="1935"/>
                    <a:pt x="5836" y="1139"/>
                  </a:cubicBezTo>
                  <a:cubicBezTo>
                    <a:pt x="5790" y="873"/>
                    <a:pt x="4957" y="121"/>
                    <a:pt x="4075" y="17"/>
                  </a:cubicBezTo>
                  <a:cubicBezTo>
                    <a:pt x="3982" y="6"/>
                    <a:pt x="3884" y="1"/>
                    <a:pt x="3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7289760" y="12016240"/>
              <a:ext cx="51936" cy="173625"/>
            </a:xfrm>
            <a:custGeom>
              <a:rect b="b" l="l" r="r" t="t"/>
              <a:pathLst>
                <a:path extrusionOk="0" h="2183" w="653">
                  <a:moveTo>
                    <a:pt x="273" y="0"/>
                  </a:moveTo>
                  <a:cubicBezTo>
                    <a:pt x="224" y="0"/>
                    <a:pt x="174" y="9"/>
                    <a:pt x="125" y="27"/>
                  </a:cubicBezTo>
                  <a:cubicBezTo>
                    <a:pt x="51" y="53"/>
                    <a:pt x="1" y="126"/>
                    <a:pt x="1" y="205"/>
                  </a:cubicBezTo>
                  <a:cubicBezTo>
                    <a:pt x="1" y="768"/>
                    <a:pt x="51" y="1284"/>
                    <a:pt x="149" y="1837"/>
                  </a:cubicBezTo>
                  <a:cubicBezTo>
                    <a:pt x="193" y="2087"/>
                    <a:pt x="304" y="2182"/>
                    <a:pt x="439" y="2182"/>
                  </a:cubicBezTo>
                  <a:cubicBezTo>
                    <a:pt x="471" y="2182"/>
                    <a:pt x="505" y="2177"/>
                    <a:pt x="539" y="2167"/>
                  </a:cubicBezTo>
                  <a:cubicBezTo>
                    <a:pt x="653" y="2134"/>
                    <a:pt x="650" y="2138"/>
                    <a:pt x="644" y="2024"/>
                  </a:cubicBezTo>
                  <a:cubicBezTo>
                    <a:pt x="624" y="1652"/>
                    <a:pt x="570" y="741"/>
                    <a:pt x="542" y="211"/>
                  </a:cubicBezTo>
                  <a:cubicBezTo>
                    <a:pt x="536" y="61"/>
                    <a:pt x="495" y="21"/>
                    <a:pt x="354" y="9"/>
                  </a:cubicBezTo>
                  <a:cubicBezTo>
                    <a:pt x="327" y="3"/>
                    <a:pt x="300" y="0"/>
                    <a:pt x="273" y="0"/>
                  </a:cubicBezTo>
                  <a:close/>
                </a:path>
              </a:pathLst>
            </a:custGeom>
            <a:solidFill>
              <a:srgbClr val="435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7251582" y="12199573"/>
              <a:ext cx="89238" cy="224766"/>
            </a:xfrm>
            <a:custGeom>
              <a:rect b="b" l="l" r="r" t="t"/>
              <a:pathLst>
                <a:path extrusionOk="0" h="2826" w="1122">
                  <a:moveTo>
                    <a:pt x="1094" y="1"/>
                  </a:moveTo>
                  <a:cubicBezTo>
                    <a:pt x="1058" y="1"/>
                    <a:pt x="978" y="86"/>
                    <a:pt x="935" y="135"/>
                  </a:cubicBezTo>
                  <a:cubicBezTo>
                    <a:pt x="785" y="304"/>
                    <a:pt x="554" y="719"/>
                    <a:pt x="357" y="1282"/>
                  </a:cubicBezTo>
                  <a:cubicBezTo>
                    <a:pt x="1" y="2299"/>
                    <a:pt x="317" y="2826"/>
                    <a:pt x="400" y="2826"/>
                  </a:cubicBezTo>
                  <a:cubicBezTo>
                    <a:pt x="405" y="2826"/>
                    <a:pt x="410" y="2824"/>
                    <a:pt x="413" y="2819"/>
                  </a:cubicBezTo>
                  <a:cubicBezTo>
                    <a:pt x="417" y="2812"/>
                    <a:pt x="426" y="2797"/>
                    <a:pt x="441" y="2777"/>
                  </a:cubicBezTo>
                  <a:cubicBezTo>
                    <a:pt x="441" y="2777"/>
                    <a:pt x="442" y="2776"/>
                    <a:pt x="442" y="2774"/>
                  </a:cubicBezTo>
                  <a:cubicBezTo>
                    <a:pt x="449" y="2763"/>
                    <a:pt x="455" y="2752"/>
                    <a:pt x="462" y="2740"/>
                  </a:cubicBezTo>
                  <a:cubicBezTo>
                    <a:pt x="949" y="1908"/>
                    <a:pt x="1062" y="1703"/>
                    <a:pt x="1083" y="1662"/>
                  </a:cubicBezTo>
                  <a:cubicBezTo>
                    <a:pt x="1083" y="1662"/>
                    <a:pt x="1086" y="1662"/>
                    <a:pt x="1086" y="1660"/>
                  </a:cubicBezTo>
                  <a:cubicBezTo>
                    <a:pt x="1088" y="1658"/>
                    <a:pt x="1091" y="1653"/>
                    <a:pt x="1094" y="1648"/>
                  </a:cubicBezTo>
                  <a:cubicBezTo>
                    <a:pt x="1101" y="1639"/>
                    <a:pt x="1106" y="1632"/>
                    <a:pt x="1111" y="1632"/>
                  </a:cubicBezTo>
                  <a:cubicBezTo>
                    <a:pt x="1113" y="1632"/>
                    <a:pt x="1115" y="1633"/>
                    <a:pt x="1116" y="1634"/>
                  </a:cubicBezTo>
                  <a:cubicBezTo>
                    <a:pt x="1118" y="1359"/>
                    <a:pt x="1121" y="283"/>
                    <a:pt x="1112" y="26"/>
                  </a:cubicBezTo>
                  <a:cubicBezTo>
                    <a:pt x="1112" y="8"/>
                    <a:pt x="1105" y="1"/>
                    <a:pt x="1094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339152" y="12183665"/>
              <a:ext cx="5011" cy="147856"/>
            </a:xfrm>
            <a:custGeom>
              <a:rect b="b" l="l" r="r" t="t"/>
              <a:pathLst>
                <a:path extrusionOk="0" h="1859" w="63">
                  <a:moveTo>
                    <a:pt x="19" y="0"/>
                  </a:moveTo>
                  <a:cubicBezTo>
                    <a:pt x="11" y="0"/>
                    <a:pt x="1" y="6"/>
                    <a:pt x="2" y="17"/>
                  </a:cubicBezTo>
                  <a:cubicBezTo>
                    <a:pt x="12" y="319"/>
                    <a:pt x="8" y="624"/>
                    <a:pt x="6" y="927"/>
                  </a:cubicBezTo>
                  <a:cubicBezTo>
                    <a:pt x="5" y="1231"/>
                    <a:pt x="1" y="1534"/>
                    <a:pt x="6" y="1838"/>
                  </a:cubicBezTo>
                  <a:cubicBezTo>
                    <a:pt x="6" y="1849"/>
                    <a:pt x="16" y="1859"/>
                    <a:pt x="28" y="1859"/>
                  </a:cubicBezTo>
                  <a:cubicBezTo>
                    <a:pt x="39" y="1859"/>
                    <a:pt x="48" y="1848"/>
                    <a:pt x="48" y="1837"/>
                  </a:cubicBezTo>
                  <a:cubicBezTo>
                    <a:pt x="41" y="1231"/>
                    <a:pt x="63" y="624"/>
                    <a:pt x="36" y="16"/>
                  </a:cubicBezTo>
                  <a:cubicBezTo>
                    <a:pt x="36" y="5"/>
                    <a:pt x="28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7206564" y="12790691"/>
              <a:ext cx="104589" cy="15509"/>
            </a:xfrm>
            <a:custGeom>
              <a:rect b="b" l="l" r="r" t="t"/>
              <a:pathLst>
                <a:path extrusionOk="0" h="195" w="1315">
                  <a:moveTo>
                    <a:pt x="24" y="1"/>
                  </a:moveTo>
                  <a:cubicBezTo>
                    <a:pt x="15" y="1"/>
                    <a:pt x="8" y="6"/>
                    <a:pt x="5" y="15"/>
                  </a:cubicBezTo>
                  <a:cubicBezTo>
                    <a:pt x="1" y="27"/>
                    <a:pt x="6" y="38"/>
                    <a:pt x="17" y="42"/>
                  </a:cubicBezTo>
                  <a:cubicBezTo>
                    <a:pt x="312" y="143"/>
                    <a:pt x="623" y="195"/>
                    <a:pt x="934" y="195"/>
                  </a:cubicBezTo>
                  <a:cubicBezTo>
                    <a:pt x="1054" y="195"/>
                    <a:pt x="1175" y="187"/>
                    <a:pt x="1294" y="171"/>
                  </a:cubicBezTo>
                  <a:cubicBezTo>
                    <a:pt x="1315" y="169"/>
                    <a:pt x="1313" y="138"/>
                    <a:pt x="1293" y="138"/>
                  </a:cubicBezTo>
                  <a:cubicBezTo>
                    <a:pt x="1292" y="138"/>
                    <a:pt x="1291" y="138"/>
                    <a:pt x="1290" y="139"/>
                  </a:cubicBezTo>
                  <a:cubicBezTo>
                    <a:pt x="1186" y="150"/>
                    <a:pt x="1080" y="156"/>
                    <a:pt x="975" y="156"/>
                  </a:cubicBezTo>
                  <a:cubicBezTo>
                    <a:pt x="655" y="156"/>
                    <a:pt x="335" y="103"/>
                    <a:pt x="31" y="2"/>
                  </a:cubicBezTo>
                  <a:cubicBezTo>
                    <a:pt x="29" y="1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7395544" y="12811212"/>
              <a:ext cx="104589" cy="15509"/>
            </a:xfrm>
            <a:custGeom>
              <a:rect b="b" l="l" r="r" t="t"/>
              <a:pathLst>
                <a:path extrusionOk="0" h="195" w="1315">
                  <a:moveTo>
                    <a:pt x="25" y="1"/>
                  </a:moveTo>
                  <a:cubicBezTo>
                    <a:pt x="16" y="1"/>
                    <a:pt x="7" y="6"/>
                    <a:pt x="5" y="15"/>
                  </a:cubicBezTo>
                  <a:cubicBezTo>
                    <a:pt x="0" y="26"/>
                    <a:pt x="6" y="38"/>
                    <a:pt x="17" y="42"/>
                  </a:cubicBezTo>
                  <a:cubicBezTo>
                    <a:pt x="311" y="144"/>
                    <a:pt x="622" y="195"/>
                    <a:pt x="932" y="195"/>
                  </a:cubicBezTo>
                  <a:cubicBezTo>
                    <a:pt x="1053" y="195"/>
                    <a:pt x="1174" y="187"/>
                    <a:pt x="1294" y="171"/>
                  </a:cubicBezTo>
                  <a:cubicBezTo>
                    <a:pt x="1315" y="169"/>
                    <a:pt x="1311" y="138"/>
                    <a:pt x="1293" y="138"/>
                  </a:cubicBezTo>
                  <a:cubicBezTo>
                    <a:pt x="1292" y="138"/>
                    <a:pt x="1291" y="138"/>
                    <a:pt x="1290" y="138"/>
                  </a:cubicBezTo>
                  <a:cubicBezTo>
                    <a:pt x="1185" y="150"/>
                    <a:pt x="1079" y="155"/>
                    <a:pt x="973" y="155"/>
                  </a:cubicBezTo>
                  <a:cubicBezTo>
                    <a:pt x="653" y="155"/>
                    <a:pt x="333" y="104"/>
                    <a:pt x="31" y="2"/>
                  </a:cubicBez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7379954" y="12419651"/>
              <a:ext cx="60844" cy="13044"/>
            </a:xfrm>
            <a:custGeom>
              <a:rect b="b" l="l" r="r" t="t"/>
              <a:pathLst>
                <a:path extrusionOk="0" h="164" w="765">
                  <a:moveTo>
                    <a:pt x="32" y="1"/>
                  </a:moveTo>
                  <a:cubicBezTo>
                    <a:pt x="14" y="1"/>
                    <a:pt x="0" y="28"/>
                    <a:pt x="19" y="41"/>
                  </a:cubicBezTo>
                  <a:cubicBezTo>
                    <a:pt x="138" y="122"/>
                    <a:pt x="282" y="164"/>
                    <a:pt x="424" y="164"/>
                  </a:cubicBezTo>
                  <a:cubicBezTo>
                    <a:pt x="536" y="164"/>
                    <a:pt x="647" y="139"/>
                    <a:pt x="747" y="88"/>
                  </a:cubicBezTo>
                  <a:cubicBezTo>
                    <a:pt x="764" y="80"/>
                    <a:pt x="754" y="56"/>
                    <a:pt x="738" y="56"/>
                  </a:cubicBezTo>
                  <a:cubicBezTo>
                    <a:pt x="736" y="56"/>
                    <a:pt x="734" y="56"/>
                    <a:pt x="732" y="57"/>
                  </a:cubicBezTo>
                  <a:cubicBezTo>
                    <a:pt x="640" y="100"/>
                    <a:pt x="539" y="121"/>
                    <a:pt x="437" y="121"/>
                  </a:cubicBezTo>
                  <a:cubicBezTo>
                    <a:pt x="298" y="121"/>
                    <a:pt x="159" y="82"/>
                    <a:pt x="43" y="5"/>
                  </a:cubicBezTo>
                  <a:cubicBezTo>
                    <a:pt x="40" y="2"/>
                    <a:pt x="36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7147707" y="12379883"/>
              <a:ext cx="60447" cy="14634"/>
            </a:xfrm>
            <a:custGeom>
              <a:rect b="b" l="l" r="r" t="t"/>
              <a:pathLst>
                <a:path extrusionOk="0" h="184" w="760">
                  <a:moveTo>
                    <a:pt x="31" y="0"/>
                  </a:moveTo>
                  <a:cubicBezTo>
                    <a:pt x="14" y="0"/>
                    <a:pt x="0" y="26"/>
                    <a:pt x="18" y="39"/>
                  </a:cubicBezTo>
                  <a:cubicBezTo>
                    <a:pt x="143" y="135"/>
                    <a:pt x="298" y="184"/>
                    <a:pt x="454" y="184"/>
                  </a:cubicBezTo>
                  <a:cubicBezTo>
                    <a:pt x="553" y="184"/>
                    <a:pt x="651" y="164"/>
                    <a:pt x="742" y="124"/>
                  </a:cubicBezTo>
                  <a:cubicBezTo>
                    <a:pt x="759" y="116"/>
                    <a:pt x="751" y="91"/>
                    <a:pt x="735" y="91"/>
                  </a:cubicBezTo>
                  <a:cubicBezTo>
                    <a:pt x="733" y="91"/>
                    <a:pt x="731" y="91"/>
                    <a:pt x="729" y="92"/>
                  </a:cubicBezTo>
                  <a:cubicBezTo>
                    <a:pt x="647" y="125"/>
                    <a:pt x="558" y="142"/>
                    <a:pt x="469" y="142"/>
                  </a:cubicBezTo>
                  <a:cubicBezTo>
                    <a:pt x="317" y="142"/>
                    <a:pt x="165" y="94"/>
                    <a:pt x="43" y="5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7588341" y="11866154"/>
              <a:ext cx="93295" cy="86852"/>
            </a:xfrm>
            <a:custGeom>
              <a:rect b="b" l="l" r="r" t="t"/>
              <a:pathLst>
                <a:path extrusionOk="0" h="1092" w="1173">
                  <a:moveTo>
                    <a:pt x="55" y="1"/>
                  </a:moveTo>
                  <a:cubicBezTo>
                    <a:pt x="34" y="1"/>
                    <a:pt x="23" y="8"/>
                    <a:pt x="20" y="23"/>
                  </a:cubicBezTo>
                  <a:cubicBezTo>
                    <a:pt x="9" y="84"/>
                    <a:pt x="1" y="53"/>
                    <a:pt x="437" y="992"/>
                  </a:cubicBezTo>
                  <a:cubicBezTo>
                    <a:pt x="461" y="1044"/>
                    <a:pt x="481" y="1092"/>
                    <a:pt x="523" y="1092"/>
                  </a:cubicBezTo>
                  <a:cubicBezTo>
                    <a:pt x="532" y="1092"/>
                    <a:pt x="542" y="1089"/>
                    <a:pt x="553" y="1084"/>
                  </a:cubicBezTo>
                  <a:cubicBezTo>
                    <a:pt x="625" y="1054"/>
                    <a:pt x="1007" y="844"/>
                    <a:pt x="1077" y="805"/>
                  </a:cubicBezTo>
                  <a:cubicBezTo>
                    <a:pt x="1172" y="752"/>
                    <a:pt x="1123" y="711"/>
                    <a:pt x="949" y="428"/>
                  </a:cubicBezTo>
                  <a:cubicBezTo>
                    <a:pt x="889" y="330"/>
                    <a:pt x="815" y="255"/>
                    <a:pt x="698" y="215"/>
                  </a:cubicBezTo>
                  <a:cubicBezTo>
                    <a:pt x="332" y="92"/>
                    <a:pt x="131" y="1"/>
                    <a:pt x="55" y="1"/>
                  </a:cubicBezTo>
                  <a:close/>
                </a:path>
              </a:pathLst>
            </a:custGeom>
            <a:solidFill>
              <a:srgbClr val="FFC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6928981" y="11249981"/>
              <a:ext cx="485959" cy="310902"/>
            </a:xfrm>
            <a:custGeom>
              <a:rect b="b" l="l" r="r" t="t"/>
              <a:pathLst>
                <a:path extrusionOk="0" h="3909" w="6110">
                  <a:moveTo>
                    <a:pt x="340" y="1"/>
                  </a:moveTo>
                  <a:cubicBezTo>
                    <a:pt x="320" y="1"/>
                    <a:pt x="300" y="2"/>
                    <a:pt x="279" y="7"/>
                  </a:cubicBezTo>
                  <a:cubicBezTo>
                    <a:pt x="154" y="32"/>
                    <a:pt x="60" y="135"/>
                    <a:pt x="59" y="162"/>
                  </a:cubicBezTo>
                  <a:cubicBezTo>
                    <a:pt x="1" y="274"/>
                    <a:pt x="78" y="382"/>
                    <a:pt x="119" y="525"/>
                  </a:cubicBezTo>
                  <a:cubicBezTo>
                    <a:pt x="323" y="1222"/>
                    <a:pt x="1113" y="3832"/>
                    <a:pt x="1828" y="3894"/>
                  </a:cubicBezTo>
                  <a:cubicBezTo>
                    <a:pt x="1940" y="3904"/>
                    <a:pt x="2053" y="3908"/>
                    <a:pt x="2167" y="3908"/>
                  </a:cubicBezTo>
                  <a:cubicBezTo>
                    <a:pt x="2966" y="3908"/>
                    <a:pt x="3801" y="3686"/>
                    <a:pt x="4512" y="3485"/>
                  </a:cubicBezTo>
                  <a:cubicBezTo>
                    <a:pt x="4890" y="3379"/>
                    <a:pt x="5308" y="3285"/>
                    <a:pt x="5621" y="3037"/>
                  </a:cubicBezTo>
                  <a:cubicBezTo>
                    <a:pt x="6109" y="2648"/>
                    <a:pt x="6002" y="1826"/>
                    <a:pt x="5228" y="1826"/>
                  </a:cubicBezTo>
                  <a:cubicBezTo>
                    <a:pt x="5115" y="1826"/>
                    <a:pt x="4988" y="1844"/>
                    <a:pt x="4847" y="1882"/>
                  </a:cubicBezTo>
                  <a:cubicBezTo>
                    <a:pt x="3654" y="2210"/>
                    <a:pt x="2808" y="2497"/>
                    <a:pt x="2283" y="2677"/>
                  </a:cubicBezTo>
                  <a:cubicBezTo>
                    <a:pt x="1900" y="2197"/>
                    <a:pt x="1304" y="1177"/>
                    <a:pt x="685" y="220"/>
                  </a:cubicBezTo>
                  <a:cubicBezTo>
                    <a:pt x="684" y="217"/>
                    <a:pt x="550" y="1"/>
                    <a:pt x="340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7110643" y="11461549"/>
              <a:ext cx="23304" cy="40642"/>
            </a:xfrm>
            <a:custGeom>
              <a:rect b="b" l="l" r="r" t="t"/>
              <a:pathLst>
                <a:path extrusionOk="0" h="511" w="293">
                  <a:moveTo>
                    <a:pt x="19" y="0"/>
                  </a:moveTo>
                  <a:cubicBezTo>
                    <a:pt x="17" y="0"/>
                    <a:pt x="15" y="1"/>
                    <a:pt x="13" y="3"/>
                  </a:cubicBezTo>
                  <a:cubicBezTo>
                    <a:pt x="4" y="8"/>
                    <a:pt x="0" y="18"/>
                    <a:pt x="5" y="27"/>
                  </a:cubicBezTo>
                  <a:cubicBezTo>
                    <a:pt x="85" y="177"/>
                    <a:pt x="178" y="334"/>
                    <a:pt x="220" y="500"/>
                  </a:cubicBezTo>
                  <a:cubicBezTo>
                    <a:pt x="228" y="507"/>
                    <a:pt x="234" y="510"/>
                    <a:pt x="238" y="510"/>
                  </a:cubicBezTo>
                  <a:cubicBezTo>
                    <a:pt x="292" y="510"/>
                    <a:pt x="75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6883486" y="11194384"/>
              <a:ext cx="100532" cy="110315"/>
            </a:xfrm>
            <a:custGeom>
              <a:rect b="b" l="l" r="r" t="t"/>
              <a:pathLst>
                <a:path extrusionOk="0" h="1387" w="1264">
                  <a:moveTo>
                    <a:pt x="524" y="0"/>
                  </a:moveTo>
                  <a:cubicBezTo>
                    <a:pt x="521" y="0"/>
                    <a:pt x="519" y="0"/>
                    <a:pt x="516" y="0"/>
                  </a:cubicBezTo>
                  <a:cubicBezTo>
                    <a:pt x="300" y="0"/>
                    <a:pt x="206" y="2"/>
                    <a:pt x="114" y="173"/>
                  </a:cubicBezTo>
                  <a:cubicBezTo>
                    <a:pt x="27" y="333"/>
                    <a:pt x="1" y="614"/>
                    <a:pt x="74" y="783"/>
                  </a:cubicBezTo>
                  <a:cubicBezTo>
                    <a:pt x="175" y="1017"/>
                    <a:pt x="352" y="1241"/>
                    <a:pt x="598" y="1345"/>
                  </a:cubicBezTo>
                  <a:cubicBezTo>
                    <a:pt x="663" y="1373"/>
                    <a:pt x="733" y="1386"/>
                    <a:pt x="802" y="1386"/>
                  </a:cubicBezTo>
                  <a:cubicBezTo>
                    <a:pt x="991" y="1386"/>
                    <a:pt x="1174" y="1283"/>
                    <a:pt x="1223" y="1074"/>
                  </a:cubicBezTo>
                  <a:cubicBezTo>
                    <a:pt x="1264" y="897"/>
                    <a:pt x="1228" y="708"/>
                    <a:pt x="1169" y="537"/>
                  </a:cubicBezTo>
                  <a:cubicBezTo>
                    <a:pt x="1130" y="419"/>
                    <a:pt x="1044" y="197"/>
                    <a:pt x="961" y="102"/>
                  </a:cubicBezTo>
                  <a:cubicBezTo>
                    <a:pt x="908" y="43"/>
                    <a:pt x="858" y="39"/>
                    <a:pt x="801" y="39"/>
                  </a:cubicBezTo>
                  <a:cubicBezTo>
                    <a:pt x="792" y="39"/>
                    <a:pt x="783" y="39"/>
                    <a:pt x="773" y="39"/>
                  </a:cubicBezTo>
                  <a:cubicBezTo>
                    <a:pt x="739" y="39"/>
                    <a:pt x="702" y="38"/>
                    <a:pt x="661" y="26"/>
                  </a:cubicBezTo>
                  <a:cubicBezTo>
                    <a:pt x="612" y="13"/>
                    <a:pt x="562" y="0"/>
                    <a:pt x="524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6950615" y="11283386"/>
              <a:ext cx="30064" cy="21872"/>
            </a:xfrm>
            <a:custGeom>
              <a:rect b="b" l="l" r="r" t="t"/>
              <a:pathLst>
                <a:path extrusionOk="0" h="275" w="378">
                  <a:moveTo>
                    <a:pt x="356" y="0"/>
                  </a:moveTo>
                  <a:cubicBezTo>
                    <a:pt x="351" y="0"/>
                    <a:pt x="346" y="3"/>
                    <a:pt x="343" y="10"/>
                  </a:cubicBezTo>
                  <a:cubicBezTo>
                    <a:pt x="280" y="134"/>
                    <a:pt x="164" y="229"/>
                    <a:pt x="21" y="231"/>
                  </a:cubicBezTo>
                  <a:cubicBezTo>
                    <a:pt x="10" y="231"/>
                    <a:pt x="1" y="242"/>
                    <a:pt x="1" y="254"/>
                  </a:cubicBezTo>
                  <a:cubicBezTo>
                    <a:pt x="1" y="265"/>
                    <a:pt x="11" y="275"/>
                    <a:pt x="23" y="275"/>
                  </a:cubicBezTo>
                  <a:cubicBezTo>
                    <a:pt x="25" y="275"/>
                    <a:pt x="26" y="275"/>
                    <a:pt x="27" y="275"/>
                  </a:cubicBezTo>
                  <a:cubicBezTo>
                    <a:pt x="182" y="275"/>
                    <a:pt x="314" y="161"/>
                    <a:pt x="372" y="24"/>
                  </a:cubicBezTo>
                  <a:cubicBezTo>
                    <a:pt x="378" y="11"/>
                    <a:pt x="367" y="0"/>
                    <a:pt x="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6797109" y="10559441"/>
              <a:ext cx="167660" cy="882202"/>
            </a:xfrm>
            <a:custGeom>
              <a:rect b="b" l="l" r="r" t="t"/>
              <a:pathLst>
                <a:path extrusionOk="0" fill="none" h="11092" w="2108">
                  <a:moveTo>
                    <a:pt x="0" y="0"/>
                  </a:moveTo>
                  <a:lnTo>
                    <a:pt x="2107" y="11091"/>
                  </a:lnTo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miter lim="102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6521911" y="10601675"/>
              <a:ext cx="666901" cy="529703"/>
            </a:xfrm>
            <a:custGeom>
              <a:rect b="b" l="l" r="r" t="t"/>
              <a:pathLst>
                <a:path extrusionOk="0" h="6660" w="8385">
                  <a:moveTo>
                    <a:pt x="7387" y="0"/>
                  </a:moveTo>
                  <a:lnTo>
                    <a:pt x="0" y="1403"/>
                  </a:lnTo>
                  <a:lnTo>
                    <a:pt x="998" y="6660"/>
                  </a:lnTo>
                  <a:lnTo>
                    <a:pt x="8385" y="5257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6589677" y="10600879"/>
              <a:ext cx="599217" cy="529783"/>
            </a:xfrm>
            <a:custGeom>
              <a:rect b="b" l="l" r="r" t="t"/>
              <a:pathLst>
                <a:path extrusionOk="0" h="6661" w="7534">
                  <a:moveTo>
                    <a:pt x="6535" y="1"/>
                  </a:moveTo>
                  <a:lnTo>
                    <a:pt x="5530" y="192"/>
                  </a:lnTo>
                  <a:cubicBezTo>
                    <a:pt x="5363" y="1415"/>
                    <a:pt x="4460" y="5724"/>
                    <a:pt x="1" y="5888"/>
                  </a:cubicBezTo>
                  <a:lnTo>
                    <a:pt x="147" y="6660"/>
                  </a:lnTo>
                  <a:lnTo>
                    <a:pt x="7534" y="5258"/>
                  </a:lnTo>
                  <a:lnTo>
                    <a:pt x="6535" y="1"/>
                  </a:ln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6915778" y="11168376"/>
              <a:ext cx="55356" cy="64980"/>
            </a:xfrm>
            <a:custGeom>
              <a:rect b="b" l="l" r="r" t="t"/>
              <a:pathLst>
                <a:path extrusionOk="0" h="817" w="696">
                  <a:moveTo>
                    <a:pt x="152" y="0"/>
                  </a:moveTo>
                  <a:cubicBezTo>
                    <a:pt x="107" y="0"/>
                    <a:pt x="65" y="24"/>
                    <a:pt x="53" y="84"/>
                  </a:cubicBezTo>
                  <a:cubicBezTo>
                    <a:pt x="0" y="331"/>
                    <a:pt x="313" y="816"/>
                    <a:pt x="526" y="816"/>
                  </a:cubicBezTo>
                  <a:cubicBezTo>
                    <a:pt x="567" y="816"/>
                    <a:pt x="604" y="799"/>
                    <a:pt x="634" y="758"/>
                  </a:cubicBezTo>
                  <a:cubicBezTo>
                    <a:pt x="695" y="676"/>
                    <a:pt x="662" y="606"/>
                    <a:pt x="620" y="529"/>
                  </a:cubicBezTo>
                  <a:cubicBezTo>
                    <a:pt x="557" y="408"/>
                    <a:pt x="308" y="86"/>
                    <a:pt x="246" y="35"/>
                  </a:cubicBezTo>
                  <a:cubicBezTo>
                    <a:pt x="219" y="13"/>
                    <a:pt x="184" y="0"/>
                    <a:pt x="152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6877123" y="11194782"/>
              <a:ext cx="76751" cy="75399"/>
            </a:xfrm>
            <a:custGeom>
              <a:rect b="b" l="l" r="r" t="t"/>
              <a:pathLst>
                <a:path extrusionOk="0" h="948" w="965">
                  <a:moveTo>
                    <a:pt x="430" y="0"/>
                  </a:moveTo>
                  <a:cubicBezTo>
                    <a:pt x="424" y="0"/>
                    <a:pt x="419" y="0"/>
                    <a:pt x="414" y="0"/>
                  </a:cubicBezTo>
                  <a:cubicBezTo>
                    <a:pt x="83" y="19"/>
                    <a:pt x="1" y="763"/>
                    <a:pt x="267" y="888"/>
                  </a:cubicBezTo>
                  <a:cubicBezTo>
                    <a:pt x="339" y="930"/>
                    <a:pt x="437" y="948"/>
                    <a:pt x="535" y="948"/>
                  </a:cubicBezTo>
                  <a:cubicBezTo>
                    <a:pt x="742" y="948"/>
                    <a:pt x="952" y="869"/>
                    <a:pt x="945" y="757"/>
                  </a:cubicBezTo>
                  <a:cubicBezTo>
                    <a:pt x="934" y="647"/>
                    <a:pt x="785" y="692"/>
                    <a:pt x="857" y="642"/>
                  </a:cubicBezTo>
                  <a:cubicBezTo>
                    <a:pt x="861" y="641"/>
                    <a:pt x="893" y="624"/>
                    <a:pt x="913" y="600"/>
                  </a:cubicBezTo>
                  <a:cubicBezTo>
                    <a:pt x="965" y="544"/>
                    <a:pt x="965" y="475"/>
                    <a:pt x="913" y="418"/>
                  </a:cubicBezTo>
                  <a:cubicBezTo>
                    <a:pt x="846" y="342"/>
                    <a:pt x="750" y="355"/>
                    <a:pt x="821" y="298"/>
                  </a:cubicBezTo>
                  <a:cubicBezTo>
                    <a:pt x="831" y="290"/>
                    <a:pt x="843" y="283"/>
                    <a:pt x="853" y="274"/>
                  </a:cubicBezTo>
                  <a:cubicBezTo>
                    <a:pt x="913" y="221"/>
                    <a:pt x="913" y="153"/>
                    <a:pt x="852" y="101"/>
                  </a:cubicBezTo>
                  <a:cubicBezTo>
                    <a:pt x="758" y="23"/>
                    <a:pt x="550" y="0"/>
                    <a:pt x="430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6910528" y="11195975"/>
              <a:ext cx="56231" cy="74127"/>
            </a:xfrm>
            <a:custGeom>
              <a:rect b="b" l="l" r="r" t="t"/>
              <a:pathLst>
                <a:path extrusionOk="0" h="932" w="707">
                  <a:moveTo>
                    <a:pt x="437" y="585"/>
                  </a:moveTo>
                  <a:cubicBezTo>
                    <a:pt x="438" y="585"/>
                    <a:pt x="439" y="586"/>
                    <a:pt x="439" y="586"/>
                  </a:cubicBezTo>
                  <a:lnTo>
                    <a:pt x="439" y="586"/>
                  </a:lnTo>
                  <a:cubicBezTo>
                    <a:pt x="439" y="586"/>
                    <a:pt x="438" y="585"/>
                    <a:pt x="437" y="585"/>
                  </a:cubicBezTo>
                  <a:close/>
                  <a:moveTo>
                    <a:pt x="172" y="1"/>
                  </a:moveTo>
                  <a:cubicBezTo>
                    <a:pt x="163" y="1"/>
                    <a:pt x="155" y="6"/>
                    <a:pt x="154" y="15"/>
                  </a:cubicBezTo>
                  <a:cubicBezTo>
                    <a:pt x="150" y="25"/>
                    <a:pt x="158" y="35"/>
                    <a:pt x="168" y="37"/>
                  </a:cubicBezTo>
                  <a:cubicBezTo>
                    <a:pt x="253" y="60"/>
                    <a:pt x="469" y="67"/>
                    <a:pt x="447" y="193"/>
                  </a:cubicBezTo>
                  <a:cubicBezTo>
                    <a:pt x="437" y="230"/>
                    <a:pt x="411" y="259"/>
                    <a:pt x="384" y="297"/>
                  </a:cubicBezTo>
                  <a:cubicBezTo>
                    <a:pt x="376" y="308"/>
                    <a:pt x="379" y="321"/>
                    <a:pt x="390" y="327"/>
                  </a:cubicBezTo>
                  <a:cubicBezTo>
                    <a:pt x="525" y="400"/>
                    <a:pt x="577" y="477"/>
                    <a:pt x="431" y="578"/>
                  </a:cubicBezTo>
                  <a:cubicBezTo>
                    <a:pt x="430" y="580"/>
                    <a:pt x="423" y="584"/>
                    <a:pt x="421" y="585"/>
                  </a:cubicBezTo>
                  <a:cubicBezTo>
                    <a:pt x="410" y="590"/>
                    <a:pt x="405" y="614"/>
                    <a:pt x="421" y="621"/>
                  </a:cubicBezTo>
                  <a:cubicBezTo>
                    <a:pt x="707" y="781"/>
                    <a:pt x="328" y="902"/>
                    <a:pt x="113" y="902"/>
                  </a:cubicBezTo>
                  <a:cubicBezTo>
                    <a:pt x="76" y="902"/>
                    <a:pt x="44" y="899"/>
                    <a:pt x="21" y="891"/>
                  </a:cubicBezTo>
                  <a:cubicBezTo>
                    <a:pt x="20" y="891"/>
                    <a:pt x="19" y="891"/>
                    <a:pt x="18" y="891"/>
                  </a:cubicBezTo>
                  <a:cubicBezTo>
                    <a:pt x="3" y="891"/>
                    <a:pt x="0" y="915"/>
                    <a:pt x="16" y="918"/>
                  </a:cubicBezTo>
                  <a:cubicBezTo>
                    <a:pt x="64" y="926"/>
                    <a:pt x="115" y="931"/>
                    <a:pt x="165" y="931"/>
                  </a:cubicBezTo>
                  <a:cubicBezTo>
                    <a:pt x="293" y="931"/>
                    <a:pt x="423" y="899"/>
                    <a:pt x="520" y="815"/>
                  </a:cubicBezTo>
                  <a:cubicBezTo>
                    <a:pt x="603" y="743"/>
                    <a:pt x="542" y="647"/>
                    <a:pt x="467" y="601"/>
                  </a:cubicBezTo>
                  <a:lnTo>
                    <a:pt x="467" y="601"/>
                  </a:lnTo>
                  <a:cubicBezTo>
                    <a:pt x="612" y="496"/>
                    <a:pt x="577" y="382"/>
                    <a:pt x="435" y="301"/>
                  </a:cubicBezTo>
                  <a:lnTo>
                    <a:pt x="435" y="301"/>
                  </a:lnTo>
                  <a:cubicBezTo>
                    <a:pt x="455" y="273"/>
                    <a:pt x="479" y="242"/>
                    <a:pt x="488" y="203"/>
                  </a:cubicBezTo>
                  <a:cubicBezTo>
                    <a:pt x="520" y="36"/>
                    <a:pt x="282" y="20"/>
                    <a:pt x="174" y="1"/>
                  </a:cubicBezTo>
                  <a:cubicBezTo>
                    <a:pt x="173" y="1"/>
                    <a:pt x="173" y="1"/>
                    <a:pt x="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6914187" y="11217768"/>
              <a:ext cx="30621" cy="7954"/>
            </a:xfrm>
            <a:custGeom>
              <a:rect b="b" l="l" r="r" t="t"/>
              <a:pathLst>
                <a:path extrusionOk="0" h="100" w="385">
                  <a:moveTo>
                    <a:pt x="363" y="0"/>
                  </a:moveTo>
                  <a:cubicBezTo>
                    <a:pt x="361" y="0"/>
                    <a:pt x="358" y="1"/>
                    <a:pt x="356" y="2"/>
                  </a:cubicBezTo>
                  <a:cubicBezTo>
                    <a:pt x="251" y="47"/>
                    <a:pt x="133" y="58"/>
                    <a:pt x="19" y="71"/>
                  </a:cubicBezTo>
                  <a:cubicBezTo>
                    <a:pt x="1" y="74"/>
                    <a:pt x="2" y="99"/>
                    <a:pt x="21" y="99"/>
                  </a:cubicBezTo>
                  <a:cubicBezTo>
                    <a:pt x="140" y="96"/>
                    <a:pt x="268" y="98"/>
                    <a:pt x="375" y="34"/>
                  </a:cubicBezTo>
                  <a:cubicBezTo>
                    <a:pt x="381" y="29"/>
                    <a:pt x="385" y="18"/>
                    <a:pt x="381" y="11"/>
                  </a:cubicBezTo>
                  <a:cubicBezTo>
                    <a:pt x="377" y="4"/>
                    <a:pt x="370" y="0"/>
                    <a:pt x="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6918402" y="11240834"/>
              <a:ext cx="30541" cy="7874"/>
            </a:xfrm>
            <a:custGeom>
              <a:rect b="b" l="l" r="r" t="t"/>
              <a:pathLst>
                <a:path extrusionOk="0" h="99" w="384">
                  <a:moveTo>
                    <a:pt x="361" y="0"/>
                  </a:moveTo>
                  <a:cubicBezTo>
                    <a:pt x="359" y="0"/>
                    <a:pt x="357" y="1"/>
                    <a:pt x="354" y="1"/>
                  </a:cubicBezTo>
                  <a:cubicBezTo>
                    <a:pt x="250" y="47"/>
                    <a:pt x="132" y="58"/>
                    <a:pt x="18" y="71"/>
                  </a:cubicBezTo>
                  <a:cubicBezTo>
                    <a:pt x="0" y="73"/>
                    <a:pt x="2" y="99"/>
                    <a:pt x="20" y="99"/>
                  </a:cubicBezTo>
                  <a:cubicBezTo>
                    <a:pt x="139" y="97"/>
                    <a:pt x="266" y="98"/>
                    <a:pt x="373" y="34"/>
                  </a:cubicBezTo>
                  <a:cubicBezTo>
                    <a:pt x="379" y="29"/>
                    <a:pt x="383" y="19"/>
                    <a:pt x="379" y="11"/>
                  </a:cubicBezTo>
                  <a:cubicBezTo>
                    <a:pt x="375" y="4"/>
                    <a:pt x="368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7150093" y="11365150"/>
              <a:ext cx="277339" cy="207825"/>
            </a:xfrm>
            <a:custGeom>
              <a:rect b="b" l="l" r="r" t="t"/>
              <a:pathLst>
                <a:path extrusionOk="0" h="2613" w="3487">
                  <a:moveTo>
                    <a:pt x="3299" y="0"/>
                  </a:moveTo>
                  <a:cubicBezTo>
                    <a:pt x="2996" y="0"/>
                    <a:pt x="1507" y="324"/>
                    <a:pt x="696" y="664"/>
                  </a:cubicBezTo>
                  <a:cubicBezTo>
                    <a:pt x="485" y="753"/>
                    <a:pt x="275" y="846"/>
                    <a:pt x="72" y="957"/>
                  </a:cubicBezTo>
                  <a:cubicBezTo>
                    <a:pt x="7" y="992"/>
                    <a:pt x="0" y="1013"/>
                    <a:pt x="22" y="1077"/>
                  </a:cubicBezTo>
                  <a:cubicBezTo>
                    <a:pt x="79" y="1252"/>
                    <a:pt x="104" y="1436"/>
                    <a:pt x="161" y="1610"/>
                  </a:cubicBezTo>
                  <a:cubicBezTo>
                    <a:pt x="206" y="1748"/>
                    <a:pt x="223" y="1892"/>
                    <a:pt x="269" y="2030"/>
                  </a:cubicBezTo>
                  <a:cubicBezTo>
                    <a:pt x="291" y="2094"/>
                    <a:pt x="314" y="2158"/>
                    <a:pt x="323" y="2224"/>
                  </a:cubicBezTo>
                  <a:cubicBezTo>
                    <a:pt x="335" y="2316"/>
                    <a:pt x="370" y="2402"/>
                    <a:pt x="390" y="2491"/>
                  </a:cubicBezTo>
                  <a:cubicBezTo>
                    <a:pt x="404" y="2551"/>
                    <a:pt x="439" y="2581"/>
                    <a:pt x="499" y="2591"/>
                  </a:cubicBezTo>
                  <a:cubicBezTo>
                    <a:pt x="597" y="2605"/>
                    <a:pt x="706" y="2613"/>
                    <a:pt x="821" y="2613"/>
                  </a:cubicBezTo>
                  <a:cubicBezTo>
                    <a:pt x="933" y="2613"/>
                    <a:pt x="1051" y="2606"/>
                    <a:pt x="1171" y="2592"/>
                  </a:cubicBezTo>
                  <a:cubicBezTo>
                    <a:pt x="1749" y="2524"/>
                    <a:pt x="2374" y="2292"/>
                    <a:pt x="2562" y="1881"/>
                  </a:cubicBezTo>
                  <a:cubicBezTo>
                    <a:pt x="2782" y="1395"/>
                    <a:pt x="3487" y="535"/>
                    <a:pt x="3353" y="12"/>
                  </a:cubicBezTo>
                  <a:cubicBezTo>
                    <a:pt x="3351" y="4"/>
                    <a:pt x="3332" y="0"/>
                    <a:pt x="3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7150093" y="11417963"/>
              <a:ext cx="93135" cy="155014"/>
            </a:xfrm>
            <a:custGeom>
              <a:rect b="b" l="l" r="r" t="t"/>
              <a:pathLst>
                <a:path extrusionOk="0" h="1949" w="1171">
                  <a:moveTo>
                    <a:pt x="696" y="0"/>
                  </a:moveTo>
                  <a:cubicBezTo>
                    <a:pt x="484" y="90"/>
                    <a:pt x="274" y="182"/>
                    <a:pt x="72" y="293"/>
                  </a:cubicBezTo>
                  <a:cubicBezTo>
                    <a:pt x="7" y="327"/>
                    <a:pt x="0" y="347"/>
                    <a:pt x="22" y="413"/>
                  </a:cubicBezTo>
                  <a:cubicBezTo>
                    <a:pt x="79" y="588"/>
                    <a:pt x="104" y="772"/>
                    <a:pt x="161" y="946"/>
                  </a:cubicBezTo>
                  <a:cubicBezTo>
                    <a:pt x="206" y="1084"/>
                    <a:pt x="223" y="1228"/>
                    <a:pt x="269" y="1366"/>
                  </a:cubicBezTo>
                  <a:cubicBezTo>
                    <a:pt x="291" y="1430"/>
                    <a:pt x="314" y="1494"/>
                    <a:pt x="323" y="1560"/>
                  </a:cubicBezTo>
                  <a:cubicBezTo>
                    <a:pt x="335" y="1651"/>
                    <a:pt x="370" y="1738"/>
                    <a:pt x="390" y="1827"/>
                  </a:cubicBezTo>
                  <a:cubicBezTo>
                    <a:pt x="404" y="1887"/>
                    <a:pt x="439" y="1917"/>
                    <a:pt x="499" y="1927"/>
                  </a:cubicBezTo>
                  <a:cubicBezTo>
                    <a:pt x="597" y="1941"/>
                    <a:pt x="706" y="1949"/>
                    <a:pt x="821" y="1949"/>
                  </a:cubicBezTo>
                  <a:cubicBezTo>
                    <a:pt x="933" y="1949"/>
                    <a:pt x="1051" y="1942"/>
                    <a:pt x="1171" y="1928"/>
                  </a:cubicBezTo>
                  <a:cubicBezTo>
                    <a:pt x="1126" y="1747"/>
                    <a:pt x="953" y="1121"/>
                    <a:pt x="910" y="903"/>
                  </a:cubicBezTo>
                  <a:cubicBezTo>
                    <a:pt x="891" y="813"/>
                    <a:pt x="768" y="326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7174590" y="11359901"/>
              <a:ext cx="552450" cy="781988"/>
            </a:xfrm>
            <a:custGeom>
              <a:rect b="b" l="l" r="r" t="t"/>
              <a:pathLst>
                <a:path extrusionOk="0" h="9832" w="6946">
                  <a:moveTo>
                    <a:pt x="3576" y="0"/>
                  </a:moveTo>
                  <a:cubicBezTo>
                    <a:pt x="3548" y="0"/>
                    <a:pt x="3519" y="1"/>
                    <a:pt x="3491" y="1"/>
                  </a:cubicBezTo>
                  <a:cubicBezTo>
                    <a:pt x="3226" y="9"/>
                    <a:pt x="2826" y="93"/>
                    <a:pt x="2632" y="162"/>
                  </a:cubicBezTo>
                  <a:cubicBezTo>
                    <a:pt x="1183" y="683"/>
                    <a:pt x="1336" y="2666"/>
                    <a:pt x="1242" y="3611"/>
                  </a:cubicBezTo>
                  <a:cubicBezTo>
                    <a:pt x="1132" y="4730"/>
                    <a:pt x="808" y="6181"/>
                    <a:pt x="599" y="6752"/>
                  </a:cubicBezTo>
                  <a:cubicBezTo>
                    <a:pt x="421" y="7241"/>
                    <a:pt x="335" y="7404"/>
                    <a:pt x="223" y="7579"/>
                  </a:cubicBezTo>
                  <a:cubicBezTo>
                    <a:pt x="170" y="7662"/>
                    <a:pt x="110" y="7749"/>
                    <a:pt x="33" y="7876"/>
                  </a:cubicBezTo>
                  <a:cubicBezTo>
                    <a:pt x="0" y="7930"/>
                    <a:pt x="6" y="7965"/>
                    <a:pt x="59" y="8002"/>
                  </a:cubicBezTo>
                  <a:cubicBezTo>
                    <a:pt x="255" y="8144"/>
                    <a:pt x="577" y="8200"/>
                    <a:pt x="787" y="8246"/>
                  </a:cubicBezTo>
                  <a:cubicBezTo>
                    <a:pt x="992" y="8291"/>
                    <a:pt x="1186" y="8294"/>
                    <a:pt x="1563" y="8481"/>
                  </a:cubicBezTo>
                  <a:cubicBezTo>
                    <a:pt x="1710" y="8553"/>
                    <a:pt x="1776" y="8627"/>
                    <a:pt x="2028" y="8831"/>
                  </a:cubicBezTo>
                  <a:cubicBezTo>
                    <a:pt x="2858" y="9507"/>
                    <a:pt x="3831" y="9832"/>
                    <a:pt x="4708" y="9832"/>
                  </a:cubicBezTo>
                  <a:cubicBezTo>
                    <a:pt x="5070" y="9832"/>
                    <a:pt x="5415" y="9777"/>
                    <a:pt x="5726" y="9668"/>
                  </a:cubicBezTo>
                  <a:cubicBezTo>
                    <a:pt x="5982" y="9580"/>
                    <a:pt x="5761" y="8930"/>
                    <a:pt x="5762" y="8721"/>
                  </a:cubicBezTo>
                  <a:cubicBezTo>
                    <a:pt x="5772" y="7475"/>
                    <a:pt x="6148" y="6330"/>
                    <a:pt x="6438" y="5132"/>
                  </a:cubicBezTo>
                  <a:cubicBezTo>
                    <a:pt x="6517" y="4800"/>
                    <a:pt x="6578" y="4465"/>
                    <a:pt x="6634" y="4129"/>
                  </a:cubicBezTo>
                  <a:cubicBezTo>
                    <a:pt x="6676" y="3878"/>
                    <a:pt x="6713" y="3627"/>
                    <a:pt x="6754" y="3375"/>
                  </a:cubicBezTo>
                  <a:cubicBezTo>
                    <a:pt x="6845" y="2815"/>
                    <a:pt x="6946" y="2196"/>
                    <a:pt x="6741" y="1645"/>
                  </a:cubicBezTo>
                  <a:cubicBezTo>
                    <a:pt x="6544" y="1106"/>
                    <a:pt x="5048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7174670" y="11688309"/>
              <a:ext cx="527556" cy="453588"/>
            </a:xfrm>
            <a:custGeom>
              <a:rect b="b" l="l" r="r" t="t"/>
              <a:pathLst>
                <a:path extrusionOk="0" h="5703" w="6633">
                  <a:moveTo>
                    <a:pt x="6633" y="1"/>
                  </a:moveTo>
                  <a:lnTo>
                    <a:pt x="6633" y="1"/>
                  </a:lnTo>
                  <a:cubicBezTo>
                    <a:pt x="6546" y="98"/>
                    <a:pt x="6442" y="220"/>
                    <a:pt x="6375" y="310"/>
                  </a:cubicBezTo>
                  <a:cubicBezTo>
                    <a:pt x="5107" y="2044"/>
                    <a:pt x="5314" y="3389"/>
                    <a:pt x="4311" y="3816"/>
                  </a:cubicBezTo>
                  <a:cubicBezTo>
                    <a:pt x="4166" y="3878"/>
                    <a:pt x="4030" y="3904"/>
                    <a:pt x="3896" y="3904"/>
                  </a:cubicBezTo>
                  <a:cubicBezTo>
                    <a:pt x="3295" y="3904"/>
                    <a:pt x="2753" y="3377"/>
                    <a:pt x="1773" y="3166"/>
                  </a:cubicBezTo>
                  <a:cubicBezTo>
                    <a:pt x="1633" y="3136"/>
                    <a:pt x="1492" y="3122"/>
                    <a:pt x="1353" y="3122"/>
                  </a:cubicBezTo>
                  <a:cubicBezTo>
                    <a:pt x="924" y="3122"/>
                    <a:pt x="519" y="3257"/>
                    <a:pt x="223" y="3450"/>
                  </a:cubicBezTo>
                  <a:cubicBezTo>
                    <a:pt x="171" y="3533"/>
                    <a:pt x="110" y="3620"/>
                    <a:pt x="33" y="3747"/>
                  </a:cubicBezTo>
                  <a:cubicBezTo>
                    <a:pt x="0" y="3801"/>
                    <a:pt x="6" y="3836"/>
                    <a:pt x="59" y="3873"/>
                  </a:cubicBezTo>
                  <a:cubicBezTo>
                    <a:pt x="256" y="4015"/>
                    <a:pt x="577" y="4071"/>
                    <a:pt x="787" y="4117"/>
                  </a:cubicBezTo>
                  <a:cubicBezTo>
                    <a:pt x="992" y="4162"/>
                    <a:pt x="1186" y="4165"/>
                    <a:pt x="1563" y="4352"/>
                  </a:cubicBezTo>
                  <a:cubicBezTo>
                    <a:pt x="1710" y="4423"/>
                    <a:pt x="1776" y="4498"/>
                    <a:pt x="2028" y="4702"/>
                  </a:cubicBezTo>
                  <a:cubicBezTo>
                    <a:pt x="2858" y="5378"/>
                    <a:pt x="3831" y="5703"/>
                    <a:pt x="4709" y="5703"/>
                  </a:cubicBezTo>
                  <a:cubicBezTo>
                    <a:pt x="5070" y="5703"/>
                    <a:pt x="5415" y="5648"/>
                    <a:pt x="5726" y="5539"/>
                  </a:cubicBezTo>
                  <a:cubicBezTo>
                    <a:pt x="5982" y="5451"/>
                    <a:pt x="5761" y="4801"/>
                    <a:pt x="5762" y="4592"/>
                  </a:cubicBezTo>
                  <a:cubicBezTo>
                    <a:pt x="5771" y="3346"/>
                    <a:pt x="6147" y="2201"/>
                    <a:pt x="6437" y="1005"/>
                  </a:cubicBezTo>
                  <a:cubicBezTo>
                    <a:pt x="6516" y="672"/>
                    <a:pt x="6577" y="338"/>
                    <a:pt x="6633" y="1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7278545" y="11431961"/>
              <a:ext cx="41994" cy="130915"/>
            </a:xfrm>
            <a:custGeom>
              <a:rect b="b" l="l" r="r" t="t"/>
              <a:pathLst>
                <a:path extrusionOk="0" h="1646" w="528">
                  <a:moveTo>
                    <a:pt x="504" y="1"/>
                  </a:moveTo>
                  <a:cubicBezTo>
                    <a:pt x="499" y="1"/>
                    <a:pt x="494" y="3"/>
                    <a:pt x="491" y="8"/>
                  </a:cubicBezTo>
                  <a:cubicBezTo>
                    <a:pt x="178" y="486"/>
                    <a:pt x="24" y="1056"/>
                    <a:pt x="2" y="1623"/>
                  </a:cubicBezTo>
                  <a:cubicBezTo>
                    <a:pt x="1" y="1638"/>
                    <a:pt x="12" y="1646"/>
                    <a:pt x="23" y="1646"/>
                  </a:cubicBezTo>
                  <a:cubicBezTo>
                    <a:pt x="33" y="1646"/>
                    <a:pt x="44" y="1639"/>
                    <a:pt x="44" y="1626"/>
                  </a:cubicBezTo>
                  <a:cubicBezTo>
                    <a:pt x="69" y="1068"/>
                    <a:pt x="218" y="502"/>
                    <a:pt x="518" y="27"/>
                  </a:cubicBezTo>
                  <a:cubicBezTo>
                    <a:pt x="528" y="14"/>
                    <a:pt x="516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7440402" y="11430609"/>
              <a:ext cx="168455" cy="50664"/>
            </a:xfrm>
            <a:custGeom>
              <a:rect b="b" l="l" r="r" t="t"/>
              <a:pathLst>
                <a:path extrusionOk="0" h="637" w="2118">
                  <a:moveTo>
                    <a:pt x="2093" y="0"/>
                  </a:moveTo>
                  <a:cubicBezTo>
                    <a:pt x="2087" y="0"/>
                    <a:pt x="2080" y="3"/>
                    <a:pt x="2076" y="8"/>
                  </a:cubicBezTo>
                  <a:cubicBezTo>
                    <a:pt x="1805" y="305"/>
                    <a:pt x="1451" y="543"/>
                    <a:pt x="1043" y="588"/>
                  </a:cubicBezTo>
                  <a:cubicBezTo>
                    <a:pt x="1000" y="593"/>
                    <a:pt x="954" y="596"/>
                    <a:pt x="907" y="596"/>
                  </a:cubicBezTo>
                  <a:cubicBezTo>
                    <a:pt x="559" y="596"/>
                    <a:pt x="147" y="449"/>
                    <a:pt x="34" y="109"/>
                  </a:cubicBezTo>
                  <a:cubicBezTo>
                    <a:pt x="32" y="101"/>
                    <a:pt x="24" y="95"/>
                    <a:pt x="17" y="95"/>
                  </a:cubicBezTo>
                  <a:cubicBezTo>
                    <a:pt x="17" y="95"/>
                    <a:pt x="16" y="95"/>
                    <a:pt x="15" y="95"/>
                  </a:cubicBezTo>
                  <a:cubicBezTo>
                    <a:pt x="6" y="96"/>
                    <a:pt x="0" y="105"/>
                    <a:pt x="2" y="115"/>
                  </a:cubicBezTo>
                  <a:cubicBezTo>
                    <a:pt x="27" y="221"/>
                    <a:pt x="96" y="307"/>
                    <a:pt x="172" y="377"/>
                  </a:cubicBezTo>
                  <a:cubicBezTo>
                    <a:pt x="377" y="556"/>
                    <a:pt x="639" y="636"/>
                    <a:pt x="904" y="636"/>
                  </a:cubicBezTo>
                  <a:cubicBezTo>
                    <a:pt x="1159" y="636"/>
                    <a:pt x="1417" y="562"/>
                    <a:pt x="1633" y="430"/>
                  </a:cubicBezTo>
                  <a:cubicBezTo>
                    <a:pt x="1815" y="330"/>
                    <a:pt x="1964" y="183"/>
                    <a:pt x="2108" y="37"/>
                  </a:cubicBezTo>
                  <a:cubicBezTo>
                    <a:pt x="2117" y="28"/>
                    <a:pt x="2117" y="14"/>
                    <a:pt x="2108" y="7"/>
                  </a:cubicBezTo>
                  <a:cubicBezTo>
                    <a:pt x="2104" y="2"/>
                    <a:pt x="2099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7349174" y="11360139"/>
              <a:ext cx="171000" cy="570823"/>
            </a:xfrm>
            <a:custGeom>
              <a:rect b="b" l="l" r="r" t="t"/>
              <a:pathLst>
                <a:path extrusionOk="0" h="7177" w="2150">
                  <a:moveTo>
                    <a:pt x="1215" y="1"/>
                  </a:moveTo>
                  <a:cubicBezTo>
                    <a:pt x="1215" y="1"/>
                    <a:pt x="1138" y="4"/>
                    <a:pt x="1040" y="14"/>
                  </a:cubicBezTo>
                  <a:cubicBezTo>
                    <a:pt x="548" y="90"/>
                    <a:pt x="537" y="86"/>
                    <a:pt x="501" y="208"/>
                  </a:cubicBezTo>
                  <a:cubicBezTo>
                    <a:pt x="0" y="1879"/>
                    <a:pt x="240" y="4033"/>
                    <a:pt x="758" y="5691"/>
                  </a:cubicBezTo>
                  <a:cubicBezTo>
                    <a:pt x="892" y="6125"/>
                    <a:pt x="1145" y="6791"/>
                    <a:pt x="1304" y="7069"/>
                  </a:cubicBezTo>
                  <a:cubicBezTo>
                    <a:pt x="1338" y="7126"/>
                    <a:pt x="1349" y="7176"/>
                    <a:pt x="1448" y="7176"/>
                  </a:cubicBezTo>
                  <a:cubicBezTo>
                    <a:pt x="1506" y="7176"/>
                    <a:pt x="1593" y="7160"/>
                    <a:pt x="1732" y="7118"/>
                  </a:cubicBezTo>
                  <a:cubicBezTo>
                    <a:pt x="2062" y="7018"/>
                    <a:pt x="2149" y="7043"/>
                    <a:pt x="2120" y="6975"/>
                  </a:cubicBezTo>
                  <a:cubicBezTo>
                    <a:pt x="1992" y="6667"/>
                    <a:pt x="1761" y="6317"/>
                    <a:pt x="1570" y="5667"/>
                  </a:cubicBezTo>
                  <a:cubicBezTo>
                    <a:pt x="1294" y="4731"/>
                    <a:pt x="1097" y="3654"/>
                    <a:pt x="1001" y="2767"/>
                  </a:cubicBezTo>
                  <a:cubicBezTo>
                    <a:pt x="955" y="1862"/>
                    <a:pt x="974" y="1934"/>
                    <a:pt x="973" y="1604"/>
                  </a:cubicBezTo>
                  <a:cubicBezTo>
                    <a:pt x="970" y="1231"/>
                    <a:pt x="1143" y="160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7370569" y="11388295"/>
              <a:ext cx="105543" cy="518171"/>
            </a:xfrm>
            <a:custGeom>
              <a:rect b="b" l="l" r="r" t="t"/>
              <a:pathLst>
                <a:path extrusionOk="0" h="6515" w="1327">
                  <a:moveTo>
                    <a:pt x="513" y="0"/>
                  </a:moveTo>
                  <a:cubicBezTo>
                    <a:pt x="506" y="0"/>
                    <a:pt x="499" y="3"/>
                    <a:pt x="496" y="11"/>
                  </a:cubicBezTo>
                  <a:cubicBezTo>
                    <a:pt x="355" y="548"/>
                    <a:pt x="288" y="1102"/>
                    <a:pt x="272" y="1656"/>
                  </a:cubicBezTo>
                  <a:cubicBezTo>
                    <a:pt x="233" y="3320"/>
                    <a:pt x="640" y="4973"/>
                    <a:pt x="1282" y="6500"/>
                  </a:cubicBezTo>
                  <a:cubicBezTo>
                    <a:pt x="1285" y="6509"/>
                    <a:pt x="1294" y="6514"/>
                    <a:pt x="1302" y="6514"/>
                  </a:cubicBezTo>
                  <a:cubicBezTo>
                    <a:pt x="1305" y="6514"/>
                    <a:pt x="1308" y="6514"/>
                    <a:pt x="1310" y="6512"/>
                  </a:cubicBezTo>
                  <a:cubicBezTo>
                    <a:pt x="1322" y="6507"/>
                    <a:pt x="1327" y="6494"/>
                    <a:pt x="1322" y="6484"/>
                  </a:cubicBezTo>
                  <a:cubicBezTo>
                    <a:pt x="488" y="4465"/>
                    <a:pt x="0" y="2179"/>
                    <a:pt x="530" y="20"/>
                  </a:cubicBezTo>
                  <a:cubicBezTo>
                    <a:pt x="534" y="7"/>
                    <a:pt x="524" y="0"/>
                    <a:pt x="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7477228" y="11925091"/>
              <a:ext cx="297222" cy="429171"/>
            </a:xfrm>
            <a:custGeom>
              <a:rect b="b" l="l" r="r" t="t"/>
              <a:pathLst>
                <a:path extrusionOk="0" h="5396" w="3737">
                  <a:moveTo>
                    <a:pt x="2508" y="1"/>
                  </a:moveTo>
                  <a:cubicBezTo>
                    <a:pt x="2496" y="1"/>
                    <a:pt x="2481" y="7"/>
                    <a:pt x="2460" y="18"/>
                  </a:cubicBezTo>
                  <a:cubicBezTo>
                    <a:pt x="1840" y="352"/>
                    <a:pt x="1360" y="628"/>
                    <a:pt x="964" y="855"/>
                  </a:cubicBezTo>
                  <a:cubicBezTo>
                    <a:pt x="715" y="997"/>
                    <a:pt x="499" y="1121"/>
                    <a:pt x="305" y="1227"/>
                  </a:cubicBezTo>
                  <a:cubicBezTo>
                    <a:pt x="241" y="1261"/>
                    <a:pt x="180" y="1295"/>
                    <a:pt x="119" y="1326"/>
                  </a:cubicBezTo>
                  <a:cubicBezTo>
                    <a:pt x="0" y="1388"/>
                    <a:pt x="23" y="1449"/>
                    <a:pt x="119" y="2378"/>
                  </a:cubicBezTo>
                  <a:cubicBezTo>
                    <a:pt x="182" y="2986"/>
                    <a:pt x="297" y="3599"/>
                    <a:pt x="463" y="4188"/>
                  </a:cubicBezTo>
                  <a:cubicBezTo>
                    <a:pt x="552" y="4500"/>
                    <a:pt x="653" y="4837"/>
                    <a:pt x="847" y="5102"/>
                  </a:cubicBezTo>
                  <a:cubicBezTo>
                    <a:pt x="1005" y="5318"/>
                    <a:pt x="1307" y="5395"/>
                    <a:pt x="1613" y="5395"/>
                  </a:cubicBezTo>
                  <a:cubicBezTo>
                    <a:pt x="1795" y="5395"/>
                    <a:pt x="1978" y="5368"/>
                    <a:pt x="2133" y="5326"/>
                  </a:cubicBezTo>
                  <a:cubicBezTo>
                    <a:pt x="2172" y="5316"/>
                    <a:pt x="2217" y="5293"/>
                    <a:pt x="2266" y="5258"/>
                  </a:cubicBezTo>
                  <a:cubicBezTo>
                    <a:pt x="2749" y="4928"/>
                    <a:pt x="3726" y="3576"/>
                    <a:pt x="3733" y="3251"/>
                  </a:cubicBezTo>
                  <a:cubicBezTo>
                    <a:pt x="3736" y="3130"/>
                    <a:pt x="3724" y="2997"/>
                    <a:pt x="3701" y="2855"/>
                  </a:cubicBezTo>
                  <a:cubicBezTo>
                    <a:pt x="3670" y="2672"/>
                    <a:pt x="3620" y="2476"/>
                    <a:pt x="3557" y="2272"/>
                  </a:cubicBezTo>
                  <a:cubicBezTo>
                    <a:pt x="3486" y="2045"/>
                    <a:pt x="3398" y="1809"/>
                    <a:pt x="3302" y="1575"/>
                  </a:cubicBezTo>
                  <a:cubicBezTo>
                    <a:pt x="3062" y="989"/>
                    <a:pt x="2769" y="421"/>
                    <a:pt x="2556" y="44"/>
                  </a:cubicBezTo>
                  <a:cubicBezTo>
                    <a:pt x="2539" y="14"/>
                    <a:pt x="2526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7595738" y="12050441"/>
              <a:ext cx="164399" cy="153105"/>
            </a:xfrm>
            <a:custGeom>
              <a:rect b="b" l="l" r="r" t="t"/>
              <a:pathLst>
                <a:path extrusionOk="0" h="1925" w="2067">
                  <a:moveTo>
                    <a:pt x="1813" y="1"/>
                  </a:moveTo>
                  <a:cubicBezTo>
                    <a:pt x="1703" y="74"/>
                    <a:pt x="1503" y="219"/>
                    <a:pt x="1133" y="473"/>
                  </a:cubicBezTo>
                  <a:cubicBezTo>
                    <a:pt x="986" y="572"/>
                    <a:pt x="272" y="1043"/>
                    <a:pt x="46" y="1217"/>
                  </a:cubicBezTo>
                  <a:cubicBezTo>
                    <a:pt x="1" y="1250"/>
                    <a:pt x="15" y="1275"/>
                    <a:pt x="119" y="1623"/>
                  </a:cubicBezTo>
                  <a:cubicBezTo>
                    <a:pt x="184" y="1839"/>
                    <a:pt x="197" y="1925"/>
                    <a:pt x="234" y="1925"/>
                  </a:cubicBezTo>
                  <a:cubicBezTo>
                    <a:pt x="240" y="1925"/>
                    <a:pt x="246" y="1923"/>
                    <a:pt x="253" y="1920"/>
                  </a:cubicBezTo>
                  <a:cubicBezTo>
                    <a:pt x="255" y="1917"/>
                    <a:pt x="258" y="1915"/>
                    <a:pt x="261" y="1914"/>
                  </a:cubicBezTo>
                  <a:cubicBezTo>
                    <a:pt x="918" y="1479"/>
                    <a:pt x="780" y="1562"/>
                    <a:pt x="1119" y="1332"/>
                  </a:cubicBezTo>
                  <a:cubicBezTo>
                    <a:pt x="1673" y="956"/>
                    <a:pt x="1938" y="786"/>
                    <a:pt x="2067" y="696"/>
                  </a:cubicBezTo>
                  <a:cubicBezTo>
                    <a:pt x="1996" y="469"/>
                    <a:pt x="1909" y="233"/>
                    <a:pt x="1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7477228" y="11993015"/>
              <a:ext cx="180306" cy="361248"/>
            </a:xfrm>
            <a:custGeom>
              <a:rect b="b" l="l" r="r" t="t"/>
              <a:pathLst>
                <a:path extrusionOk="0" h="4542" w="2267">
                  <a:moveTo>
                    <a:pt x="962" y="1"/>
                  </a:moveTo>
                  <a:cubicBezTo>
                    <a:pt x="633" y="191"/>
                    <a:pt x="362" y="347"/>
                    <a:pt x="119" y="472"/>
                  </a:cubicBezTo>
                  <a:cubicBezTo>
                    <a:pt x="0" y="534"/>
                    <a:pt x="23" y="595"/>
                    <a:pt x="119" y="1524"/>
                  </a:cubicBezTo>
                  <a:cubicBezTo>
                    <a:pt x="182" y="2132"/>
                    <a:pt x="297" y="2745"/>
                    <a:pt x="463" y="3334"/>
                  </a:cubicBezTo>
                  <a:cubicBezTo>
                    <a:pt x="552" y="3646"/>
                    <a:pt x="653" y="3983"/>
                    <a:pt x="847" y="4248"/>
                  </a:cubicBezTo>
                  <a:cubicBezTo>
                    <a:pt x="1005" y="4464"/>
                    <a:pt x="1307" y="4541"/>
                    <a:pt x="1613" y="4541"/>
                  </a:cubicBezTo>
                  <a:cubicBezTo>
                    <a:pt x="1795" y="4541"/>
                    <a:pt x="1978" y="4514"/>
                    <a:pt x="2133" y="4472"/>
                  </a:cubicBezTo>
                  <a:cubicBezTo>
                    <a:pt x="2172" y="4462"/>
                    <a:pt x="2217" y="4439"/>
                    <a:pt x="2266" y="4404"/>
                  </a:cubicBezTo>
                  <a:cubicBezTo>
                    <a:pt x="2219" y="4241"/>
                    <a:pt x="2130" y="3959"/>
                    <a:pt x="1984" y="3470"/>
                  </a:cubicBezTo>
                  <a:cubicBezTo>
                    <a:pt x="1984" y="3467"/>
                    <a:pt x="1880" y="3120"/>
                    <a:pt x="1740" y="2643"/>
                  </a:cubicBezTo>
                  <a:cubicBezTo>
                    <a:pt x="1678" y="2427"/>
                    <a:pt x="1607" y="2187"/>
                    <a:pt x="1534" y="1939"/>
                  </a:cubicBezTo>
                  <a:cubicBezTo>
                    <a:pt x="1290" y="1113"/>
                    <a:pt x="1027" y="216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7514928" y="12113752"/>
              <a:ext cx="63946" cy="208382"/>
            </a:xfrm>
            <a:custGeom>
              <a:rect b="b" l="l" r="r" t="t"/>
              <a:pathLst>
                <a:path extrusionOk="0" h="2620" w="804">
                  <a:moveTo>
                    <a:pt x="20" y="0"/>
                  </a:moveTo>
                  <a:cubicBezTo>
                    <a:pt x="11" y="0"/>
                    <a:pt x="1" y="7"/>
                    <a:pt x="3" y="20"/>
                  </a:cubicBezTo>
                  <a:cubicBezTo>
                    <a:pt x="55" y="468"/>
                    <a:pt x="143" y="912"/>
                    <a:pt x="254" y="1351"/>
                  </a:cubicBezTo>
                  <a:cubicBezTo>
                    <a:pt x="374" y="1787"/>
                    <a:pt x="496" y="2233"/>
                    <a:pt x="757" y="2610"/>
                  </a:cubicBezTo>
                  <a:cubicBezTo>
                    <a:pt x="761" y="2617"/>
                    <a:pt x="767" y="2620"/>
                    <a:pt x="773" y="2620"/>
                  </a:cubicBezTo>
                  <a:cubicBezTo>
                    <a:pt x="788" y="2620"/>
                    <a:pt x="803" y="2601"/>
                    <a:pt x="790" y="2585"/>
                  </a:cubicBezTo>
                  <a:cubicBezTo>
                    <a:pt x="536" y="2215"/>
                    <a:pt x="415" y="1767"/>
                    <a:pt x="296" y="1340"/>
                  </a:cubicBezTo>
                  <a:cubicBezTo>
                    <a:pt x="182" y="904"/>
                    <a:pt x="91" y="461"/>
                    <a:pt x="35" y="15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7598681" y="12015922"/>
              <a:ext cx="107770" cy="67525"/>
            </a:xfrm>
            <a:custGeom>
              <a:rect b="b" l="l" r="r" t="t"/>
              <a:pathLst>
                <a:path extrusionOk="0" h="849" w="1355">
                  <a:moveTo>
                    <a:pt x="1328" y="1"/>
                  </a:moveTo>
                  <a:cubicBezTo>
                    <a:pt x="1325" y="1"/>
                    <a:pt x="1322" y="1"/>
                    <a:pt x="1319" y="3"/>
                  </a:cubicBezTo>
                  <a:cubicBezTo>
                    <a:pt x="886" y="270"/>
                    <a:pt x="452" y="537"/>
                    <a:pt x="20" y="809"/>
                  </a:cubicBezTo>
                  <a:cubicBezTo>
                    <a:pt x="1" y="821"/>
                    <a:pt x="13" y="849"/>
                    <a:pt x="32" y="849"/>
                  </a:cubicBezTo>
                  <a:cubicBezTo>
                    <a:pt x="35" y="849"/>
                    <a:pt x="39" y="848"/>
                    <a:pt x="43" y="845"/>
                  </a:cubicBezTo>
                  <a:cubicBezTo>
                    <a:pt x="476" y="577"/>
                    <a:pt x="908" y="305"/>
                    <a:pt x="1338" y="31"/>
                  </a:cubicBezTo>
                  <a:cubicBezTo>
                    <a:pt x="1354" y="22"/>
                    <a:pt x="1343" y="1"/>
                    <a:pt x="1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7564878" y="12175791"/>
              <a:ext cx="26803" cy="92420"/>
            </a:xfrm>
            <a:custGeom>
              <a:rect b="b" l="l" r="r" t="t"/>
              <a:pathLst>
                <a:path extrusionOk="0" h="1162" w="337">
                  <a:moveTo>
                    <a:pt x="19" y="0"/>
                  </a:moveTo>
                  <a:cubicBezTo>
                    <a:pt x="10" y="0"/>
                    <a:pt x="1" y="7"/>
                    <a:pt x="3" y="18"/>
                  </a:cubicBezTo>
                  <a:cubicBezTo>
                    <a:pt x="47" y="405"/>
                    <a:pt x="125" y="792"/>
                    <a:pt x="293" y="1150"/>
                  </a:cubicBezTo>
                  <a:cubicBezTo>
                    <a:pt x="297" y="1158"/>
                    <a:pt x="304" y="1162"/>
                    <a:pt x="312" y="1162"/>
                  </a:cubicBezTo>
                  <a:cubicBezTo>
                    <a:pt x="315" y="1162"/>
                    <a:pt x="318" y="1161"/>
                    <a:pt x="321" y="1160"/>
                  </a:cubicBezTo>
                  <a:cubicBezTo>
                    <a:pt x="333" y="1155"/>
                    <a:pt x="337" y="1141"/>
                    <a:pt x="331" y="1131"/>
                  </a:cubicBezTo>
                  <a:cubicBezTo>
                    <a:pt x="170" y="781"/>
                    <a:pt x="86" y="396"/>
                    <a:pt x="35" y="15"/>
                  </a:cubicBezTo>
                  <a:cubicBezTo>
                    <a:pt x="34" y="5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7477228" y="12022682"/>
              <a:ext cx="297063" cy="331581"/>
            </a:xfrm>
            <a:custGeom>
              <a:rect b="b" l="l" r="r" t="t"/>
              <a:pathLst>
                <a:path extrusionOk="0" h="4169" w="3735">
                  <a:moveTo>
                    <a:pt x="305" y="0"/>
                  </a:moveTo>
                  <a:cubicBezTo>
                    <a:pt x="241" y="34"/>
                    <a:pt x="180" y="68"/>
                    <a:pt x="119" y="99"/>
                  </a:cubicBezTo>
                  <a:cubicBezTo>
                    <a:pt x="0" y="161"/>
                    <a:pt x="23" y="222"/>
                    <a:pt x="119" y="1151"/>
                  </a:cubicBezTo>
                  <a:cubicBezTo>
                    <a:pt x="182" y="1759"/>
                    <a:pt x="297" y="2372"/>
                    <a:pt x="463" y="2961"/>
                  </a:cubicBezTo>
                  <a:cubicBezTo>
                    <a:pt x="552" y="3273"/>
                    <a:pt x="653" y="3610"/>
                    <a:pt x="847" y="3875"/>
                  </a:cubicBezTo>
                  <a:cubicBezTo>
                    <a:pt x="1005" y="4091"/>
                    <a:pt x="1307" y="4168"/>
                    <a:pt x="1613" y="4168"/>
                  </a:cubicBezTo>
                  <a:cubicBezTo>
                    <a:pt x="1795" y="4168"/>
                    <a:pt x="1978" y="4141"/>
                    <a:pt x="2133" y="4099"/>
                  </a:cubicBezTo>
                  <a:cubicBezTo>
                    <a:pt x="2172" y="4089"/>
                    <a:pt x="2217" y="4066"/>
                    <a:pt x="2266" y="4031"/>
                  </a:cubicBezTo>
                  <a:cubicBezTo>
                    <a:pt x="2749" y="3701"/>
                    <a:pt x="3726" y="2349"/>
                    <a:pt x="3732" y="2024"/>
                  </a:cubicBezTo>
                  <a:cubicBezTo>
                    <a:pt x="3734" y="1903"/>
                    <a:pt x="3723" y="1770"/>
                    <a:pt x="3698" y="1628"/>
                  </a:cubicBezTo>
                  <a:cubicBezTo>
                    <a:pt x="3108" y="1915"/>
                    <a:pt x="2882" y="2776"/>
                    <a:pt x="2261" y="2901"/>
                  </a:cubicBezTo>
                  <a:cubicBezTo>
                    <a:pt x="2207" y="2912"/>
                    <a:pt x="2156" y="2917"/>
                    <a:pt x="2107" y="2917"/>
                  </a:cubicBezTo>
                  <a:cubicBezTo>
                    <a:pt x="1092" y="2917"/>
                    <a:pt x="1136" y="667"/>
                    <a:pt x="305" y="0"/>
                  </a:cubicBezTo>
                  <a:close/>
                </a:path>
              </a:pathLst>
            </a:custGeom>
            <a:solidFill>
              <a:srgbClr val="000000">
                <a:alpha val="29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7467922" y="11940282"/>
              <a:ext cx="110633" cy="142924"/>
            </a:xfrm>
            <a:custGeom>
              <a:rect b="b" l="l" r="r" t="t"/>
              <a:pathLst>
                <a:path extrusionOk="0" h="1797" w="1391">
                  <a:moveTo>
                    <a:pt x="710" y="222"/>
                  </a:moveTo>
                  <a:cubicBezTo>
                    <a:pt x="698" y="222"/>
                    <a:pt x="683" y="225"/>
                    <a:pt x="661" y="229"/>
                  </a:cubicBezTo>
                  <a:cubicBezTo>
                    <a:pt x="475" y="271"/>
                    <a:pt x="289" y="312"/>
                    <a:pt x="104" y="355"/>
                  </a:cubicBezTo>
                  <a:cubicBezTo>
                    <a:pt x="13" y="375"/>
                    <a:pt x="0" y="359"/>
                    <a:pt x="24" y="481"/>
                  </a:cubicBezTo>
                  <a:cubicBezTo>
                    <a:pt x="272" y="1796"/>
                    <a:pt x="232" y="1739"/>
                    <a:pt x="337" y="1746"/>
                  </a:cubicBezTo>
                  <a:cubicBezTo>
                    <a:pt x="335" y="1746"/>
                    <a:pt x="349" y="1746"/>
                    <a:pt x="364" y="1747"/>
                  </a:cubicBezTo>
                  <a:cubicBezTo>
                    <a:pt x="1390" y="1724"/>
                    <a:pt x="1266" y="1772"/>
                    <a:pt x="1138" y="1397"/>
                  </a:cubicBezTo>
                  <a:cubicBezTo>
                    <a:pt x="656" y="0"/>
                    <a:pt x="858" y="587"/>
                    <a:pt x="761" y="284"/>
                  </a:cubicBezTo>
                  <a:cubicBezTo>
                    <a:pt x="746" y="237"/>
                    <a:pt x="738" y="222"/>
                    <a:pt x="710" y="2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7499180" y="11982039"/>
              <a:ext cx="21952" cy="78103"/>
            </a:xfrm>
            <a:custGeom>
              <a:rect b="b" l="l" r="r" t="t"/>
              <a:pathLst>
                <a:path extrusionOk="0" h="982" w="276">
                  <a:moveTo>
                    <a:pt x="20" y="0"/>
                  </a:moveTo>
                  <a:cubicBezTo>
                    <a:pt x="10" y="0"/>
                    <a:pt x="0" y="8"/>
                    <a:pt x="3" y="20"/>
                  </a:cubicBezTo>
                  <a:cubicBezTo>
                    <a:pt x="63" y="338"/>
                    <a:pt x="124" y="657"/>
                    <a:pt x="232" y="967"/>
                  </a:cubicBezTo>
                  <a:cubicBezTo>
                    <a:pt x="236" y="976"/>
                    <a:pt x="243" y="981"/>
                    <a:pt x="251" y="981"/>
                  </a:cubicBezTo>
                  <a:cubicBezTo>
                    <a:pt x="254" y="981"/>
                    <a:pt x="256" y="981"/>
                    <a:pt x="259" y="980"/>
                  </a:cubicBezTo>
                  <a:cubicBezTo>
                    <a:pt x="270" y="976"/>
                    <a:pt x="276" y="964"/>
                    <a:pt x="272" y="953"/>
                  </a:cubicBezTo>
                  <a:cubicBezTo>
                    <a:pt x="168" y="647"/>
                    <a:pt x="104" y="329"/>
                    <a:pt x="36" y="14"/>
                  </a:cubicBezTo>
                  <a:cubicBezTo>
                    <a:pt x="35" y="4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7450981" y="11915467"/>
              <a:ext cx="83512" cy="56152"/>
            </a:xfrm>
            <a:custGeom>
              <a:rect b="b" l="l" r="r" t="t"/>
              <a:pathLst>
                <a:path extrusionOk="0" h="706" w="1050">
                  <a:moveTo>
                    <a:pt x="849" y="88"/>
                  </a:moveTo>
                  <a:cubicBezTo>
                    <a:pt x="858" y="88"/>
                    <a:pt x="866" y="91"/>
                    <a:pt x="875" y="96"/>
                  </a:cubicBezTo>
                  <a:cubicBezTo>
                    <a:pt x="887" y="103"/>
                    <a:pt x="895" y="115"/>
                    <a:pt x="897" y="128"/>
                  </a:cubicBezTo>
                  <a:lnTo>
                    <a:pt x="956" y="408"/>
                  </a:lnTo>
                  <a:cubicBezTo>
                    <a:pt x="961" y="420"/>
                    <a:pt x="957" y="434"/>
                    <a:pt x="950" y="445"/>
                  </a:cubicBezTo>
                  <a:cubicBezTo>
                    <a:pt x="942" y="456"/>
                    <a:pt x="931" y="464"/>
                    <a:pt x="917" y="466"/>
                  </a:cubicBezTo>
                  <a:lnTo>
                    <a:pt x="213" y="615"/>
                  </a:lnTo>
                  <a:cubicBezTo>
                    <a:pt x="210" y="616"/>
                    <a:pt x="207" y="616"/>
                    <a:pt x="203" y="616"/>
                  </a:cubicBezTo>
                  <a:cubicBezTo>
                    <a:pt x="180" y="616"/>
                    <a:pt x="159" y="601"/>
                    <a:pt x="155" y="577"/>
                  </a:cubicBezTo>
                  <a:lnTo>
                    <a:pt x="95" y="297"/>
                  </a:lnTo>
                  <a:cubicBezTo>
                    <a:pt x="91" y="285"/>
                    <a:pt x="94" y="271"/>
                    <a:pt x="101" y="260"/>
                  </a:cubicBezTo>
                  <a:cubicBezTo>
                    <a:pt x="109" y="249"/>
                    <a:pt x="121" y="241"/>
                    <a:pt x="134" y="239"/>
                  </a:cubicBezTo>
                  <a:lnTo>
                    <a:pt x="838" y="90"/>
                  </a:lnTo>
                  <a:cubicBezTo>
                    <a:pt x="842" y="88"/>
                    <a:pt x="845" y="88"/>
                    <a:pt x="849" y="88"/>
                  </a:cubicBezTo>
                  <a:close/>
                  <a:moveTo>
                    <a:pt x="848" y="0"/>
                  </a:moveTo>
                  <a:cubicBezTo>
                    <a:pt x="839" y="0"/>
                    <a:pt x="829" y="1"/>
                    <a:pt x="819" y="3"/>
                  </a:cubicBezTo>
                  <a:lnTo>
                    <a:pt x="115" y="152"/>
                  </a:lnTo>
                  <a:cubicBezTo>
                    <a:pt x="79" y="160"/>
                    <a:pt x="48" y="182"/>
                    <a:pt x="27" y="213"/>
                  </a:cubicBezTo>
                  <a:cubicBezTo>
                    <a:pt x="7" y="244"/>
                    <a:pt x="1" y="281"/>
                    <a:pt x="8" y="317"/>
                  </a:cubicBezTo>
                  <a:lnTo>
                    <a:pt x="67" y="596"/>
                  </a:lnTo>
                  <a:cubicBezTo>
                    <a:pt x="74" y="632"/>
                    <a:pt x="96" y="663"/>
                    <a:pt x="127" y="683"/>
                  </a:cubicBezTo>
                  <a:cubicBezTo>
                    <a:pt x="150" y="698"/>
                    <a:pt x="176" y="706"/>
                    <a:pt x="203" y="706"/>
                  </a:cubicBezTo>
                  <a:cubicBezTo>
                    <a:pt x="212" y="706"/>
                    <a:pt x="222" y="704"/>
                    <a:pt x="232" y="703"/>
                  </a:cubicBezTo>
                  <a:lnTo>
                    <a:pt x="936" y="554"/>
                  </a:lnTo>
                  <a:cubicBezTo>
                    <a:pt x="972" y="547"/>
                    <a:pt x="1003" y="524"/>
                    <a:pt x="1023" y="493"/>
                  </a:cubicBezTo>
                  <a:cubicBezTo>
                    <a:pt x="1044" y="462"/>
                    <a:pt x="1050" y="425"/>
                    <a:pt x="1043" y="389"/>
                  </a:cubicBezTo>
                  <a:lnTo>
                    <a:pt x="983" y="110"/>
                  </a:lnTo>
                  <a:cubicBezTo>
                    <a:pt x="970" y="45"/>
                    <a:pt x="912" y="0"/>
                    <a:pt x="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7449470" y="11301282"/>
              <a:ext cx="155252" cy="142447"/>
            </a:xfrm>
            <a:custGeom>
              <a:rect b="b" l="l" r="r" t="t"/>
              <a:pathLst>
                <a:path extrusionOk="0" h="1791" w="1952">
                  <a:moveTo>
                    <a:pt x="1023" y="1"/>
                  </a:moveTo>
                  <a:cubicBezTo>
                    <a:pt x="709" y="1"/>
                    <a:pt x="427" y="198"/>
                    <a:pt x="407" y="610"/>
                  </a:cubicBezTo>
                  <a:cubicBezTo>
                    <a:pt x="396" y="836"/>
                    <a:pt x="143" y="1284"/>
                    <a:pt x="120" y="1338"/>
                  </a:cubicBezTo>
                  <a:cubicBezTo>
                    <a:pt x="0" y="1633"/>
                    <a:pt x="492" y="1771"/>
                    <a:pt x="685" y="1787"/>
                  </a:cubicBezTo>
                  <a:cubicBezTo>
                    <a:pt x="718" y="1789"/>
                    <a:pt x="751" y="1791"/>
                    <a:pt x="784" y="1791"/>
                  </a:cubicBezTo>
                  <a:cubicBezTo>
                    <a:pt x="1000" y="1791"/>
                    <a:pt x="1216" y="1734"/>
                    <a:pt x="1409" y="1638"/>
                  </a:cubicBezTo>
                  <a:cubicBezTo>
                    <a:pt x="1578" y="1556"/>
                    <a:pt x="1952" y="1328"/>
                    <a:pt x="1883" y="1154"/>
                  </a:cubicBezTo>
                  <a:cubicBezTo>
                    <a:pt x="1730" y="766"/>
                    <a:pt x="1891" y="647"/>
                    <a:pt x="1753" y="422"/>
                  </a:cubicBezTo>
                  <a:cubicBezTo>
                    <a:pt x="1583" y="145"/>
                    <a:pt x="1292" y="1"/>
                    <a:pt x="1023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7472058" y="11301282"/>
              <a:ext cx="100135" cy="87488"/>
            </a:xfrm>
            <a:custGeom>
              <a:rect b="b" l="l" r="r" t="t"/>
              <a:pathLst>
                <a:path extrusionOk="0" h="1100" w="1259">
                  <a:moveTo>
                    <a:pt x="739" y="0"/>
                  </a:moveTo>
                  <a:cubicBezTo>
                    <a:pt x="426" y="0"/>
                    <a:pt x="143" y="197"/>
                    <a:pt x="124" y="608"/>
                  </a:cubicBezTo>
                  <a:cubicBezTo>
                    <a:pt x="123" y="628"/>
                    <a:pt x="122" y="647"/>
                    <a:pt x="118" y="668"/>
                  </a:cubicBezTo>
                  <a:cubicBezTo>
                    <a:pt x="103" y="751"/>
                    <a:pt x="67" y="850"/>
                    <a:pt x="26" y="947"/>
                  </a:cubicBezTo>
                  <a:cubicBezTo>
                    <a:pt x="16" y="968"/>
                    <a:pt x="9" y="986"/>
                    <a:pt x="0" y="1004"/>
                  </a:cubicBezTo>
                  <a:cubicBezTo>
                    <a:pt x="174" y="1072"/>
                    <a:pt x="326" y="1100"/>
                    <a:pt x="460" y="1100"/>
                  </a:cubicBezTo>
                  <a:cubicBezTo>
                    <a:pt x="1026" y="1100"/>
                    <a:pt x="1255" y="611"/>
                    <a:pt x="1255" y="611"/>
                  </a:cubicBezTo>
                  <a:lnTo>
                    <a:pt x="1258" y="186"/>
                  </a:lnTo>
                  <a:cubicBezTo>
                    <a:pt x="1229" y="162"/>
                    <a:pt x="1197" y="140"/>
                    <a:pt x="1165" y="120"/>
                  </a:cubicBezTo>
                  <a:cubicBezTo>
                    <a:pt x="1031" y="41"/>
                    <a:pt x="882" y="0"/>
                    <a:pt x="739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7428313" y="11120733"/>
              <a:ext cx="235901" cy="240752"/>
            </a:xfrm>
            <a:custGeom>
              <a:rect b="b" l="l" r="r" t="t"/>
              <a:pathLst>
                <a:path extrusionOk="0" h="3027" w="2966">
                  <a:moveTo>
                    <a:pt x="1626" y="0"/>
                  </a:moveTo>
                  <a:cubicBezTo>
                    <a:pt x="1055" y="0"/>
                    <a:pt x="501" y="476"/>
                    <a:pt x="281" y="1109"/>
                  </a:cubicBezTo>
                  <a:cubicBezTo>
                    <a:pt x="0" y="1915"/>
                    <a:pt x="109" y="2773"/>
                    <a:pt x="868" y="2983"/>
                  </a:cubicBezTo>
                  <a:cubicBezTo>
                    <a:pt x="975" y="3012"/>
                    <a:pt x="1087" y="3027"/>
                    <a:pt x="1201" y="3027"/>
                  </a:cubicBezTo>
                  <a:cubicBezTo>
                    <a:pt x="1803" y="3027"/>
                    <a:pt x="2447" y="2623"/>
                    <a:pt x="2684" y="1946"/>
                  </a:cubicBezTo>
                  <a:cubicBezTo>
                    <a:pt x="2965" y="1140"/>
                    <a:pt x="2645" y="324"/>
                    <a:pt x="1991" y="69"/>
                  </a:cubicBezTo>
                  <a:cubicBezTo>
                    <a:pt x="1870" y="22"/>
                    <a:pt x="1748" y="0"/>
                    <a:pt x="1626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7466411" y="11191044"/>
              <a:ext cx="30701" cy="18611"/>
            </a:xfrm>
            <a:custGeom>
              <a:rect b="b" l="l" r="r" t="t"/>
              <a:pathLst>
                <a:path extrusionOk="0" h="234" w="386">
                  <a:moveTo>
                    <a:pt x="124" y="0"/>
                  </a:moveTo>
                  <a:cubicBezTo>
                    <a:pt x="93" y="0"/>
                    <a:pt x="65" y="11"/>
                    <a:pt x="49" y="37"/>
                  </a:cubicBezTo>
                  <a:cubicBezTo>
                    <a:pt x="1" y="117"/>
                    <a:pt x="160" y="234"/>
                    <a:pt x="260" y="234"/>
                  </a:cubicBezTo>
                  <a:cubicBezTo>
                    <a:pt x="286" y="234"/>
                    <a:pt x="307" y="226"/>
                    <a:pt x="321" y="209"/>
                  </a:cubicBezTo>
                  <a:cubicBezTo>
                    <a:pt x="385" y="126"/>
                    <a:pt x="231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7538392" y="11212280"/>
              <a:ext cx="26565" cy="14873"/>
            </a:xfrm>
            <a:custGeom>
              <a:rect b="b" l="l" r="r" t="t"/>
              <a:pathLst>
                <a:path extrusionOk="0" h="187" w="334">
                  <a:moveTo>
                    <a:pt x="159" y="1"/>
                  </a:moveTo>
                  <a:cubicBezTo>
                    <a:pt x="81" y="1"/>
                    <a:pt x="5" y="31"/>
                    <a:pt x="2" y="97"/>
                  </a:cubicBezTo>
                  <a:cubicBezTo>
                    <a:pt x="0" y="156"/>
                    <a:pt x="83" y="186"/>
                    <a:pt x="165" y="186"/>
                  </a:cubicBezTo>
                  <a:cubicBezTo>
                    <a:pt x="241" y="186"/>
                    <a:pt x="316" y="161"/>
                    <a:pt x="324" y="109"/>
                  </a:cubicBezTo>
                  <a:cubicBezTo>
                    <a:pt x="333" y="39"/>
                    <a:pt x="245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7466650" y="11218961"/>
              <a:ext cx="14794" cy="16225"/>
            </a:xfrm>
            <a:custGeom>
              <a:rect b="b" l="l" r="r" t="t"/>
              <a:pathLst>
                <a:path extrusionOk="0" h="204" w="186">
                  <a:moveTo>
                    <a:pt x="95" y="1"/>
                  </a:moveTo>
                  <a:cubicBezTo>
                    <a:pt x="69" y="1"/>
                    <a:pt x="43" y="13"/>
                    <a:pt x="27" y="37"/>
                  </a:cubicBezTo>
                  <a:cubicBezTo>
                    <a:pt x="12" y="60"/>
                    <a:pt x="4" y="90"/>
                    <a:pt x="2" y="116"/>
                  </a:cubicBezTo>
                  <a:cubicBezTo>
                    <a:pt x="1" y="161"/>
                    <a:pt x="22" y="193"/>
                    <a:pt x="57" y="202"/>
                  </a:cubicBezTo>
                  <a:cubicBezTo>
                    <a:pt x="63" y="203"/>
                    <a:pt x="68" y="203"/>
                    <a:pt x="74" y="203"/>
                  </a:cubicBezTo>
                  <a:cubicBezTo>
                    <a:pt x="141" y="203"/>
                    <a:pt x="185" y="113"/>
                    <a:pt x="166" y="53"/>
                  </a:cubicBezTo>
                  <a:cubicBezTo>
                    <a:pt x="156" y="18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7536085" y="11235266"/>
              <a:ext cx="14714" cy="16225"/>
            </a:xfrm>
            <a:custGeom>
              <a:rect b="b" l="l" r="r" t="t"/>
              <a:pathLst>
                <a:path extrusionOk="0" h="204" w="185">
                  <a:moveTo>
                    <a:pt x="93" y="1"/>
                  </a:moveTo>
                  <a:cubicBezTo>
                    <a:pt x="67" y="1"/>
                    <a:pt x="39" y="14"/>
                    <a:pt x="24" y="39"/>
                  </a:cubicBezTo>
                  <a:cubicBezTo>
                    <a:pt x="9" y="63"/>
                    <a:pt x="0" y="94"/>
                    <a:pt x="0" y="121"/>
                  </a:cubicBezTo>
                  <a:cubicBezTo>
                    <a:pt x="1" y="166"/>
                    <a:pt x="24" y="198"/>
                    <a:pt x="60" y="203"/>
                  </a:cubicBezTo>
                  <a:cubicBezTo>
                    <a:pt x="64" y="204"/>
                    <a:pt x="69" y="204"/>
                    <a:pt x="73" y="204"/>
                  </a:cubicBezTo>
                  <a:cubicBezTo>
                    <a:pt x="142" y="204"/>
                    <a:pt x="184" y="111"/>
                    <a:pt x="164" y="49"/>
                  </a:cubicBezTo>
                  <a:cubicBezTo>
                    <a:pt x="152" y="17"/>
                    <a:pt x="123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7533461" y="11269626"/>
              <a:ext cx="43347" cy="31257"/>
            </a:xfrm>
            <a:custGeom>
              <a:rect b="b" l="l" r="r" t="t"/>
              <a:pathLst>
                <a:path extrusionOk="0" h="393" w="545">
                  <a:moveTo>
                    <a:pt x="226" y="0"/>
                  </a:moveTo>
                  <a:cubicBezTo>
                    <a:pt x="139" y="0"/>
                    <a:pt x="62" y="40"/>
                    <a:pt x="32" y="124"/>
                  </a:cubicBezTo>
                  <a:cubicBezTo>
                    <a:pt x="1" y="212"/>
                    <a:pt x="85" y="338"/>
                    <a:pt x="203" y="374"/>
                  </a:cubicBezTo>
                  <a:cubicBezTo>
                    <a:pt x="242" y="386"/>
                    <a:pt x="281" y="392"/>
                    <a:pt x="318" y="392"/>
                  </a:cubicBezTo>
                  <a:cubicBezTo>
                    <a:pt x="411" y="392"/>
                    <a:pt x="491" y="352"/>
                    <a:pt x="516" y="265"/>
                  </a:cubicBezTo>
                  <a:cubicBezTo>
                    <a:pt x="545" y="181"/>
                    <a:pt x="466" y="58"/>
                    <a:pt x="326" y="16"/>
                  </a:cubicBezTo>
                  <a:cubicBezTo>
                    <a:pt x="292" y="6"/>
                    <a:pt x="258" y="0"/>
                    <a:pt x="226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7431097" y="11243220"/>
              <a:ext cx="42949" cy="30860"/>
            </a:xfrm>
            <a:custGeom>
              <a:rect b="b" l="l" r="r" t="t"/>
              <a:pathLst>
                <a:path extrusionOk="0" h="388" w="540">
                  <a:moveTo>
                    <a:pt x="248" y="1"/>
                  </a:moveTo>
                  <a:cubicBezTo>
                    <a:pt x="134" y="1"/>
                    <a:pt x="42" y="60"/>
                    <a:pt x="28" y="134"/>
                  </a:cubicBezTo>
                  <a:cubicBezTo>
                    <a:pt x="0" y="258"/>
                    <a:pt x="110" y="353"/>
                    <a:pt x="247" y="382"/>
                  </a:cubicBezTo>
                  <a:cubicBezTo>
                    <a:pt x="264" y="386"/>
                    <a:pt x="282" y="387"/>
                    <a:pt x="299" y="387"/>
                  </a:cubicBezTo>
                  <a:cubicBezTo>
                    <a:pt x="404" y="387"/>
                    <a:pt x="505" y="326"/>
                    <a:pt x="519" y="246"/>
                  </a:cubicBezTo>
                  <a:cubicBezTo>
                    <a:pt x="539" y="124"/>
                    <a:pt x="443" y="35"/>
                    <a:pt x="314" y="7"/>
                  </a:cubicBezTo>
                  <a:cubicBezTo>
                    <a:pt x="292" y="3"/>
                    <a:pt x="269" y="1"/>
                    <a:pt x="248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7488761" y="11220791"/>
              <a:ext cx="23542" cy="49630"/>
            </a:xfrm>
            <a:custGeom>
              <a:rect b="b" l="l" r="r" t="t"/>
              <a:pathLst>
                <a:path extrusionOk="0" h="624" w="296">
                  <a:moveTo>
                    <a:pt x="288" y="1"/>
                  </a:moveTo>
                  <a:cubicBezTo>
                    <a:pt x="250" y="1"/>
                    <a:pt x="95" y="295"/>
                    <a:pt x="80" y="317"/>
                  </a:cubicBezTo>
                  <a:cubicBezTo>
                    <a:pt x="1" y="448"/>
                    <a:pt x="40" y="535"/>
                    <a:pt x="170" y="603"/>
                  </a:cubicBezTo>
                  <a:cubicBezTo>
                    <a:pt x="185" y="612"/>
                    <a:pt x="201" y="617"/>
                    <a:pt x="216" y="622"/>
                  </a:cubicBezTo>
                  <a:cubicBezTo>
                    <a:pt x="218" y="623"/>
                    <a:pt x="220" y="623"/>
                    <a:pt x="222" y="623"/>
                  </a:cubicBezTo>
                  <a:cubicBezTo>
                    <a:pt x="239" y="623"/>
                    <a:pt x="247" y="596"/>
                    <a:pt x="229" y="588"/>
                  </a:cubicBezTo>
                  <a:cubicBezTo>
                    <a:pt x="184" y="565"/>
                    <a:pt x="123" y="533"/>
                    <a:pt x="93" y="489"/>
                  </a:cubicBezTo>
                  <a:cubicBezTo>
                    <a:pt x="67" y="446"/>
                    <a:pt x="90" y="389"/>
                    <a:pt x="117" y="338"/>
                  </a:cubicBezTo>
                  <a:cubicBezTo>
                    <a:pt x="172" y="231"/>
                    <a:pt x="232" y="124"/>
                    <a:pt x="296" y="21"/>
                  </a:cubicBezTo>
                  <a:cubicBezTo>
                    <a:pt x="296" y="7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604566" y="11276785"/>
              <a:ext cx="13044" cy="10340"/>
            </a:xfrm>
            <a:custGeom>
              <a:rect b="b" l="l" r="r" t="t"/>
              <a:pathLst>
                <a:path extrusionOk="0" h="130" w="164">
                  <a:moveTo>
                    <a:pt x="139" y="0"/>
                  </a:moveTo>
                  <a:cubicBezTo>
                    <a:pt x="136" y="0"/>
                    <a:pt x="132" y="1"/>
                    <a:pt x="129" y="4"/>
                  </a:cubicBezTo>
                  <a:cubicBezTo>
                    <a:pt x="94" y="32"/>
                    <a:pt x="50" y="63"/>
                    <a:pt x="13" y="89"/>
                  </a:cubicBezTo>
                  <a:cubicBezTo>
                    <a:pt x="5" y="96"/>
                    <a:pt x="1" y="108"/>
                    <a:pt x="7" y="118"/>
                  </a:cubicBezTo>
                  <a:cubicBezTo>
                    <a:pt x="11" y="125"/>
                    <a:pt x="19" y="129"/>
                    <a:pt x="26" y="129"/>
                  </a:cubicBezTo>
                  <a:cubicBezTo>
                    <a:pt x="30" y="129"/>
                    <a:pt x="34" y="128"/>
                    <a:pt x="37" y="126"/>
                  </a:cubicBezTo>
                  <a:cubicBezTo>
                    <a:pt x="83" y="99"/>
                    <a:pt x="118" y="68"/>
                    <a:pt x="154" y="29"/>
                  </a:cubicBezTo>
                  <a:cubicBezTo>
                    <a:pt x="164" y="17"/>
                    <a:pt x="152" y="0"/>
                    <a:pt x="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7474444" y="11284659"/>
              <a:ext cx="50346" cy="25610"/>
            </a:xfrm>
            <a:custGeom>
              <a:rect b="b" l="l" r="r" t="t"/>
              <a:pathLst>
                <a:path extrusionOk="0" h="322" w="633">
                  <a:moveTo>
                    <a:pt x="317" y="1"/>
                  </a:moveTo>
                  <a:cubicBezTo>
                    <a:pt x="252" y="1"/>
                    <a:pt x="187" y="18"/>
                    <a:pt x="132" y="56"/>
                  </a:cubicBezTo>
                  <a:cubicBezTo>
                    <a:pt x="0" y="148"/>
                    <a:pt x="58" y="265"/>
                    <a:pt x="128" y="265"/>
                  </a:cubicBezTo>
                  <a:cubicBezTo>
                    <a:pt x="167" y="265"/>
                    <a:pt x="216" y="247"/>
                    <a:pt x="277" y="247"/>
                  </a:cubicBezTo>
                  <a:cubicBezTo>
                    <a:pt x="321" y="247"/>
                    <a:pt x="370" y="256"/>
                    <a:pt x="426" y="286"/>
                  </a:cubicBezTo>
                  <a:cubicBezTo>
                    <a:pt x="462" y="306"/>
                    <a:pt x="494" y="322"/>
                    <a:pt x="526" y="322"/>
                  </a:cubicBezTo>
                  <a:cubicBezTo>
                    <a:pt x="549" y="322"/>
                    <a:pt x="572" y="313"/>
                    <a:pt x="596" y="291"/>
                  </a:cubicBezTo>
                  <a:cubicBezTo>
                    <a:pt x="633" y="254"/>
                    <a:pt x="611" y="189"/>
                    <a:pt x="591" y="149"/>
                  </a:cubicBezTo>
                  <a:cubicBezTo>
                    <a:pt x="541" y="54"/>
                    <a:pt x="43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7398646" y="11057024"/>
              <a:ext cx="173068" cy="162092"/>
            </a:xfrm>
            <a:custGeom>
              <a:rect b="b" l="l" r="r" t="t"/>
              <a:pathLst>
                <a:path extrusionOk="0" h="2038" w="2176">
                  <a:moveTo>
                    <a:pt x="1562" y="0"/>
                  </a:moveTo>
                  <a:cubicBezTo>
                    <a:pt x="1351" y="0"/>
                    <a:pt x="1195" y="110"/>
                    <a:pt x="1108" y="288"/>
                  </a:cubicBezTo>
                  <a:cubicBezTo>
                    <a:pt x="1064" y="381"/>
                    <a:pt x="994" y="377"/>
                    <a:pt x="921" y="385"/>
                  </a:cubicBezTo>
                  <a:cubicBezTo>
                    <a:pt x="785" y="398"/>
                    <a:pt x="572" y="475"/>
                    <a:pt x="506" y="594"/>
                  </a:cubicBezTo>
                  <a:cubicBezTo>
                    <a:pt x="361" y="853"/>
                    <a:pt x="422" y="964"/>
                    <a:pt x="435" y="1083"/>
                  </a:cubicBezTo>
                  <a:cubicBezTo>
                    <a:pt x="455" y="1270"/>
                    <a:pt x="328" y="1280"/>
                    <a:pt x="225" y="1413"/>
                  </a:cubicBezTo>
                  <a:cubicBezTo>
                    <a:pt x="1" y="1705"/>
                    <a:pt x="247" y="2037"/>
                    <a:pt x="464" y="2037"/>
                  </a:cubicBezTo>
                  <a:cubicBezTo>
                    <a:pt x="536" y="2037"/>
                    <a:pt x="606" y="1999"/>
                    <a:pt x="653" y="1910"/>
                  </a:cubicBezTo>
                  <a:cubicBezTo>
                    <a:pt x="790" y="1648"/>
                    <a:pt x="839" y="1510"/>
                    <a:pt x="1082" y="1231"/>
                  </a:cubicBezTo>
                  <a:cubicBezTo>
                    <a:pt x="1333" y="942"/>
                    <a:pt x="1660" y="1052"/>
                    <a:pt x="1793" y="991"/>
                  </a:cubicBezTo>
                  <a:cubicBezTo>
                    <a:pt x="1965" y="914"/>
                    <a:pt x="2088" y="790"/>
                    <a:pt x="2144" y="607"/>
                  </a:cubicBezTo>
                  <a:cubicBezTo>
                    <a:pt x="2171" y="546"/>
                    <a:pt x="2175" y="484"/>
                    <a:pt x="2155" y="423"/>
                  </a:cubicBezTo>
                  <a:cubicBezTo>
                    <a:pt x="2079" y="194"/>
                    <a:pt x="1938" y="59"/>
                    <a:pt x="1688" y="13"/>
                  </a:cubicBezTo>
                  <a:cubicBezTo>
                    <a:pt x="1644" y="4"/>
                    <a:pt x="1602" y="0"/>
                    <a:pt x="1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7444379" y="11088839"/>
              <a:ext cx="65298" cy="72536"/>
            </a:xfrm>
            <a:custGeom>
              <a:rect b="b" l="l" r="r" t="t"/>
              <a:pathLst>
                <a:path extrusionOk="0" h="912" w="821">
                  <a:moveTo>
                    <a:pt x="795" y="1"/>
                  </a:moveTo>
                  <a:cubicBezTo>
                    <a:pt x="791" y="1"/>
                    <a:pt x="787" y="2"/>
                    <a:pt x="784" y="7"/>
                  </a:cubicBezTo>
                  <a:cubicBezTo>
                    <a:pt x="722" y="90"/>
                    <a:pt x="644" y="164"/>
                    <a:pt x="551" y="202"/>
                  </a:cubicBezTo>
                  <a:cubicBezTo>
                    <a:pt x="408" y="261"/>
                    <a:pt x="227" y="290"/>
                    <a:pt x="126" y="427"/>
                  </a:cubicBezTo>
                  <a:cubicBezTo>
                    <a:pt x="37" y="552"/>
                    <a:pt x="125" y="771"/>
                    <a:pt x="22" y="870"/>
                  </a:cubicBezTo>
                  <a:cubicBezTo>
                    <a:pt x="1" y="882"/>
                    <a:pt x="13" y="911"/>
                    <a:pt x="32" y="911"/>
                  </a:cubicBezTo>
                  <a:cubicBezTo>
                    <a:pt x="35" y="911"/>
                    <a:pt x="39" y="910"/>
                    <a:pt x="42" y="908"/>
                  </a:cubicBezTo>
                  <a:cubicBezTo>
                    <a:pt x="141" y="836"/>
                    <a:pt x="109" y="696"/>
                    <a:pt x="125" y="592"/>
                  </a:cubicBezTo>
                  <a:cubicBezTo>
                    <a:pt x="122" y="351"/>
                    <a:pt x="389" y="318"/>
                    <a:pt x="566" y="238"/>
                  </a:cubicBezTo>
                  <a:cubicBezTo>
                    <a:pt x="669" y="193"/>
                    <a:pt x="748" y="114"/>
                    <a:pt x="810" y="26"/>
                  </a:cubicBezTo>
                  <a:cubicBezTo>
                    <a:pt x="820" y="14"/>
                    <a:pt x="807" y="1"/>
                    <a:pt x="795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7526779" y="11077067"/>
              <a:ext cx="208223" cy="347091"/>
            </a:xfrm>
            <a:custGeom>
              <a:rect b="b" l="l" r="r" t="t"/>
              <a:pathLst>
                <a:path extrusionOk="0" h="4364" w="2618">
                  <a:moveTo>
                    <a:pt x="911" y="1"/>
                  </a:moveTo>
                  <a:cubicBezTo>
                    <a:pt x="887" y="1"/>
                    <a:pt x="862" y="2"/>
                    <a:pt x="836" y="5"/>
                  </a:cubicBezTo>
                  <a:cubicBezTo>
                    <a:pt x="736" y="16"/>
                    <a:pt x="646" y="56"/>
                    <a:pt x="558" y="96"/>
                  </a:cubicBezTo>
                  <a:cubicBezTo>
                    <a:pt x="132" y="286"/>
                    <a:pt x="0" y="743"/>
                    <a:pt x="272" y="1108"/>
                  </a:cubicBezTo>
                  <a:cubicBezTo>
                    <a:pt x="485" y="1391"/>
                    <a:pt x="733" y="1112"/>
                    <a:pt x="717" y="1911"/>
                  </a:cubicBezTo>
                  <a:cubicBezTo>
                    <a:pt x="709" y="2275"/>
                    <a:pt x="913" y="2284"/>
                    <a:pt x="1134" y="2373"/>
                  </a:cubicBezTo>
                  <a:cubicBezTo>
                    <a:pt x="1235" y="2413"/>
                    <a:pt x="1332" y="2549"/>
                    <a:pt x="1294" y="2660"/>
                  </a:cubicBezTo>
                  <a:cubicBezTo>
                    <a:pt x="1236" y="2839"/>
                    <a:pt x="826" y="2853"/>
                    <a:pt x="711" y="2958"/>
                  </a:cubicBezTo>
                  <a:cubicBezTo>
                    <a:pt x="609" y="3050"/>
                    <a:pt x="526" y="3250"/>
                    <a:pt x="609" y="3370"/>
                  </a:cubicBezTo>
                  <a:cubicBezTo>
                    <a:pt x="668" y="3456"/>
                    <a:pt x="750" y="3483"/>
                    <a:pt x="795" y="3582"/>
                  </a:cubicBezTo>
                  <a:cubicBezTo>
                    <a:pt x="863" y="3732"/>
                    <a:pt x="762" y="3887"/>
                    <a:pt x="810" y="4037"/>
                  </a:cubicBezTo>
                  <a:cubicBezTo>
                    <a:pt x="875" y="4239"/>
                    <a:pt x="1118" y="4364"/>
                    <a:pt x="1348" y="4364"/>
                  </a:cubicBezTo>
                  <a:cubicBezTo>
                    <a:pt x="1457" y="4364"/>
                    <a:pt x="1562" y="4336"/>
                    <a:pt x="1645" y="4276"/>
                  </a:cubicBezTo>
                  <a:cubicBezTo>
                    <a:pt x="1852" y="4127"/>
                    <a:pt x="1851" y="3954"/>
                    <a:pt x="1836" y="3695"/>
                  </a:cubicBezTo>
                  <a:cubicBezTo>
                    <a:pt x="1826" y="3515"/>
                    <a:pt x="1987" y="3537"/>
                    <a:pt x="2089" y="3497"/>
                  </a:cubicBezTo>
                  <a:cubicBezTo>
                    <a:pt x="2312" y="3410"/>
                    <a:pt x="2412" y="3220"/>
                    <a:pt x="2357" y="2988"/>
                  </a:cubicBezTo>
                  <a:cubicBezTo>
                    <a:pt x="2342" y="2927"/>
                    <a:pt x="2322" y="2869"/>
                    <a:pt x="2304" y="2809"/>
                  </a:cubicBezTo>
                  <a:cubicBezTo>
                    <a:pt x="2188" y="2427"/>
                    <a:pt x="2339" y="2481"/>
                    <a:pt x="2495" y="2165"/>
                  </a:cubicBezTo>
                  <a:cubicBezTo>
                    <a:pt x="2618" y="1919"/>
                    <a:pt x="2547" y="1672"/>
                    <a:pt x="2399" y="1521"/>
                  </a:cubicBezTo>
                  <a:cubicBezTo>
                    <a:pt x="2255" y="1376"/>
                    <a:pt x="2263" y="1377"/>
                    <a:pt x="2273" y="1185"/>
                  </a:cubicBezTo>
                  <a:cubicBezTo>
                    <a:pt x="2288" y="859"/>
                    <a:pt x="2187" y="500"/>
                    <a:pt x="1859" y="443"/>
                  </a:cubicBezTo>
                  <a:cubicBezTo>
                    <a:pt x="1726" y="421"/>
                    <a:pt x="1560" y="435"/>
                    <a:pt x="1386" y="263"/>
                  </a:cubicBezTo>
                  <a:cubicBezTo>
                    <a:pt x="1254" y="130"/>
                    <a:pt x="1141" y="1"/>
                    <a:pt x="9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7533938" y="11087884"/>
              <a:ext cx="32371" cy="49312"/>
            </a:xfrm>
            <a:custGeom>
              <a:rect b="b" l="l" r="r" t="t"/>
              <a:pathLst>
                <a:path extrusionOk="0" h="620" w="407">
                  <a:moveTo>
                    <a:pt x="390" y="0"/>
                  </a:moveTo>
                  <a:cubicBezTo>
                    <a:pt x="386" y="0"/>
                    <a:pt x="383" y="1"/>
                    <a:pt x="380" y="3"/>
                  </a:cubicBezTo>
                  <a:cubicBezTo>
                    <a:pt x="283" y="76"/>
                    <a:pt x="202" y="164"/>
                    <a:pt x="134" y="263"/>
                  </a:cubicBezTo>
                  <a:cubicBezTo>
                    <a:pt x="66" y="362"/>
                    <a:pt x="21" y="476"/>
                    <a:pt x="3" y="595"/>
                  </a:cubicBezTo>
                  <a:cubicBezTo>
                    <a:pt x="1" y="607"/>
                    <a:pt x="8" y="616"/>
                    <a:pt x="20" y="619"/>
                  </a:cubicBezTo>
                  <a:cubicBezTo>
                    <a:pt x="21" y="620"/>
                    <a:pt x="22" y="620"/>
                    <a:pt x="22" y="620"/>
                  </a:cubicBezTo>
                  <a:cubicBezTo>
                    <a:pt x="33" y="620"/>
                    <a:pt x="43" y="612"/>
                    <a:pt x="44" y="600"/>
                  </a:cubicBezTo>
                  <a:cubicBezTo>
                    <a:pt x="80" y="374"/>
                    <a:pt x="224" y="173"/>
                    <a:pt x="397" y="29"/>
                  </a:cubicBezTo>
                  <a:cubicBezTo>
                    <a:pt x="405" y="24"/>
                    <a:pt x="406" y="14"/>
                    <a:pt x="402" y="7"/>
                  </a:cubicBezTo>
                  <a:cubicBezTo>
                    <a:pt x="399" y="2"/>
                    <a:pt x="394" y="0"/>
                    <a:pt x="390" y="0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7659288" y="11140697"/>
              <a:ext cx="51539" cy="199474"/>
            </a:xfrm>
            <a:custGeom>
              <a:rect b="b" l="l" r="r" t="t"/>
              <a:pathLst>
                <a:path extrusionOk="0" h="2508" w="648">
                  <a:moveTo>
                    <a:pt x="155" y="1"/>
                  </a:moveTo>
                  <a:cubicBezTo>
                    <a:pt x="142" y="1"/>
                    <a:pt x="132" y="20"/>
                    <a:pt x="146" y="30"/>
                  </a:cubicBezTo>
                  <a:cubicBezTo>
                    <a:pt x="313" y="149"/>
                    <a:pt x="211" y="338"/>
                    <a:pt x="179" y="499"/>
                  </a:cubicBezTo>
                  <a:cubicBezTo>
                    <a:pt x="134" y="711"/>
                    <a:pt x="326" y="811"/>
                    <a:pt x="468" y="917"/>
                  </a:cubicBezTo>
                  <a:cubicBezTo>
                    <a:pt x="511" y="952"/>
                    <a:pt x="551" y="994"/>
                    <a:pt x="567" y="1043"/>
                  </a:cubicBezTo>
                  <a:cubicBezTo>
                    <a:pt x="582" y="1090"/>
                    <a:pt x="564" y="1145"/>
                    <a:pt x="544" y="1197"/>
                  </a:cubicBezTo>
                  <a:cubicBezTo>
                    <a:pt x="473" y="1350"/>
                    <a:pt x="319" y="1483"/>
                    <a:pt x="303" y="1665"/>
                  </a:cubicBezTo>
                  <a:cubicBezTo>
                    <a:pt x="273" y="1894"/>
                    <a:pt x="388" y="2133"/>
                    <a:pt x="295" y="2351"/>
                  </a:cubicBezTo>
                  <a:cubicBezTo>
                    <a:pt x="272" y="2399"/>
                    <a:pt x="233" y="2439"/>
                    <a:pt x="186" y="2467"/>
                  </a:cubicBezTo>
                  <a:cubicBezTo>
                    <a:pt x="175" y="2474"/>
                    <a:pt x="171" y="2486"/>
                    <a:pt x="177" y="2497"/>
                  </a:cubicBezTo>
                  <a:cubicBezTo>
                    <a:pt x="182" y="2504"/>
                    <a:pt x="190" y="2508"/>
                    <a:pt x="197" y="2508"/>
                  </a:cubicBezTo>
                  <a:cubicBezTo>
                    <a:pt x="200" y="2508"/>
                    <a:pt x="204" y="2507"/>
                    <a:pt x="207" y="2505"/>
                  </a:cubicBezTo>
                  <a:cubicBezTo>
                    <a:pt x="260" y="2472"/>
                    <a:pt x="306" y="2426"/>
                    <a:pt x="333" y="2369"/>
                  </a:cubicBezTo>
                  <a:cubicBezTo>
                    <a:pt x="458" y="2095"/>
                    <a:pt x="246" y="1777"/>
                    <a:pt x="396" y="1512"/>
                  </a:cubicBezTo>
                  <a:cubicBezTo>
                    <a:pt x="462" y="1389"/>
                    <a:pt x="581" y="1276"/>
                    <a:pt x="611" y="1127"/>
                  </a:cubicBezTo>
                  <a:cubicBezTo>
                    <a:pt x="648" y="958"/>
                    <a:pt x="463" y="863"/>
                    <a:pt x="351" y="781"/>
                  </a:cubicBezTo>
                  <a:cubicBezTo>
                    <a:pt x="1" y="566"/>
                    <a:pt x="467" y="236"/>
                    <a:pt x="165" y="5"/>
                  </a:cubicBezTo>
                  <a:cubicBezTo>
                    <a:pt x="162" y="2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384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7492738" y="11534405"/>
              <a:ext cx="312573" cy="473710"/>
            </a:xfrm>
            <a:custGeom>
              <a:rect b="b" l="l" r="r" t="t"/>
              <a:pathLst>
                <a:path extrusionOk="0" h="5956" w="3930">
                  <a:moveTo>
                    <a:pt x="2308" y="0"/>
                  </a:moveTo>
                  <a:cubicBezTo>
                    <a:pt x="1900" y="0"/>
                    <a:pt x="1533" y="360"/>
                    <a:pt x="1763" y="1089"/>
                  </a:cubicBezTo>
                  <a:cubicBezTo>
                    <a:pt x="2134" y="2270"/>
                    <a:pt x="2453" y="3105"/>
                    <a:pt x="2651" y="3623"/>
                  </a:cubicBezTo>
                  <a:cubicBezTo>
                    <a:pt x="2185" y="4021"/>
                    <a:pt x="1188" y="4656"/>
                    <a:pt x="256" y="5310"/>
                  </a:cubicBezTo>
                  <a:cubicBezTo>
                    <a:pt x="252" y="5312"/>
                    <a:pt x="0" y="5480"/>
                    <a:pt x="57" y="5724"/>
                  </a:cubicBezTo>
                  <a:cubicBezTo>
                    <a:pt x="87" y="5848"/>
                    <a:pt x="192" y="5938"/>
                    <a:pt x="221" y="5938"/>
                  </a:cubicBezTo>
                  <a:cubicBezTo>
                    <a:pt x="247" y="5951"/>
                    <a:pt x="274" y="5956"/>
                    <a:pt x="300" y="5956"/>
                  </a:cubicBezTo>
                  <a:cubicBezTo>
                    <a:pt x="386" y="5956"/>
                    <a:pt x="474" y="5900"/>
                    <a:pt x="581" y="5864"/>
                  </a:cubicBezTo>
                  <a:cubicBezTo>
                    <a:pt x="1270" y="5635"/>
                    <a:pt x="3849" y="4750"/>
                    <a:pt x="3885" y="4034"/>
                  </a:cubicBezTo>
                  <a:cubicBezTo>
                    <a:pt x="3930" y="3133"/>
                    <a:pt x="3637" y="2169"/>
                    <a:pt x="3378" y="1366"/>
                  </a:cubicBezTo>
                  <a:cubicBezTo>
                    <a:pt x="3257" y="992"/>
                    <a:pt x="3149" y="580"/>
                    <a:pt x="2887" y="274"/>
                  </a:cubicBezTo>
                  <a:cubicBezTo>
                    <a:pt x="2731" y="92"/>
                    <a:pt x="2515" y="0"/>
                    <a:pt x="2308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7699533" y="11801490"/>
              <a:ext cx="43108" cy="20759"/>
            </a:xfrm>
            <a:custGeom>
              <a:rect b="b" l="l" r="r" t="t"/>
              <a:pathLst>
                <a:path extrusionOk="0" h="261" w="542">
                  <a:moveTo>
                    <a:pt x="521" y="0"/>
                  </a:moveTo>
                  <a:cubicBezTo>
                    <a:pt x="435" y="0"/>
                    <a:pt x="0" y="212"/>
                    <a:pt x="39" y="252"/>
                  </a:cubicBezTo>
                  <a:cubicBezTo>
                    <a:pt x="42" y="258"/>
                    <a:pt x="48" y="260"/>
                    <a:pt x="54" y="260"/>
                  </a:cubicBezTo>
                  <a:cubicBezTo>
                    <a:pt x="57" y="260"/>
                    <a:pt x="60" y="260"/>
                    <a:pt x="64" y="258"/>
                  </a:cubicBezTo>
                  <a:cubicBezTo>
                    <a:pt x="209" y="174"/>
                    <a:pt x="363" y="76"/>
                    <a:pt x="527" y="27"/>
                  </a:cubicBezTo>
                  <a:cubicBezTo>
                    <a:pt x="542" y="8"/>
                    <a:pt x="538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7380193" y="11950304"/>
              <a:ext cx="160343" cy="103952"/>
            </a:xfrm>
            <a:custGeom>
              <a:rect b="b" l="l" r="r" t="t"/>
              <a:pathLst>
                <a:path extrusionOk="0" h="1307" w="2016">
                  <a:moveTo>
                    <a:pt x="1078" y="0"/>
                  </a:moveTo>
                  <a:cubicBezTo>
                    <a:pt x="640" y="0"/>
                    <a:pt x="259" y="103"/>
                    <a:pt x="488" y="240"/>
                  </a:cubicBezTo>
                  <a:cubicBezTo>
                    <a:pt x="583" y="296"/>
                    <a:pt x="721" y="317"/>
                    <a:pt x="834" y="347"/>
                  </a:cubicBezTo>
                  <a:cubicBezTo>
                    <a:pt x="948" y="376"/>
                    <a:pt x="914" y="442"/>
                    <a:pt x="876" y="475"/>
                  </a:cubicBezTo>
                  <a:cubicBezTo>
                    <a:pt x="671" y="655"/>
                    <a:pt x="0" y="741"/>
                    <a:pt x="105" y="921"/>
                  </a:cubicBezTo>
                  <a:cubicBezTo>
                    <a:pt x="149" y="999"/>
                    <a:pt x="337" y="968"/>
                    <a:pt x="333" y="1009"/>
                  </a:cubicBezTo>
                  <a:cubicBezTo>
                    <a:pt x="322" y="1098"/>
                    <a:pt x="401" y="1178"/>
                    <a:pt x="488" y="1178"/>
                  </a:cubicBezTo>
                  <a:cubicBezTo>
                    <a:pt x="493" y="1178"/>
                    <a:pt x="498" y="1178"/>
                    <a:pt x="502" y="1177"/>
                  </a:cubicBezTo>
                  <a:cubicBezTo>
                    <a:pt x="528" y="1175"/>
                    <a:pt x="548" y="1171"/>
                    <a:pt x="567" y="1171"/>
                  </a:cubicBezTo>
                  <a:cubicBezTo>
                    <a:pt x="591" y="1171"/>
                    <a:pt x="613" y="1177"/>
                    <a:pt x="636" y="1202"/>
                  </a:cubicBezTo>
                  <a:cubicBezTo>
                    <a:pt x="657" y="1224"/>
                    <a:pt x="678" y="1245"/>
                    <a:pt x="702" y="1266"/>
                  </a:cubicBezTo>
                  <a:cubicBezTo>
                    <a:pt x="735" y="1295"/>
                    <a:pt x="785" y="1307"/>
                    <a:pt x="843" y="1307"/>
                  </a:cubicBezTo>
                  <a:cubicBezTo>
                    <a:pt x="1065" y="1307"/>
                    <a:pt x="1420" y="1133"/>
                    <a:pt x="1560" y="1017"/>
                  </a:cubicBezTo>
                  <a:cubicBezTo>
                    <a:pt x="1741" y="868"/>
                    <a:pt x="2007" y="637"/>
                    <a:pt x="2011" y="384"/>
                  </a:cubicBezTo>
                  <a:cubicBezTo>
                    <a:pt x="2016" y="104"/>
                    <a:pt x="1518" y="0"/>
                    <a:pt x="1078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7429188" y="12035249"/>
              <a:ext cx="23383" cy="8749"/>
            </a:xfrm>
            <a:custGeom>
              <a:rect b="b" l="l" r="r" t="t"/>
              <a:pathLst>
                <a:path extrusionOk="0" h="110" w="294">
                  <a:moveTo>
                    <a:pt x="293" y="1"/>
                  </a:moveTo>
                  <a:lnTo>
                    <a:pt x="0" y="109"/>
                  </a:lnTo>
                  <a:cubicBezTo>
                    <a:pt x="101" y="108"/>
                    <a:pt x="262" y="34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7427438" y="12033420"/>
              <a:ext cx="27042" cy="11771"/>
            </a:xfrm>
            <a:custGeom>
              <a:rect b="b" l="l" r="r" t="t"/>
              <a:pathLst>
                <a:path extrusionOk="0" h="148" w="340">
                  <a:moveTo>
                    <a:pt x="318" y="1"/>
                  </a:moveTo>
                  <a:cubicBezTo>
                    <a:pt x="313" y="1"/>
                    <a:pt x="307" y="3"/>
                    <a:pt x="303" y="6"/>
                  </a:cubicBezTo>
                  <a:cubicBezTo>
                    <a:pt x="227" y="65"/>
                    <a:pt x="117" y="104"/>
                    <a:pt x="22" y="116"/>
                  </a:cubicBezTo>
                  <a:cubicBezTo>
                    <a:pt x="1" y="116"/>
                    <a:pt x="1" y="148"/>
                    <a:pt x="23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137" y="142"/>
                    <a:pt x="243" y="108"/>
                    <a:pt x="332" y="36"/>
                  </a:cubicBezTo>
                  <a:cubicBezTo>
                    <a:pt x="340" y="29"/>
                    <a:pt x="340" y="15"/>
                    <a:pt x="332" y="6"/>
                  </a:cubicBezTo>
                  <a:cubicBezTo>
                    <a:pt x="328" y="3"/>
                    <a:pt x="323" y="1"/>
                    <a:pt x="3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7407395" y="12020614"/>
              <a:ext cx="28951" cy="10021"/>
            </a:xfrm>
            <a:custGeom>
              <a:rect b="b" l="l" r="r" t="t"/>
              <a:pathLst>
                <a:path extrusionOk="0" h="126" w="364">
                  <a:moveTo>
                    <a:pt x="364" y="1"/>
                  </a:moveTo>
                  <a:lnTo>
                    <a:pt x="0" y="125"/>
                  </a:lnTo>
                  <a:cubicBezTo>
                    <a:pt x="97" y="111"/>
                    <a:pt x="263" y="73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7405168" y="12018944"/>
              <a:ext cx="36029" cy="12805"/>
            </a:xfrm>
            <a:custGeom>
              <a:rect b="b" l="l" r="r" t="t"/>
              <a:pathLst>
                <a:path extrusionOk="0" h="161" w="453">
                  <a:moveTo>
                    <a:pt x="390" y="0"/>
                  </a:moveTo>
                  <a:cubicBezTo>
                    <a:pt x="386" y="0"/>
                    <a:pt x="382" y="1"/>
                    <a:pt x="378" y="3"/>
                  </a:cubicBezTo>
                  <a:cubicBezTo>
                    <a:pt x="276" y="72"/>
                    <a:pt x="147" y="105"/>
                    <a:pt x="25" y="130"/>
                  </a:cubicBezTo>
                  <a:cubicBezTo>
                    <a:pt x="0" y="151"/>
                    <a:pt x="10" y="160"/>
                    <a:pt x="39" y="160"/>
                  </a:cubicBezTo>
                  <a:cubicBezTo>
                    <a:pt x="137" y="160"/>
                    <a:pt x="452" y="60"/>
                    <a:pt x="408" y="8"/>
                  </a:cubicBezTo>
                  <a:cubicBezTo>
                    <a:pt x="404" y="3"/>
                    <a:pt x="397" y="0"/>
                    <a:pt x="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7524871" y="11961837"/>
              <a:ext cx="15032" cy="34836"/>
            </a:xfrm>
            <a:custGeom>
              <a:rect b="b" l="l" r="r" t="t"/>
              <a:pathLst>
                <a:path extrusionOk="0" h="438" w="189">
                  <a:moveTo>
                    <a:pt x="31" y="0"/>
                  </a:moveTo>
                  <a:cubicBezTo>
                    <a:pt x="15" y="0"/>
                    <a:pt x="0" y="22"/>
                    <a:pt x="16" y="38"/>
                  </a:cubicBezTo>
                  <a:cubicBezTo>
                    <a:pt x="121" y="135"/>
                    <a:pt x="145" y="283"/>
                    <a:pt x="107" y="417"/>
                  </a:cubicBezTo>
                  <a:cubicBezTo>
                    <a:pt x="103" y="430"/>
                    <a:pt x="114" y="438"/>
                    <a:pt x="124" y="438"/>
                  </a:cubicBezTo>
                  <a:cubicBezTo>
                    <a:pt x="131" y="438"/>
                    <a:pt x="137" y="434"/>
                    <a:pt x="139" y="426"/>
                  </a:cubicBezTo>
                  <a:cubicBezTo>
                    <a:pt x="189" y="284"/>
                    <a:pt x="163" y="109"/>
                    <a:pt x="45" y="7"/>
                  </a:cubicBezTo>
                  <a:cubicBezTo>
                    <a:pt x="41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7583887" y="11461629"/>
              <a:ext cx="211245" cy="296666"/>
            </a:xfrm>
            <a:custGeom>
              <a:rect b="b" l="l" r="r" t="t"/>
              <a:pathLst>
                <a:path extrusionOk="0" h="3730" w="2656">
                  <a:moveTo>
                    <a:pt x="1232" y="1"/>
                  </a:moveTo>
                  <a:cubicBezTo>
                    <a:pt x="1193" y="1"/>
                    <a:pt x="1152" y="8"/>
                    <a:pt x="1110" y="20"/>
                  </a:cubicBezTo>
                  <a:cubicBezTo>
                    <a:pt x="611" y="164"/>
                    <a:pt x="165" y="636"/>
                    <a:pt x="50" y="1165"/>
                  </a:cubicBezTo>
                  <a:cubicBezTo>
                    <a:pt x="0" y="1397"/>
                    <a:pt x="317" y="2426"/>
                    <a:pt x="622" y="3116"/>
                  </a:cubicBezTo>
                  <a:cubicBezTo>
                    <a:pt x="710" y="3313"/>
                    <a:pt x="796" y="3482"/>
                    <a:pt x="873" y="3596"/>
                  </a:cubicBezTo>
                  <a:cubicBezTo>
                    <a:pt x="921" y="3668"/>
                    <a:pt x="973" y="3727"/>
                    <a:pt x="1050" y="3727"/>
                  </a:cubicBezTo>
                  <a:cubicBezTo>
                    <a:pt x="1060" y="3727"/>
                    <a:pt x="1071" y="3726"/>
                    <a:pt x="1082" y="3724"/>
                  </a:cubicBezTo>
                  <a:cubicBezTo>
                    <a:pt x="1125" y="3728"/>
                    <a:pt x="1166" y="3729"/>
                    <a:pt x="1207" y="3729"/>
                  </a:cubicBezTo>
                  <a:cubicBezTo>
                    <a:pt x="1329" y="3729"/>
                    <a:pt x="1445" y="3714"/>
                    <a:pt x="1561" y="3697"/>
                  </a:cubicBezTo>
                  <a:cubicBezTo>
                    <a:pt x="1786" y="3663"/>
                    <a:pt x="2002" y="3596"/>
                    <a:pt x="2216" y="3519"/>
                  </a:cubicBezTo>
                  <a:cubicBezTo>
                    <a:pt x="2339" y="3475"/>
                    <a:pt x="2453" y="3411"/>
                    <a:pt x="2565" y="3343"/>
                  </a:cubicBezTo>
                  <a:cubicBezTo>
                    <a:pt x="2630" y="3304"/>
                    <a:pt x="2655" y="3251"/>
                    <a:pt x="2642" y="3172"/>
                  </a:cubicBezTo>
                  <a:cubicBezTo>
                    <a:pt x="2613" y="3016"/>
                    <a:pt x="2598" y="2840"/>
                    <a:pt x="2547" y="2583"/>
                  </a:cubicBezTo>
                  <a:cubicBezTo>
                    <a:pt x="2517" y="2426"/>
                    <a:pt x="2475" y="2239"/>
                    <a:pt x="2408" y="2009"/>
                  </a:cubicBezTo>
                  <a:cubicBezTo>
                    <a:pt x="2221" y="1358"/>
                    <a:pt x="1899" y="541"/>
                    <a:pt x="1408" y="70"/>
                  </a:cubicBezTo>
                  <a:cubicBezTo>
                    <a:pt x="1357" y="20"/>
                    <a:pt x="1297" y="1"/>
                    <a:pt x="1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7633359" y="11667073"/>
              <a:ext cx="161774" cy="91227"/>
            </a:xfrm>
            <a:custGeom>
              <a:rect b="b" l="l" r="r" t="t"/>
              <a:pathLst>
                <a:path extrusionOk="0" h="1147" w="2034">
                  <a:moveTo>
                    <a:pt x="1925" y="0"/>
                  </a:moveTo>
                  <a:cubicBezTo>
                    <a:pt x="1864" y="30"/>
                    <a:pt x="1760" y="87"/>
                    <a:pt x="1585" y="163"/>
                  </a:cubicBezTo>
                  <a:cubicBezTo>
                    <a:pt x="1204" y="328"/>
                    <a:pt x="632" y="476"/>
                    <a:pt x="252" y="513"/>
                  </a:cubicBezTo>
                  <a:cubicBezTo>
                    <a:pt x="136" y="525"/>
                    <a:pt x="55" y="528"/>
                    <a:pt x="0" y="533"/>
                  </a:cubicBezTo>
                  <a:cubicBezTo>
                    <a:pt x="88" y="730"/>
                    <a:pt x="174" y="899"/>
                    <a:pt x="251" y="1013"/>
                  </a:cubicBezTo>
                  <a:cubicBezTo>
                    <a:pt x="299" y="1085"/>
                    <a:pt x="351" y="1144"/>
                    <a:pt x="428" y="1144"/>
                  </a:cubicBezTo>
                  <a:cubicBezTo>
                    <a:pt x="438" y="1144"/>
                    <a:pt x="449" y="1143"/>
                    <a:pt x="460" y="1141"/>
                  </a:cubicBezTo>
                  <a:cubicBezTo>
                    <a:pt x="503" y="1145"/>
                    <a:pt x="544" y="1146"/>
                    <a:pt x="585" y="1146"/>
                  </a:cubicBezTo>
                  <a:cubicBezTo>
                    <a:pt x="707" y="1146"/>
                    <a:pt x="823" y="1131"/>
                    <a:pt x="939" y="1114"/>
                  </a:cubicBezTo>
                  <a:cubicBezTo>
                    <a:pt x="1164" y="1080"/>
                    <a:pt x="1380" y="1013"/>
                    <a:pt x="1594" y="936"/>
                  </a:cubicBezTo>
                  <a:cubicBezTo>
                    <a:pt x="1717" y="892"/>
                    <a:pt x="1831" y="828"/>
                    <a:pt x="1943" y="760"/>
                  </a:cubicBezTo>
                  <a:cubicBezTo>
                    <a:pt x="2008" y="721"/>
                    <a:pt x="2033" y="668"/>
                    <a:pt x="2020" y="589"/>
                  </a:cubicBezTo>
                  <a:cubicBezTo>
                    <a:pt x="1991" y="433"/>
                    <a:pt x="1976" y="257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7587784" y="11561368"/>
              <a:ext cx="47323" cy="147617"/>
            </a:xfrm>
            <a:custGeom>
              <a:rect b="b" l="l" r="r" t="t"/>
              <a:pathLst>
                <a:path extrusionOk="0" h="1856" w="595">
                  <a:moveTo>
                    <a:pt x="19" y="1"/>
                  </a:moveTo>
                  <a:cubicBezTo>
                    <a:pt x="10" y="1"/>
                    <a:pt x="0" y="8"/>
                    <a:pt x="2" y="20"/>
                  </a:cubicBezTo>
                  <a:cubicBezTo>
                    <a:pt x="101" y="650"/>
                    <a:pt x="310" y="1254"/>
                    <a:pt x="548" y="1842"/>
                  </a:cubicBezTo>
                  <a:cubicBezTo>
                    <a:pt x="551" y="1852"/>
                    <a:pt x="559" y="1856"/>
                    <a:pt x="566" y="1856"/>
                  </a:cubicBezTo>
                  <a:cubicBezTo>
                    <a:pt x="580" y="1856"/>
                    <a:pt x="594" y="1843"/>
                    <a:pt x="588" y="1827"/>
                  </a:cubicBezTo>
                  <a:cubicBezTo>
                    <a:pt x="355" y="1241"/>
                    <a:pt x="141" y="638"/>
                    <a:pt x="36" y="15"/>
                  </a:cubicBezTo>
                  <a:cubicBezTo>
                    <a:pt x="34" y="5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3" name="Google Shape;1323;p38"/>
          <p:cNvSpPr txBox="1"/>
          <p:nvPr/>
        </p:nvSpPr>
        <p:spPr>
          <a:xfrm rot="-1247213">
            <a:off x="583238" y="3724712"/>
            <a:ext cx="4924020" cy="400108"/>
          </a:xfrm>
          <a:prstGeom prst="rect">
            <a:avLst/>
          </a:prstGeom>
          <a:solidFill>
            <a:srgbClr val="ED9B8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Sum Up: What policy do you think will create lasting change?</a:t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se Against Injustice Rally: Protesting Safely Workshop by Slidesgo">
  <a:themeElements>
    <a:clrScheme name="Simple Light">
      <a:dk1>
        <a:srgbClr val="FFFFFF"/>
      </a:dk1>
      <a:lt1>
        <a:srgbClr val="EAEFF3"/>
      </a:lt1>
      <a:dk2>
        <a:srgbClr val="899BB5"/>
      </a:dk2>
      <a:lt2>
        <a:srgbClr val="6C7EAA"/>
      </a:lt2>
      <a:accent1>
        <a:srgbClr val="43506F"/>
      </a:accent1>
      <a:accent2>
        <a:srgbClr val="B09842"/>
      </a:accent2>
      <a:accent3>
        <a:srgbClr val="807A3B"/>
      </a:accent3>
      <a:accent4>
        <a:srgbClr val="FFC383"/>
      </a:accent4>
      <a:accent5>
        <a:srgbClr val="F2924E"/>
      </a:accent5>
      <a:accent6>
        <a:srgbClr val="000000"/>
      </a:accent6>
      <a:hlink>
        <a:srgbClr val="435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