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Nanum Pen Script" panose="020B0604020202020204" charset="-127"/>
      <p:regular r:id="rId19"/>
    </p:embeddedFont>
    <p:embeddedFont>
      <p:font typeface="Nunito"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E. O'Hara" initials="" lastIdx="4" clrIdx="0"/>
  <p:cmAuthor id="1" name="Joe Montecalv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5C7142-A317-4AEE-896A-2628FF97409D}">
  <a:tblStyle styleId="{745C7142-A317-4AEE-896A-2628FF9740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3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859113836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85f910af8f_8_1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85f910af8f_8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85a295db52_1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85a295db52_1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11f2f41c408_0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11f2f41c408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11f2f41c408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11f2f41c408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11f2f41c408_0_7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11f2f41c408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11f2f41c408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0" name="Google Shape;1690;g11f2f41c408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11f2f41c408_0_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11f2f41c408_0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11f2f41c408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11f2f41c408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85972cea44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85972cea44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85f910af8f_8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85f910af8f_8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85972cea44_0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85972cea44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85972cea44_0_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85972cea44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875f602aa5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875f602aa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85a295db52_1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85f910af8f_8_1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85f910af8f_8_1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768100"/>
            <a:ext cx="4312800" cy="19293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a:hlinkClick r:id="rId2"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
        <p:nvSpPr>
          <p:cNvPr id="12" name="Google Shape;12;p2"/>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a:endParaRPr/>
          </a:p>
        </p:txBody>
      </p:sp>
      <p:sp>
        <p:nvSpPr>
          <p:cNvPr id="54" name="Google Shape;54;p13"/>
          <p:cNvSpPr txBox="1">
            <a:spLocks noGrp="1"/>
          </p:cNvSpPr>
          <p:nvPr>
            <p:ph type="subTitle" idx="1"/>
          </p:nvPr>
        </p:nvSpPr>
        <p:spPr>
          <a:xfrm>
            <a:off x="713225" y="2055745"/>
            <a:ext cx="2984100" cy="39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5" name="Google Shape;55;p13"/>
          <p:cNvSpPr txBox="1">
            <a:spLocks noGrp="1"/>
          </p:cNvSpPr>
          <p:nvPr>
            <p:ph type="title" idx="2"/>
          </p:nvPr>
        </p:nvSpPr>
        <p:spPr>
          <a:xfrm>
            <a:off x="716075" y="1151538"/>
            <a:ext cx="2978400" cy="76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a:endParaRPr/>
          </a:p>
        </p:txBody>
      </p:sp>
      <p:sp>
        <p:nvSpPr>
          <p:cNvPr id="56" name="Google Shape;56;p13"/>
          <p:cNvSpPr txBox="1">
            <a:spLocks noGrp="1"/>
          </p:cNvSpPr>
          <p:nvPr>
            <p:ph type="subTitle" idx="3"/>
          </p:nvPr>
        </p:nvSpPr>
        <p:spPr>
          <a:xfrm>
            <a:off x="71322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7" name="Google Shape;57;p13"/>
          <p:cNvSpPr txBox="1">
            <a:spLocks noGrp="1"/>
          </p:cNvSpPr>
          <p:nvPr>
            <p:ph type="subTitle" idx="4"/>
          </p:nvPr>
        </p:nvSpPr>
        <p:spPr>
          <a:xfrm>
            <a:off x="71322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8" name="Google Shape;58;p13"/>
          <p:cNvSpPr txBox="1">
            <a:spLocks noGrp="1"/>
          </p:cNvSpPr>
          <p:nvPr>
            <p:ph type="subTitle" idx="5"/>
          </p:nvPr>
        </p:nvSpPr>
        <p:spPr>
          <a:xfrm>
            <a:off x="5446675" y="2055745"/>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9" name="Google Shape;59;p13"/>
          <p:cNvSpPr txBox="1">
            <a:spLocks noGrp="1"/>
          </p:cNvSpPr>
          <p:nvPr>
            <p:ph type="title" idx="6"/>
          </p:nvPr>
        </p:nvSpPr>
        <p:spPr>
          <a:xfrm>
            <a:off x="5449525" y="1151538"/>
            <a:ext cx="2978400" cy="76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60" name="Google Shape;60;p13"/>
          <p:cNvSpPr txBox="1">
            <a:spLocks noGrp="1"/>
          </p:cNvSpPr>
          <p:nvPr>
            <p:ph type="subTitle" idx="7"/>
          </p:nvPr>
        </p:nvSpPr>
        <p:spPr>
          <a:xfrm>
            <a:off x="544667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1" name="Google Shape;61;p13"/>
          <p:cNvSpPr txBox="1">
            <a:spLocks noGrp="1"/>
          </p:cNvSpPr>
          <p:nvPr>
            <p:ph type="subTitle" idx="8"/>
          </p:nvPr>
        </p:nvSpPr>
        <p:spPr>
          <a:xfrm>
            <a:off x="544667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64" name="Google Shape;64;p14"/>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65" name="Google Shape;65;p14"/>
          <p:cNvSpPr txBox="1">
            <a:spLocks noGrp="1"/>
          </p:cNvSpPr>
          <p:nvPr>
            <p:ph type="subTitle" idx="1"/>
          </p:nvPr>
        </p:nvSpPr>
        <p:spPr>
          <a:xfrm>
            <a:off x="2994000" y="1793200"/>
            <a:ext cx="3156000" cy="756300"/>
          </a:xfrm>
          <a:prstGeom prst="rect">
            <a:avLst/>
          </a:prstGeom>
          <a:noFill/>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66"/>
        <p:cNvGrpSpPr/>
        <p:nvPr/>
      </p:nvGrpSpPr>
      <p:grpSpPr>
        <a:xfrm>
          <a:off x="0" y="0"/>
          <a:ext cx="0" cy="0"/>
          <a:chOff x="0" y="0"/>
          <a:chExt cx="0" cy="0"/>
        </a:xfrm>
      </p:grpSpPr>
      <p:grpSp>
        <p:nvGrpSpPr>
          <p:cNvPr id="67" name="Google Shape;67;p15"/>
          <p:cNvGrpSpPr/>
          <p:nvPr/>
        </p:nvGrpSpPr>
        <p:grpSpPr>
          <a:xfrm>
            <a:off x="6345151" y="1601353"/>
            <a:ext cx="2701195" cy="2419543"/>
            <a:chOff x="-813174" y="1753753"/>
            <a:chExt cx="2701195" cy="2419543"/>
          </a:xfrm>
        </p:grpSpPr>
        <p:sp>
          <p:nvSpPr>
            <p:cNvPr id="68" name="Google Shape;68;p1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15"/>
            <p:cNvGrpSpPr/>
            <p:nvPr/>
          </p:nvGrpSpPr>
          <p:grpSpPr>
            <a:xfrm>
              <a:off x="-144996" y="1753753"/>
              <a:ext cx="821067" cy="1785140"/>
              <a:chOff x="5269250" y="2611925"/>
              <a:chExt cx="520750" cy="1132200"/>
            </a:xfrm>
          </p:grpSpPr>
          <p:sp>
            <p:nvSpPr>
              <p:cNvPr id="70" name="Google Shape;70;p1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15"/>
            <p:cNvGrpSpPr/>
            <p:nvPr/>
          </p:nvGrpSpPr>
          <p:grpSpPr>
            <a:xfrm rot="5165891">
              <a:off x="-51172" y="2432185"/>
              <a:ext cx="1070081" cy="1187666"/>
              <a:chOff x="6073625" y="2772425"/>
              <a:chExt cx="837925" cy="930000"/>
            </a:xfrm>
          </p:grpSpPr>
          <p:sp>
            <p:nvSpPr>
              <p:cNvPr id="79" name="Google Shape;79;p1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15"/>
            <p:cNvGrpSpPr/>
            <p:nvPr/>
          </p:nvGrpSpPr>
          <p:grpSpPr>
            <a:xfrm rot="4398606">
              <a:off x="-2434" y="2904431"/>
              <a:ext cx="1017753" cy="1214156"/>
              <a:chOff x="3711575" y="2879575"/>
              <a:chExt cx="753325" cy="898700"/>
            </a:xfrm>
          </p:grpSpPr>
          <p:sp>
            <p:nvSpPr>
              <p:cNvPr id="85" name="Google Shape;85;p1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15"/>
            <p:cNvGrpSpPr/>
            <p:nvPr/>
          </p:nvGrpSpPr>
          <p:grpSpPr>
            <a:xfrm>
              <a:off x="743200" y="2185888"/>
              <a:ext cx="113650" cy="99750"/>
              <a:chOff x="5042000" y="1255775"/>
              <a:chExt cx="113650" cy="99750"/>
            </a:xfrm>
          </p:grpSpPr>
          <p:sp>
            <p:nvSpPr>
              <p:cNvPr id="99" name="Google Shape;9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5"/>
            <p:cNvGrpSpPr/>
            <p:nvPr/>
          </p:nvGrpSpPr>
          <p:grpSpPr>
            <a:xfrm>
              <a:off x="1198625" y="2537138"/>
              <a:ext cx="113650" cy="99750"/>
              <a:chOff x="5042000" y="1255775"/>
              <a:chExt cx="113650" cy="99750"/>
            </a:xfrm>
          </p:grpSpPr>
          <p:sp>
            <p:nvSpPr>
              <p:cNvPr id="103" name="Google Shape;10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 name="Google Shape;106;p15"/>
          <p:cNvGrpSpPr/>
          <p:nvPr/>
        </p:nvGrpSpPr>
        <p:grpSpPr>
          <a:xfrm>
            <a:off x="393547" y="1331157"/>
            <a:ext cx="2010799" cy="2782724"/>
            <a:chOff x="7588862" y="1254957"/>
            <a:chExt cx="2010799" cy="2782724"/>
          </a:xfrm>
        </p:grpSpPr>
        <p:grpSp>
          <p:nvGrpSpPr>
            <p:cNvPr id="107" name="Google Shape;107;p15"/>
            <p:cNvGrpSpPr/>
            <p:nvPr/>
          </p:nvGrpSpPr>
          <p:grpSpPr>
            <a:xfrm rot="-7760581">
              <a:off x="7904694" y="2312488"/>
              <a:ext cx="1194199" cy="1148422"/>
              <a:chOff x="4531600" y="1944475"/>
              <a:chExt cx="956750" cy="920075"/>
            </a:xfrm>
          </p:grpSpPr>
          <p:sp>
            <p:nvSpPr>
              <p:cNvPr id="108" name="Google Shape;108;p1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5"/>
            <p:cNvGrpSpPr/>
            <p:nvPr/>
          </p:nvGrpSpPr>
          <p:grpSpPr>
            <a:xfrm rot="-1110331">
              <a:off x="8152884" y="1407056"/>
              <a:ext cx="1221803" cy="1616571"/>
              <a:chOff x="5908250" y="536500"/>
              <a:chExt cx="793200" cy="1049550"/>
            </a:xfrm>
          </p:grpSpPr>
          <p:sp>
            <p:nvSpPr>
              <p:cNvPr id="116" name="Google Shape;116;p1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5"/>
            <p:cNvGrpSpPr/>
            <p:nvPr/>
          </p:nvGrpSpPr>
          <p:grpSpPr>
            <a:xfrm rot="-7159447">
              <a:off x="8478063" y="2524349"/>
              <a:ext cx="941689" cy="727305"/>
              <a:chOff x="5517750" y="1707725"/>
              <a:chExt cx="618800" cy="477925"/>
            </a:xfrm>
          </p:grpSpPr>
          <p:sp>
            <p:nvSpPr>
              <p:cNvPr id="123" name="Google Shape;123;p1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15"/>
            <p:cNvGrpSpPr/>
            <p:nvPr/>
          </p:nvGrpSpPr>
          <p:grpSpPr>
            <a:xfrm>
              <a:off x="8001025" y="2341963"/>
              <a:ext cx="113650" cy="99750"/>
              <a:chOff x="5042000" y="1255775"/>
              <a:chExt cx="113650" cy="99750"/>
            </a:xfrm>
          </p:grpSpPr>
          <p:sp>
            <p:nvSpPr>
              <p:cNvPr id="129" name="Google Shape;129;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5"/>
            <p:cNvGrpSpPr/>
            <p:nvPr/>
          </p:nvGrpSpPr>
          <p:grpSpPr>
            <a:xfrm>
              <a:off x="7778175" y="3202738"/>
              <a:ext cx="113650" cy="99750"/>
              <a:chOff x="5042000" y="1255775"/>
              <a:chExt cx="113650" cy="99750"/>
            </a:xfrm>
          </p:grpSpPr>
          <p:sp>
            <p:nvSpPr>
              <p:cNvPr id="133" name="Google Shape;133;p1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 name="Google Shape;136;p1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138" name="Google Shape;138;p15"/>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139" name="Google Shape;139;p15"/>
          <p:cNvSpPr txBox="1">
            <a:spLocks noGrp="1"/>
          </p:cNvSpPr>
          <p:nvPr>
            <p:ph type="subTitle" idx="1"/>
          </p:nvPr>
        </p:nvSpPr>
        <p:spPr>
          <a:xfrm>
            <a:off x="2532325" y="1748925"/>
            <a:ext cx="4242300" cy="228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140"/>
        <p:cNvGrpSpPr/>
        <p:nvPr/>
      </p:nvGrpSpPr>
      <p:grpSpPr>
        <a:xfrm>
          <a:off x="0" y="0"/>
          <a:ext cx="0" cy="0"/>
          <a:chOff x="0" y="0"/>
          <a:chExt cx="0" cy="0"/>
        </a:xfrm>
      </p:grpSpPr>
      <p:grpSp>
        <p:nvGrpSpPr>
          <p:cNvPr id="141" name="Google Shape;141;p16"/>
          <p:cNvGrpSpPr/>
          <p:nvPr/>
        </p:nvGrpSpPr>
        <p:grpSpPr>
          <a:xfrm rot="10800000">
            <a:off x="6941981" y="2375985"/>
            <a:ext cx="2125808" cy="1776009"/>
            <a:chOff x="6865860" y="1496266"/>
            <a:chExt cx="3018328" cy="2521666"/>
          </a:xfrm>
        </p:grpSpPr>
        <p:grpSp>
          <p:nvGrpSpPr>
            <p:cNvPr id="142" name="Google Shape;142;p16"/>
            <p:cNvGrpSpPr/>
            <p:nvPr/>
          </p:nvGrpSpPr>
          <p:grpSpPr>
            <a:xfrm rot="-4541450">
              <a:off x="8039638" y="2532038"/>
              <a:ext cx="1262885" cy="1401657"/>
              <a:chOff x="7832525" y="3078325"/>
              <a:chExt cx="837925" cy="930000"/>
            </a:xfrm>
          </p:grpSpPr>
          <p:sp>
            <p:nvSpPr>
              <p:cNvPr id="143" name="Google Shape;143;p1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6"/>
            <p:cNvGrpSpPr/>
            <p:nvPr/>
          </p:nvGrpSpPr>
          <p:grpSpPr>
            <a:xfrm rot="-4132359">
              <a:off x="8248805" y="1611211"/>
              <a:ext cx="1325325" cy="1573506"/>
              <a:chOff x="4180300" y="2495950"/>
              <a:chExt cx="2052871" cy="2437292"/>
            </a:xfrm>
          </p:grpSpPr>
          <p:sp>
            <p:nvSpPr>
              <p:cNvPr id="149" name="Google Shape;149;p1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16"/>
            <p:cNvGrpSpPr/>
            <p:nvPr/>
          </p:nvGrpSpPr>
          <p:grpSpPr>
            <a:xfrm rot="-5400000">
              <a:off x="7627727" y="1321910"/>
              <a:ext cx="1140312" cy="2664047"/>
              <a:chOff x="3325650" y="1967425"/>
              <a:chExt cx="775775" cy="1812400"/>
            </a:xfrm>
          </p:grpSpPr>
          <p:sp>
            <p:nvSpPr>
              <p:cNvPr id="168" name="Google Shape;168;p1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6"/>
            <p:cNvGrpSpPr/>
            <p:nvPr/>
          </p:nvGrpSpPr>
          <p:grpSpPr>
            <a:xfrm rot="-8100000">
              <a:off x="7329122" y="2886771"/>
              <a:ext cx="652398" cy="503875"/>
              <a:chOff x="5467375" y="2021125"/>
              <a:chExt cx="618800" cy="477925"/>
            </a:xfrm>
          </p:grpSpPr>
          <p:sp>
            <p:nvSpPr>
              <p:cNvPr id="187" name="Google Shape;187;p1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6"/>
            <p:cNvGrpSpPr/>
            <p:nvPr/>
          </p:nvGrpSpPr>
          <p:grpSpPr>
            <a:xfrm>
              <a:off x="7184310" y="2945713"/>
              <a:ext cx="113650" cy="99750"/>
              <a:chOff x="5042000" y="1255775"/>
              <a:chExt cx="113650" cy="99750"/>
            </a:xfrm>
          </p:grpSpPr>
          <p:sp>
            <p:nvSpPr>
              <p:cNvPr id="193" name="Google Shape;193;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6"/>
            <p:cNvGrpSpPr/>
            <p:nvPr/>
          </p:nvGrpSpPr>
          <p:grpSpPr>
            <a:xfrm>
              <a:off x="8105385" y="1785088"/>
              <a:ext cx="113650" cy="99750"/>
              <a:chOff x="5042000" y="1255775"/>
              <a:chExt cx="113650" cy="99750"/>
            </a:xfrm>
          </p:grpSpPr>
          <p:sp>
            <p:nvSpPr>
              <p:cNvPr id="197" name="Google Shape;197;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0" name="Google Shape;200;p1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201" name="Google Shape;201;p16"/>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grpSp>
        <p:nvGrpSpPr>
          <p:cNvPr id="202" name="Google Shape;202;p16"/>
          <p:cNvGrpSpPr/>
          <p:nvPr/>
        </p:nvGrpSpPr>
        <p:grpSpPr>
          <a:xfrm rot="10800000">
            <a:off x="43889" y="2719920"/>
            <a:ext cx="1907245" cy="1397268"/>
            <a:chOff x="-364257" y="1716642"/>
            <a:chExt cx="2640516" cy="1934470"/>
          </a:xfrm>
        </p:grpSpPr>
        <p:grpSp>
          <p:nvGrpSpPr>
            <p:cNvPr id="203" name="Google Shape;203;p16"/>
            <p:cNvGrpSpPr/>
            <p:nvPr/>
          </p:nvGrpSpPr>
          <p:grpSpPr>
            <a:xfrm rot="5400000">
              <a:off x="595578" y="1624046"/>
              <a:ext cx="720847" cy="2640516"/>
              <a:chOff x="1752050" y="2866875"/>
              <a:chExt cx="475775" cy="1742800"/>
            </a:xfrm>
          </p:grpSpPr>
          <p:sp>
            <p:nvSpPr>
              <p:cNvPr id="204" name="Google Shape;204;p1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1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6"/>
            <p:cNvGrpSpPr/>
            <p:nvPr/>
          </p:nvGrpSpPr>
          <p:grpSpPr>
            <a:xfrm rot="582567">
              <a:off x="-106165" y="1816891"/>
              <a:ext cx="1294561" cy="1244937"/>
              <a:chOff x="6624525" y="1838863"/>
              <a:chExt cx="956750" cy="920075"/>
            </a:xfrm>
          </p:grpSpPr>
          <p:sp>
            <p:nvSpPr>
              <p:cNvPr id="214" name="Google Shape;214;p1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6"/>
            <p:cNvGrpSpPr/>
            <p:nvPr/>
          </p:nvGrpSpPr>
          <p:grpSpPr>
            <a:xfrm rot="5400000">
              <a:off x="-227254" y="2783000"/>
              <a:ext cx="979622" cy="756603"/>
              <a:chOff x="5419242" y="2066029"/>
              <a:chExt cx="618800" cy="477925"/>
            </a:xfrm>
          </p:grpSpPr>
          <p:sp>
            <p:nvSpPr>
              <p:cNvPr id="221" name="Google Shape;221;p1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16"/>
            <p:cNvGrpSpPr/>
            <p:nvPr/>
          </p:nvGrpSpPr>
          <p:grpSpPr>
            <a:xfrm>
              <a:off x="1284110" y="2035613"/>
              <a:ext cx="113650" cy="99750"/>
              <a:chOff x="5042000" y="1255775"/>
              <a:chExt cx="113650" cy="99750"/>
            </a:xfrm>
          </p:grpSpPr>
          <p:sp>
            <p:nvSpPr>
              <p:cNvPr id="227" name="Google Shape;227;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16"/>
            <p:cNvGrpSpPr/>
            <p:nvPr/>
          </p:nvGrpSpPr>
          <p:grpSpPr>
            <a:xfrm>
              <a:off x="677660" y="3496188"/>
              <a:ext cx="113650" cy="99750"/>
              <a:chOff x="5042000" y="1255775"/>
              <a:chExt cx="113650" cy="99750"/>
            </a:xfrm>
          </p:grpSpPr>
          <p:sp>
            <p:nvSpPr>
              <p:cNvPr id="231" name="Google Shape;231;p1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4" name="Google Shape;234;p1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237" name="Google Shape;237;p17"/>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727650" y="4177844"/>
            <a:ext cx="1934100" cy="594300"/>
          </a:xfrm>
          <a:prstGeom prst="rect">
            <a:avLst/>
          </a:prstGeom>
        </p:spPr>
        <p:txBody>
          <a:bodyPr spcFirstLastPara="1" wrap="square" lIns="91425" tIns="91425" rIns="91425" bIns="91425" anchor="ctr" anchorCtr="0">
            <a:noAutofit/>
          </a:bodyPr>
          <a:lstStyle>
            <a:lvl1pPr lvl="0">
              <a:spcBef>
                <a:spcPts val="0"/>
              </a:spcBef>
              <a:spcAft>
                <a:spcPts val="0"/>
              </a:spcAft>
              <a:buNone/>
              <a:defRPr sz="4000" b="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40"/>
        <p:cNvGrpSpPr/>
        <p:nvPr/>
      </p:nvGrpSpPr>
      <p:grpSpPr>
        <a:xfrm>
          <a:off x="0" y="0"/>
          <a:ext cx="0" cy="0"/>
          <a:chOff x="0" y="0"/>
          <a:chExt cx="0" cy="0"/>
        </a:xfrm>
      </p:grpSpPr>
      <p:sp>
        <p:nvSpPr>
          <p:cNvPr id="241" name="Google Shape;241;p19"/>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txBox="1">
            <a:spLocks noGrp="1"/>
          </p:cNvSpPr>
          <p:nvPr>
            <p:ph type="subTitle" idx="1"/>
          </p:nvPr>
        </p:nvSpPr>
        <p:spPr>
          <a:xfrm>
            <a:off x="713225" y="1227525"/>
            <a:ext cx="7717500" cy="3376500"/>
          </a:xfrm>
          <a:prstGeom prst="rect">
            <a:avLst/>
          </a:prstGeom>
        </p:spPr>
        <p:txBody>
          <a:bodyPr spcFirstLastPara="1" wrap="square" lIns="91425" tIns="91425" rIns="91425" bIns="91425" anchor="ctr" anchorCtr="0">
            <a:noAutofit/>
          </a:bodyPr>
          <a:lstStyle>
            <a:lvl1pPr lvl="0">
              <a:spcBef>
                <a:spcPts val="0"/>
              </a:spcBef>
              <a:spcAft>
                <a:spcPts val="0"/>
              </a:spcAft>
              <a:buNone/>
              <a:defRPr sz="1100"/>
            </a:lvl1pPr>
            <a:lvl2pPr lvl="1">
              <a:spcBef>
                <a:spcPts val="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a:endParaRPr/>
          </a:p>
        </p:txBody>
      </p:sp>
      <p:sp>
        <p:nvSpPr>
          <p:cNvPr id="243" name="Google Shape;243;p1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a:endParaRPr/>
          </a:p>
        </p:txBody>
      </p:sp>
      <p:grpSp>
        <p:nvGrpSpPr>
          <p:cNvPr id="244" name="Google Shape;244;p19"/>
          <p:cNvGrpSpPr/>
          <p:nvPr/>
        </p:nvGrpSpPr>
        <p:grpSpPr>
          <a:xfrm>
            <a:off x="-368915" y="-1589"/>
            <a:ext cx="1520263" cy="764964"/>
            <a:chOff x="-368915" y="-1589"/>
            <a:chExt cx="1520263" cy="764964"/>
          </a:xfrm>
        </p:grpSpPr>
        <p:grpSp>
          <p:nvGrpSpPr>
            <p:cNvPr id="245" name="Google Shape;245;p19"/>
            <p:cNvGrpSpPr/>
            <p:nvPr/>
          </p:nvGrpSpPr>
          <p:grpSpPr>
            <a:xfrm rot="5400000">
              <a:off x="235188" y="-513209"/>
              <a:ext cx="392943" cy="1439379"/>
              <a:chOff x="1752050" y="2866875"/>
              <a:chExt cx="475775" cy="1742800"/>
            </a:xfrm>
          </p:grpSpPr>
          <p:sp>
            <p:nvSpPr>
              <p:cNvPr id="246" name="Google Shape;246;p1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19"/>
            <p:cNvGrpSpPr/>
            <p:nvPr/>
          </p:nvGrpSpPr>
          <p:grpSpPr>
            <a:xfrm rot="3855143">
              <a:off x="-148717" y="141935"/>
              <a:ext cx="618789" cy="477916"/>
              <a:chOff x="5467375" y="2021125"/>
              <a:chExt cx="618800" cy="477925"/>
            </a:xfrm>
          </p:grpSpPr>
          <p:sp>
            <p:nvSpPr>
              <p:cNvPr id="256" name="Google Shape;256;p1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1" name="Google Shape;261;p19"/>
          <p:cNvGrpSpPr/>
          <p:nvPr/>
        </p:nvGrpSpPr>
        <p:grpSpPr>
          <a:xfrm>
            <a:off x="8148212" y="-300701"/>
            <a:ext cx="1464801" cy="1140328"/>
            <a:chOff x="8148212" y="-300701"/>
            <a:chExt cx="1464801" cy="1140328"/>
          </a:xfrm>
        </p:grpSpPr>
        <p:sp>
          <p:nvSpPr>
            <p:cNvPr id="262" name="Google Shape;262;p1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9"/>
            <p:cNvGrpSpPr/>
            <p:nvPr/>
          </p:nvGrpSpPr>
          <p:grpSpPr>
            <a:xfrm rot="-8032937">
              <a:off x="8549350" y="-741"/>
              <a:ext cx="707509" cy="680388"/>
              <a:chOff x="6624525" y="1838863"/>
              <a:chExt cx="956750" cy="920075"/>
            </a:xfrm>
          </p:grpSpPr>
          <p:sp>
            <p:nvSpPr>
              <p:cNvPr id="264" name="Google Shape;264;p1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9"/>
            <p:cNvGrpSpPr/>
            <p:nvPr/>
          </p:nvGrpSpPr>
          <p:grpSpPr>
            <a:xfrm rot="-3615528" flipH="1">
              <a:off x="8344802" y="-201977"/>
              <a:ext cx="739185" cy="881827"/>
              <a:chOff x="5935950" y="2680963"/>
              <a:chExt cx="1911874" cy="2280812"/>
            </a:xfrm>
          </p:grpSpPr>
          <p:sp>
            <p:nvSpPr>
              <p:cNvPr id="271" name="Google Shape;271;p1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284"/>
        <p:cNvGrpSpPr/>
        <p:nvPr/>
      </p:nvGrpSpPr>
      <p:grpSpPr>
        <a:xfrm>
          <a:off x="0" y="0"/>
          <a:ext cx="0" cy="0"/>
          <a:chOff x="0" y="0"/>
          <a:chExt cx="0" cy="0"/>
        </a:xfrm>
      </p:grpSpPr>
      <p:sp>
        <p:nvSpPr>
          <p:cNvPr id="285" name="Google Shape;285;p20"/>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txBox="1">
            <a:spLocks noGrp="1"/>
          </p:cNvSpPr>
          <p:nvPr>
            <p:ph type="subTitle" idx="1"/>
          </p:nvPr>
        </p:nvSpPr>
        <p:spPr>
          <a:xfrm>
            <a:off x="713225" y="1227525"/>
            <a:ext cx="3631200" cy="3376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endParaRPr/>
          </a:p>
        </p:txBody>
      </p:sp>
      <p:sp>
        <p:nvSpPr>
          <p:cNvPr id="288" name="Google Shape;288;p20"/>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grpSp>
        <p:nvGrpSpPr>
          <p:cNvPr id="289" name="Google Shape;289;p20"/>
          <p:cNvGrpSpPr/>
          <p:nvPr/>
        </p:nvGrpSpPr>
        <p:grpSpPr>
          <a:xfrm flipH="1">
            <a:off x="8071810" y="76211"/>
            <a:ext cx="1520263" cy="764964"/>
            <a:chOff x="-368915" y="-1589"/>
            <a:chExt cx="1520263" cy="764964"/>
          </a:xfrm>
        </p:grpSpPr>
        <p:grpSp>
          <p:nvGrpSpPr>
            <p:cNvPr id="290" name="Google Shape;290;p20"/>
            <p:cNvGrpSpPr/>
            <p:nvPr/>
          </p:nvGrpSpPr>
          <p:grpSpPr>
            <a:xfrm rot="5400000">
              <a:off x="235188" y="-513209"/>
              <a:ext cx="392943" cy="1439379"/>
              <a:chOff x="1752050" y="2866875"/>
              <a:chExt cx="475775" cy="1742800"/>
            </a:xfrm>
          </p:grpSpPr>
          <p:sp>
            <p:nvSpPr>
              <p:cNvPr id="291" name="Google Shape;291;p20"/>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20"/>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20"/>
            <p:cNvGrpSpPr/>
            <p:nvPr/>
          </p:nvGrpSpPr>
          <p:grpSpPr>
            <a:xfrm rot="3855143">
              <a:off x="-148717" y="141935"/>
              <a:ext cx="618789" cy="477916"/>
              <a:chOff x="5467375" y="2021125"/>
              <a:chExt cx="618800" cy="477925"/>
            </a:xfrm>
          </p:grpSpPr>
          <p:sp>
            <p:nvSpPr>
              <p:cNvPr id="301" name="Google Shape;301;p20"/>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 name="Google Shape;306;p20"/>
          <p:cNvGrpSpPr/>
          <p:nvPr/>
        </p:nvGrpSpPr>
        <p:grpSpPr>
          <a:xfrm flipH="1">
            <a:off x="-466563" y="-292651"/>
            <a:ext cx="1464801" cy="1140328"/>
            <a:chOff x="8148212" y="-300701"/>
            <a:chExt cx="1464801" cy="1140328"/>
          </a:xfrm>
        </p:grpSpPr>
        <p:sp>
          <p:nvSpPr>
            <p:cNvPr id="307" name="Google Shape;307;p20"/>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20"/>
            <p:cNvGrpSpPr/>
            <p:nvPr/>
          </p:nvGrpSpPr>
          <p:grpSpPr>
            <a:xfrm rot="-8032937">
              <a:off x="8549350" y="-741"/>
              <a:ext cx="707509" cy="680388"/>
              <a:chOff x="6624525" y="1838863"/>
              <a:chExt cx="956750" cy="920075"/>
            </a:xfrm>
          </p:grpSpPr>
          <p:sp>
            <p:nvSpPr>
              <p:cNvPr id="309" name="Google Shape;309;p20"/>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0"/>
            <p:cNvGrpSpPr/>
            <p:nvPr/>
          </p:nvGrpSpPr>
          <p:grpSpPr>
            <a:xfrm rot="-3615528" flipH="1">
              <a:off x="8344802" y="-201977"/>
              <a:ext cx="739185" cy="881827"/>
              <a:chOff x="5935950" y="2680963"/>
              <a:chExt cx="1911874" cy="2280812"/>
            </a:xfrm>
          </p:grpSpPr>
          <p:sp>
            <p:nvSpPr>
              <p:cNvPr id="316" name="Google Shape;316;p20"/>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9" name="Google Shape;329;p20"/>
          <p:cNvSpPr txBox="1">
            <a:spLocks noGrp="1"/>
          </p:cNvSpPr>
          <p:nvPr>
            <p:ph type="subTitle" idx="2"/>
          </p:nvPr>
        </p:nvSpPr>
        <p:spPr>
          <a:xfrm>
            <a:off x="4799525" y="1227525"/>
            <a:ext cx="3631200" cy="3376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300"/>
            </a:lvl1pPr>
            <a:lvl2pPr lvl="1" rtl="0">
              <a:spcBef>
                <a:spcPts val="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95650" y="3052625"/>
            <a:ext cx="3698100" cy="54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b="1"/>
            </a:lvl2pPr>
            <a:lvl3pPr lvl="2" algn="ctr">
              <a:spcBef>
                <a:spcPts val="0"/>
              </a:spcBef>
              <a:spcAft>
                <a:spcPts val="0"/>
              </a:spcAft>
              <a:buSzPts val="6000"/>
              <a:buNone/>
              <a:defRPr sz="6000" b="1"/>
            </a:lvl3pPr>
            <a:lvl4pPr lvl="3" algn="ctr">
              <a:spcBef>
                <a:spcPts val="0"/>
              </a:spcBef>
              <a:spcAft>
                <a:spcPts val="0"/>
              </a:spcAft>
              <a:buSzPts val="6000"/>
              <a:buNone/>
              <a:defRPr sz="6000" b="1"/>
            </a:lvl4pPr>
            <a:lvl5pPr lvl="4" algn="ctr">
              <a:spcBef>
                <a:spcPts val="0"/>
              </a:spcBef>
              <a:spcAft>
                <a:spcPts val="0"/>
              </a:spcAft>
              <a:buSzPts val="6000"/>
              <a:buNone/>
              <a:defRPr sz="6000" b="1"/>
            </a:lvl5pPr>
            <a:lvl6pPr lvl="5" algn="ctr">
              <a:spcBef>
                <a:spcPts val="0"/>
              </a:spcBef>
              <a:spcAft>
                <a:spcPts val="0"/>
              </a:spcAft>
              <a:buSzPts val="6000"/>
              <a:buNone/>
              <a:defRPr sz="6000" b="1"/>
            </a:lvl6pPr>
            <a:lvl7pPr lvl="6" algn="ctr">
              <a:spcBef>
                <a:spcPts val="0"/>
              </a:spcBef>
              <a:spcAft>
                <a:spcPts val="0"/>
              </a:spcAft>
              <a:buSzPts val="6000"/>
              <a:buNone/>
              <a:defRPr sz="6000" b="1"/>
            </a:lvl7pPr>
            <a:lvl8pPr lvl="7" algn="ctr">
              <a:spcBef>
                <a:spcPts val="0"/>
              </a:spcBef>
              <a:spcAft>
                <a:spcPts val="0"/>
              </a:spcAft>
              <a:buSzPts val="6000"/>
              <a:buNone/>
              <a:defRPr sz="6000" b="1"/>
            </a:lvl8pPr>
            <a:lvl9pPr lvl="8" algn="ctr">
              <a:spcBef>
                <a:spcPts val="0"/>
              </a:spcBef>
              <a:spcAft>
                <a:spcPts val="0"/>
              </a:spcAft>
              <a:buSzPts val="6000"/>
              <a:buNone/>
              <a:defRPr sz="6000" b="1"/>
            </a:lvl9pPr>
          </a:lstStyle>
          <a:p>
            <a:endParaRPr/>
          </a:p>
        </p:txBody>
      </p:sp>
      <p:sp>
        <p:nvSpPr>
          <p:cNvPr id="18" name="Google Shape;18;p3"/>
          <p:cNvSpPr txBox="1">
            <a:spLocks noGrp="1"/>
          </p:cNvSpPr>
          <p:nvPr>
            <p:ph type="title" idx="2"/>
          </p:nvPr>
        </p:nvSpPr>
        <p:spPr>
          <a:xfrm>
            <a:off x="4595650" y="3639450"/>
            <a:ext cx="3698100" cy="1062600"/>
          </a:xfrm>
          <a:prstGeom prst="rect">
            <a:avLst/>
          </a:prstGeom>
        </p:spPr>
        <p:txBody>
          <a:bodyPr spcFirstLastPara="1" wrap="square" lIns="91425" tIns="91425" rIns="91425" bIns="91425" anchor="ctr" anchorCtr="0">
            <a:noAutofit/>
          </a:bodyPr>
          <a:lstStyle>
            <a:lvl1pPr lvl="0">
              <a:lnSpc>
                <a:spcPct val="50000"/>
              </a:lnSpc>
              <a:spcBef>
                <a:spcPts val="0"/>
              </a:spcBef>
              <a:spcAft>
                <a:spcPts val="0"/>
              </a:spcAft>
              <a:buNone/>
              <a:defRPr sz="7000">
                <a:solidFill>
                  <a:schemeClr val="lt1"/>
                </a:solidFill>
              </a:defRPr>
            </a:lvl1pPr>
            <a:lvl2pPr lvl="1">
              <a:lnSpc>
                <a:spcPct val="50000"/>
              </a:lnSpc>
              <a:spcBef>
                <a:spcPts val="0"/>
              </a:spcBef>
              <a:spcAft>
                <a:spcPts val="0"/>
              </a:spcAft>
              <a:buNone/>
              <a:defRPr sz="7000"/>
            </a:lvl2pPr>
            <a:lvl3pPr lvl="2">
              <a:lnSpc>
                <a:spcPct val="50000"/>
              </a:lnSpc>
              <a:spcBef>
                <a:spcPts val="0"/>
              </a:spcBef>
              <a:spcAft>
                <a:spcPts val="0"/>
              </a:spcAft>
              <a:buNone/>
              <a:defRPr sz="7000"/>
            </a:lvl3pPr>
            <a:lvl4pPr lvl="3">
              <a:lnSpc>
                <a:spcPct val="50000"/>
              </a:lnSpc>
              <a:spcBef>
                <a:spcPts val="0"/>
              </a:spcBef>
              <a:spcAft>
                <a:spcPts val="0"/>
              </a:spcAft>
              <a:buNone/>
              <a:defRPr sz="7000"/>
            </a:lvl4pPr>
            <a:lvl5pPr lvl="4">
              <a:lnSpc>
                <a:spcPct val="50000"/>
              </a:lnSpc>
              <a:spcBef>
                <a:spcPts val="0"/>
              </a:spcBef>
              <a:spcAft>
                <a:spcPts val="0"/>
              </a:spcAft>
              <a:buNone/>
              <a:defRPr sz="7000"/>
            </a:lvl5pPr>
            <a:lvl6pPr lvl="5">
              <a:lnSpc>
                <a:spcPct val="50000"/>
              </a:lnSpc>
              <a:spcBef>
                <a:spcPts val="0"/>
              </a:spcBef>
              <a:spcAft>
                <a:spcPts val="0"/>
              </a:spcAft>
              <a:buNone/>
              <a:defRPr sz="7000"/>
            </a:lvl6pPr>
            <a:lvl7pPr lvl="6">
              <a:lnSpc>
                <a:spcPct val="50000"/>
              </a:lnSpc>
              <a:spcBef>
                <a:spcPts val="0"/>
              </a:spcBef>
              <a:spcAft>
                <a:spcPts val="0"/>
              </a:spcAft>
              <a:buNone/>
              <a:defRPr sz="7000"/>
            </a:lvl7pPr>
            <a:lvl8pPr lvl="7">
              <a:lnSpc>
                <a:spcPct val="50000"/>
              </a:lnSpc>
              <a:spcBef>
                <a:spcPts val="0"/>
              </a:spcBef>
              <a:spcAft>
                <a:spcPts val="0"/>
              </a:spcAft>
              <a:buNone/>
              <a:defRPr sz="7000"/>
            </a:lvl8pPr>
            <a:lvl9pPr lvl="8">
              <a:lnSpc>
                <a:spcPct val="50000"/>
              </a:lnSpc>
              <a:spcBef>
                <a:spcPts val="0"/>
              </a:spcBef>
              <a:spcAft>
                <a:spcPts val="0"/>
              </a:spcAft>
              <a:buNone/>
              <a:defRPr sz="7000"/>
            </a:lvl9pPr>
          </a:lstStyle>
          <a:p>
            <a:endParaRPr/>
          </a:p>
        </p:txBody>
      </p:sp>
      <p:sp>
        <p:nvSpPr>
          <p:cNvPr id="19" name="Google Shape;19;p3"/>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a:endParaRPr/>
          </a:p>
        </p:txBody>
      </p:sp>
      <p:sp>
        <p:nvSpPr>
          <p:cNvPr id="20" name="Google Shape;20;p3"/>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330"/>
        <p:cNvGrpSpPr/>
        <p:nvPr/>
      </p:nvGrpSpPr>
      <p:grpSpPr>
        <a:xfrm>
          <a:off x="0" y="0"/>
          <a:ext cx="0" cy="0"/>
          <a:chOff x="0" y="0"/>
          <a:chExt cx="0" cy="0"/>
        </a:xfrm>
      </p:grpSpPr>
      <p:sp>
        <p:nvSpPr>
          <p:cNvPr id="331" name="Google Shape;331;p21"/>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txBox="1">
            <a:spLocks noGrp="1"/>
          </p:cNvSpPr>
          <p:nvPr>
            <p:ph type="title"/>
          </p:nvPr>
        </p:nvSpPr>
        <p:spPr>
          <a:xfrm>
            <a:off x="713225" y="1902876"/>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333" name="Google Shape;333;p21"/>
          <p:cNvSpPr txBox="1">
            <a:spLocks noGrp="1"/>
          </p:cNvSpPr>
          <p:nvPr>
            <p:ph type="subTitle" idx="1"/>
          </p:nvPr>
        </p:nvSpPr>
        <p:spPr>
          <a:xfrm>
            <a:off x="2373900" y="3075675"/>
            <a:ext cx="1992300" cy="918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934750" y="1060488"/>
            <a:ext cx="4001400" cy="1007700"/>
          </a:xfrm>
          <a:prstGeom prst="rect">
            <a:avLst/>
          </a:prstGeom>
        </p:spPr>
        <p:txBody>
          <a:bodyPr spcFirstLastPara="1" wrap="square" lIns="91425" tIns="91425" rIns="91425" bIns="91425" anchor="ctr" anchorCtr="0">
            <a:noAutofit/>
          </a:bodyPr>
          <a:lstStyle>
            <a:lvl1pPr lvl="0">
              <a:spcBef>
                <a:spcPts val="0"/>
              </a:spcBef>
              <a:spcAft>
                <a:spcPts val="0"/>
              </a:spcAft>
              <a:buNone/>
              <a:defRPr sz="12000"/>
            </a:lvl1pPr>
            <a:lvl2pPr lvl="1">
              <a:spcBef>
                <a:spcPts val="0"/>
              </a:spcBef>
              <a:spcAft>
                <a:spcPts val="0"/>
              </a:spcAft>
              <a:buNone/>
              <a:defRPr sz="12000">
                <a:latin typeface="Nunito"/>
                <a:ea typeface="Nunito"/>
                <a:cs typeface="Nunito"/>
                <a:sym typeface="Nunito"/>
              </a:defRPr>
            </a:lvl2pPr>
            <a:lvl3pPr lvl="2">
              <a:spcBef>
                <a:spcPts val="0"/>
              </a:spcBef>
              <a:spcAft>
                <a:spcPts val="0"/>
              </a:spcAft>
              <a:buNone/>
              <a:defRPr sz="12000">
                <a:latin typeface="Nunito"/>
                <a:ea typeface="Nunito"/>
                <a:cs typeface="Nunito"/>
                <a:sym typeface="Nunito"/>
              </a:defRPr>
            </a:lvl3pPr>
            <a:lvl4pPr lvl="3">
              <a:spcBef>
                <a:spcPts val="0"/>
              </a:spcBef>
              <a:spcAft>
                <a:spcPts val="0"/>
              </a:spcAft>
              <a:buNone/>
              <a:defRPr sz="12000">
                <a:latin typeface="Nunito"/>
                <a:ea typeface="Nunito"/>
                <a:cs typeface="Nunito"/>
                <a:sym typeface="Nunito"/>
              </a:defRPr>
            </a:lvl4pPr>
            <a:lvl5pPr lvl="4">
              <a:spcBef>
                <a:spcPts val="0"/>
              </a:spcBef>
              <a:spcAft>
                <a:spcPts val="0"/>
              </a:spcAft>
              <a:buNone/>
              <a:defRPr sz="12000">
                <a:latin typeface="Nunito"/>
                <a:ea typeface="Nunito"/>
                <a:cs typeface="Nunito"/>
                <a:sym typeface="Nunito"/>
              </a:defRPr>
            </a:lvl5pPr>
            <a:lvl6pPr lvl="5">
              <a:spcBef>
                <a:spcPts val="0"/>
              </a:spcBef>
              <a:spcAft>
                <a:spcPts val="0"/>
              </a:spcAft>
              <a:buNone/>
              <a:defRPr sz="12000">
                <a:latin typeface="Nunito"/>
                <a:ea typeface="Nunito"/>
                <a:cs typeface="Nunito"/>
                <a:sym typeface="Nunito"/>
              </a:defRPr>
            </a:lvl6pPr>
            <a:lvl7pPr lvl="6">
              <a:spcBef>
                <a:spcPts val="0"/>
              </a:spcBef>
              <a:spcAft>
                <a:spcPts val="0"/>
              </a:spcAft>
              <a:buNone/>
              <a:defRPr sz="12000">
                <a:latin typeface="Nunito"/>
                <a:ea typeface="Nunito"/>
                <a:cs typeface="Nunito"/>
                <a:sym typeface="Nunito"/>
              </a:defRPr>
            </a:lvl7pPr>
            <a:lvl8pPr lvl="7">
              <a:spcBef>
                <a:spcPts val="0"/>
              </a:spcBef>
              <a:spcAft>
                <a:spcPts val="0"/>
              </a:spcAft>
              <a:buNone/>
              <a:defRPr sz="12000">
                <a:latin typeface="Nunito"/>
                <a:ea typeface="Nunito"/>
                <a:cs typeface="Nunito"/>
                <a:sym typeface="Nunito"/>
              </a:defRPr>
            </a:lvl8pPr>
            <a:lvl9pPr lvl="8">
              <a:spcBef>
                <a:spcPts val="0"/>
              </a:spcBef>
              <a:spcAft>
                <a:spcPts val="0"/>
              </a:spcAft>
              <a:buNone/>
              <a:defRPr sz="12000">
                <a:latin typeface="Nunito"/>
                <a:ea typeface="Nunito"/>
                <a:cs typeface="Nunito"/>
                <a:sym typeface="Nunito"/>
              </a:defRPr>
            </a:lvl9pPr>
          </a:lstStyle>
          <a:p>
            <a:endParaRPr/>
          </a:p>
        </p:txBody>
      </p:sp>
      <p:sp>
        <p:nvSpPr>
          <p:cNvPr id="336" name="Google Shape;336;p22"/>
          <p:cNvSpPr txBox="1">
            <a:spLocks noGrp="1"/>
          </p:cNvSpPr>
          <p:nvPr>
            <p:ph type="subTitle" idx="1"/>
          </p:nvPr>
        </p:nvSpPr>
        <p:spPr>
          <a:xfrm>
            <a:off x="1298650" y="2584563"/>
            <a:ext cx="3273600" cy="1007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a:endParaRPr/>
          </a:p>
        </p:txBody>
      </p:sp>
      <p:sp>
        <p:nvSpPr>
          <p:cNvPr id="337" name="Google Shape;337;p22"/>
          <p:cNvSpPr txBox="1"/>
          <p:nvPr/>
        </p:nvSpPr>
        <p:spPr>
          <a:xfrm>
            <a:off x="1193269" y="3758800"/>
            <a:ext cx="3208200" cy="67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CREDITS</a:t>
            </a:r>
            <a:r>
              <a:rPr lang="en" sz="1100">
                <a:solidFill>
                  <a:schemeClr val="lt1"/>
                </a:solidFill>
                <a:latin typeface="Nunito"/>
                <a:ea typeface="Nunito"/>
                <a:cs typeface="Nunito"/>
                <a:sym typeface="Nunito"/>
              </a:rPr>
              <a:t>: This presentation template was created by </a:t>
            </a:r>
            <a:r>
              <a:rPr lang="en" sz="1100" b="1">
                <a:solidFill>
                  <a:schemeClr val="lt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100" b="1">
                <a:solidFill>
                  <a:schemeClr val="lt1"/>
                </a:solidFill>
                <a:latin typeface="Nunito"/>
                <a:ea typeface="Nunito"/>
                <a:cs typeface="Nunito"/>
                <a:sym typeface="Nunito"/>
              </a:rPr>
              <a:t>,</a:t>
            </a:r>
            <a:r>
              <a:rPr lang="en" sz="1100">
                <a:solidFill>
                  <a:schemeClr val="lt1"/>
                </a:solidFill>
                <a:latin typeface="Nunito"/>
                <a:ea typeface="Nunito"/>
                <a:cs typeface="Nunito"/>
                <a:sym typeface="Nunito"/>
              </a:rPr>
              <a:t> including icons by </a:t>
            </a:r>
            <a:r>
              <a:rPr lang="en" sz="1100" b="1">
                <a:solidFill>
                  <a:schemeClr val="lt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100">
                <a:solidFill>
                  <a:schemeClr val="lt1"/>
                </a:solidFill>
                <a:latin typeface="Nunito"/>
                <a:ea typeface="Nunito"/>
                <a:cs typeface="Nunito"/>
                <a:sym typeface="Nunito"/>
              </a:rPr>
              <a:t> and infographics &amp; images by </a:t>
            </a:r>
            <a:r>
              <a:rPr lang="en" sz="1100" b="1">
                <a:solidFill>
                  <a:schemeClr val="lt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100">
                <a:solidFill>
                  <a:schemeClr val="lt1"/>
                </a:solidFill>
                <a:latin typeface="Nunito"/>
                <a:ea typeface="Nunito"/>
                <a:cs typeface="Nunito"/>
                <a:sym typeface="Nunito"/>
              </a:rPr>
              <a:t>.</a:t>
            </a:r>
            <a:endParaRPr sz="1100">
              <a:solidFill>
                <a:schemeClr val="lt1"/>
              </a:solidFill>
              <a:latin typeface="Nunito"/>
              <a:ea typeface="Nunito"/>
              <a:cs typeface="Nunito"/>
              <a:sym typeface="Nunito"/>
            </a:endParaRPr>
          </a:p>
        </p:txBody>
      </p:sp>
      <p:grpSp>
        <p:nvGrpSpPr>
          <p:cNvPr id="338" name="Google Shape;338;p22"/>
          <p:cNvGrpSpPr/>
          <p:nvPr/>
        </p:nvGrpSpPr>
        <p:grpSpPr>
          <a:xfrm rot="5400000">
            <a:off x="4488822" y="-811230"/>
            <a:ext cx="2350310" cy="2105244"/>
            <a:chOff x="-813174" y="1753753"/>
            <a:chExt cx="2701195" cy="2419543"/>
          </a:xfrm>
        </p:grpSpPr>
        <p:sp>
          <p:nvSpPr>
            <p:cNvPr id="339" name="Google Shape;339;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22"/>
            <p:cNvGrpSpPr/>
            <p:nvPr/>
          </p:nvGrpSpPr>
          <p:grpSpPr>
            <a:xfrm>
              <a:off x="-144996" y="1753753"/>
              <a:ext cx="821067" cy="1785140"/>
              <a:chOff x="5269250" y="2611925"/>
              <a:chExt cx="520750" cy="1132200"/>
            </a:xfrm>
          </p:grpSpPr>
          <p:sp>
            <p:nvSpPr>
              <p:cNvPr id="341" name="Google Shape;341;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2"/>
            <p:cNvGrpSpPr/>
            <p:nvPr/>
          </p:nvGrpSpPr>
          <p:grpSpPr>
            <a:xfrm rot="5165891">
              <a:off x="-51172" y="2432185"/>
              <a:ext cx="1070081" cy="1187666"/>
              <a:chOff x="6073625" y="2772425"/>
              <a:chExt cx="837925" cy="930000"/>
            </a:xfrm>
          </p:grpSpPr>
          <p:sp>
            <p:nvSpPr>
              <p:cNvPr id="350" name="Google Shape;350;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2"/>
            <p:cNvGrpSpPr/>
            <p:nvPr/>
          </p:nvGrpSpPr>
          <p:grpSpPr>
            <a:xfrm rot="4398606">
              <a:off x="-2434" y="2904431"/>
              <a:ext cx="1017753" cy="1214156"/>
              <a:chOff x="3711575" y="2879575"/>
              <a:chExt cx="753325" cy="898700"/>
            </a:xfrm>
          </p:grpSpPr>
          <p:sp>
            <p:nvSpPr>
              <p:cNvPr id="356" name="Google Shape;356;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2"/>
            <p:cNvGrpSpPr/>
            <p:nvPr/>
          </p:nvGrpSpPr>
          <p:grpSpPr>
            <a:xfrm>
              <a:off x="743200" y="2185888"/>
              <a:ext cx="113650" cy="99750"/>
              <a:chOff x="5042000" y="1255775"/>
              <a:chExt cx="113650" cy="99750"/>
            </a:xfrm>
          </p:grpSpPr>
          <p:sp>
            <p:nvSpPr>
              <p:cNvPr id="370" name="Google Shape;370;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2"/>
            <p:cNvGrpSpPr/>
            <p:nvPr/>
          </p:nvGrpSpPr>
          <p:grpSpPr>
            <a:xfrm>
              <a:off x="1198625" y="2537138"/>
              <a:ext cx="113650" cy="99750"/>
              <a:chOff x="5042000" y="1255775"/>
              <a:chExt cx="113650" cy="99750"/>
            </a:xfrm>
          </p:grpSpPr>
          <p:sp>
            <p:nvSpPr>
              <p:cNvPr id="374" name="Google Shape;374;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 name="Google Shape;377;p22"/>
          <p:cNvGrpSpPr/>
          <p:nvPr/>
        </p:nvGrpSpPr>
        <p:grpSpPr>
          <a:xfrm rot="5400000">
            <a:off x="-1058703" y="3551383"/>
            <a:ext cx="2350310" cy="2105244"/>
            <a:chOff x="-813174" y="1753753"/>
            <a:chExt cx="2701195" cy="2419543"/>
          </a:xfrm>
        </p:grpSpPr>
        <p:sp>
          <p:nvSpPr>
            <p:cNvPr id="378" name="Google Shape;378;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22"/>
            <p:cNvGrpSpPr/>
            <p:nvPr/>
          </p:nvGrpSpPr>
          <p:grpSpPr>
            <a:xfrm>
              <a:off x="-144996" y="1753753"/>
              <a:ext cx="821067" cy="1785140"/>
              <a:chOff x="5269250" y="2611925"/>
              <a:chExt cx="520750" cy="1132200"/>
            </a:xfrm>
          </p:grpSpPr>
          <p:sp>
            <p:nvSpPr>
              <p:cNvPr id="380" name="Google Shape;380;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22"/>
            <p:cNvGrpSpPr/>
            <p:nvPr/>
          </p:nvGrpSpPr>
          <p:grpSpPr>
            <a:xfrm rot="5165891">
              <a:off x="-51172" y="2432185"/>
              <a:ext cx="1070081" cy="1187666"/>
              <a:chOff x="6073625" y="2772425"/>
              <a:chExt cx="837925" cy="930000"/>
            </a:xfrm>
          </p:grpSpPr>
          <p:sp>
            <p:nvSpPr>
              <p:cNvPr id="389" name="Google Shape;389;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22"/>
            <p:cNvGrpSpPr/>
            <p:nvPr/>
          </p:nvGrpSpPr>
          <p:grpSpPr>
            <a:xfrm rot="4398606">
              <a:off x="-2434" y="2904431"/>
              <a:ext cx="1017753" cy="1214156"/>
              <a:chOff x="3711575" y="2879575"/>
              <a:chExt cx="753325" cy="898700"/>
            </a:xfrm>
          </p:grpSpPr>
          <p:sp>
            <p:nvSpPr>
              <p:cNvPr id="395" name="Google Shape;395;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2"/>
            <p:cNvGrpSpPr/>
            <p:nvPr/>
          </p:nvGrpSpPr>
          <p:grpSpPr>
            <a:xfrm>
              <a:off x="743200" y="2185888"/>
              <a:ext cx="113650" cy="99750"/>
              <a:chOff x="5042000" y="1255775"/>
              <a:chExt cx="113650" cy="99750"/>
            </a:xfrm>
          </p:grpSpPr>
          <p:sp>
            <p:nvSpPr>
              <p:cNvPr id="409" name="Google Shape;40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22"/>
            <p:cNvGrpSpPr/>
            <p:nvPr/>
          </p:nvGrpSpPr>
          <p:grpSpPr>
            <a:xfrm>
              <a:off x="1198625" y="2537138"/>
              <a:ext cx="113650" cy="99750"/>
              <a:chOff x="5042000" y="1255775"/>
              <a:chExt cx="113650" cy="99750"/>
            </a:xfrm>
          </p:grpSpPr>
          <p:sp>
            <p:nvSpPr>
              <p:cNvPr id="413" name="Google Shape;41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6" name="Google Shape;416;p22"/>
          <p:cNvGrpSpPr/>
          <p:nvPr/>
        </p:nvGrpSpPr>
        <p:grpSpPr>
          <a:xfrm>
            <a:off x="7639303" y="2819375"/>
            <a:ext cx="1887256" cy="2550233"/>
            <a:chOff x="7679181" y="1254957"/>
            <a:chExt cx="1920480" cy="2595128"/>
          </a:xfrm>
        </p:grpSpPr>
        <p:grpSp>
          <p:nvGrpSpPr>
            <p:cNvPr id="417" name="Google Shape;417;p22"/>
            <p:cNvGrpSpPr/>
            <p:nvPr/>
          </p:nvGrpSpPr>
          <p:grpSpPr>
            <a:xfrm rot="-7760581">
              <a:off x="7904694" y="2312488"/>
              <a:ext cx="1194199" cy="1148422"/>
              <a:chOff x="4531600" y="1944475"/>
              <a:chExt cx="956750" cy="920075"/>
            </a:xfrm>
          </p:grpSpPr>
          <p:sp>
            <p:nvSpPr>
              <p:cNvPr id="418" name="Google Shape;418;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2"/>
            <p:cNvGrpSpPr/>
            <p:nvPr/>
          </p:nvGrpSpPr>
          <p:grpSpPr>
            <a:xfrm rot="-1110331">
              <a:off x="8152884" y="1407056"/>
              <a:ext cx="1221803" cy="1616571"/>
              <a:chOff x="5908250" y="536500"/>
              <a:chExt cx="793200" cy="1049550"/>
            </a:xfrm>
          </p:grpSpPr>
          <p:sp>
            <p:nvSpPr>
              <p:cNvPr id="426" name="Google Shape;426;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2"/>
            <p:cNvGrpSpPr/>
            <p:nvPr/>
          </p:nvGrpSpPr>
          <p:grpSpPr>
            <a:xfrm rot="-7159447">
              <a:off x="8478063" y="2524349"/>
              <a:ext cx="941689" cy="727305"/>
              <a:chOff x="5517750" y="1707725"/>
              <a:chExt cx="618800" cy="477925"/>
            </a:xfrm>
          </p:grpSpPr>
          <p:sp>
            <p:nvSpPr>
              <p:cNvPr id="433" name="Google Shape;433;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2"/>
            <p:cNvGrpSpPr/>
            <p:nvPr/>
          </p:nvGrpSpPr>
          <p:grpSpPr>
            <a:xfrm>
              <a:off x="8001025" y="2341963"/>
              <a:ext cx="113650" cy="99750"/>
              <a:chOff x="5042000" y="1255775"/>
              <a:chExt cx="113650" cy="99750"/>
            </a:xfrm>
          </p:grpSpPr>
          <p:sp>
            <p:nvSpPr>
              <p:cNvPr id="439" name="Google Shape;439;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22"/>
            <p:cNvGrpSpPr/>
            <p:nvPr/>
          </p:nvGrpSpPr>
          <p:grpSpPr>
            <a:xfrm>
              <a:off x="7778175" y="3202738"/>
              <a:ext cx="113650" cy="99750"/>
              <a:chOff x="5042000" y="1255775"/>
              <a:chExt cx="113650" cy="99750"/>
            </a:xfrm>
          </p:grpSpPr>
          <p:sp>
            <p:nvSpPr>
              <p:cNvPr id="443" name="Google Shape;443;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6"/>
        <p:cNvGrpSpPr/>
        <p:nvPr/>
      </p:nvGrpSpPr>
      <p:grpSpPr>
        <a:xfrm>
          <a:off x="0" y="0"/>
          <a:ext cx="0" cy="0"/>
          <a:chOff x="0" y="0"/>
          <a:chExt cx="0" cy="0"/>
        </a:xfrm>
      </p:grpSpPr>
      <p:sp>
        <p:nvSpPr>
          <p:cNvPr id="447" name="Google Shape;447;p23"/>
          <p:cNvSpPr txBox="1">
            <a:spLocks noGrp="1"/>
          </p:cNvSpPr>
          <p:nvPr>
            <p:ph type="title"/>
          </p:nvPr>
        </p:nvSpPr>
        <p:spPr>
          <a:xfrm>
            <a:off x="2632795" y="2462018"/>
            <a:ext cx="3878400" cy="576000"/>
          </a:xfrm>
          <a:prstGeom prst="rect">
            <a:avLst/>
          </a:prstGeom>
        </p:spPr>
        <p:txBody>
          <a:bodyPr spcFirstLastPara="1" wrap="square" lIns="91425" tIns="91425" rIns="91425" bIns="91425" anchor="ctr" anchorCtr="0">
            <a:noAutofit/>
          </a:bodyPr>
          <a:lstStyle>
            <a:lvl1pPr lvl="0">
              <a:spcBef>
                <a:spcPts val="0"/>
              </a:spcBef>
              <a:spcAft>
                <a:spcPts val="0"/>
              </a:spcAft>
              <a:buNone/>
              <a:defRPr b="0">
                <a:solidFill>
                  <a:schemeClr val="accent1"/>
                </a:solidFill>
              </a:defRPr>
            </a:lvl1pPr>
            <a:lvl2pPr lvl="1">
              <a:spcBef>
                <a:spcPts val="0"/>
              </a:spcBef>
              <a:spcAft>
                <a:spcPts val="0"/>
              </a:spcAft>
              <a:buNone/>
              <a:defRPr b="0">
                <a:solidFill>
                  <a:schemeClr val="accent1"/>
                </a:solidFill>
                <a:latin typeface="Nunito"/>
                <a:ea typeface="Nunito"/>
                <a:cs typeface="Nunito"/>
                <a:sym typeface="Nunito"/>
              </a:defRPr>
            </a:lvl2pPr>
            <a:lvl3pPr lvl="2">
              <a:spcBef>
                <a:spcPts val="0"/>
              </a:spcBef>
              <a:spcAft>
                <a:spcPts val="0"/>
              </a:spcAft>
              <a:buNone/>
              <a:defRPr b="0">
                <a:solidFill>
                  <a:schemeClr val="accent1"/>
                </a:solidFill>
                <a:latin typeface="Nunito"/>
                <a:ea typeface="Nunito"/>
                <a:cs typeface="Nunito"/>
                <a:sym typeface="Nunito"/>
              </a:defRPr>
            </a:lvl3pPr>
            <a:lvl4pPr lvl="3">
              <a:spcBef>
                <a:spcPts val="0"/>
              </a:spcBef>
              <a:spcAft>
                <a:spcPts val="0"/>
              </a:spcAft>
              <a:buNone/>
              <a:defRPr b="0">
                <a:solidFill>
                  <a:schemeClr val="accent1"/>
                </a:solidFill>
                <a:latin typeface="Nunito"/>
                <a:ea typeface="Nunito"/>
                <a:cs typeface="Nunito"/>
                <a:sym typeface="Nunito"/>
              </a:defRPr>
            </a:lvl4pPr>
            <a:lvl5pPr lvl="4">
              <a:spcBef>
                <a:spcPts val="0"/>
              </a:spcBef>
              <a:spcAft>
                <a:spcPts val="0"/>
              </a:spcAft>
              <a:buNone/>
              <a:defRPr b="0">
                <a:solidFill>
                  <a:schemeClr val="accent1"/>
                </a:solidFill>
                <a:latin typeface="Nunito"/>
                <a:ea typeface="Nunito"/>
                <a:cs typeface="Nunito"/>
                <a:sym typeface="Nunito"/>
              </a:defRPr>
            </a:lvl5pPr>
            <a:lvl6pPr lvl="5">
              <a:spcBef>
                <a:spcPts val="0"/>
              </a:spcBef>
              <a:spcAft>
                <a:spcPts val="0"/>
              </a:spcAft>
              <a:buNone/>
              <a:defRPr b="0">
                <a:solidFill>
                  <a:schemeClr val="accent1"/>
                </a:solidFill>
                <a:latin typeface="Nunito"/>
                <a:ea typeface="Nunito"/>
                <a:cs typeface="Nunito"/>
                <a:sym typeface="Nunito"/>
              </a:defRPr>
            </a:lvl6pPr>
            <a:lvl7pPr lvl="6">
              <a:spcBef>
                <a:spcPts val="0"/>
              </a:spcBef>
              <a:spcAft>
                <a:spcPts val="0"/>
              </a:spcAft>
              <a:buNone/>
              <a:defRPr b="0">
                <a:solidFill>
                  <a:schemeClr val="accent1"/>
                </a:solidFill>
                <a:latin typeface="Nunito"/>
                <a:ea typeface="Nunito"/>
                <a:cs typeface="Nunito"/>
                <a:sym typeface="Nunito"/>
              </a:defRPr>
            </a:lvl7pPr>
            <a:lvl8pPr lvl="7">
              <a:spcBef>
                <a:spcPts val="0"/>
              </a:spcBef>
              <a:spcAft>
                <a:spcPts val="0"/>
              </a:spcAft>
              <a:buNone/>
              <a:defRPr b="0">
                <a:solidFill>
                  <a:schemeClr val="accent1"/>
                </a:solidFill>
                <a:latin typeface="Nunito"/>
                <a:ea typeface="Nunito"/>
                <a:cs typeface="Nunito"/>
                <a:sym typeface="Nunito"/>
              </a:defRPr>
            </a:lvl8pPr>
            <a:lvl9pPr lvl="8">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448" name="Google Shape;448;p23"/>
          <p:cNvGrpSpPr/>
          <p:nvPr/>
        </p:nvGrpSpPr>
        <p:grpSpPr>
          <a:xfrm>
            <a:off x="-1203356" y="1404269"/>
            <a:ext cx="3481571" cy="3118549"/>
            <a:chOff x="-813174" y="1753753"/>
            <a:chExt cx="2701195" cy="2419543"/>
          </a:xfrm>
        </p:grpSpPr>
        <p:sp>
          <p:nvSpPr>
            <p:cNvPr id="449" name="Google Shape;449;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23"/>
            <p:cNvGrpSpPr/>
            <p:nvPr/>
          </p:nvGrpSpPr>
          <p:grpSpPr>
            <a:xfrm>
              <a:off x="-144996" y="1753753"/>
              <a:ext cx="821067" cy="1785140"/>
              <a:chOff x="5269250" y="2611925"/>
              <a:chExt cx="520750" cy="1132200"/>
            </a:xfrm>
          </p:grpSpPr>
          <p:sp>
            <p:nvSpPr>
              <p:cNvPr id="451" name="Google Shape;451;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23"/>
            <p:cNvGrpSpPr/>
            <p:nvPr/>
          </p:nvGrpSpPr>
          <p:grpSpPr>
            <a:xfrm rot="5165891">
              <a:off x="-51172" y="2432185"/>
              <a:ext cx="1070081" cy="1187666"/>
              <a:chOff x="6073625" y="2772425"/>
              <a:chExt cx="837925" cy="930000"/>
            </a:xfrm>
          </p:grpSpPr>
          <p:sp>
            <p:nvSpPr>
              <p:cNvPr id="460" name="Google Shape;460;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23"/>
            <p:cNvGrpSpPr/>
            <p:nvPr/>
          </p:nvGrpSpPr>
          <p:grpSpPr>
            <a:xfrm rot="4398606">
              <a:off x="-2434" y="2904431"/>
              <a:ext cx="1017753" cy="1214156"/>
              <a:chOff x="3711575" y="2879575"/>
              <a:chExt cx="753325" cy="898700"/>
            </a:xfrm>
          </p:grpSpPr>
          <p:sp>
            <p:nvSpPr>
              <p:cNvPr id="466" name="Google Shape;466;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743200" y="2185888"/>
              <a:ext cx="113650" cy="99750"/>
              <a:chOff x="5042000" y="1255775"/>
              <a:chExt cx="113650" cy="99750"/>
            </a:xfrm>
          </p:grpSpPr>
          <p:sp>
            <p:nvSpPr>
              <p:cNvPr id="480" name="Google Shape;48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23"/>
            <p:cNvGrpSpPr/>
            <p:nvPr/>
          </p:nvGrpSpPr>
          <p:grpSpPr>
            <a:xfrm>
              <a:off x="1198625" y="2537138"/>
              <a:ext cx="113650" cy="99750"/>
              <a:chOff x="5042000" y="1255775"/>
              <a:chExt cx="113650" cy="99750"/>
            </a:xfrm>
          </p:grpSpPr>
          <p:sp>
            <p:nvSpPr>
              <p:cNvPr id="484" name="Google Shape;48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7" name="Google Shape;487;p23"/>
          <p:cNvGrpSpPr/>
          <p:nvPr/>
        </p:nvGrpSpPr>
        <p:grpSpPr>
          <a:xfrm>
            <a:off x="7018558" y="887256"/>
            <a:ext cx="2733883" cy="3368985"/>
            <a:chOff x="7588862" y="1559757"/>
            <a:chExt cx="2010799" cy="2477924"/>
          </a:xfrm>
        </p:grpSpPr>
        <p:grpSp>
          <p:nvGrpSpPr>
            <p:cNvPr id="488" name="Google Shape;488;p23"/>
            <p:cNvGrpSpPr/>
            <p:nvPr/>
          </p:nvGrpSpPr>
          <p:grpSpPr>
            <a:xfrm rot="-7760581">
              <a:off x="7904694" y="2312488"/>
              <a:ext cx="1194199" cy="1148422"/>
              <a:chOff x="4531600" y="1944475"/>
              <a:chExt cx="956750" cy="920075"/>
            </a:xfrm>
          </p:grpSpPr>
          <p:sp>
            <p:nvSpPr>
              <p:cNvPr id="489" name="Google Shape;489;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23"/>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23"/>
            <p:cNvGrpSpPr/>
            <p:nvPr/>
          </p:nvGrpSpPr>
          <p:grpSpPr>
            <a:xfrm rot="-1110331">
              <a:off x="8152884" y="1711856"/>
              <a:ext cx="1221803" cy="1616571"/>
              <a:chOff x="5845441" y="724157"/>
              <a:chExt cx="793200" cy="1049550"/>
            </a:xfrm>
          </p:grpSpPr>
          <p:sp>
            <p:nvSpPr>
              <p:cNvPr id="497" name="Google Shape;497;p23"/>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rot="-7159447">
              <a:off x="8503860" y="2580437"/>
              <a:ext cx="812207" cy="627289"/>
              <a:chOff x="5569342" y="1716318"/>
              <a:chExt cx="533715" cy="412203"/>
            </a:xfrm>
          </p:grpSpPr>
          <p:sp>
            <p:nvSpPr>
              <p:cNvPr id="504" name="Google Shape;504;p23"/>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23"/>
            <p:cNvGrpSpPr/>
            <p:nvPr/>
          </p:nvGrpSpPr>
          <p:grpSpPr>
            <a:xfrm>
              <a:off x="8001025" y="2341963"/>
              <a:ext cx="113650" cy="99750"/>
              <a:chOff x="5042000" y="1255775"/>
              <a:chExt cx="113650" cy="99750"/>
            </a:xfrm>
          </p:grpSpPr>
          <p:sp>
            <p:nvSpPr>
              <p:cNvPr id="510" name="Google Shape;51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3"/>
            <p:cNvGrpSpPr/>
            <p:nvPr/>
          </p:nvGrpSpPr>
          <p:grpSpPr>
            <a:xfrm>
              <a:off x="7778175" y="3202738"/>
              <a:ext cx="113650" cy="99750"/>
              <a:chOff x="5042000" y="1255775"/>
              <a:chExt cx="113650" cy="99750"/>
            </a:xfrm>
          </p:grpSpPr>
          <p:sp>
            <p:nvSpPr>
              <p:cNvPr id="514" name="Google Shape;51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7"/>
        <p:cNvGrpSpPr/>
        <p:nvPr/>
      </p:nvGrpSpPr>
      <p:grpSpPr>
        <a:xfrm>
          <a:off x="0" y="0"/>
          <a:ext cx="0" cy="0"/>
          <a:chOff x="0" y="0"/>
          <a:chExt cx="0" cy="0"/>
        </a:xfrm>
      </p:grpSpPr>
      <p:sp>
        <p:nvSpPr>
          <p:cNvPr id="518" name="Google Shape;518;p24"/>
          <p:cNvSpPr txBox="1">
            <a:spLocks noGrp="1"/>
          </p:cNvSpPr>
          <p:nvPr>
            <p:ph type="title"/>
          </p:nvPr>
        </p:nvSpPr>
        <p:spPr>
          <a:xfrm>
            <a:off x="2632795" y="2468880"/>
            <a:ext cx="38784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519" name="Google Shape;519;p24"/>
          <p:cNvGrpSpPr/>
          <p:nvPr/>
        </p:nvGrpSpPr>
        <p:grpSpPr>
          <a:xfrm>
            <a:off x="6865860" y="1496266"/>
            <a:ext cx="3018328" cy="2521666"/>
            <a:chOff x="6865860" y="1496266"/>
            <a:chExt cx="3018328" cy="2521666"/>
          </a:xfrm>
        </p:grpSpPr>
        <p:grpSp>
          <p:nvGrpSpPr>
            <p:cNvPr id="520" name="Google Shape;520;p24"/>
            <p:cNvGrpSpPr/>
            <p:nvPr/>
          </p:nvGrpSpPr>
          <p:grpSpPr>
            <a:xfrm rot="-4541450">
              <a:off x="8039638" y="2532038"/>
              <a:ext cx="1262885" cy="1401657"/>
              <a:chOff x="7832525" y="3078325"/>
              <a:chExt cx="837925" cy="930000"/>
            </a:xfrm>
          </p:grpSpPr>
          <p:sp>
            <p:nvSpPr>
              <p:cNvPr id="521" name="Google Shape;521;p24"/>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24"/>
            <p:cNvGrpSpPr/>
            <p:nvPr/>
          </p:nvGrpSpPr>
          <p:grpSpPr>
            <a:xfrm rot="-4132359">
              <a:off x="8248805" y="1611211"/>
              <a:ext cx="1325325" cy="1573506"/>
              <a:chOff x="4180300" y="2495950"/>
              <a:chExt cx="2052871" cy="2437292"/>
            </a:xfrm>
          </p:grpSpPr>
          <p:sp>
            <p:nvSpPr>
              <p:cNvPr id="527" name="Google Shape;527;p24"/>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24"/>
            <p:cNvGrpSpPr/>
            <p:nvPr/>
          </p:nvGrpSpPr>
          <p:grpSpPr>
            <a:xfrm rot="-5400000">
              <a:off x="7627727" y="1321910"/>
              <a:ext cx="1140312" cy="2664047"/>
              <a:chOff x="3325650" y="1967425"/>
              <a:chExt cx="775775" cy="1812400"/>
            </a:xfrm>
          </p:grpSpPr>
          <p:sp>
            <p:nvSpPr>
              <p:cNvPr id="546" name="Google Shape;546;p24"/>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100000">
              <a:off x="7329122" y="2886771"/>
              <a:ext cx="652398" cy="503875"/>
              <a:chOff x="5467375" y="2021125"/>
              <a:chExt cx="618800" cy="477925"/>
            </a:xfrm>
          </p:grpSpPr>
          <p:sp>
            <p:nvSpPr>
              <p:cNvPr id="565" name="Google Shape;565;p24"/>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24"/>
            <p:cNvGrpSpPr/>
            <p:nvPr/>
          </p:nvGrpSpPr>
          <p:grpSpPr>
            <a:xfrm>
              <a:off x="7184310" y="2945713"/>
              <a:ext cx="113650" cy="99750"/>
              <a:chOff x="5042000" y="1255775"/>
              <a:chExt cx="113650" cy="99750"/>
            </a:xfrm>
          </p:grpSpPr>
          <p:sp>
            <p:nvSpPr>
              <p:cNvPr id="571" name="Google Shape;571;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4"/>
            <p:cNvGrpSpPr/>
            <p:nvPr/>
          </p:nvGrpSpPr>
          <p:grpSpPr>
            <a:xfrm>
              <a:off x="8105385" y="1785088"/>
              <a:ext cx="113650" cy="99750"/>
              <a:chOff x="5042000" y="1255775"/>
              <a:chExt cx="113650" cy="99750"/>
            </a:xfrm>
          </p:grpSpPr>
          <p:sp>
            <p:nvSpPr>
              <p:cNvPr id="575" name="Google Shape;575;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4"/>
          <p:cNvGrpSpPr/>
          <p:nvPr/>
        </p:nvGrpSpPr>
        <p:grpSpPr>
          <a:xfrm>
            <a:off x="-364257" y="1716642"/>
            <a:ext cx="2640516" cy="1934470"/>
            <a:chOff x="-364257" y="1716642"/>
            <a:chExt cx="2640516" cy="1934470"/>
          </a:xfrm>
        </p:grpSpPr>
        <p:grpSp>
          <p:nvGrpSpPr>
            <p:cNvPr id="579" name="Google Shape;579;p24"/>
            <p:cNvGrpSpPr/>
            <p:nvPr/>
          </p:nvGrpSpPr>
          <p:grpSpPr>
            <a:xfrm rot="5400000">
              <a:off x="595578" y="1624046"/>
              <a:ext cx="720847" cy="2640516"/>
              <a:chOff x="1752050" y="2866875"/>
              <a:chExt cx="475775" cy="1742800"/>
            </a:xfrm>
          </p:grpSpPr>
          <p:sp>
            <p:nvSpPr>
              <p:cNvPr id="580" name="Google Shape;580;p24"/>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24"/>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24"/>
            <p:cNvGrpSpPr/>
            <p:nvPr/>
          </p:nvGrpSpPr>
          <p:grpSpPr>
            <a:xfrm rot="582567">
              <a:off x="-106165" y="1816891"/>
              <a:ext cx="1294561" cy="1244937"/>
              <a:chOff x="6624525" y="1838863"/>
              <a:chExt cx="956750" cy="920075"/>
            </a:xfrm>
          </p:grpSpPr>
          <p:sp>
            <p:nvSpPr>
              <p:cNvPr id="590" name="Google Shape;590;p24"/>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24"/>
            <p:cNvGrpSpPr/>
            <p:nvPr/>
          </p:nvGrpSpPr>
          <p:grpSpPr>
            <a:xfrm rot="5400000">
              <a:off x="-227254" y="2783000"/>
              <a:ext cx="979622" cy="756603"/>
              <a:chOff x="5419242" y="2066029"/>
              <a:chExt cx="618800" cy="477925"/>
            </a:xfrm>
          </p:grpSpPr>
          <p:sp>
            <p:nvSpPr>
              <p:cNvPr id="597" name="Google Shape;597;p24"/>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24"/>
            <p:cNvGrpSpPr/>
            <p:nvPr/>
          </p:nvGrpSpPr>
          <p:grpSpPr>
            <a:xfrm>
              <a:off x="1284110" y="2035613"/>
              <a:ext cx="113650" cy="99750"/>
              <a:chOff x="5042000" y="1255775"/>
              <a:chExt cx="113650" cy="99750"/>
            </a:xfrm>
          </p:grpSpPr>
          <p:sp>
            <p:nvSpPr>
              <p:cNvPr id="603" name="Google Shape;603;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4"/>
            <p:cNvGrpSpPr/>
            <p:nvPr/>
          </p:nvGrpSpPr>
          <p:grpSpPr>
            <a:xfrm>
              <a:off x="677660" y="3496188"/>
              <a:ext cx="113650" cy="99750"/>
              <a:chOff x="5042000" y="1255775"/>
              <a:chExt cx="113650" cy="99750"/>
            </a:xfrm>
          </p:grpSpPr>
          <p:sp>
            <p:nvSpPr>
              <p:cNvPr id="607" name="Google Shape;607;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1"/>
        <p:cNvGrpSpPr/>
        <p:nvPr/>
      </p:nvGrpSpPr>
      <p:grpSpPr>
        <a:xfrm>
          <a:off x="0" y="0"/>
          <a:ext cx="0" cy="0"/>
          <a:chOff x="0" y="0"/>
          <a:chExt cx="0" cy="0"/>
        </a:xfrm>
      </p:grpSpPr>
      <p:sp>
        <p:nvSpPr>
          <p:cNvPr id="612" name="Google Shape;612;p26"/>
          <p:cNvSpPr txBox="1">
            <a:spLocks noGrp="1"/>
          </p:cNvSpPr>
          <p:nvPr>
            <p:ph type="title"/>
          </p:nvPr>
        </p:nvSpPr>
        <p:spPr>
          <a:xfrm>
            <a:off x="4595650" y="407305"/>
            <a:ext cx="3698100" cy="54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endParaRPr/>
          </a:p>
        </p:txBody>
      </p:sp>
      <p:sp>
        <p:nvSpPr>
          <p:cNvPr id="613" name="Google Shape;613;p26"/>
          <p:cNvSpPr txBox="1">
            <a:spLocks noGrp="1"/>
          </p:cNvSpPr>
          <p:nvPr>
            <p:ph type="title" idx="2"/>
          </p:nvPr>
        </p:nvSpPr>
        <p:spPr>
          <a:xfrm>
            <a:off x="4595650" y="953000"/>
            <a:ext cx="3698100" cy="1060800"/>
          </a:xfrm>
          <a:prstGeom prst="rect">
            <a:avLst/>
          </a:prstGeom>
        </p:spPr>
        <p:txBody>
          <a:bodyPr spcFirstLastPara="1" wrap="square" lIns="91425" tIns="91425" rIns="91425" bIns="91425" anchor="t"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endParaRPr/>
          </a:p>
        </p:txBody>
      </p:sp>
      <p:sp>
        <p:nvSpPr>
          <p:cNvPr id="614" name="Google Shape;614;p26"/>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marR="38100" lvl="0" algn="ctr" rtl="0">
              <a:spcBef>
                <a:spcPts val="0"/>
              </a:spcBef>
              <a:spcAft>
                <a:spcPts val="0"/>
              </a:spcAft>
              <a:buNone/>
              <a:defRPr sz="1600"/>
            </a:lvl1pPr>
            <a:lvl2pPr marR="38100" lvl="1" algn="ctr" rtl="0">
              <a:spcBef>
                <a:spcPts val="0"/>
              </a:spcBef>
              <a:spcAft>
                <a:spcPts val="0"/>
              </a:spcAft>
              <a:buNone/>
              <a:defRPr sz="1600"/>
            </a:lvl2pPr>
            <a:lvl3pPr marR="38100" lvl="2" algn="ctr" rtl="0">
              <a:spcBef>
                <a:spcPts val="0"/>
              </a:spcBef>
              <a:spcAft>
                <a:spcPts val="0"/>
              </a:spcAft>
              <a:buNone/>
              <a:defRPr sz="1600"/>
            </a:lvl3pPr>
            <a:lvl4pPr marR="38100" lvl="3" algn="ctr" rtl="0">
              <a:spcBef>
                <a:spcPts val="0"/>
              </a:spcBef>
              <a:spcAft>
                <a:spcPts val="0"/>
              </a:spcAft>
              <a:buNone/>
              <a:defRPr sz="1600"/>
            </a:lvl4pPr>
            <a:lvl5pPr marR="38100" lvl="4" algn="ctr" rtl="0">
              <a:spcBef>
                <a:spcPts val="0"/>
              </a:spcBef>
              <a:spcAft>
                <a:spcPts val="0"/>
              </a:spcAft>
              <a:buNone/>
              <a:defRPr sz="1600"/>
            </a:lvl5pPr>
            <a:lvl6pPr marR="38100" lvl="5" algn="ctr" rtl="0">
              <a:spcBef>
                <a:spcPts val="0"/>
              </a:spcBef>
              <a:spcAft>
                <a:spcPts val="0"/>
              </a:spcAft>
              <a:buNone/>
              <a:defRPr sz="1600"/>
            </a:lvl6pPr>
            <a:lvl7pPr marR="38100" lvl="6" algn="ctr" rtl="0">
              <a:spcBef>
                <a:spcPts val="0"/>
              </a:spcBef>
              <a:spcAft>
                <a:spcPts val="0"/>
              </a:spcAft>
              <a:buNone/>
              <a:defRPr sz="1600"/>
            </a:lvl7pPr>
            <a:lvl8pPr marR="38100" lvl="7" algn="ctr" rtl="0">
              <a:spcBef>
                <a:spcPts val="0"/>
              </a:spcBef>
              <a:spcAft>
                <a:spcPts val="0"/>
              </a:spcAft>
              <a:buNone/>
              <a:defRPr sz="1600"/>
            </a:lvl8pPr>
            <a:lvl9pPr marR="38100" lvl="8" algn="ctr" rtl="0">
              <a:spcBef>
                <a:spcPts val="0"/>
              </a:spcBef>
              <a:spcAft>
                <a:spcPts val="0"/>
              </a:spcAft>
              <a:buNone/>
              <a:defRPr sz="1600"/>
            </a:lvl9pPr>
          </a:lstStyle>
          <a:p>
            <a:endParaRPr/>
          </a:p>
        </p:txBody>
      </p:sp>
      <p:sp>
        <p:nvSpPr>
          <p:cNvPr id="615" name="Google Shape;615;p26"/>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0"/>
        <p:cNvGrpSpPr/>
        <p:nvPr/>
      </p:nvGrpSpPr>
      <p:grpSpPr>
        <a:xfrm>
          <a:off x="0" y="0"/>
          <a:ext cx="0" cy="0"/>
          <a:chOff x="0" y="0"/>
          <a:chExt cx="0" cy="0"/>
        </a:xfrm>
      </p:grpSpPr>
      <p:sp>
        <p:nvSpPr>
          <p:cNvPr id="621" name="Google Shape;621;p27"/>
          <p:cNvSpPr txBox="1">
            <a:spLocks noGrp="1"/>
          </p:cNvSpPr>
          <p:nvPr>
            <p:ph type="title"/>
          </p:nvPr>
        </p:nvSpPr>
        <p:spPr>
          <a:xfrm>
            <a:off x="824613" y="3142867"/>
            <a:ext cx="3698100" cy="54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endParaRPr/>
          </a:p>
        </p:txBody>
      </p:sp>
      <p:sp>
        <p:nvSpPr>
          <p:cNvPr id="622" name="Google Shape;622;p27"/>
          <p:cNvSpPr txBox="1">
            <a:spLocks noGrp="1"/>
          </p:cNvSpPr>
          <p:nvPr>
            <p:ph type="title" idx="2"/>
          </p:nvPr>
        </p:nvSpPr>
        <p:spPr>
          <a:xfrm>
            <a:off x="824600" y="3688574"/>
            <a:ext cx="3698100" cy="9144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endParaRPr/>
          </a:p>
        </p:txBody>
      </p:sp>
      <p:sp>
        <p:nvSpPr>
          <p:cNvPr id="623" name="Google Shape;623;p27"/>
          <p:cNvSpPr txBox="1">
            <a:spLocks noGrp="1"/>
          </p:cNvSpPr>
          <p:nvPr>
            <p:ph type="subTitle" idx="1"/>
          </p:nvPr>
        </p:nvSpPr>
        <p:spPr>
          <a:xfrm>
            <a:off x="4887538" y="1234737"/>
            <a:ext cx="3045900" cy="2225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24" name="Google Shape;624;p27"/>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8"/>
        <p:cNvGrpSpPr/>
        <p:nvPr/>
      </p:nvGrpSpPr>
      <p:grpSpPr>
        <a:xfrm>
          <a:off x="0" y="0"/>
          <a:ext cx="0" cy="0"/>
          <a:chOff x="0" y="0"/>
          <a:chExt cx="0" cy="0"/>
        </a:xfrm>
      </p:grpSpPr>
      <p:sp>
        <p:nvSpPr>
          <p:cNvPr id="629" name="Google Shape;629;p28"/>
          <p:cNvSpPr txBox="1">
            <a:spLocks noGrp="1"/>
          </p:cNvSpPr>
          <p:nvPr>
            <p:ph type="title"/>
          </p:nvPr>
        </p:nvSpPr>
        <p:spPr>
          <a:xfrm>
            <a:off x="951350" y="411480"/>
            <a:ext cx="3698100" cy="54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endParaRPr/>
          </a:p>
        </p:txBody>
      </p:sp>
      <p:sp>
        <p:nvSpPr>
          <p:cNvPr id="630" name="Google Shape;630;p28"/>
          <p:cNvSpPr txBox="1">
            <a:spLocks noGrp="1"/>
          </p:cNvSpPr>
          <p:nvPr>
            <p:ph type="title" idx="2"/>
          </p:nvPr>
        </p:nvSpPr>
        <p:spPr>
          <a:xfrm>
            <a:off x="951338" y="1023540"/>
            <a:ext cx="3698100" cy="850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endParaRPr/>
          </a:p>
        </p:txBody>
      </p:sp>
      <p:sp>
        <p:nvSpPr>
          <p:cNvPr id="631" name="Google Shape;631;p28"/>
          <p:cNvSpPr txBox="1">
            <a:spLocks noGrp="1"/>
          </p:cNvSpPr>
          <p:nvPr>
            <p:ph type="subTitle" idx="1"/>
          </p:nvPr>
        </p:nvSpPr>
        <p:spPr>
          <a:xfrm>
            <a:off x="4887538" y="1234737"/>
            <a:ext cx="3045900" cy="2225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32" name="Google Shape;632;p28"/>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8"/>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8"/>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7"/>
        <p:cNvGrpSpPr/>
        <p:nvPr/>
      </p:nvGrpSpPr>
      <p:grpSpPr>
        <a:xfrm>
          <a:off x="0" y="0"/>
          <a:ext cx="0" cy="0"/>
          <a:chOff x="0" y="0"/>
          <a:chExt cx="0" cy="0"/>
        </a:xfrm>
      </p:grpSpPr>
      <p:sp>
        <p:nvSpPr>
          <p:cNvPr id="638" name="Google Shape;638;p29"/>
          <p:cNvSpPr txBox="1">
            <a:spLocks noGrp="1"/>
          </p:cNvSpPr>
          <p:nvPr>
            <p:ph type="title"/>
          </p:nvPr>
        </p:nvSpPr>
        <p:spPr>
          <a:xfrm>
            <a:off x="3741141" y="1251010"/>
            <a:ext cx="3698100" cy="54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endParaRPr/>
          </a:p>
        </p:txBody>
      </p:sp>
      <p:sp>
        <p:nvSpPr>
          <p:cNvPr id="639" name="Google Shape;639;p29"/>
          <p:cNvSpPr txBox="1">
            <a:spLocks noGrp="1"/>
          </p:cNvSpPr>
          <p:nvPr>
            <p:ph type="title" idx="2"/>
          </p:nvPr>
        </p:nvSpPr>
        <p:spPr>
          <a:xfrm>
            <a:off x="3741138" y="1796712"/>
            <a:ext cx="3698100" cy="8508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endParaRPr/>
          </a:p>
        </p:txBody>
      </p:sp>
      <p:sp>
        <p:nvSpPr>
          <p:cNvPr id="640" name="Google Shape;640;p29"/>
          <p:cNvSpPr txBox="1">
            <a:spLocks noGrp="1"/>
          </p:cNvSpPr>
          <p:nvPr>
            <p:ph type="subTitle" idx="1"/>
          </p:nvPr>
        </p:nvSpPr>
        <p:spPr>
          <a:xfrm>
            <a:off x="1976800" y="3326588"/>
            <a:ext cx="4894200" cy="799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41" name="Google Shape;641;p29"/>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6"/>
        <p:cNvGrpSpPr/>
        <p:nvPr/>
      </p:nvGrpSpPr>
      <p:grpSpPr>
        <a:xfrm>
          <a:off x="0" y="0"/>
          <a:ext cx="0" cy="0"/>
          <a:chOff x="0" y="0"/>
          <a:chExt cx="0" cy="0"/>
        </a:xfrm>
      </p:grpSpPr>
      <p:sp>
        <p:nvSpPr>
          <p:cNvPr id="647" name="Google Shape;647;p30"/>
          <p:cNvSpPr txBox="1">
            <a:spLocks noGrp="1"/>
          </p:cNvSpPr>
          <p:nvPr>
            <p:ph type="title"/>
          </p:nvPr>
        </p:nvSpPr>
        <p:spPr>
          <a:xfrm>
            <a:off x="1383563" y="1246439"/>
            <a:ext cx="3111900" cy="54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endParaRPr/>
          </a:p>
        </p:txBody>
      </p:sp>
      <p:sp>
        <p:nvSpPr>
          <p:cNvPr id="648" name="Google Shape;648;p30"/>
          <p:cNvSpPr txBox="1">
            <a:spLocks noGrp="1"/>
          </p:cNvSpPr>
          <p:nvPr>
            <p:ph type="title" idx="2"/>
          </p:nvPr>
        </p:nvSpPr>
        <p:spPr>
          <a:xfrm>
            <a:off x="1383563" y="1792139"/>
            <a:ext cx="3111900" cy="8508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None/>
              <a:defRPr sz="7000">
                <a:solidFill>
                  <a:schemeClr val="lt1"/>
                </a:solidFill>
              </a:defRPr>
            </a:lvl1pPr>
            <a:lvl2pPr lvl="1" rtl="0">
              <a:lnSpc>
                <a:spcPct val="50000"/>
              </a:lnSpc>
              <a:spcBef>
                <a:spcPts val="0"/>
              </a:spcBef>
              <a:spcAft>
                <a:spcPts val="0"/>
              </a:spcAft>
              <a:buNone/>
              <a:defRPr sz="7000"/>
            </a:lvl2pPr>
            <a:lvl3pPr lvl="2" rtl="0">
              <a:lnSpc>
                <a:spcPct val="50000"/>
              </a:lnSpc>
              <a:spcBef>
                <a:spcPts val="0"/>
              </a:spcBef>
              <a:spcAft>
                <a:spcPts val="0"/>
              </a:spcAft>
              <a:buNone/>
              <a:defRPr sz="7000"/>
            </a:lvl3pPr>
            <a:lvl4pPr lvl="3" rtl="0">
              <a:lnSpc>
                <a:spcPct val="50000"/>
              </a:lnSpc>
              <a:spcBef>
                <a:spcPts val="0"/>
              </a:spcBef>
              <a:spcAft>
                <a:spcPts val="0"/>
              </a:spcAft>
              <a:buNone/>
              <a:defRPr sz="7000"/>
            </a:lvl4pPr>
            <a:lvl5pPr lvl="4" rtl="0">
              <a:lnSpc>
                <a:spcPct val="50000"/>
              </a:lnSpc>
              <a:spcBef>
                <a:spcPts val="0"/>
              </a:spcBef>
              <a:spcAft>
                <a:spcPts val="0"/>
              </a:spcAft>
              <a:buNone/>
              <a:defRPr sz="7000"/>
            </a:lvl5pPr>
            <a:lvl6pPr lvl="5" rtl="0">
              <a:lnSpc>
                <a:spcPct val="50000"/>
              </a:lnSpc>
              <a:spcBef>
                <a:spcPts val="0"/>
              </a:spcBef>
              <a:spcAft>
                <a:spcPts val="0"/>
              </a:spcAft>
              <a:buNone/>
              <a:defRPr sz="7000"/>
            </a:lvl6pPr>
            <a:lvl7pPr lvl="6" rtl="0">
              <a:lnSpc>
                <a:spcPct val="50000"/>
              </a:lnSpc>
              <a:spcBef>
                <a:spcPts val="0"/>
              </a:spcBef>
              <a:spcAft>
                <a:spcPts val="0"/>
              </a:spcAft>
              <a:buNone/>
              <a:defRPr sz="7000"/>
            </a:lvl7pPr>
            <a:lvl8pPr lvl="7" rtl="0">
              <a:lnSpc>
                <a:spcPct val="50000"/>
              </a:lnSpc>
              <a:spcBef>
                <a:spcPts val="0"/>
              </a:spcBef>
              <a:spcAft>
                <a:spcPts val="0"/>
              </a:spcAft>
              <a:buNone/>
              <a:defRPr sz="7000"/>
            </a:lvl8pPr>
            <a:lvl9pPr lvl="8" rtl="0">
              <a:lnSpc>
                <a:spcPct val="50000"/>
              </a:lnSpc>
              <a:spcBef>
                <a:spcPts val="0"/>
              </a:spcBef>
              <a:spcAft>
                <a:spcPts val="0"/>
              </a:spcAft>
              <a:buNone/>
              <a:defRPr sz="7000"/>
            </a:lvl9pPr>
          </a:lstStyle>
          <a:p>
            <a:endParaRPr/>
          </a:p>
        </p:txBody>
      </p:sp>
      <p:sp>
        <p:nvSpPr>
          <p:cNvPr id="649" name="Google Shape;649;p30"/>
          <p:cNvSpPr txBox="1">
            <a:spLocks noGrp="1"/>
          </p:cNvSpPr>
          <p:nvPr>
            <p:ph type="subTitle" idx="1"/>
          </p:nvPr>
        </p:nvSpPr>
        <p:spPr>
          <a:xfrm>
            <a:off x="1446550" y="3236825"/>
            <a:ext cx="5757000" cy="902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50" name="Google Shape;650;p30"/>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0"/>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0"/>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0"/>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13309" y="1901952"/>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5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4597000" y="2751425"/>
            <a:ext cx="2407200" cy="15864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sz="1600">
                <a:solidFill>
                  <a:schemeClr val="accent6"/>
                </a:solidFill>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6"/>
        <p:cNvGrpSpPr/>
        <p:nvPr/>
      </p:nvGrpSpPr>
      <p:grpSpPr>
        <a:xfrm>
          <a:off x="0" y="0"/>
          <a:ext cx="0" cy="0"/>
          <a:chOff x="0" y="0"/>
          <a:chExt cx="0" cy="0"/>
        </a:xfrm>
      </p:grpSpPr>
      <p:sp>
        <p:nvSpPr>
          <p:cNvPr id="657" name="Google Shape;657;p32"/>
          <p:cNvSpPr txBox="1">
            <a:spLocks noGrp="1"/>
          </p:cNvSpPr>
          <p:nvPr>
            <p:ph type="title"/>
          </p:nvPr>
        </p:nvSpPr>
        <p:spPr>
          <a:xfrm>
            <a:off x="3568800" y="536375"/>
            <a:ext cx="2704800" cy="1279800"/>
          </a:xfrm>
          <a:prstGeom prst="rect">
            <a:avLst/>
          </a:prstGeom>
        </p:spPr>
        <p:txBody>
          <a:bodyPr spcFirstLastPara="1" wrap="square" lIns="91425" tIns="91425" rIns="91425" bIns="91425" anchor="ctr" anchorCtr="0">
            <a:noAutofit/>
          </a:bodyPr>
          <a:lstStyle>
            <a:lvl1pPr marR="38100" lvl="0">
              <a:spcBef>
                <a:spcPts val="0"/>
              </a:spcBef>
              <a:spcAft>
                <a:spcPts val="0"/>
              </a:spcAft>
              <a:buNone/>
              <a:defRPr sz="1600" b="0">
                <a:latin typeface="Nunito"/>
                <a:ea typeface="Nunito"/>
                <a:cs typeface="Nunito"/>
                <a:sym typeface="Nunito"/>
              </a:defRPr>
            </a:lvl1pPr>
            <a:lvl2pPr marR="38100" lvl="1">
              <a:spcBef>
                <a:spcPts val="0"/>
              </a:spcBef>
              <a:spcAft>
                <a:spcPts val="0"/>
              </a:spcAft>
              <a:buNone/>
              <a:defRPr sz="1600" b="0">
                <a:latin typeface="Nunito"/>
                <a:ea typeface="Nunito"/>
                <a:cs typeface="Nunito"/>
                <a:sym typeface="Nunito"/>
              </a:defRPr>
            </a:lvl2pPr>
            <a:lvl3pPr marR="38100" lvl="2">
              <a:spcBef>
                <a:spcPts val="0"/>
              </a:spcBef>
              <a:spcAft>
                <a:spcPts val="0"/>
              </a:spcAft>
              <a:buNone/>
              <a:defRPr sz="1600" b="0">
                <a:latin typeface="Nunito"/>
                <a:ea typeface="Nunito"/>
                <a:cs typeface="Nunito"/>
                <a:sym typeface="Nunito"/>
              </a:defRPr>
            </a:lvl3pPr>
            <a:lvl4pPr marR="38100" lvl="3">
              <a:spcBef>
                <a:spcPts val="0"/>
              </a:spcBef>
              <a:spcAft>
                <a:spcPts val="0"/>
              </a:spcAft>
              <a:buNone/>
              <a:defRPr sz="1600" b="0">
                <a:latin typeface="Nunito"/>
                <a:ea typeface="Nunito"/>
                <a:cs typeface="Nunito"/>
                <a:sym typeface="Nunito"/>
              </a:defRPr>
            </a:lvl4pPr>
            <a:lvl5pPr marR="38100" lvl="4">
              <a:spcBef>
                <a:spcPts val="0"/>
              </a:spcBef>
              <a:spcAft>
                <a:spcPts val="0"/>
              </a:spcAft>
              <a:buNone/>
              <a:defRPr sz="1600" b="0">
                <a:latin typeface="Nunito"/>
                <a:ea typeface="Nunito"/>
                <a:cs typeface="Nunito"/>
                <a:sym typeface="Nunito"/>
              </a:defRPr>
            </a:lvl5pPr>
            <a:lvl6pPr marR="38100" lvl="5">
              <a:spcBef>
                <a:spcPts val="0"/>
              </a:spcBef>
              <a:spcAft>
                <a:spcPts val="0"/>
              </a:spcAft>
              <a:buNone/>
              <a:defRPr sz="1600" b="0">
                <a:latin typeface="Nunito"/>
                <a:ea typeface="Nunito"/>
                <a:cs typeface="Nunito"/>
                <a:sym typeface="Nunito"/>
              </a:defRPr>
            </a:lvl6pPr>
            <a:lvl7pPr marR="38100" lvl="6">
              <a:spcBef>
                <a:spcPts val="0"/>
              </a:spcBef>
              <a:spcAft>
                <a:spcPts val="0"/>
              </a:spcAft>
              <a:buNone/>
              <a:defRPr sz="1600" b="0">
                <a:latin typeface="Nunito"/>
                <a:ea typeface="Nunito"/>
                <a:cs typeface="Nunito"/>
                <a:sym typeface="Nunito"/>
              </a:defRPr>
            </a:lvl7pPr>
            <a:lvl8pPr marR="38100" lvl="7">
              <a:spcBef>
                <a:spcPts val="0"/>
              </a:spcBef>
              <a:spcAft>
                <a:spcPts val="0"/>
              </a:spcAft>
              <a:buNone/>
              <a:defRPr sz="1600" b="0">
                <a:latin typeface="Nunito"/>
                <a:ea typeface="Nunito"/>
                <a:cs typeface="Nunito"/>
                <a:sym typeface="Nunito"/>
              </a:defRPr>
            </a:lvl8pPr>
            <a:lvl9pPr marR="38100" lvl="8">
              <a:spcBef>
                <a:spcPts val="0"/>
              </a:spcBef>
              <a:spcAft>
                <a:spcPts val="0"/>
              </a:spcAft>
              <a:buNone/>
              <a:defRPr sz="1600" b="0">
                <a:latin typeface="Nunito"/>
                <a:ea typeface="Nunito"/>
                <a:cs typeface="Nunito"/>
                <a:sym typeface="Nuni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5504688" y="2139696"/>
            <a:ext cx="2368200" cy="640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lt1"/>
              </a:buClr>
              <a:buSzPts val="1400"/>
              <a:buChar char="●"/>
              <a:defRPr>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30" name="Google Shape;30;p5"/>
          <p:cNvSpPr txBox="1">
            <a:spLocks noGrp="1"/>
          </p:cNvSpPr>
          <p:nvPr>
            <p:ph type="body" idx="2"/>
          </p:nvPr>
        </p:nvSpPr>
        <p:spPr>
          <a:xfrm>
            <a:off x="1709928" y="2139696"/>
            <a:ext cx="2368200" cy="640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lt1"/>
              </a:buClr>
              <a:buSzPts val="1400"/>
              <a:buChar char="●"/>
              <a:defRPr>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31" name="Google Shape;31;p5"/>
          <p:cNvSpPr txBox="1">
            <a:spLocks noGrp="1"/>
          </p:cNvSpPr>
          <p:nvPr>
            <p:ph type="title" idx="3"/>
          </p:nvPr>
        </p:nvSpPr>
        <p:spPr>
          <a:xfrm>
            <a:off x="1453896" y="1271016"/>
            <a:ext cx="2432400" cy="375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32" name="Google Shape;32;p5"/>
          <p:cNvSpPr txBox="1">
            <a:spLocks noGrp="1"/>
          </p:cNvSpPr>
          <p:nvPr>
            <p:ph type="title" idx="4"/>
          </p:nvPr>
        </p:nvSpPr>
        <p:spPr>
          <a:xfrm>
            <a:off x="5252796" y="1271016"/>
            <a:ext cx="2432400" cy="375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713225" y="539500"/>
            <a:ext cx="7717500" cy="5760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2292813" y="1450913"/>
            <a:ext cx="2313300" cy="1784100"/>
          </a:xfrm>
          <a:prstGeom prst="rect">
            <a:avLst/>
          </a:prstGeom>
        </p:spPr>
        <p:txBody>
          <a:bodyPr spcFirstLastPara="1" wrap="square" lIns="91425" tIns="91425" rIns="91425" bIns="91425" anchor="ctr" anchorCtr="0">
            <a:noAutofit/>
          </a:bodyPr>
          <a:lstStyle>
            <a:lvl1pPr marL="457200" lvl="0" indent="-304800" algn="ctr">
              <a:spcBef>
                <a:spcPts val="0"/>
              </a:spcBef>
              <a:spcAft>
                <a:spcPts val="0"/>
              </a:spcAft>
              <a:buSzPts val="1200"/>
              <a:buChar char="●"/>
              <a:defRPr sz="2000"/>
            </a:lvl1pPr>
            <a:lvl2pPr marL="914400" lvl="1" indent="-304800" algn="ctr">
              <a:spcBef>
                <a:spcPts val="1600"/>
              </a:spcBef>
              <a:spcAft>
                <a:spcPts val="0"/>
              </a:spcAft>
              <a:buSzPts val="1200"/>
              <a:buChar char="○"/>
              <a:defRPr sz="1200"/>
            </a:lvl2pPr>
            <a:lvl3pPr marL="1371600" lvl="2" indent="-304800" algn="ctr">
              <a:spcBef>
                <a:spcPts val="1600"/>
              </a:spcBef>
              <a:spcAft>
                <a:spcPts val="0"/>
              </a:spcAft>
              <a:buSzPts val="1200"/>
              <a:buChar char="■"/>
              <a:defRPr sz="1200"/>
            </a:lvl3pPr>
            <a:lvl4pPr marL="1828800" lvl="3" indent="-304800" algn="ctr">
              <a:spcBef>
                <a:spcPts val="1600"/>
              </a:spcBef>
              <a:spcAft>
                <a:spcPts val="0"/>
              </a:spcAft>
              <a:buSzPts val="1200"/>
              <a:buChar char="●"/>
              <a:defRPr sz="1200"/>
            </a:lvl4pPr>
            <a:lvl5pPr marL="2286000" lvl="4" indent="-304800" algn="ctr">
              <a:spcBef>
                <a:spcPts val="1600"/>
              </a:spcBef>
              <a:spcAft>
                <a:spcPts val="0"/>
              </a:spcAft>
              <a:buSzPts val="1200"/>
              <a:buChar char="○"/>
              <a:defRPr sz="1200"/>
            </a:lvl5pPr>
            <a:lvl6pPr marL="2743200" lvl="5" indent="-304800" algn="ctr">
              <a:spcBef>
                <a:spcPts val="1600"/>
              </a:spcBef>
              <a:spcAft>
                <a:spcPts val="0"/>
              </a:spcAft>
              <a:buSzPts val="1200"/>
              <a:buChar char="■"/>
              <a:defRPr sz="1200"/>
            </a:lvl6pPr>
            <a:lvl7pPr marL="3200400" lvl="6" indent="-304800" algn="ctr">
              <a:spcBef>
                <a:spcPts val="1600"/>
              </a:spcBef>
              <a:spcAft>
                <a:spcPts val="0"/>
              </a:spcAft>
              <a:buSzPts val="1200"/>
              <a:buChar char="●"/>
              <a:defRPr sz="1200"/>
            </a:lvl7pPr>
            <a:lvl8pPr marL="3657600" lvl="7" indent="-304800" algn="ctr">
              <a:spcBef>
                <a:spcPts val="1600"/>
              </a:spcBef>
              <a:spcAft>
                <a:spcPts val="0"/>
              </a:spcAft>
              <a:buSzPts val="1200"/>
              <a:buChar char="○"/>
              <a:defRPr sz="1200"/>
            </a:lvl8pPr>
            <a:lvl9pPr marL="4114800" lvl="8" indent="-304800" algn="ctr">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151975" y="1743288"/>
            <a:ext cx="3415200" cy="1576500"/>
          </a:xfrm>
          <a:prstGeom prst="rect">
            <a:avLst/>
          </a:prstGeom>
        </p:spPr>
        <p:txBody>
          <a:bodyPr spcFirstLastPara="1" wrap="square" lIns="91425" tIns="91425" rIns="91425" bIns="91425" anchor="t" anchorCtr="0">
            <a:noAutofit/>
          </a:bodyPr>
          <a:lstStyle>
            <a:lvl1pPr lvl="0">
              <a:lnSpc>
                <a:spcPct val="50000"/>
              </a:lnSpc>
              <a:spcBef>
                <a:spcPts val="0"/>
              </a:spcBef>
              <a:spcAft>
                <a:spcPts val="0"/>
              </a:spcAft>
              <a:buSzPts val="4800"/>
              <a:buNone/>
              <a:defRPr sz="10000">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slide" Target="slide4.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rainpop.com/science/earthsystem/climatechange/"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jpg"/><Relationship Id="rId5" Type="http://schemas.openxmlformats.org/officeDocument/2006/relationships/slide" Target="slide10.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hyperlink" Target="https://soraapp.com/welcome/login/310229"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galeapps.gale.com/apps/auth?userGroupName=nysl_me_27_137&amp;origURL=https%3A%2F%2Fgo.gale.com%2Fps%2Fstart.do%3Fp%3DMSIC%26u%3Dnysl_me_27_137&amp;prodId=MSIC" TargetMode="External"/><Relationship Id="rId5" Type="http://schemas.openxmlformats.org/officeDocument/2006/relationships/slide" Target="slide11.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33"/>
          <p:cNvGrpSpPr/>
          <p:nvPr/>
        </p:nvGrpSpPr>
        <p:grpSpPr>
          <a:xfrm>
            <a:off x="731520" y="822960"/>
            <a:ext cx="3063294" cy="3461946"/>
            <a:chOff x="807514" y="821316"/>
            <a:chExt cx="3062988" cy="3480392"/>
          </a:xfrm>
        </p:grpSpPr>
        <p:grpSp>
          <p:nvGrpSpPr>
            <p:cNvPr id="663" name="Google Shape;663;p33"/>
            <p:cNvGrpSpPr/>
            <p:nvPr/>
          </p:nvGrpSpPr>
          <p:grpSpPr>
            <a:xfrm>
              <a:off x="807514" y="821316"/>
              <a:ext cx="3062988" cy="1781411"/>
              <a:chOff x="640276" y="674499"/>
              <a:chExt cx="6947126" cy="4058809"/>
            </a:xfrm>
          </p:grpSpPr>
          <p:grpSp>
            <p:nvGrpSpPr>
              <p:cNvPr id="664" name="Google Shape;664;p33"/>
              <p:cNvGrpSpPr/>
              <p:nvPr/>
            </p:nvGrpSpPr>
            <p:grpSpPr>
              <a:xfrm>
                <a:off x="7012119" y="4163474"/>
                <a:ext cx="575002" cy="496567"/>
                <a:chOff x="5218225" y="1474825"/>
                <a:chExt cx="259700" cy="224275"/>
              </a:xfrm>
            </p:grpSpPr>
            <p:sp>
              <p:nvSpPr>
                <p:cNvPr id="665" name="Google Shape;665;p33"/>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33"/>
              <p:cNvGrpSpPr/>
              <p:nvPr/>
            </p:nvGrpSpPr>
            <p:grpSpPr>
              <a:xfrm>
                <a:off x="6323195" y="1928748"/>
                <a:ext cx="251632" cy="220856"/>
                <a:chOff x="5042000" y="1255775"/>
                <a:chExt cx="113650" cy="99750"/>
              </a:xfrm>
            </p:grpSpPr>
            <p:sp>
              <p:nvSpPr>
                <p:cNvPr id="671" name="Google Shape;671;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3"/>
              <p:cNvGrpSpPr/>
              <p:nvPr/>
            </p:nvGrpSpPr>
            <p:grpSpPr>
              <a:xfrm rot="-5400000">
                <a:off x="5180808" y="1061658"/>
                <a:ext cx="575002" cy="496567"/>
                <a:chOff x="5218225" y="1474825"/>
                <a:chExt cx="259700" cy="224275"/>
              </a:xfrm>
            </p:grpSpPr>
            <p:sp>
              <p:nvSpPr>
                <p:cNvPr id="675" name="Google Shape;675;p33"/>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3"/>
              <p:cNvGrpSpPr/>
              <p:nvPr/>
            </p:nvGrpSpPr>
            <p:grpSpPr>
              <a:xfrm rot="10800000">
                <a:off x="1449245" y="1613944"/>
                <a:ext cx="575002" cy="496567"/>
                <a:chOff x="5218225" y="1474825"/>
                <a:chExt cx="259700" cy="224275"/>
              </a:xfrm>
            </p:grpSpPr>
            <p:sp>
              <p:nvSpPr>
                <p:cNvPr id="681" name="Google Shape;681;p33"/>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33"/>
              <p:cNvGrpSpPr/>
              <p:nvPr/>
            </p:nvGrpSpPr>
            <p:grpSpPr>
              <a:xfrm>
                <a:off x="3039726" y="1199520"/>
                <a:ext cx="251632" cy="220856"/>
                <a:chOff x="5042000" y="1255775"/>
                <a:chExt cx="113650" cy="99750"/>
              </a:xfrm>
            </p:grpSpPr>
            <p:sp>
              <p:nvSpPr>
                <p:cNvPr id="687" name="Google Shape;68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3"/>
              <p:cNvGrpSpPr/>
              <p:nvPr/>
            </p:nvGrpSpPr>
            <p:grpSpPr>
              <a:xfrm>
                <a:off x="937479" y="2697722"/>
                <a:ext cx="251632" cy="220856"/>
                <a:chOff x="5042000" y="1131200"/>
                <a:chExt cx="113650" cy="99750"/>
              </a:xfrm>
            </p:grpSpPr>
            <p:sp>
              <p:nvSpPr>
                <p:cNvPr id="691" name="Google Shape;691;p33"/>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3"/>
              <p:cNvGrpSpPr/>
              <p:nvPr/>
            </p:nvGrpSpPr>
            <p:grpSpPr>
              <a:xfrm rot="-5400000">
                <a:off x="1157650" y="3785607"/>
                <a:ext cx="569027" cy="706699"/>
                <a:chOff x="6095413" y="2311605"/>
                <a:chExt cx="257002" cy="319181"/>
              </a:xfrm>
            </p:grpSpPr>
            <p:sp>
              <p:nvSpPr>
                <p:cNvPr id="695" name="Google Shape;695;p33"/>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3"/>
              <p:cNvGrpSpPr/>
              <p:nvPr/>
            </p:nvGrpSpPr>
            <p:grpSpPr>
              <a:xfrm>
                <a:off x="6188241" y="1318245"/>
                <a:ext cx="521476" cy="478854"/>
                <a:chOff x="5874900" y="2285650"/>
                <a:chExt cx="235525" cy="216275"/>
              </a:xfrm>
            </p:grpSpPr>
            <p:sp>
              <p:nvSpPr>
                <p:cNvPr id="698" name="Google Shape;698;p33"/>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33"/>
              <p:cNvGrpSpPr/>
              <p:nvPr/>
            </p:nvGrpSpPr>
            <p:grpSpPr>
              <a:xfrm>
                <a:off x="4946919" y="1499571"/>
                <a:ext cx="1083004" cy="2354636"/>
                <a:chOff x="5269250" y="2611925"/>
                <a:chExt cx="520750" cy="1132200"/>
              </a:xfrm>
            </p:grpSpPr>
            <p:sp>
              <p:nvSpPr>
                <p:cNvPr id="701" name="Google Shape;701;p3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33"/>
              <p:cNvGrpSpPr/>
              <p:nvPr/>
            </p:nvGrpSpPr>
            <p:grpSpPr>
              <a:xfrm>
                <a:off x="5467143" y="2234512"/>
                <a:ext cx="1989753" cy="1913480"/>
                <a:chOff x="4531600" y="1944475"/>
                <a:chExt cx="956750" cy="920075"/>
              </a:xfrm>
            </p:grpSpPr>
            <p:sp>
              <p:nvSpPr>
                <p:cNvPr id="710" name="Google Shape;710;p3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33"/>
              <p:cNvGrpSpPr/>
              <p:nvPr/>
            </p:nvGrpSpPr>
            <p:grpSpPr>
              <a:xfrm rot="1472793">
                <a:off x="5262958" y="2882778"/>
                <a:ext cx="1286956" cy="993969"/>
                <a:chOff x="5517750" y="1707725"/>
                <a:chExt cx="618800" cy="477925"/>
              </a:xfrm>
            </p:grpSpPr>
            <p:sp>
              <p:nvSpPr>
                <p:cNvPr id="717" name="Google Shape;717;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3"/>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33"/>
              <p:cNvGrpSpPr/>
              <p:nvPr/>
            </p:nvGrpSpPr>
            <p:grpSpPr>
              <a:xfrm>
                <a:off x="1271029" y="2416472"/>
                <a:ext cx="1742633" cy="1934121"/>
                <a:chOff x="6073625" y="2772425"/>
                <a:chExt cx="837925" cy="930000"/>
              </a:xfrm>
            </p:grpSpPr>
            <p:sp>
              <p:nvSpPr>
                <p:cNvPr id="725" name="Google Shape;725;p3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3"/>
              <p:cNvGrpSpPr/>
              <p:nvPr/>
            </p:nvGrpSpPr>
            <p:grpSpPr>
              <a:xfrm>
                <a:off x="1991305" y="1624971"/>
                <a:ext cx="1649618" cy="2182749"/>
                <a:chOff x="5908250" y="536500"/>
                <a:chExt cx="793200" cy="1049550"/>
              </a:xfrm>
            </p:grpSpPr>
            <p:sp>
              <p:nvSpPr>
                <p:cNvPr id="731" name="Google Shape;731;p3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3"/>
              <p:cNvGrpSpPr/>
              <p:nvPr/>
            </p:nvGrpSpPr>
            <p:grpSpPr>
              <a:xfrm rot="-2700000">
                <a:off x="2630043" y="2544018"/>
                <a:ext cx="1286945" cy="993961"/>
                <a:chOff x="5517750" y="1707725"/>
                <a:chExt cx="618800" cy="477925"/>
              </a:xfrm>
            </p:grpSpPr>
            <p:sp>
              <p:nvSpPr>
                <p:cNvPr id="738" name="Google Shape;738;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33"/>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33"/>
              <p:cNvGrpSpPr/>
              <p:nvPr/>
            </p:nvGrpSpPr>
            <p:grpSpPr>
              <a:xfrm rot="-6383177">
                <a:off x="974472" y="2783656"/>
                <a:ext cx="1566670" cy="1869002"/>
                <a:chOff x="3768000" y="2982868"/>
                <a:chExt cx="753325" cy="898700"/>
              </a:xfrm>
            </p:grpSpPr>
            <p:sp>
              <p:nvSpPr>
                <p:cNvPr id="746" name="Google Shape;746;p33"/>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3"/>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3"/>
              <p:cNvGrpSpPr/>
              <p:nvPr/>
            </p:nvGrpSpPr>
            <p:grpSpPr>
              <a:xfrm>
                <a:off x="3854376" y="1663189"/>
                <a:ext cx="1707538" cy="2027292"/>
                <a:chOff x="5243900" y="3898675"/>
                <a:chExt cx="821050" cy="974800"/>
              </a:xfrm>
            </p:grpSpPr>
            <p:sp>
              <p:nvSpPr>
                <p:cNvPr id="760" name="Google Shape;760;p33"/>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8" name="Google Shape;778;p33"/>
            <p:cNvGrpSpPr/>
            <p:nvPr/>
          </p:nvGrpSpPr>
          <p:grpSpPr>
            <a:xfrm>
              <a:off x="932058" y="1961497"/>
              <a:ext cx="2901262" cy="2340210"/>
              <a:chOff x="582175" y="238125"/>
              <a:chExt cx="6401725" cy="5169450"/>
            </a:xfrm>
          </p:grpSpPr>
          <p:sp>
            <p:nvSpPr>
              <p:cNvPr id="779" name="Google Shape;779;p33"/>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1" name="Google Shape;871;p33"/>
          <p:cNvSpPr txBox="1">
            <a:spLocks noGrp="1"/>
          </p:cNvSpPr>
          <p:nvPr>
            <p:ph type="ctrTitle"/>
          </p:nvPr>
        </p:nvSpPr>
        <p:spPr>
          <a:xfrm>
            <a:off x="4025050" y="768100"/>
            <a:ext cx="4438200" cy="19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Public Policy Analyst</a:t>
            </a:r>
            <a:endParaRPr/>
          </a:p>
        </p:txBody>
      </p:sp>
      <p:sp>
        <p:nvSpPr>
          <p:cNvPr id="872" name="Google Shape;872;p33"/>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6"/>
                </a:solidFill>
              </a:rPr>
              <a:t>Climate Change</a:t>
            </a:r>
            <a:endParaRPr>
              <a:solidFill>
                <a:schemeClr val="accent6"/>
              </a:solidFill>
            </a:endParaRPr>
          </a:p>
        </p:txBody>
      </p:sp>
      <p:sp>
        <p:nvSpPr>
          <p:cNvPr id="873" name="Google Shape;873;p33"/>
          <p:cNvSpPr/>
          <p:nvPr/>
        </p:nvSpPr>
        <p:spPr>
          <a:xfrm flipH="1">
            <a:off x="248100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337900" y="3202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33"/>
          <p:cNvGrpSpPr/>
          <p:nvPr/>
        </p:nvGrpSpPr>
        <p:grpSpPr>
          <a:xfrm>
            <a:off x="8343804" y="1464863"/>
            <a:ext cx="261975" cy="340700"/>
            <a:chOff x="4716975" y="1463450"/>
            <a:chExt cx="261975" cy="340700"/>
          </a:xfrm>
        </p:grpSpPr>
        <p:sp>
          <p:nvSpPr>
            <p:cNvPr id="878" name="Google Shape;878;p33"/>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33"/>
          <p:cNvGrpSpPr/>
          <p:nvPr/>
        </p:nvGrpSpPr>
        <p:grpSpPr>
          <a:xfrm flipH="1">
            <a:off x="3863801" y="1464863"/>
            <a:ext cx="261975" cy="340700"/>
            <a:chOff x="4716975" y="1463450"/>
            <a:chExt cx="261975" cy="340700"/>
          </a:xfrm>
        </p:grpSpPr>
        <p:sp>
          <p:nvSpPr>
            <p:cNvPr id="882" name="Google Shape;882;p33"/>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33"/>
          <p:cNvSpPr/>
          <p:nvPr/>
        </p:nvSpPr>
        <p:spPr>
          <a:xfrm flipH="1">
            <a:off x="3948656" y="5275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4637213" y="3467265"/>
            <a:ext cx="3263971" cy="10191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a:hlinkClick r:id="rId3"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MS. 137</a:t>
            </a:r>
            <a:endParaRPr/>
          </a:p>
          <a:p>
            <a:pPr marL="0" lvl="0" indent="0" algn="ctr" rtl="0">
              <a:spcBef>
                <a:spcPts val="0"/>
              </a:spcBef>
              <a:spcAft>
                <a:spcPts val="0"/>
              </a:spcAft>
              <a:buNone/>
            </a:pPr>
            <a:r>
              <a:rPr lang="en"/>
              <a:t>Nina Oliva</a:t>
            </a:r>
            <a:endParaRPr/>
          </a:p>
        </p:txBody>
      </p:sp>
      <p:sp>
        <p:nvSpPr>
          <p:cNvPr id="888" name="Google Shape;888;p33">
            <a:hlinkClick r:id="rId3" action="ppaction://hlinksldjump"/>
          </p:cNvPr>
          <p:cNvSpPr txBox="1">
            <a:spLocks noGrp="1"/>
          </p:cNvSpPr>
          <p:nvPr>
            <p:ph type="subTitle" idx="2"/>
          </p:nvPr>
        </p:nvSpPr>
        <p:spPr>
          <a:xfrm>
            <a:off x="4705900" y="4540500"/>
            <a:ext cx="4438200" cy="60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100">
                <a:solidFill>
                  <a:schemeClr val="dk2"/>
                </a:solidFill>
              </a:rPr>
              <a:t>noliva@schools.nyc.gov</a:t>
            </a:r>
            <a:endParaRPr sz="21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7"/>
                                        </p:tgtEl>
                                        <p:attrNameLst>
                                          <p:attrName>style.visibility</p:attrName>
                                        </p:attrNameLst>
                                      </p:cBhvr>
                                      <p:to>
                                        <p:strVal val="visible"/>
                                      </p:to>
                                    </p:set>
                                    <p:animEffect transition="in" filter="fade">
                                      <p:cBhvr>
                                        <p:cTn id="7" dur="900"/>
                                        <p:tgtEl>
                                          <p:spTgt spid="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5"/>
        <p:cNvGrpSpPr/>
        <p:nvPr/>
      </p:nvGrpSpPr>
      <p:grpSpPr>
        <a:xfrm>
          <a:off x="0" y="0"/>
          <a:ext cx="0" cy="0"/>
          <a:chOff x="0" y="0"/>
          <a:chExt cx="0" cy="0"/>
        </a:xfrm>
      </p:grpSpPr>
      <p:sp>
        <p:nvSpPr>
          <p:cNvPr id="1326" name="Google Shape;1326;p42"/>
          <p:cNvSpPr/>
          <p:nvPr/>
        </p:nvSpPr>
        <p:spPr>
          <a:xfrm rot="10800000">
            <a:off x="4650171" y="383870"/>
            <a:ext cx="3505179" cy="185943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rot="10800000">
            <a:off x="945108" y="499785"/>
            <a:ext cx="3505179" cy="2727815"/>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rot="10800000">
            <a:off x="1332733" y="3260216"/>
            <a:ext cx="2626942" cy="1630219"/>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a:hlinkClick r:id="rId3" action="ppaction://hlinksldjump"/>
          </p:cNvPr>
          <p:cNvSpPr txBox="1"/>
          <p:nvPr/>
        </p:nvSpPr>
        <p:spPr>
          <a:xfrm>
            <a:off x="1595900" y="3445325"/>
            <a:ext cx="2100600" cy="12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If the existing solution seems to be not working, then it needs to be replaced.</a:t>
            </a:r>
            <a:r>
              <a:rPr lang="en" sz="2000">
                <a:solidFill>
                  <a:schemeClr val="accent6"/>
                </a:solidFill>
                <a:latin typeface="Nunito"/>
                <a:ea typeface="Nunito"/>
                <a:cs typeface="Nunito"/>
                <a:sym typeface="Nunito"/>
              </a:rPr>
              <a:t> </a:t>
            </a:r>
            <a:endParaRPr sz="2000">
              <a:solidFill>
                <a:schemeClr val="accent6"/>
              </a:solidFill>
              <a:latin typeface="Nunito"/>
              <a:ea typeface="Nunito"/>
              <a:cs typeface="Nunito"/>
              <a:sym typeface="Nunito"/>
            </a:endParaRPr>
          </a:p>
        </p:txBody>
      </p:sp>
      <p:sp>
        <p:nvSpPr>
          <p:cNvPr id="1330" name="Google Shape;1330;p42"/>
          <p:cNvSpPr txBox="1">
            <a:spLocks noGrp="1"/>
          </p:cNvSpPr>
          <p:nvPr>
            <p:ph type="subTitle" idx="1"/>
          </p:nvPr>
        </p:nvSpPr>
        <p:spPr>
          <a:xfrm>
            <a:off x="1241038" y="711212"/>
            <a:ext cx="3045900" cy="222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Evaluating the main existing solution that deals with a social problem is an important step in the process. Identifying both the advantages and disadvantages can suggest what parts of current solutions should be kept or strengthened, and what parts should be changed. </a:t>
            </a:r>
            <a:endParaRPr>
              <a:solidFill>
                <a:schemeClr val="dk2"/>
              </a:solidFill>
            </a:endParaRPr>
          </a:p>
        </p:txBody>
      </p:sp>
      <p:sp>
        <p:nvSpPr>
          <p:cNvPr id="1331" name="Google Shape;133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2" name="Google Shape;1332;p42"/>
          <p:cNvGrpSpPr/>
          <p:nvPr/>
        </p:nvGrpSpPr>
        <p:grpSpPr>
          <a:xfrm>
            <a:off x="153671" y="90047"/>
            <a:ext cx="493797" cy="446228"/>
            <a:chOff x="2679436" y="3270400"/>
            <a:chExt cx="752625" cy="689795"/>
          </a:xfrm>
        </p:grpSpPr>
        <p:sp>
          <p:nvSpPr>
            <p:cNvPr id="1333" name="Google Shape;133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42">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38" name="Google Shape;1338;p42"/>
          <p:cNvSpPr txBox="1">
            <a:spLocks noGrp="1"/>
          </p:cNvSpPr>
          <p:nvPr>
            <p:ph type="title"/>
          </p:nvPr>
        </p:nvSpPr>
        <p:spPr>
          <a:xfrm>
            <a:off x="4565525" y="1040742"/>
            <a:ext cx="3698100" cy="5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200"/>
              <a:t>Existing </a:t>
            </a:r>
            <a:endParaRPr sz="5200"/>
          </a:p>
          <a:p>
            <a:pPr marL="0" lvl="0" indent="0" algn="ctr" rtl="0">
              <a:spcBef>
                <a:spcPts val="0"/>
              </a:spcBef>
              <a:spcAft>
                <a:spcPts val="0"/>
              </a:spcAft>
              <a:buNone/>
            </a:pPr>
            <a:r>
              <a:rPr lang="en" sz="5200"/>
              <a:t>Solutions</a:t>
            </a:r>
            <a:endParaRPr sz="5200"/>
          </a:p>
        </p:txBody>
      </p:sp>
      <p:grpSp>
        <p:nvGrpSpPr>
          <p:cNvPr id="1339" name="Google Shape;1339;p42"/>
          <p:cNvGrpSpPr/>
          <p:nvPr/>
        </p:nvGrpSpPr>
        <p:grpSpPr>
          <a:xfrm>
            <a:off x="4565530" y="1911729"/>
            <a:ext cx="3819356" cy="2570311"/>
            <a:chOff x="461700" y="914175"/>
            <a:chExt cx="4140223" cy="2786245"/>
          </a:xfrm>
        </p:grpSpPr>
        <p:sp>
          <p:nvSpPr>
            <p:cNvPr id="1340" name="Google Shape;1340;p42"/>
            <p:cNvSpPr/>
            <p:nvPr/>
          </p:nvSpPr>
          <p:spPr>
            <a:xfrm>
              <a:off x="716964" y="914175"/>
              <a:ext cx="1276339" cy="1438226"/>
            </a:xfrm>
            <a:custGeom>
              <a:avLst/>
              <a:gdLst/>
              <a:ahLst/>
              <a:cxnLst/>
              <a:rect l="l" t="t" r="r" b="b"/>
              <a:pathLst>
                <a:path w="32380" h="36487" extrusionOk="0">
                  <a:moveTo>
                    <a:pt x="331" y="0"/>
                  </a:moveTo>
                  <a:cubicBezTo>
                    <a:pt x="221" y="0"/>
                    <a:pt x="111" y="1"/>
                    <a:pt x="1" y="2"/>
                  </a:cubicBezTo>
                  <a:cubicBezTo>
                    <a:pt x="748" y="2315"/>
                    <a:pt x="748" y="4734"/>
                    <a:pt x="854" y="7118"/>
                  </a:cubicBezTo>
                  <a:cubicBezTo>
                    <a:pt x="1139" y="12847"/>
                    <a:pt x="1922" y="18611"/>
                    <a:pt x="4306" y="23805"/>
                  </a:cubicBezTo>
                  <a:cubicBezTo>
                    <a:pt x="6690" y="28965"/>
                    <a:pt x="10853" y="33555"/>
                    <a:pt x="16225" y="35440"/>
                  </a:cubicBezTo>
                  <a:cubicBezTo>
                    <a:pt x="18249" y="36133"/>
                    <a:pt x="20372" y="36486"/>
                    <a:pt x="22505" y="36486"/>
                  </a:cubicBezTo>
                  <a:cubicBezTo>
                    <a:pt x="23223" y="36486"/>
                    <a:pt x="23941" y="36446"/>
                    <a:pt x="24658" y="36366"/>
                  </a:cubicBezTo>
                  <a:cubicBezTo>
                    <a:pt x="26828" y="36152"/>
                    <a:pt x="29141" y="35512"/>
                    <a:pt x="30600" y="33839"/>
                  </a:cubicBezTo>
                  <a:cubicBezTo>
                    <a:pt x="32023" y="32167"/>
                    <a:pt x="32344" y="29747"/>
                    <a:pt x="32344" y="27470"/>
                  </a:cubicBezTo>
                  <a:cubicBezTo>
                    <a:pt x="32379" y="15159"/>
                    <a:pt x="21563" y="5232"/>
                    <a:pt x="10390" y="1603"/>
                  </a:cubicBezTo>
                  <a:cubicBezTo>
                    <a:pt x="7150" y="534"/>
                    <a:pt x="3743"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845976" y="1015319"/>
              <a:ext cx="1249495" cy="1486710"/>
            </a:xfrm>
            <a:custGeom>
              <a:avLst/>
              <a:gdLst/>
              <a:ahLst/>
              <a:cxnLst/>
              <a:rect l="l" t="t" r="r" b="b"/>
              <a:pathLst>
                <a:path w="31699" h="37717" extrusionOk="0">
                  <a:moveTo>
                    <a:pt x="836" y="0"/>
                  </a:moveTo>
                  <a:cubicBezTo>
                    <a:pt x="734" y="0"/>
                    <a:pt x="665" y="128"/>
                    <a:pt x="748" y="211"/>
                  </a:cubicBezTo>
                  <a:cubicBezTo>
                    <a:pt x="2029" y="1421"/>
                    <a:pt x="3310" y="2595"/>
                    <a:pt x="4555" y="3840"/>
                  </a:cubicBezTo>
                  <a:lnTo>
                    <a:pt x="4555" y="3947"/>
                  </a:lnTo>
                  <a:cubicBezTo>
                    <a:pt x="4555" y="3972"/>
                    <a:pt x="4591" y="3998"/>
                    <a:pt x="4624" y="3998"/>
                  </a:cubicBezTo>
                  <a:cubicBezTo>
                    <a:pt x="4638" y="3998"/>
                    <a:pt x="4652" y="3993"/>
                    <a:pt x="4662" y="3983"/>
                  </a:cubicBezTo>
                  <a:lnTo>
                    <a:pt x="4911" y="4232"/>
                  </a:lnTo>
                  <a:cubicBezTo>
                    <a:pt x="4164" y="4374"/>
                    <a:pt x="3417" y="4481"/>
                    <a:pt x="2670" y="4481"/>
                  </a:cubicBezTo>
                  <a:cubicBezTo>
                    <a:pt x="1816" y="4481"/>
                    <a:pt x="997" y="4410"/>
                    <a:pt x="179" y="4232"/>
                  </a:cubicBezTo>
                  <a:cubicBezTo>
                    <a:pt x="143" y="4232"/>
                    <a:pt x="108" y="4303"/>
                    <a:pt x="179" y="4303"/>
                  </a:cubicBezTo>
                  <a:cubicBezTo>
                    <a:pt x="1032" y="4549"/>
                    <a:pt x="1905" y="4665"/>
                    <a:pt x="2782" y="4665"/>
                  </a:cubicBezTo>
                  <a:cubicBezTo>
                    <a:pt x="3552" y="4665"/>
                    <a:pt x="4324" y="4576"/>
                    <a:pt x="5089" y="4410"/>
                  </a:cubicBezTo>
                  <a:cubicBezTo>
                    <a:pt x="6014" y="5370"/>
                    <a:pt x="6939" y="6367"/>
                    <a:pt x="7829" y="7363"/>
                  </a:cubicBezTo>
                  <a:cubicBezTo>
                    <a:pt x="8362" y="8003"/>
                    <a:pt x="8896" y="8644"/>
                    <a:pt x="9394" y="9320"/>
                  </a:cubicBezTo>
                  <a:cubicBezTo>
                    <a:pt x="8683" y="9355"/>
                    <a:pt x="8007" y="9462"/>
                    <a:pt x="7295" y="9498"/>
                  </a:cubicBezTo>
                  <a:cubicBezTo>
                    <a:pt x="6477" y="9569"/>
                    <a:pt x="5658" y="9605"/>
                    <a:pt x="4840" y="9605"/>
                  </a:cubicBezTo>
                  <a:cubicBezTo>
                    <a:pt x="3239" y="9605"/>
                    <a:pt x="1673" y="9462"/>
                    <a:pt x="108" y="9249"/>
                  </a:cubicBezTo>
                  <a:cubicBezTo>
                    <a:pt x="1" y="9249"/>
                    <a:pt x="1" y="9355"/>
                    <a:pt x="108" y="9391"/>
                  </a:cubicBezTo>
                  <a:cubicBezTo>
                    <a:pt x="1673" y="9640"/>
                    <a:pt x="3310" y="9782"/>
                    <a:pt x="4911" y="9818"/>
                  </a:cubicBezTo>
                  <a:cubicBezTo>
                    <a:pt x="5694" y="9818"/>
                    <a:pt x="6512" y="9818"/>
                    <a:pt x="7295" y="9782"/>
                  </a:cubicBezTo>
                  <a:cubicBezTo>
                    <a:pt x="8042" y="9747"/>
                    <a:pt x="8825" y="9676"/>
                    <a:pt x="9608" y="9533"/>
                  </a:cubicBezTo>
                  <a:cubicBezTo>
                    <a:pt x="10141" y="10281"/>
                    <a:pt x="10711" y="11028"/>
                    <a:pt x="11244" y="11775"/>
                  </a:cubicBezTo>
                  <a:cubicBezTo>
                    <a:pt x="11244" y="11846"/>
                    <a:pt x="11244" y="11917"/>
                    <a:pt x="11244" y="11953"/>
                  </a:cubicBezTo>
                  <a:cubicBezTo>
                    <a:pt x="11271" y="12033"/>
                    <a:pt x="11318" y="12073"/>
                    <a:pt x="11370" y="12073"/>
                  </a:cubicBezTo>
                  <a:cubicBezTo>
                    <a:pt x="11387" y="12073"/>
                    <a:pt x="11405" y="12069"/>
                    <a:pt x="11422" y="12060"/>
                  </a:cubicBezTo>
                  <a:cubicBezTo>
                    <a:pt x="12134" y="13056"/>
                    <a:pt x="12774" y="14052"/>
                    <a:pt x="13415" y="15084"/>
                  </a:cubicBezTo>
                  <a:cubicBezTo>
                    <a:pt x="12703" y="15262"/>
                    <a:pt x="11956" y="15511"/>
                    <a:pt x="11209" y="15618"/>
                  </a:cubicBezTo>
                  <a:cubicBezTo>
                    <a:pt x="10391" y="15796"/>
                    <a:pt x="9572" y="15867"/>
                    <a:pt x="8754" y="15938"/>
                  </a:cubicBezTo>
                  <a:cubicBezTo>
                    <a:pt x="8196" y="15962"/>
                    <a:pt x="7635" y="15974"/>
                    <a:pt x="7072" y="15974"/>
                  </a:cubicBezTo>
                  <a:cubicBezTo>
                    <a:pt x="5947" y="15974"/>
                    <a:pt x="4816" y="15926"/>
                    <a:pt x="3701" y="15831"/>
                  </a:cubicBezTo>
                  <a:cubicBezTo>
                    <a:pt x="2776" y="15760"/>
                    <a:pt x="1816" y="15653"/>
                    <a:pt x="855" y="15547"/>
                  </a:cubicBezTo>
                  <a:cubicBezTo>
                    <a:pt x="784" y="15547"/>
                    <a:pt x="748" y="15653"/>
                    <a:pt x="855" y="15689"/>
                  </a:cubicBezTo>
                  <a:cubicBezTo>
                    <a:pt x="3073" y="15948"/>
                    <a:pt x="5323" y="16208"/>
                    <a:pt x="7573" y="16208"/>
                  </a:cubicBezTo>
                  <a:cubicBezTo>
                    <a:pt x="8715" y="16208"/>
                    <a:pt x="9857" y="16141"/>
                    <a:pt x="10995" y="15974"/>
                  </a:cubicBezTo>
                  <a:cubicBezTo>
                    <a:pt x="11885" y="15867"/>
                    <a:pt x="12774" y="15653"/>
                    <a:pt x="13628" y="15369"/>
                  </a:cubicBezTo>
                  <a:cubicBezTo>
                    <a:pt x="13949" y="15902"/>
                    <a:pt x="14304" y="16436"/>
                    <a:pt x="14625" y="17005"/>
                  </a:cubicBezTo>
                  <a:lnTo>
                    <a:pt x="14625" y="17219"/>
                  </a:lnTo>
                  <a:cubicBezTo>
                    <a:pt x="14625" y="17287"/>
                    <a:pt x="14668" y="17311"/>
                    <a:pt x="14717" y="17311"/>
                  </a:cubicBezTo>
                  <a:cubicBezTo>
                    <a:pt x="14746" y="17311"/>
                    <a:pt x="14777" y="17303"/>
                    <a:pt x="14803" y="17290"/>
                  </a:cubicBezTo>
                  <a:cubicBezTo>
                    <a:pt x="15692" y="18749"/>
                    <a:pt x="16546" y="20208"/>
                    <a:pt x="17400" y="21631"/>
                  </a:cubicBezTo>
                  <a:cubicBezTo>
                    <a:pt x="17080" y="21666"/>
                    <a:pt x="16724" y="21738"/>
                    <a:pt x="16368" y="21809"/>
                  </a:cubicBezTo>
                  <a:cubicBezTo>
                    <a:pt x="15941" y="21844"/>
                    <a:pt x="15479" y="21916"/>
                    <a:pt x="15052" y="21951"/>
                  </a:cubicBezTo>
                  <a:cubicBezTo>
                    <a:pt x="14127" y="22058"/>
                    <a:pt x="13237" y="22093"/>
                    <a:pt x="12312" y="22093"/>
                  </a:cubicBezTo>
                  <a:cubicBezTo>
                    <a:pt x="12129" y="22097"/>
                    <a:pt x="11945" y="22099"/>
                    <a:pt x="11762" y="22099"/>
                  </a:cubicBezTo>
                  <a:cubicBezTo>
                    <a:pt x="10131" y="22099"/>
                    <a:pt x="8499" y="21958"/>
                    <a:pt x="6868" y="21702"/>
                  </a:cubicBezTo>
                  <a:cubicBezTo>
                    <a:pt x="5872" y="21560"/>
                    <a:pt x="4876" y="21346"/>
                    <a:pt x="3879" y="21097"/>
                  </a:cubicBezTo>
                  <a:cubicBezTo>
                    <a:pt x="3808" y="21097"/>
                    <a:pt x="3773" y="21204"/>
                    <a:pt x="3844" y="21239"/>
                  </a:cubicBezTo>
                  <a:cubicBezTo>
                    <a:pt x="6674" y="22011"/>
                    <a:pt x="9596" y="22416"/>
                    <a:pt x="12517" y="22416"/>
                  </a:cubicBezTo>
                  <a:cubicBezTo>
                    <a:pt x="13232" y="22416"/>
                    <a:pt x="13947" y="22391"/>
                    <a:pt x="14660" y="22342"/>
                  </a:cubicBezTo>
                  <a:cubicBezTo>
                    <a:pt x="15194" y="22307"/>
                    <a:pt x="15692" y="22236"/>
                    <a:pt x="16190" y="22200"/>
                  </a:cubicBezTo>
                  <a:cubicBezTo>
                    <a:pt x="16688" y="22129"/>
                    <a:pt x="17151" y="22058"/>
                    <a:pt x="17613" y="21951"/>
                  </a:cubicBezTo>
                  <a:cubicBezTo>
                    <a:pt x="17969" y="22520"/>
                    <a:pt x="18290" y="23090"/>
                    <a:pt x="18645" y="23659"/>
                  </a:cubicBezTo>
                  <a:cubicBezTo>
                    <a:pt x="19499" y="24975"/>
                    <a:pt x="20353" y="26292"/>
                    <a:pt x="21243" y="27537"/>
                  </a:cubicBezTo>
                  <a:cubicBezTo>
                    <a:pt x="17934" y="27537"/>
                    <a:pt x="14625" y="27359"/>
                    <a:pt x="11316" y="26968"/>
                  </a:cubicBezTo>
                  <a:cubicBezTo>
                    <a:pt x="10319" y="26861"/>
                    <a:pt x="9323" y="26719"/>
                    <a:pt x="8327" y="26541"/>
                  </a:cubicBezTo>
                  <a:cubicBezTo>
                    <a:pt x="8220" y="26541"/>
                    <a:pt x="8220" y="26719"/>
                    <a:pt x="8327" y="26719"/>
                  </a:cubicBezTo>
                  <a:cubicBezTo>
                    <a:pt x="11849" y="27324"/>
                    <a:pt x="15372" y="27715"/>
                    <a:pt x="18930" y="27858"/>
                  </a:cubicBezTo>
                  <a:cubicBezTo>
                    <a:pt x="19784" y="27893"/>
                    <a:pt x="20638" y="27893"/>
                    <a:pt x="21492" y="27893"/>
                  </a:cubicBezTo>
                  <a:cubicBezTo>
                    <a:pt x="22275" y="28961"/>
                    <a:pt x="23057" y="29992"/>
                    <a:pt x="23911" y="30989"/>
                  </a:cubicBezTo>
                  <a:cubicBezTo>
                    <a:pt x="24089" y="31202"/>
                    <a:pt x="24267" y="31416"/>
                    <a:pt x="24445" y="31629"/>
                  </a:cubicBezTo>
                  <a:cubicBezTo>
                    <a:pt x="24260" y="31631"/>
                    <a:pt x="24076" y="31632"/>
                    <a:pt x="23892" y="31632"/>
                  </a:cubicBezTo>
                  <a:cubicBezTo>
                    <a:pt x="21127" y="31632"/>
                    <a:pt x="18392" y="31382"/>
                    <a:pt x="15657" y="30882"/>
                  </a:cubicBezTo>
                  <a:cubicBezTo>
                    <a:pt x="14767" y="30704"/>
                    <a:pt x="13913" y="30526"/>
                    <a:pt x="13059" y="30277"/>
                  </a:cubicBezTo>
                  <a:cubicBezTo>
                    <a:pt x="12988" y="30277"/>
                    <a:pt x="12917" y="30384"/>
                    <a:pt x="13024" y="30419"/>
                  </a:cubicBezTo>
                  <a:cubicBezTo>
                    <a:pt x="16012" y="31273"/>
                    <a:pt x="19108" y="31771"/>
                    <a:pt x="22239" y="31914"/>
                  </a:cubicBezTo>
                  <a:cubicBezTo>
                    <a:pt x="22648" y="31932"/>
                    <a:pt x="23057" y="31940"/>
                    <a:pt x="23471" y="31940"/>
                  </a:cubicBezTo>
                  <a:cubicBezTo>
                    <a:pt x="23885" y="31940"/>
                    <a:pt x="24303" y="31932"/>
                    <a:pt x="24730" y="31914"/>
                  </a:cubicBezTo>
                  <a:cubicBezTo>
                    <a:pt x="26366" y="33871"/>
                    <a:pt x="28288" y="35614"/>
                    <a:pt x="30387" y="37073"/>
                  </a:cubicBezTo>
                  <a:cubicBezTo>
                    <a:pt x="30707" y="37286"/>
                    <a:pt x="31027" y="37464"/>
                    <a:pt x="31348" y="37678"/>
                  </a:cubicBezTo>
                  <a:cubicBezTo>
                    <a:pt x="31375" y="37705"/>
                    <a:pt x="31406" y="37717"/>
                    <a:pt x="31437" y="37717"/>
                  </a:cubicBezTo>
                  <a:cubicBezTo>
                    <a:pt x="31568" y="37717"/>
                    <a:pt x="31698" y="37508"/>
                    <a:pt x="31526" y="37393"/>
                  </a:cubicBezTo>
                  <a:cubicBezTo>
                    <a:pt x="29071" y="35685"/>
                    <a:pt x="26829" y="33693"/>
                    <a:pt x="24872" y="31416"/>
                  </a:cubicBezTo>
                  <a:lnTo>
                    <a:pt x="24445" y="30953"/>
                  </a:lnTo>
                  <a:cubicBezTo>
                    <a:pt x="26082" y="28498"/>
                    <a:pt x="26224" y="25545"/>
                    <a:pt x="26366" y="22698"/>
                  </a:cubicBezTo>
                  <a:cubicBezTo>
                    <a:pt x="26366" y="22622"/>
                    <a:pt x="26315" y="22587"/>
                    <a:pt x="26268" y="22587"/>
                  </a:cubicBezTo>
                  <a:cubicBezTo>
                    <a:pt x="26227" y="22587"/>
                    <a:pt x="26188" y="22613"/>
                    <a:pt x="26188" y="22663"/>
                  </a:cubicBezTo>
                  <a:cubicBezTo>
                    <a:pt x="26011" y="25402"/>
                    <a:pt x="25833" y="28356"/>
                    <a:pt x="24267" y="30740"/>
                  </a:cubicBezTo>
                  <a:cubicBezTo>
                    <a:pt x="23449" y="29779"/>
                    <a:pt x="22702" y="28783"/>
                    <a:pt x="21990" y="27786"/>
                  </a:cubicBezTo>
                  <a:cubicBezTo>
                    <a:pt x="22026" y="27680"/>
                    <a:pt x="21990" y="27573"/>
                    <a:pt x="21848" y="27573"/>
                  </a:cubicBezTo>
                  <a:lnTo>
                    <a:pt x="21812" y="27573"/>
                  </a:lnTo>
                  <a:lnTo>
                    <a:pt x="21670" y="27324"/>
                  </a:lnTo>
                  <a:cubicBezTo>
                    <a:pt x="22203" y="25687"/>
                    <a:pt x="22595" y="24015"/>
                    <a:pt x="22808" y="22271"/>
                  </a:cubicBezTo>
                  <a:cubicBezTo>
                    <a:pt x="23057" y="20492"/>
                    <a:pt x="23129" y="18678"/>
                    <a:pt x="23057" y="16863"/>
                  </a:cubicBezTo>
                  <a:cubicBezTo>
                    <a:pt x="23022" y="15831"/>
                    <a:pt x="22951" y="14835"/>
                    <a:pt x="22808" y="13803"/>
                  </a:cubicBezTo>
                  <a:cubicBezTo>
                    <a:pt x="22808" y="13768"/>
                    <a:pt x="22773" y="13750"/>
                    <a:pt x="22737" y="13750"/>
                  </a:cubicBezTo>
                  <a:cubicBezTo>
                    <a:pt x="22702" y="13750"/>
                    <a:pt x="22666" y="13768"/>
                    <a:pt x="22666" y="13803"/>
                  </a:cubicBezTo>
                  <a:cubicBezTo>
                    <a:pt x="23093" y="17361"/>
                    <a:pt x="22915" y="20990"/>
                    <a:pt x="22168" y="24477"/>
                  </a:cubicBezTo>
                  <a:cubicBezTo>
                    <a:pt x="21954" y="25331"/>
                    <a:pt x="21705" y="26185"/>
                    <a:pt x="21456" y="27039"/>
                  </a:cubicBezTo>
                  <a:cubicBezTo>
                    <a:pt x="20780" y="26078"/>
                    <a:pt x="20140" y="25118"/>
                    <a:pt x="19499" y="24122"/>
                  </a:cubicBezTo>
                  <a:cubicBezTo>
                    <a:pt x="19215" y="23695"/>
                    <a:pt x="18930" y="23196"/>
                    <a:pt x="18610" y="22734"/>
                  </a:cubicBezTo>
                  <a:cubicBezTo>
                    <a:pt x="18752" y="21026"/>
                    <a:pt x="18788" y="19318"/>
                    <a:pt x="18859" y="17610"/>
                  </a:cubicBezTo>
                  <a:cubicBezTo>
                    <a:pt x="18966" y="15902"/>
                    <a:pt x="19037" y="14088"/>
                    <a:pt x="19108" y="12309"/>
                  </a:cubicBezTo>
                  <a:cubicBezTo>
                    <a:pt x="19179" y="11312"/>
                    <a:pt x="19215" y="10316"/>
                    <a:pt x="19286" y="9320"/>
                  </a:cubicBezTo>
                  <a:cubicBezTo>
                    <a:pt x="19286" y="9281"/>
                    <a:pt x="19254" y="9253"/>
                    <a:pt x="19219" y="9253"/>
                  </a:cubicBezTo>
                  <a:cubicBezTo>
                    <a:pt x="19190" y="9253"/>
                    <a:pt x="19160" y="9272"/>
                    <a:pt x="19143" y="9320"/>
                  </a:cubicBezTo>
                  <a:cubicBezTo>
                    <a:pt x="18966" y="12842"/>
                    <a:pt x="18752" y="16365"/>
                    <a:pt x="18539" y="19852"/>
                  </a:cubicBezTo>
                  <a:cubicBezTo>
                    <a:pt x="18467" y="20706"/>
                    <a:pt x="18432" y="21524"/>
                    <a:pt x="18361" y="22378"/>
                  </a:cubicBezTo>
                  <a:cubicBezTo>
                    <a:pt x="17187" y="20421"/>
                    <a:pt x="16012" y="18464"/>
                    <a:pt x="14803" y="16507"/>
                  </a:cubicBezTo>
                  <a:cubicBezTo>
                    <a:pt x="14838" y="14942"/>
                    <a:pt x="14803" y="13376"/>
                    <a:pt x="14767" y="11775"/>
                  </a:cubicBezTo>
                  <a:cubicBezTo>
                    <a:pt x="14696" y="9960"/>
                    <a:pt x="14589" y="8146"/>
                    <a:pt x="14482" y="6331"/>
                  </a:cubicBezTo>
                  <a:cubicBezTo>
                    <a:pt x="14482" y="6283"/>
                    <a:pt x="14446" y="6264"/>
                    <a:pt x="14406" y="6264"/>
                  </a:cubicBezTo>
                  <a:cubicBezTo>
                    <a:pt x="14358" y="6264"/>
                    <a:pt x="14304" y="6292"/>
                    <a:pt x="14304" y="6331"/>
                  </a:cubicBezTo>
                  <a:cubicBezTo>
                    <a:pt x="14447" y="8146"/>
                    <a:pt x="14518" y="9960"/>
                    <a:pt x="14554" y="11739"/>
                  </a:cubicBezTo>
                  <a:cubicBezTo>
                    <a:pt x="14589" y="13198"/>
                    <a:pt x="14554" y="14657"/>
                    <a:pt x="14554" y="16080"/>
                  </a:cubicBezTo>
                  <a:lnTo>
                    <a:pt x="14411" y="15867"/>
                  </a:lnTo>
                  <a:cubicBezTo>
                    <a:pt x="13451" y="14301"/>
                    <a:pt x="12419" y="12736"/>
                    <a:pt x="11351" y="11206"/>
                  </a:cubicBezTo>
                  <a:cubicBezTo>
                    <a:pt x="10960" y="8502"/>
                    <a:pt x="10533" y="5762"/>
                    <a:pt x="10177" y="3022"/>
                  </a:cubicBezTo>
                  <a:cubicBezTo>
                    <a:pt x="10177" y="2987"/>
                    <a:pt x="10150" y="2969"/>
                    <a:pt x="10124" y="2969"/>
                  </a:cubicBezTo>
                  <a:cubicBezTo>
                    <a:pt x="10097" y="2969"/>
                    <a:pt x="10070" y="2987"/>
                    <a:pt x="10070" y="3022"/>
                  </a:cubicBezTo>
                  <a:cubicBezTo>
                    <a:pt x="10355" y="5584"/>
                    <a:pt x="10640" y="8181"/>
                    <a:pt x="11031" y="10743"/>
                  </a:cubicBezTo>
                  <a:cubicBezTo>
                    <a:pt x="10319" y="9747"/>
                    <a:pt x="9572" y="8786"/>
                    <a:pt x="8789" y="7861"/>
                  </a:cubicBezTo>
                  <a:cubicBezTo>
                    <a:pt x="8434" y="7434"/>
                    <a:pt x="8042" y="6972"/>
                    <a:pt x="7651" y="6580"/>
                  </a:cubicBezTo>
                  <a:cubicBezTo>
                    <a:pt x="7473" y="4872"/>
                    <a:pt x="7331" y="3164"/>
                    <a:pt x="7224" y="1457"/>
                  </a:cubicBezTo>
                  <a:cubicBezTo>
                    <a:pt x="7224" y="1426"/>
                    <a:pt x="7205" y="1415"/>
                    <a:pt x="7183" y="1415"/>
                  </a:cubicBezTo>
                  <a:cubicBezTo>
                    <a:pt x="7153" y="1415"/>
                    <a:pt x="7117" y="1436"/>
                    <a:pt x="7117" y="1457"/>
                  </a:cubicBezTo>
                  <a:cubicBezTo>
                    <a:pt x="7188" y="3093"/>
                    <a:pt x="7331" y="4730"/>
                    <a:pt x="7473" y="6367"/>
                  </a:cubicBezTo>
                  <a:cubicBezTo>
                    <a:pt x="6548" y="5335"/>
                    <a:pt x="5587" y="4374"/>
                    <a:pt x="4591" y="3413"/>
                  </a:cubicBezTo>
                  <a:cubicBezTo>
                    <a:pt x="4342" y="2382"/>
                    <a:pt x="4057" y="1350"/>
                    <a:pt x="3808" y="318"/>
                  </a:cubicBezTo>
                  <a:cubicBezTo>
                    <a:pt x="3808" y="282"/>
                    <a:pt x="3781" y="265"/>
                    <a:pt x="3759" y="265"/>
                  </a:cubicBezTo>
                  <a:cubicBezTo>
                    <a:pt x="3737" y="265"/>
                    <a:pt x="3719" y="282"/>
                    <a:pt x="3737" y="318"/>
                  </a:cubicBezTo>
                  <a:cubicBezTo>
                    <a:pt x="3915" y="1279"/>
                    <a:pt x="4128" y="2239"/>
                    <a:pt x="4342" y="3164"/>
                  </a:cubicBezTo>
                  <a:cubicBezTo>
                    <a:pt x="3488" y="2382"/>
                    <a:pt x="2634" y="1563"/>
                    <a:pt x="1744" y="780"/>
                  </a:cubicBezTo>
                  <a:lnTo>
                    <a:pt x="926" y="33"/>
                  </a:lnTo>
                  <a:cubicBezTo>
                    <a:pt x="895" y="10"/>
                    <a:pt x="864"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461700" y="2561294"/>
              <a:ext cx="1774221" cy="1009246"/>
            </a:xfrm>
            <a:custGeom>
              <a:avLst/>
              <a:gdLst/>
              <a:ahLst/>
              <a:cxnLst/>
              <a:rect l="l" t="t" r="r" b="b"/>
              <a:pathLst>
                <a:path w="45011" h="25604" extrusionOk="0">
                  <a:moveTo>
                    <a:pt x="28956" y="1"/>
                  </a:moveTo>
                  <a:cubicBezTo>
                    <a:pt x="20650" y="1"/>
                    <a:pt x="12122" y="4107"/>
                    <a:pt x="6263" y="9843"/>
                  </a:cubicBezTo>
                  <a:cubicBezTo>
                    <a:pt x="3701" y="12262"/>
                    <a:pt x="1602" y="15109"/>
                    <a:pt x="1" y="18240"/>
                  </a:cubicBezTo>
                  <a:cubicBezTo>
                    <a:pt x="2349" y="18667"/>
                    <a:pt x="4520" y="19805"/>
                    <a:pt x="6690" y="20837"/>
                  </a:cubicBezTo>
                  <a:cubicBezTo>
                    <a:pt x="11849" y="23257"/>
                    <a:pt x="17329" y="25285"/>
                    <a:pt x="23022" y="25569"/>
                  </a:cubicBezTo>
                  <a:cubicBezTo>
                    <a:pt x="23471" y="25592"/>
                    <a:pt x="23922" y="25603"/>
                    <a:pt x="24374" y="25603"/>
                  </a:cubicBezTo>
                  <a:cubicBezTo>
                    <a:pt x="29647" y="25603"/>
                    <a:pt x="35024" y="24054"/>
                    <a:pt x="38891" y="20481"/>
                  </a:cubicBezTo>
                  <a:cubicBezTo>
                    <a:pt x="40954" y="18524"/>
                    <a:pt x="42591" y="16141"/>
                    <a:pt x="43623" y="13472"/>
                  </a:cubicBezTo>
                  <a:cubicBezTo>
                    <a:pt x="44477" y="11444"/>
                    <a:pt x="45011" y="9096"/>
                    <a:pt x="44192" y="7032"/>
                  </a:cubicBezTo>
                  <a:cubicBezTo>
                    <a:pt x="43374" y="5004"/>
                    <a:pt x="41381" y="3580"/>
                    <a:pt x="39389" y="2513"/>
                  </a:cubicBezTo>
                  <a:cubicBezTo>
                    <a:pt x="36109" y="771"/>
                    <a:pt x="32553" y="1"/>
                    <a:pt x="28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620747" y="2672963"/>
              <a:ext cx="1887192" cy="802659"/>
            </a:xfrm>
            <a:custGeom>
              <a:avLst/>
              <a:gdLst/>
              <a:ahLst/>
              <a:cxnLst/>
              <a:rect l="l" t="t" r="r" b="b"/>
              <a:pathLst>
                <a:path w="47877" h="20363" extrusionOk="0">
                  <a:moveTo>
                    <a:pt x="22651" y="0"/>
                  </a:moveTo>
                  <a:cubicBezTo>
                    <a:pt x="22580" y="0"/>
                    <a:pt x="22509" y="107"/>
                    <a:pt x="22580" y="143"/>
                  </a:cubicBezTo>
                  <a:cubicBezTo>
                    <a:pt x="25960" y="1424"/>
                    <a:pt x="29056" y="3274"/>
                    <a:pt x="31796" y="5586"/>
                  </a:cubicBezTo>
                  <a:cubicBezTo>
                    <a:pt x="32472" y="6156"/>
                    <a:pt x="33112" y="6796"/>
                    <a:pt x="33753" y="7401"/>
                  </a:cubicBezTo>
                  <a:cubicBezTo>
                    <a:pt x="32579" y="7543"/>
                    <a:pt x="31440" y="7686"/>
                    <a:pt x="30266" y="7757"/>
                  </a:cubicBezTo>
                  <a:cubicBezTo>
                    <a:pt x="29732" y="7792"/>
                    <a:pt x="29163" y="7828"/>
                    <a:pt x="28629" y="7899"/>
                  </a:cubicBezTo>
                  <a:cubicBezTo>
                    <a:pt x="27170" y="6974"/>
                    <a:pt x="25676" y="6120"/>
                    <a:pt x="24181" y="5266"/>
                  </a:cubicBezTo>
                  <a:lnTo>
                    <a:pt x="19627" y="2562"/>
                  </a:lnTo>
                  <a:lnTo>
                    <a:pt x="17065" y="1032"/>
                  </a:lnTo>
                  <a:cubicBezTo>
                    <a:pt x="17052" y="1025"/>
                    <a:pt x="17038" y="1022"/>
                    <a:pt x="17025" y="1022"/>
                  </a:cubicBezTo>
                  <a:cubicBezTo>
                    <a:pt x="16972" y="1022"/>
                    <a:pt x="16937" y="1074"/>
                    <a:pt x="16994" y="1103"/>
                  </a:cubicBezTo>
                  <a:cubicBezTo>
                    <a:pt x="19983" y="2953"/>
                    <a:pt x="23007" y="4768"/>
                    <a:pt x="25996" y="6618"/>
                  </a:cubicBezTo>
                  <a:cubicBezTo>
                    <a:pt x="26708" y="7045"/>
                    <a:pt x="27419" y="7508"/>
                    <a:pt x="28166" y="7899"/>
                  </a:cubicBezTo>
                  <a:cubicBezTo>
                    <a:pt x="25889" y="8077"/>
                    <a:pt x="23577" y="8184"/>
                    <a:pt x="21299" y="8326"/>
                  </a:cubicBezTo>
                  <a:cubicBezTo>
                    <a:pt x="19947" y="7579"/>
                    <a:pt x="18524" y="6867"/>
                    <a:pt x="17101" y="6191"/>
                  </a:cubicBezTo>
                  <a:cubicBezTo>
                    <a:pt x="15464" y="5373"/>
                    <a:pt x="13792" y="4590"/>
                    <a:pt x="12120" y="3879"/>
                  </a:cubicBezTo>
                  <a:cubicBezTo>
                    <a:pt x="12112" y="3875"/>
                    <a:pt x="12104" y="3873"/>
                    <a:pt x="12097" y="3873"/>
                  </a:cubicBezTo>
                  <a:cubicBezTo>
                    <a:pt x="12042" y="3873"/>
                    <a:pt x="12021" y="3989"/>
                    <a:pt x="12084" y="4021"/>
                  </a:cubicBezTo>
                  <a:cubicBezTo>
                    <a:pt x="13721" y="4768"/>
                    <a:pt x="15357" y="5551"/>
                    <a:pt x="16958" y="6369"/>
                  </a:cubicBezTo>
                  <a:cubicBezTo>
                    <a:pt x="18275" y="7010"/>
                    <a:pt x="19520" y="7686"/>
                    <a:pt x="20801" y="8362"/>
                  </a:cubicBezTo>
                  <a:lnTo>
                    <a:pt x="20552" y="8362"/>
                  </a:lnTo>
                  <a:cubicBezTo>
                    <a:pt x="18702" y="8469"/>
                    <a:pt x="16852" y="8646"/>
                    <a:pt x="15002" y="8895"/>
                  </a:cubicBezTo>
                  <a:cubicBezTo>
                    <a:pt x="12404" y="7970"/>
                    <a:pt x="9807" y="7081"/>
                    <a:pt x="7245" y="6085"/>
                  </a:cubicBezTo>
                  <a:cubicBezTo>
                    <a:pt x="7237" y="6081"/>
                    <a:pt x="7229" y="6079"/>
                    <a:pt x="7222" y="6079"/>
                  </a:cubicBezTo>
                  <a:cubicBezTo>
                    <a:pt x="7160" y="6079"/>
                    <a:pt x="7114" y="6195"/>
                    <a:pt x="7209" y="6227"/>
                  </a:cubicBezTo>
                  <a:cubicBezTo>
                    <a:pt x="9593" y="7152"/>
                    <a:pt x="12013" y="8113"/>
                    <a:pt x="14432" y="8967"/>
                  </a:cubicBezTo>
                  <a:cubicBezTo>
                    <a:pt x="13258" y="9145"/>
                    <a:pt x="12048" y="9322"/>
                    <a:pt x="10874" y="9572"/>
                  </a:cubicBezTo>
                  <a:cubicBezTo>
                    <a:pt x="10340" y="9714"/>
                    <a:pt x="9771" y="9821"/>
                    <a:pt x="9202" y="9963"/>
                  </a:cubicBezTo>
                  <a:cubicBezTo>
                    <a:pt x="7636" y="9358"/>
                    <a:pt x="6035" y="8682"/>
                    <a:pt x="4505" y="7970"/>
                  </a:cubicBezTo>
                  <a:cubicBezTo>
                    <a:pt x="4495" y="7965"/>
                    <a:pt x="4486" y="7963"/>
                    <a:pt x="4478" y="7963"/>
                  </a:cubicBezTo>
                  <a:cubicBezTo>
                    <a:pt x="4426" y="7963"/>
                    <a:pt x="4408" y="8047"/>
                    <a:pt x="4470" y="8077"/>
                  </a:cubicBezTo>
                  <a:cubicBezTo>
                    <a:pt x="5928" y="8753"/>
                    <a:pt x="7423" y="9394"/>
                    <a:pt x="8917" y="10070"/>
                  </a:cubicBezTo>
                  <a:cubicBezTo>
                    <a:pt x="7565" y="10390"/>
                    <a:pt x="6284" y="10817"/>
                    <a:pt x="4968" y="11244"/>
                  </a:cubicBezTo>
                  <a:cubicBezTo>
                    <a:pt x="3936" y="10959"/>
                    <a:pt x="2904" y="10710"/>
                    <a:pt x="1837" y="10461"/>
                  </a:cubicBezTo>
                  <a:cubicBezTo>
                    <a:pt x="1801" y="10461"/>
                    <a:pt x="1765" y="10532"/>
                    <a:pt x="1837" y="10532"/>
                  </a:cubicBezTo>
                  <a:cubicBezTo>
                    <a:pt x="2762" y="10817"/>
                    <a:pt x="3687" y="11101"/>
                    <a:pt x="4648" y="11351"/>
                  </a:cubicBezTo>
                  <a:cubicBezTo>
                    <a:pt x="3509" y="11706"/>
                    <a:pt x="2406" y="12098"/>
                    <a:pt x="1338" y="12489"/>
                  </a:cubicBezTo>
                  <a:lnTo>
                    <a:pt x="164" y="12952"/>
                  </a:lnTo>
                  <a:cubicBezTo>
                    <a:pt x="0" y="12985"/>
                    <a:pt x="79" y="13169"/>
                    <a:pt x="204" y="13169"/>
                  </a:cubicBezTo>
                  <a:cubicBezTo>
                    <a:pt x="214" y="13169"/>
                    <a:pt x="225" y="13168"/>
                    <a:pt x="235" y="13165"/>
                  </a:cubicBezTo>
                  <a:cubicBezTo>
                    <a:pt x="1908" y="12596"/>
                    <a:pt x="3545" y="12027"/>
                    <a:pt x="5217" y="11493"/>
                  </a:cubicBezTo>
                  <a:lnTo>
                    <a:pt x="5324" y="11528"/>
                  </a:lnTo>
                  <a:cubicBezTo>
                    <a:pt x="5330" y="11535"/>
                    <a:pt x="5338" y="11538"/>
                    <a:pt x="5347" y="11538"/>
                  </a:cubicBezTo>
                  <a:cubicBezTo>
                    <a:pt x="5384" y="11538"/>
                    <a:pt x="5430" y="11486"/>
                    <a:pt x="5430" y="11457"/>
                  </a:cubicBezTo>
                  <a:lnTo>
                    <a:pt x="5751" y="11351"/>
                  </a:lnTo>
                  <a:lnTo>
                    <a:pt x="5751" y="11351"/>
                  </a:lnTo>
                  <a:cubicBezTo>
                    <a:pt x="5537" y="12098"/>
                    <a:pt x="5252" y="12774"/>
                    <a:pt x="4932" y="13450"/>
                  </a:cubicBezTo>
                  <a:cubicBezTo>
                    <a:pt x="4541" y="14197"/>
                    <a:pt x="4078" y="14909"/>
                    <a:pt x="3545" y="15514"/>
                  </a:cubicBezTo>
                  <a:cubicBezTo>
                    <a:pt x="3518" y="15566"/>
                    <a:pt x="3550" y="15599"/>
                    <a:pt x="3582" y="15599"/>
                  </a:cubicBezTo>
                  <a:cubicBezTo>
                    <a:pt x="3594" y="15599"/>
                    <a:pt x="3606" y="15594"/>
                    <a:pt x="3616" y="15585"/>
                  </a:cubicBezTo>
                  <a:cubicBezTo>
                    <a:pt x="4754" y="14375"/>
                    <a:pt x="5573" y="12881"/>
                    <a:pt x="6000" y="11279"/>
                  </a:cubicBezTo>
                  <a:cubicBezTo>
                    <a:pt x="7281" y="10888"/>
                    <a:pt x="8561" y="10532"/>
                    <a:pt x="9878" y="10248"/>
                  </a:cubicBezTo>
                  <a:cubicBezTo>
                    <a:pt x="10696" y="10070"/>
                    <a:pt x="11515" y="9892"/>
                    <a:pt x="12333" y="9749"/>
                  </a:cubicBezTo>
                  <a:lnTo>
                    <a:pt x="12333" y="9749"/>
                  </a:lnTo>
                  <a:cubicBezTo>
                    <a:pt x="12048" y="10390"/>
                    <a:pt x="11799" y="11066"/>
                    <a:pt x="11550" y="11706"/>
                  </a:cubicBezTo>
                  <a:cubicBezTo>
                    <a:pt x="11230" y="12454"/>
                    <a:pt x="10874" y="13201"/>
                    <a:pt x="10483" y="13912"/>
                  </a:cubicBezTo>
                  <a:cubicBezTo>
                    <a:pt x="9736" y="15336"/>
                    <a:pt x="8882" y="16688"/>
                    <a:pt x="7921" y="17969"/>
                  </a:cubicBezTo>
                  <a:cubicBezTo>
                    <a:pt x="7896" y="18019"/>
                    <a:pt x="7942" y="18069"/>
                    <a:pt x="7983" y="18069"/>
                  </a:cubicBezTo>
                  <a:cubicBezTo>
                    <a:pt x="8001" y="18069"/>
                    <a:pt x="8017" y="18061"/>
                    <a:pt x="8028" y="18040"/>
                  </a:cubicBezTo>
                  <a:cubicBezTo>
                    <a:pt x="9024" y="16759"/>
                    <a:pt x="9913" y="15407"/>
                    <a:pt x="10696" y="13984"/>
                  </a:cubicBezTo>
                  <a:cubicBezTo>
                    <a:pt x="11088" y="13308"/>
                    <a:pt x="11443" y="12596"/>
                    <a:pt x="11764" y="11884"/>
                  </a:cubicBezTo>
                  <a:cubicBezTo>
                    <a:pt x="12120" y="11173"/>
                    <a:pt x="12440" y="10461"/>
                    <a:pt x="12653" y="9714"/>
                  </a:cubicBezTo>
                  <a:cubicBezTo>
                    <a:pt x="13543" y="9572"/>
                    <a:pt x="14503" y="9429"/>
                    <a:pt x="15393" y="9322"/>
                  </a:cubicBezTo>
                  <a:lnTo>
                    <a:pt x="15606" y="9394"/>
                  </a:lnTo>
                  <a:cubicBezTo>
                    <a:pt x="15619" y="9400"/>
                    <a:pt x="15633" y="9403"/>
                    <a:pt x="15645" y="9403"/>
                  </a:cubicBezTo>
                  <a:cubicBezTo>
                    <a:pt x="15701" y="9403"/>
                    <a:pt x="15749" y="9345"/>
                    <a:pt x="15749" y="9287"/>
                  </a:cubicBezTo>
                  <a:cubicBezTo>
                    <a:pt x="16958" y="9145"/>
                    <a:pt x="18168" y="9038"/>
                    <a:pt x="19378" y="8931"/>
                  </a:cubicBezTo>
                  <a:lnTo>
                    <a:pt x="19378" y="8931"/>
                  </a:lnTo>
                  <a:cubicBezTo>
                    <a:pt x="19200" y="9678"/>
                    <a:pt x="19058" y="10425"/>
                    <a:pt x="18809" y="11137"/>
                  </a:cubicBezTo>
                  <a:cubicBezTo>
                    <a:pt x="18560" y="11920"/>
                    <a:pt x="18275" y="12703"/>
                    <a:pt x="17919" y="13450"/>
                  </a:cubicBezTo>
                  <a:cubicBezTo>
                    <a:pt x="17243" y="14980"/>
                    <a:pt x="16425" y="16439"/>
                    <a:pt x="15535" y="17862"/>
                  </a:cubicBezTo>
                  <a:cubicBezTo>
                    <a:pt x="15002" y="18680"/>
                    <a:pt x="14468" y="19463"/>
                    <a:pt x="13934" y="20281"/>
                  </a:cubicBezTo>
                  <a:cubicBezTo>
                    <a:pt x="13905" y="20310"/>
                    <a:pt x="13946" y="20362"/>
                    <a:pt x="14001" y="20362"/>
                  </a:cubicBezTo>
                  <a:cubicBezTo>
                    <a:pt x="14014" y="20362"/>
                    <a:pt x="14027" y="20359"/>
                    <a:pt x="14041" y="20353"/>
                  </a:cubicBezTo>
                  <a:cubicBezTo>
                    <a:pt x="15962" y="17577"/>
                    <a:pt x="17884" y="14731"/>
                    <a:pt x="19022" y="11528"/>
                  </a:cubicBezTo>
                  <a:cubicBezTo>
                    <a:pt x="19378" y="10675"/>
                    <a:pt x="19591" y="9821"/>
                    <a:pt x="19734" y="8931"/>
                  </a:cubicBezTo>
                  <a:cubicBezTo>
                    <a:pt x="20374" y="8860"/>
                    <a:pt x="21015" y="8824"/>
                    <a:pt x="21655" y="8789"/>
                  </a:cubicBezTo>
                  <a:cubicBezTo>
                    <a:pt x="21691" y="8824"/>
                    <a:pt x="21762" y="8860"/>
                    <a:pt x="21833" y="8860"/>
                  </a:cubicBezTo>
                  <a:cubicBezTo>
                    <a:pt x="21851" y="8869"/>
                    <a:pt x="21869" y="8873"/>
                    <a:pt x="21885" y="8873"/>
                  </a:cubicBezTo>
                  <a:cubicBezTo>
                    <a:pt x="21935" y="8873"/>
                    <a:pt x="21975" y="8833"/>
                    <a:pt x="21975" y="8753"/>
                  </a:cubicBezTo>
                  <a:cubicBezTo>
                    <a:pt x="23683" y="8646"/>
                    <a:pt x="25356" y="8575"/>
                    <a:pt x="27028" y="8469"/>
                  </a:cubicBezTo>
                  <a:lnTo>
                    <a:pt x="27028" y="8469"/>
                  </a:lnTo>
                  <a:cubicBezTo>
                    <a:pt x="26921" y="8789"/>
                    <a:pt x="26814" y="9145"/>
                    <a:pt x="26708" y="9465"/>
                  </a:cubicBezTo>
                  <a:cubicBezTo>
                    <a:pt x="26530" y="9892"/>
                    <a:pt x="26387" y="10283"/>
                    <a:pt x="26210" y="10710"/>
                  </a:cubicBezTo>
                  <a:cubicBezTo>
                    <a:pt x="25854" y="11564"/>
                    <a:pt x="25498" y="12382"/>
                    <a:pt x="25071" y="13201"/>
                  </a:cubicBezTo>
                  <a:cubicBezTo>
                    <a:pt x="24217" y="14837"/>
                    <a:pt x="23256" y="16367"/>
                    <a:pt x="22189" y="17826"/>
                  </a:cubicBezTo>
                  <a:cubicBezTo>
                    <a:pt x="21548" y="18645"/>
                    <a:pt x="20908" y="19427"/>
                    <a:pt x="20232" y="20210"/>
                  </a:cubicBezTo>
                  <a:cubicBezTo>
                    <a:pt x="20178" y="20237"/>
                    <a:pt x="20226" y="20305"/>
                    <a:pt x="20269" y="20305"/>
                  </a:cubicBezTo>
                  <a:cubicBezTo>
                    <a:pt x="20282" y="20305"/>
                    <a:pt x="20295" y="20298"/>
                    <a:pt x="20303" y="20281"/>
                  </a:cubicBezTo>
                  <a:cubicBezTo>
                    <a:pt x="22829" y="17648"/>
                    <a:pt x="24893" y="14588"/>
                    <a:pt x="26387" y="11208"/>
                  </a:cubicBezTo>
                  <a:cubicBezTo>
                    <a:pt x="26565" y="10746"/>
                    <a:pt x="26779" y="10283"/>
                    <a:pt x="26957" y="9821"/>
                  </a:cubicBezTo>
                  <a:cubicBezTo>
                    <a:pt x="27135" y="9358"/>
                    <a:pt x="27277" y="8931"/>
                    <a:pt x="27419" y="8433"/>
                  </a:cubicBezTo>
                  <a:cubicBezTo>
                    <a:pt x="28060" y="8397"/>
                    <a:pt x="28736" y="8362"/>
                    <a:pt x="29412" y="8326"/>
                  </a:cubicBezTo>
                  <a:cubicBezTo>
                    <a:pt x="30942" y="8219"/>
                    <a:pt x="32507" y="8042"/>
                    <a:pt x="34073" y="7864"/>
                  </a:cubicBezTo>
                  <a:lnTo>
                    <a:pt x="34073" y="7864"/>
                  </a:lnTo>
                  <a:cubicBezTo>
                    <a:pt x="32472" y="10781"/>
                    <a:pt x="30728" y="13628"/>
                    <a:pt x="28878" y="16367"/>
                  </a:cubicBezTo>
                  <a:cubicBezTo>
                    <a:pt x="28309" y="17186"/>
                    <a:pt x="27704" y="18004"/>
                    <a:pt x="27099" y="18823"/>
                  </a:cubicBezTo>
                  <a:cubicBezTo>
                    <a:pt x="27049" y="18873"/>
                    <a:pt x="27105" y="18923"/>
                    <a:pt x="27155" y="18923"/>
                  </a:cubicBezTo>
                  <a:cubicBezTo>
                    <a:pt x="27176" y="18923"/>
                    <a:pt x="27195" y="18915"/>
                    <a:pt x="27206" y="18894"/>
                  </a:cubicBezTo>
                  <a:cubicBezTo>
                    <a:pt x="29412" y="16083"/>
                    <a:pt x="31404" y="13130"/>
                    <a:pt x="33183" y="10034"/>
                  </a:cubicBezTo>
                  <a:cubicBezTo>
                    <a:pt x="33610" y="9322"/>
                    <a:pt x="34002" y="8575"/>
                    <a:pt x="34393" y="7792"/>
                  </a:cubicBezTo>
                  <a:cubicBezTo>
                    <a:pt x="35710" y="7615"/>
                    <a:pt x="36991" y="7401"/>
                    <a:pt x="38271" y="7152"/>
                  </a:cubicBezTo>
                  <a:lnTo>
                    <a:pt x="39090" y="6974"/>
                  </a:lnTo>
                  <a:lnTo>
                    <a:pt x="39090" y="6974"/>
                  </a:lnTo>
                  <a:cubicBezTo>
                    <a:pt x="37738" y="9572"/>
                    <a:pt x="36137" y="12062"/>
                    <a:pt x="34322" y="14375"/>
                  </a:cubicBezTo>
                  <a:cubicBezTo>
                    <a:pt x="33753" y="15051"/>
                    <a:pt x="33183" y="15727"/>
                    <a:pt x="32579" y="16403"/>
                  </a:cubicBezTo>
                  <a:cubicBezTo>
                    <a:pt x="32521" y="16432"/>
                    <a:pt x="32579" y="16529"/>
                    <a:pt x="32641" y="16529"/>
                  </a:cubicBezTo>
                  <a:cubicBezTo>
                    <a:pt x="32656" y="16529"/>
                    <a:pt x="32671" y="16524"/>
                    <a:pt x="32685" y="16510"/>
                  </a:cubicBezTo>
                  <a:cubicBezTo>
                    <a:pt x="34820" y="14233"/>
                    <a:pt x="36741" y="11706"/>
                    <a:pt x="38307" y="9038"/>
                  </a:cubicBezTo>
                  <a:cubicBezTo>
                    <a:pt x="38770" y="8326"/>
                    <a:pt x="39125" y="7615"/>
                    <a:pt x="39481" y="6867"/>
                  </a:cubicBezTo>
                  <a:cubicBezTo>
                    <a:pt x="42007" y="6298"/>
                    <a:pt x="44427" y="5409"/>
                    <a:pt x="46704" y="4234"/>
                  </a:cubicBezTo>
                  <a:cubicBezTo>
                    <a:pt x="47024" y="4092"/>
                    <a:pt x="47345" y="3879"/>
                    <a:pt x="47665" y="3701"/>
                  </a:cubicBezTo>
                  <a:cubicBezTo>
                    <a:pt x="47876" y="3610"/>
                    <a:pt x="47806" y="3314"/>
                    <a:pt x="47649" y="3314"/>
                  </a:cubicBezTo>
                  <a:cubicBezTo>
                    <a:pt x="47621" y="3314"/>
                    <a:pt x="47590" y="3323"/>
                    <a:pt x="47558" y="3345"/>
                  </a:cubicBezTo>
                  <a:cubicBezTo>
                    <a:pt x="44889" y="4733"/>
                    <a:pt x="42079" y="5800"/>
                    <a:pt x="39161" y="6440"/>
                  </a:cubicBezTo>
                  <a:lnTo>
                    <a:pt x="38556" y="6583"/>
                  </a:lnTo>
                  <a:cubicBezTo>
                    <a:pt x="37133" y="4021"/>
                    <a:pt x="34607" y="2491"/>
                    <a:pt x="32152" y="1032"/>
                  </a:cubicBezTo>
                  <a:cubicBezTo>
                    <a:pt x="32140" y="1028"/>
                    <a:pt x="32128" y="1027"/>
                    <a:pt x="32117" y="1027"/>
                  </a:cubicBezTo>
                  <a:cubicBezTo>
                    <a:pt x="32024" y="1027"/>
                    <a:pt x="31950" y="1147"/>
                    <a:pt x="32045" y="1210"/>
                  </a:cubicBezTo>
                  <a:cubicBezTo>
                    <a:pt x="34393" y="2633"/>
                    <a:pt x="36919" y="4163"/>
                    <a:pt x="38271" y="6654"/>
                  </a:cubicBezTo>
                  <a:cubicBezTo>
                    <a:pt x="37026" y="6903"/>
                    <a:pt x="35816" y="7116"/>
                    <a:pt x="34607" y="7294"/>
                  </a:cubicBezTo>
                  <a:cubicBezTo>
                    <a:pt x="34571" y="7259"/>
                    <a:pt x="34518" y="7241"/>
                    <a:pt x="34469" y="7241"/>
                  </a:cubicBezTo>
                  <a:cubicBezTo>
                    <a:pt x="34420" y="7241"/>
                    <a:pt x="34375" y="7259"/>
                    <a:pt x="34358" y="7294"/>
                  </a:cubicBezTo>
                  <a:lnTo>
                    <a:pt x="34358" y="7330"/>
                  </a:lnTo>
                  <a:lnTo>
                    <a:pt x="34073" y="7366"/>
                  </a:lnTo>
                  <a:cubicBezTo>
                    <a:pt x="32863" y="6120"/>
                    <a:pt x="31547" y="4982"/>
                    <a:pt x="30123" y="3985"/>
                  </a:cubicBezTo>
                  <a:cubicBezTo>
                    <a:pt x="28665" y="2918"/>
                    <a:pt x="27099" y="1993"/>
                    <a:pt x="25462" y="1210"/>
                  </a:cubicBezTo>
                  <a:cubicBezTo>
                    <a:pt x="24573" y="783"/>
                    <a:pt x="23612" y="356"/>
                    <a:pt x="22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3172720" y="1123558"/>
              <a:ext cx="1398336" cy="1342757"/>
            </a:xfrm>
            <a:custGeom>
              <a:avLst/>
              <a:gdLst/>
              <a:ahLst/>
              <a:cxnLst/>
              <a:rect l="l" t="t" r="r" b="b"/>
              <a:pathLst>
                <a:path w="35475" h="34065" extrusionOk="0">
                  <a:moveTo>
                    <a:pt x="31516" y="0"/>
                  </a:moveTo>
                  <a:cubicBezTo>
                    <a:pt x="29320" y="0"/>
                    <a:pt x="27135" y="223"/>
                    <a:pt x="24978" y="667"/>
                  </a:cubicBezTo>
                  <a:cubicBezTo>
                    <a:pt x="13450" y="2980"/>
                    <a:pt x="1566" y="11626"/>
                    <a:pt x="250" y="23866"/>
                  </a:cubicBezTo>
                  <a:cubicBezTo>
                    <a:pt x="1" y="26108"/>
                    <a:pt x="36" y="28563"/>
                    <a:pt x="1282" y="30413"/>
                  </a:cubicBezTo>
                  <a:cubicBezTo>
                    <a:pt x="2527" y="32228"/>
                    <a:pt x="4733" y="33117"/>
                    <a:pt x="6903" y="33580"/>
                  </a:cubicBezTo>
                  <a:cubicBezTo>
                    <a:pt x="8311" y="33905"/>
                    <a:pt x="9746" y="34065"/>
                    <a:pt x="11180" y="34065"/>
                  </a:cubicBezTo>
                  <a:cubicBezTo>
                    <a:pt x="12574" y="34065"/>
                    <a:pt x="13968" y="33913"/>
                    <a:pt x="15336" y="33615"/>
                  </a:cubicBezTo>
                  <a:cubicBezTo>
                    <a:pt x="20922" y="32334"/>
                    <a:pt x="25548" y="28243"/>
                    <a:pt x="28501" y="23368"/>
                  </a:cubicBezTo>
                  <a:cubicBezTo>
                    <a:pt x="31454" y="18493"/>
                    <a:pt x="32913" y="12872"/>
                    <a:pt x="33802" y="7214"/>
                  </a:cubicBezTo>
                  <a:cubicBezTo>
                    <a:pt x="34194" y="4866"/>
                    <a:pt x="34478" y="2447"/>
                    <a:pt x="35475" y="241"/>
                  </a:cubicBezTo>
                  <a:cubicBezTo>
                    <a:pt x="34154" y="80"/>
                    <a:pt x="32833" y="0"/>
                    <a:pt x="31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3022423" y="1213232"/>
              <a:ext cx="1384540" cy="1342797"/>
            </a:xfrm>
            <a:custGeom>
              <a:avLst/>
              <a:gdLst/>
              <a:ahLst/>
              <a:cxnLst/>
              <a:rect l="l" t="t" r="r" b="b"/>
              <a:pathLst>
                <a:path w="35125" h="34066" extrusionOk="0">
                  <a:moveTo>
                    <a:pt x="34903" y="0"/>
                  </a:moveTo>
                  <a:cubicBezTo>
                    <a:pt x="34882" y="0"/>
                    <a:pt x="34861" y="9"/>
                    <a:pt x="34840" y="29"/>
                  </a:cubicBezTo>
                  <a:lnTo>
                    <a:pt x="33808" y="741"/>
                  </a:lnTo>
                  <a:cubicBezTo>
                    <a:pt x="32883" y="1452"/>
                    <a:pt x="31923" y="2128"/>
                    <a:pt x="30997" y="2840"/>
                  </a:cubicBezTo>
                  <a:cubicBezTo>
                    <a:pt x="31318" y="1915"/>
                    <a:pt x="31602" y="990"/>
                    <a:pt x="31923" y="65"/>
                  </a:cubicBezTo>
                  <a:cubicBezTo>
                    <a:pt x="31943" y="23"/>
                    <a:pt x="31903" y="6"/>
                    <a:pt x="31866" y="6"/>
                  </a:cubicBezTo>
                  <a:cubicBezTo>
                    <a:pt x="31840" y="6"/>
                    <a:pt x="31816" y="14"/>
                    <a:pt x="31816" y="29"/>
                  </a:cubicBezTo>
                  <a:cubicBezTo>
                    <a:pt x="31460" y="1025"/>
                    <a:pt x="31069" y="2022"/>
                    <a:pt x="30713" y="3018"/>
                  </a:cubicBezTo>
                  <a:cubicBezTo>
                    <a:pt x="29645" y="3872"/>
                    <a:pt x="28578" y="4726"/>
                    <a:pt x="27510" y="5615"/>
                  </a:cubicBezTo>
                  <a:cubicBezTo>
                    <a:pt x="27866" y="4014"/>
                    <a:pt x="28151" y="2413"/>
                    <a:pt x="28400" y="812"/>
                  </a:cubicBezTo>
                  <a:cubicBezTo>
                    <a:pt x="28422" y="768"/>
                    <a:pt x="28390" y="738"/>
                    <a:pt x="28362" y="738"/>
                  </a:cubicBezTo>
                  <a:cubicBezTo>
                    <a:pt x="28344" y="738"/>
                    <a:pt x="28329" y="749"/>
                    <a:pt x="28329" y="776"/>
                  </a:cubicBezTo>
                  <a:cubicBezTo>
                    <a:pt x="28009" y="2449"/>
                    <a:pt x="27688" y="4157"/>
                    <a:pt x="27297" y="5829"/>
                  </a:cubicBezTo>
                  <a:cubicBezTo>
                    <a:pt x="26870" y="6185"/>
                    <a:pt x="26443" y="6576"/>
                    <a:pt x="26016" y="6967"/>
                  </a:cubicBezTo>
                  <a:cubicBezTo>
                    <a:pt x="25162" y="7821"/>
                    <a:pt x="24308" y="8675"/>
                    <a:pt x="23490" y="9565"/>
                  </a:cubicBezTo>
                  <a:cubicBezTo>
                    <a:pt x="24166" y="7074"/>
                    <a:pt x="24771" y="4548"/>
                    <a:pt x="25340" y="2022"/>
                  </a:cubicBezTo>
                  <a:cubicBezTo>
                    <a:pt x="25340" y="1978"/>
                    <a:pt x="25299" y="1947"/>
                    <a:pt x="25260" y="1947"/>
                  </a:cubicBezTo>
                  <a:cubicBezTo>
                    <a:pt x="25235" y="1947"/>
                    <a:pt x="25211" y="1959"/>
                    <a:pt x="25198" y="1986"/>
                  </a:cubicBezTo>
                  <a:cubicBezTo>
                    <a:pt x="24557" y="4690"/>
                    <a:pt x="23846" y="7323"/>
                    <a:pt x="23134" y="9992"/>
                  </a:cubicBezTo>
                  <a:cubicBezTo>
                    <a:pt x="21889" y="11379"/>
                    <a:pt x="20715" y="12838"/>
                    <a:pt x="19576" y="14297"/>
                  </a:cubicBezTo>
                  <a:lnTo>
                    <a:pt x="19434" y="14475"/>
                  </a:lnTo>
                  <a:cubicBezTo>
                    <a:pt x="19576" y="13052"/>
                    <a:pt x="19718" y="11593"/>
                    <a:pt x="19932" y="10170"/>
                  </a:cubicBezTo>
                  <a:cubicBezTo>
                    <a:pt x="20181" y="8391"/>
                    <a:pt x="20465" y="6576"/>
                    <a:pt x="20750" y="4797"/>
                  </a:cubicBezTo>
                  <a:cubicBezTo>
                    <a:pt x="20773" y="4752"/>
                    <a:pt x="20724" y="4707"/>
                    <a:pt x="20676" y="4707"/>
                  </a:cubicBezTo>
                  <a:cubicBezTo>
                    <a:pt x="20648" y="4707"/>
                    <a:pt x="20621" y="4722"/>
                    <a:pt x="20608" y="4761"/>
                  </a:cubicBezTo>
                  <a:cubicBezTo>
                    <a:pt x="20288" y="6576"/>
                    <a:pt x="20003" y="8355"/>
                    <a:pt x="19718" y="10170"/>
                  </a:cubicBezTo>
                  <a:cubicBezTo>
                    <a:pt x="19505" y="11735"/>
                    <a:pt x="19256" y="13301"/>
                    <a:pt x="19113" y="14866"/>
                  </a:cubicBezTo>
                  <a:cubicBezTo>
                    <a:pt x="17726" y="16681"/>
                    <a:pt x="16338" y="18496"/>
                    <a:pt x="14915" y="20275"/>
                  </a:cubicBezTo>
                  <a:cubicBezTo>
                    <a:pt x="14986" y="19456"/>
                    <a:pt x="15022" y="18602"/>
                    <a:pt x="15057" y="17748"/>
                  </a:cubicBezTo>
                  <a:cubicBezTo>
                    <a:pt x="15235" y="14262"/>
                    <a:pt x="15413" y="10739"/>
                    <a:pt x="15626" y="7217"/>
                  </a:cubicBezTo>
                  <a:cubicBezTo>
                    <a:pt x="15626" y="7181"/>
                    <a:pt x="15591" y="7163"/>
                    <a:pt x="15555" y="7163"/>
                  </a:cubicBezTo>
                  <a:cubicBezTo>
                    <a:pt x="15520" y="7163"/>
                    <a:pt x="15484" y="7181"/>
                    <a:pt x="15484" y="7217"/>
                  </a:cubicBezTo>
                  <a:cubicBezTo>
                    <a:pt x="15449" y="8213"/>
                    <a:pt x="15377" y="9209"/>
                    <a:pt x="15306" y="10205"/>
                  </a:cubicBezTo>
                  <a:cubicBezTo>
                    <a:pt x="15199" y="11984"/>
                    <a:pt x="15093" y="13763"/>
                    <a:pt x="14950" y="15507"/>
                  </a:cubicBezTo>
                  <a:cubicBezTo>
                    <a:pt x="14844" y="17215"/>
                    <a:pt x="14701" y="18923"/>
                    <a:pt x="14630" y="20631"/>
                  </a:cubicBezTo>
                  <a:cubicBezTo>
                    <a:pt x="14274" y="21057"/>
                    <a:pt x="13954" y="21484"/>
                    <a:pt x="13598" y="21911"/>
                  </a:cubicBezTo>
                  <a:cubicBezTo>
                    <a:pt x="12887" y="22837"/>
                    <a:pt x="12104" y="23726"/>
                    <a:pt x="11357" y="24580"/>
                  </a:cubicBezTo>
                  <a:cubicBezTo>
                    <a:pt x="11179" y="23726"/>
                    <a:pt x="11037" y="22837"/>
                    <a:pt x="10930" y="21947"/>
                  </a:cubicBezTo>
                  <a:cubicBezTo>
                    <a:pt x="10574" y="18389"/>
                    <a:pt x="10787" y="14795"/>
                    <a:pt x="11641" y="11273"/>
                  </a:cubicBezTo>
                  <a:cubicBezTo>
                    <a:pt x="11661" y="11234"/>
                    <a:pt x="11627" y="11205"/>
                    <a:pt x="11586" y="11205"/>
                  </a:cubicBezTo>
                  <a:cubicBezTo>
                    <a:pt x="11553" y="11205"/>
                    <a:pt x="11515" y="11225"/>
                    <a:pt x="11499" y="11273"/>
                  </a:cubicBezTo>
                  <a:cubicBezTo>
                    <a:pt x="11250" y="12269"/>
                    <a:pt x="11072" y="13265"/>
                    <a:pt x="10894" y="14297"/>
                  </a:cubicBezTo>
                  <a:cubicBezTo>
                    <a:pt x="10645" y="16076"/>
                    <a:pt x="10503" y="17855"/>
                    <a:pt x="10574" y="19670"/>
                  </a:cubicBezTo>
                  <a:cubicBezTo>
                    <a:pt x="10574" y="21413"/>
                    <a:pt x="10787" y="23157"/>
                    <a:pt x="11108" y="24829"/>
                  </a:cubicBezTo>
                  <a:lnTo>
                    <a:pt x="10930" y="25043"/>
                  </a:lnTo>
                  <a:cubicBezTo>
                    <a:pt x="10823" y="25043"/>
                    <a:pt x="10716" y="25149"/>
                    <a:pt x="10752" y="25256"/>
                  </a:cubicBezTo>
                  <a:cubicBezTo>
                    <a:pt x="9934" y="26146"/>
                    <a:pt x="9044" y="27071"/>
                    <a:pt x="8154" y="27925"/>
                  </a:cubicBezTo>
                  <a:cubicBezTo>
                    <a:pt x="6874" y="25398"/>
                    <a:pt x="7016" y="22445"/>
                    <a:pt x="7194" y="19670"/>
                  </a:cubicBezTo>
                  <a:cubicBezTo>
                    <a:pt x="7194" y="19616"/>
                    <a:pt x="7140" y="19590"/>
                    <a:pt x="7087" y="19590"/>
                  </a:cubicBezTo>
                  <a:cubicBezTo>
                    <a:pt x="7034" y="19590"/>
                    <a:pt x="6980" y="19616"/>
                    <a:pt x="6980" y="19670"/>
                  </a:cubicBezTo>
                  <a:cubicBezTo>
                    <a:pt x="6802" y="22516"/>
                    <a:pt x="6625" y="25505"/>
                    <a:pt x="7977" y="28102"/>
                  </a:cubicBezTo>
                  <a:cubicBezTo>
                    <a:pt x="7799" y="28245"/>
                    <a:pt x="7656" y="28423"/>
                    <a:pt x="7478" y="28565"/>
                  </a:cubicBezTo>
                  <a:cubicBezTo>
                    <a:pt x="5272" y="30593"/>
                    <a:pt x="2853" y="32301"/>
                    <a:pt x="184" y="33724"/>
                  </a:cubicBezTo>
                  <a:cubicBezTo>
                    <a:pt x="1" y="33816"/>
                    <a:pt x="133" y="34066"/>
                    <a:pt x="332" y="34066"/>
                  </a:cubicBezTo>
                  <a:cubicBezTo>
                    <a:pt x="365" y="34066"/>
                    <a:pt x="399" y="34059"/>
                    <a:pt x="433" y="34044"/>
                  </a:cubicBezTo>
                  <a:cubicBezTo>
                    <a:pt x="789" y="33902"/>
                    <a:pt x="1109" y="33724"/>
                    <a:pt x="1430" y="33546"/>
                  </a:cubicBezTo>
                  <a:cubicBezTo>
                    <a:pt x="3707" y="32337"/>
                    <a:pt x="5771" y="30807"/>
                    <a:pt x="7656" y="29063"/>
                  </a:cubicBezTo>
                  <a:cubicBezTo>
                    <a:pt x="8475" y="29205"/>
                    <a:pt x="9293" y="29277"/>
                    <a:pt x="10111" y="29348"/>
                  </a:cubicBezTo>
                  <a:cubicBezTo>
                    <a:pt x="10968" y="29396"/>
                    <a:pt x="11825" y="29421"/>
                    <a:pt x="12681" y="29421"/>
                  </a:cubicBezTo>
                  <a:cubicBezTo>
                    <a:pt x="14953" y="29421"/>
                    <a:pt x="17221" y="29247"/>
                    <a:pt x="19469" y="28885"/>
                  </a:cubicBezTo>
                  <a:cubicBezTo>
                    <a:pt x="19540" y="28885"/>
                    <a:pt x="19505" y="28743"/>
                    <a:pt x="19434" y="28743"/>
                  </a:cubicBezTo>
                  <a:cubicBezTo>
                    <a:pt x="18544" y="28885"/>
                    <a:pt x="17655" y="28992"/>
                    <a:pt x="16765" y="29063"/>
                  </a:cubicBezTo>
                  <a:cubicBezTo>
                    <a:pt x="15759" y="29124"/>
                    <a:pt x="14753" y="29155"/>
                    <a:pt x="13751" y="29155"/>
                  </a:cubicBezTo>
                  <a:cubicBezTo>
                    <a:pt x="11809" y="29155"/>
                    <a:pt x="9877" y="29037"/>
                    <a:pt x="7977" y="28779"/>
                  </a:cubicBezTo>
                  <a:lnTo>
                    <a:pt x="8510" y="28174"/>
                  </a:lnTo>
                  <a:cubicBezTo>
                    <a:pt x="9471" y="27284"/>
                    <a:pt x="10360" y="26323"/>
                    <a:pt x="11250" y="25363"/>
                  </a:cubicBezTo>
                  <a:cubicBezTo>
                    <a:pt x="12104" y="25470"/>
                    <a:pt x="12922" y="25576"/>
                    <a:pt x="13776" y="25612"/>
                  </a:cubicBezTo>
                  <a:cubicBezTo>
                    <a:pt x="15683" y="25764"/>
                    <a:pt x="17590" y="25835"/>
                    <a:pt x="19497" y="25835"/>
                  </a:cubicBezTo>
                  <a:cubicBezTo>
                    <a:pt x="21148" y="25835"/>
                    <a:pt x="22799" y="25782"/>
                    <a:pt x="24451" y="25683"/>
                  </a:cubicBezTo>
                  <a:cubicBezTo>
                    <a:pt x="24557" y="25683"/>
                    <a:pt x="24557" y="25541"/>
                    <a:pt x="24451" y="25541"/>
                  </a:cubicBezTo>
                  <a:cubicBezTo>
                    <a:pt x="23454" y="25576"/>
                    <a:pt x="22458" y="25612"/>
                    <a:pt x="21462" y="25612"/>
                  </a:cubicBezTo>
                  <a:cubicBezTo>
                    <a:pt x="18153" y="25612"/>
                    <a:pt x="14808" y="25434"/>
                    <a:pt x="11535" y="25078"/>
                  </a:cubicBezTo>
                  <a:cubicBezTo>
                    <a:pt x="12567" y="23904"/>
                    <a:pt x="13563" y="22694"/>
                    <a:pt x="14523" y="21484"/>
                  </a:cubicBezTo>
                  <a:cubicBezTo>
                    <a:pt x="14950" y="20951"/>
                    <a:pt x="15342" y="20453"/>
                    <a:pt x="15769" y="19919"/>
                  </a:cubicBezTo>
                  <a:cubicBezTo>
                    <a:pt x="16231" y="20097"/>
                    <a:pt x="16694" y="20204"/>
                    <a:pt x="17156" y="20310"/>
                  </a:cubicBezTo>
                  <a:cubicBezTo>
                    <a:pt x="17655" y="20417"/>
                    <a:pt x="18153" y="20524"/>
                    <a:pt x="18651" y="20631"/>
                  </a:cubicBezTo>
                  <a:cubicBezTo>
                    <a:pt x="20548" y="20987"/>
                    <a:pt x="22464" y="21166"/>
                    <a:pt x="24385" y="21166"/>
                  </a:cubicBezTo>
                  <a:cubicBezTo>
                    <a:pt x="26103" y="21166"/>
                    <a:pt x="27825" y="21023"/>
                    <a:pt x="29539" y="20737"/>
                  </a:cubicBezTo>
                  <a:cubicBezTo>
                    <a:pt x="29610" y="20737"/>
                    <a:pt x="29610" y="20631"/>
                    <a:pt x="29539" y="20631"/>
                  </a:cubicBezTo>
                  <a:cubicBezTo>
                    <a:pt x="28507" y="20773"/>
                    <a:pt x="27475" y="20844"/>
                    <a:pt x="26479" y="20880"/>
                  </a:cubicBezTo>
                  <a:cubicBezTo>
                    <a:pt x="25934" y="20912"/>
                    <a:pt x="25390" y="20928"/>
                    <a:pt x="24845" y="20928"/>
                  </a:cubicBezTo>
                  <a:cubicBezTo>
                    <a:pt x="23575" y="20928"/>
                    <a:pt x="22305" y="20840"/>
                    <a:pt x="21035" y="20666"/>
                  </a:cubicBezTo>
                  <a:cubicBezTo>
                    <a:pt x="20110" y="20559"/>
                    <a:pt x="19220" y="20417"/>
                    <a:pt x="18331" y="20239"/>
                  </a:cubicBezTo>
                  <a:cubicBezTo>
                    <a:pt x="17868" y="20132"/>
                    <a:pt x="17441" y="20026"/>
                    <a:pt x="16979" y="19919"/>
                  </a:cubicBezTo>
                  <a:cubicBezTo>
                    <a:pt x="16658" y="19848"/>
                    <a:pt x="16338" y="19741"/>
                    <a:pt x="15982" y="19634"/>
                  </a:cubicBezTo>
                  <a:cubicBezTo>
                    <a:pt x="17014" y="18318"/>
                    <a:pt x="18046" y="16966"/>
                    <a:pt x="19078" y="15649"/>
                  </a:cubicBezTo>
                  <a:cubicBezTo>
                    <a:pt x="19097" y="15659"/>
                    <a:pt x="19119" y="15663"/>
                    <a:pt x="19140" y="15663"/>
                  </a:cubicBezTo>
                  <a:cubicBezTo>
                    <a:pt x="19199" y="15663"/>
                    <a:pt x="19256" y="15630"/>
                    <a:pt x="19256" y="15578"/>
                  </a:cubicBezTo>
                  <a:lnTo>
                    <a:pt x="19291" y="15365"/>
                  </a:lnTo>
                  <a:cubicBezTo>
                    <a:pt x="19683" y="14866"/>
                    <a:pt x="20074" y="14368"/>
                    <a:pt x="20465" y="13870"/>
                  </a:cubicBezTo>
                  <a:cubicBezTo>
                    <a:pt x="21284" y="14262"/>
                    <a:pt x="22138" y="14582"/>
                    <a:pt x="23027" y="14760"/>
                  </a:cubicBezTo>
                  <a:cubicBezTo>
                    <a:pt x="25833" y="15492"/>
                    <a:pt x="28770" y="15622"/>
                    <a:pt x="31680" y="15622"/>
                  </a:cubicBezTo>
                  <a:cubicBezTo>
                    <a:pt x="32165" y="15622"/>
                    <a:pt x="32649" y="15619"/>
                    <a:pt x="33132" y="15614"/>
                  </a:cubicBezTo>
                  <a:cubicBezTo>
                    <a:pt x="33168" y="15614"/>
                    <a:pt x="33168" y="15507"/>
                    <a:pt x="33132" y="15507"/>
                  </a:cubicBezTo>
                  <a:cubicBezTo>
                    <a:pt x="32172" y="15471"/>
                    <a:pt x="31211" y="15471"/>
                    <a:pt x="30250" y="15436"/>
                  </a:cubicBezTo>
                  <a:cubicBezTo>
                    <a:pt x="28578" y="15400"/>
                    <a:pt x="26906" y="15222"/>
                    <a:pt x="25233" y="14973"/>
                  </a:cubicBezTo>
                  <a:cubicBezTo>
                    <a:pt x="24415" y="14831"/>
                    <a:pt x="23597" y="14653"/>
                    <a:pt x="22814" y="14404"/>
                  </a:cubicBezTo>
                  <a:cubicBezTo>
                    <a:pt x="22067" y="14190"/>
                    <a:pt x="21391" y="13870"/>
                    <a:pt x="20679" y="13621"/>
                  </a:cubicBezTo>
                  <a:cubicBezTo>
                    <a:pt x="21426" y="12660"/>
                    <a:pt x="22209" y="11735"/>
                    <a:pt x="22992" y="10810"/>
                  </a:cubicBezTo>
                  <a:cubicBezTo>
                    <a:pt x="23017" y="10835"/>
                    <a:pt x="23047" y="10847"/>
                    <a:pt x="23076" y="10847"/>
                  </a:cubicBezTo>
                  <a:cubicBezTo>
                    <a:pt x="23130" y="10847"/>
                    <a:pt x="23182" y="10808"/>
                    <a:pt x="23205" y="10739"/>
                  </a:cubicBezTo>
                  <a:cubicBezTo>
                    <a:pt x="23205" y="10703"/>
                    <a:pt x="23241" y="10632"/>
                    <a:pt x="23241" y="10561"/>
                  </a:cubicBezTo>
                  <a:cubicBezTo>
                    <a:pt x="23846" y="9850"/>
                    <a:pt x="24486" y="9173"/>
                    <a:pt x="25127" y="8533"/>
                  </a:cubicBezTo>
                  <a:cubicBezTo>
                    <a:pt x="25874" y="8747"/>
                    <a:pt x="26621" y="8924"/>
                    <a:pt x="27404" y="9031"/>
                  </a:cubicBezTo>
                  <a:cubicBezTo>
                    <a:pt x="28151" y="9138"/>
                    <a:pt x="28934" y="9245"/>
                    <a:pt x="29716" y="9316"/>
                  </a:cubicBezTo>
                  <a:cubicBezTo>
                    <a:pt x="30739" y="9427"/>
                    <a:pt x="31748" y="9483"/>
                    <a:pt x="32761" y="9483"/>
                  </a:cubicBezTo>
                  <a:cubicBezTo>
                    <a:pt x="33369" y="9483"/>
                    <a:pt x="33977" y="9463"/>
                    <a:pt x="34591" y="9423"/>
                  </a:cubicBezTo>
                  <a:cubicBezTo>
                    <a:pt x="34662" y="9423"/>
                    <a:pt x="34662" y="9280"/>
                    <a:pt x="34591" y="9280"/>
                  </a:cubicBezTo>
                  <a:cubicBezTo>
                    <a:pt x="34177" y="9299"/>
                    <a:pt x="33764" y="9307"/>
                    <a:pt x="33351" y="9307"/>
                  </a:cubicBezTo>
                  <a:cubicBezTo>
                    <a:pt x="32165" y="9307"/>
                    <a:pt x="30984" y="9234"/>
                    <a:pt x="29823" y="9102"/>
                  </a:cubicBezTo>
                  <a:cubicBezTo>
                    <a:pt x="29005" y="8996"/>
                    <a:pt x="28187" y="8889"/>
                    <a:pt x="27368" y="8747"/>
                  </a:cubicBezTo>
                  <a:cubicBezTo>
                    <a:pt x="26692" y="8604"/>
                    <a:pt x="26016" y="8426"/>
                    <a:pt x="25340" y="8284"/>
                  </a:cubicBezTo>
                  <a:cubicBezTo>
                    <a:pt x="25909" y="7679"/>
                    <a:pt x="26514" y="7110"/>
                    <a:pt x="27119" y="6540"/>
                  </a:cubicBezTo>
                  <a:cubicBezTo>
                    <a:pt x="28115" y="5615"/>
                    <a:pt x="29147" y="4761"/>
                    <a:pt x="30179" y="3908"/>
                  </a:cubicBezTo>
                  <a:cubicBezTo>
                    <a:pt x="31253" y="4298"/>
                    <a:pt x="32378" y="4488"/>
                    <a:pt x="33507" y="4488"/>
                  </a:cubicBezTo>
                  <a:cubicBezTo>
                    <a:pt x="34023" y="4488"/>
                    <a:pt x="34540" y="4448"/>
                    <a:pt x="35054" y="4370"/>
                  </a:cubicBezTo>
                  <a:cubicBezTo>
                    <a:pt x="35125" y="4334"/>
                    <a:pt x="35125" y="4263"/>
                    <a:pt x="35054" y="4263"/>
                  </a:cubicBezTo>
                  <a:cubicBezTo>
                    <a:pt x="34644" y="4317"/>
                    <a:pt x="34235" y="4343"/>
                    <a:pt x="33822" y="4343"/>
                  </a:cubicBezTo>
                  <a:cubicBezTo>
                    <a:pt x="33408" y="4343"/>
                    <a:pt x="32990" y="4317"/>
                    <a:pt x="32563" y="4263"/>
                  </a:cubicBezTo>
                  <a:cubicBezTo>
                    <a:pt x="31816" y="4157"/>
                    <a:pt x="31069" y="3979"/>
                    <a:pt x="30357" y="3730"/>
                  </a:cubicBezTo>
                  <a:lnTo>
                    <a:pt x="30606" y="3552"/>
                  </a:lnTo>
                  <a:cubicBezTo>
                    <a:pt x="30677" y="3552"/>
                    <a:pt x="30713" y="3552"/>
                    <a:pt x="30748" y="3481"/>
                  </a:cubicBezTo>
                  <a:cubicBezTo>
                    <a:pt x="30748" y="3481"/>
                    <a:pt x="30784" y="3445"/>
                    <a:pt x="30784" y="3409"/>
                  </a:cubicBezTo>
                  <a:cubicBezTo>
                    <a:pt x="32136" y="2306"/>
                    <a:pt x="33559" y="1275"/>
                    <a:pt x="34947" y="243"/>
                  </a:cubicBezTo>
                  <a:cubicBezTo>
                    <a:pt x="35062" y="156"/>
                    <a:pt x="34991" y="0"/>
                    <a:pt x="34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2880995" y="2664331"/>
              <a:ext cx="1720929" cy="1036089"/>
            </a:xfrm>
            <a:custGeom>
              <a:avLst/>
              <a:gdLst/>
              <a:ahLst/>
              <a:cxnLst/>
              <a:rect l="l" t="t" r="r" b="b"/>
              <a:pathLst>
                <a:path w="43659" h="26285" extrusionOk="0">
                  <a:moveTo>
                    <a:pt x="14267" y="1"/>
                  </a:moveTo>
                  <a:cubicBezTo>
                    <a:pt x="11579" y="1"/>
                    <a:pt x="8894" y="468"/>
                    <a:pt x="6299" y="1500"/>
                  </a:cubicBezTo>
                  <a:cubicBezTo>
                    <a:pt x="4199" y="2319"/>
                    <a:pt x="2029" y="3493"/>
                    <a:pt x="997" y="5450"/>
                  </a:cubicBezTo>
                  <a:cubicBezTo>
                    <a:pt x="1" y="7407"/>
                    <a:pt x="250" y="9791"/>
                    <a:pt x="855" y="11890"/>
                  </a:cubicBezTo>
                  <a:cubicBezTo>
                    <a:pt x="1566" y="14665"/>
                    <a:pt x="2918" y="17227"/>
                    <a:pt x="4769" y="19397"/>
                  </a:cubicBezTo>
                  <a:cubicBezTo>
                    <a:pt x="8505" y="23703"/>
                    <a:pt x="14269" y="25909"/>
                    <a:pt x="19962" y="26229"/>
                  </a:cubicBezTo>
                  <a:cubicBezTo>
                    <a:pt x="20567" y="26267"/>
                    <a:pt x="21172" y="26285"/>
                    <a:pt x="21777" y="26285"/>
                  </a:cubicBezTo>
                  <a:cubicBezTo>
                    <a:pt x="26861" y="26285"/>
                    <a:pt x="31919" y="25004"/>
                    <a:pt x="36720" y="23382"/>
                  </a:cubicBezTo>
                  <a:cubicBezTo>
                    <a:pt x="38997" y="22600"/>
                    <a:pt x="41275" y="21746"/>
                    <a:pt x="43659" y="21603"/>
                  </a:cubicBezTo>
                  <a:cubicBezTo>
                    <a:pt x="42413" y="18294"/>
                    <a:pt x="40634" y="15199"/>
                    <a:pt x="38393" y="12495"/>
                  </a:cubicBezTo>
                  <a:cubicBezTo>
                    <a:pt x="32641" y="5450"/>
                    <a:pt x="23441" y="1"/>
                    <a:pt x="14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2621631" y="2790544"/>
              <a:ext cx="1830706" cy="838095"/>
            </a:xfrm>
            <a:custGeom>
              <a:avLst/>
              <a:gdLst/>
              <a:ahLst/>
              <a:cxnLst/>
              <a:rect l="l" t="t" r="r" b="b"/>
              <a:pathLst>
                <a:path w="46444" h="21262" extrusionOk="0">
                  <a:moveTo>
                    <a:pt x="15972" y="0"/>
                  </a:moveTo>
                  <a:cubicBezTo>
                    <a:pt x="15961" y="0"/>
                    <a:pt x="15950" y="2"/>
                    <a:pt x="15939" y="6"/>
                  </a:cubicBezTo>
                  <a:cubicBezTo>
                    <a:pt x="13341" y="1180"/>
                    <a:pt x="10637" y="2390"/>
                    <a:pt x="8965" y="4809"/>
                  </a:cubicBezTo>
                  <a:lnTo>
                    <a:pt x="8360" y="4596"/>
                  </a:lnTo>
                  <a:cubicBezTo>
                    <a:pt x="5513" y="3600"/>
                    <a:pt x="2845" y="2248"/>
                    <a:pt x="390" y="575"/>
                  </a:cubicBezTo>
                  <a:cubicBezTo>
                    <a:pt x="352" y="550"/>
                    <a:pt x="315" y="540"/>
                    <a:pt x="280" y="540"/>
                  </a:cubicBezTo>
                  <a:cubicBezTo>
                    <a:pt x="115" y="540"/>
                    <a:pt x="0" y="778"/>
                    <a:pt x="176" y="896"/>
                  </a:cubicBezTo>
                  <a:cubicBezTo>
                    <a:pt x="461" y="1109"/>
                    <a:pt x="781" y="1323"/>
                    <a:pt x="1066" y="1536"/>
                  </a:cubicBezTo>
                  <a:cubicBezTo>
                    <a:pt x="3201" y="2959"/>
                    <a:pt x="5513" y="4098"/>
                    <a:pt x="7933" y="4952"/>
                  </a:cubicBezTo>
                  <a:cubicBezTo>
                    <a:pt x="8218" y="5735"/>
                    <a:pt x="8538" y="6482"/>
                    <a:pt x="8858" y="7229"/>
                  </a:cubicBezTo>
                  <a:cubicBezTo>
                    <a:pt x="10139" y="10075"/>
                    <a:pt x="11740" y="12780"/>
                    <a:pt x="13626" y="15306"/>
                  </a:cubicBezTo>
                  <a:cubicBezTo>
                    <a:pt x="13642" y="15322"/>
                    <a:pt x="13661" y="15329"/>
                    <a:pt x="13679" y="15329"/>
                  </a:cubicBezTo>
                  <a:cubicBezTo>
                    <a:pt x="13737" y="15329"/>
                    <a:pt x="13787" y="15254"/>
                    <a:pt x="13733" y="15199"/>
                  </a:cubicBezTo>
                  <a:cubicBezTo>
                    <a:pt x="13199" y="14452"/>
                    <a:pt x="12701" y="13705"/>
                    <a:pt x="12238" y="12957"/>
                  </a:cubicBezTo>
                  <a:cubicBezTo>
                    <a:pt x="10673" y="10467"/>
                    <a:pt x="9392" y="7834"/>
                    <a:pt x="8360" y="5059"/>
                  </a:cubicBezTo>
                  <a:lnTo>
                    <a:pt x="8360" y="5059"/>
                  </a:lnTo>
                  <a:cubicBezTo>
                    <a:pt x="8609" y="5165"/>
                    <a:pt x="8858" y="5272"/>
                    <a:pt x="9107" y="5343"/>
                  </a:cubicBezTo>
                  <a:cubicBezTo>
                    <a:pt x="10352" y="5770"/>
                    <a:pt x="11633" y="6126"/>
                    <a:pt x="12879" y="6446"/>
                  </a:cubicBezTo>
                  <a:cubicBezTo>
                    <a:pt x="13199" y="7229"/>
                    <a:pt x="13519" y="8012"/>
                    <a:pt x="13839" y="8795"/>
                  </a:cubicBezTo>
                  <a:cubicBezTo>
                    <a:pt x="15298" y="12068"/>
                    <a:pt x="16935" y="15235"/>
                    <a:pt x="18785" y="18259"/>
                  </a:cubicBezTo>
                  <a:cubicBezTo>
                    <a:pt x="18810" y="18296"/>
                    <a:pt x="18843" y="18312"/>
                    <a:pt x="18873" y="18312"/>
                  </a:cubicBezTo>
                  <a:cubicBezTo>
                    <a:pt x="18929" y="18312"/>
                    <a:pt x="18974" y="18257"/>
                    <a:pt x="18927" y="18188"/>
                  </a:cubicBezTo>
                  <a:cubicBezTo>
                    <a:pt x="18429" y="17334"/>
                    <a:pt x="17931" y="16480"/>
                    <a:pt x="17469" y="15590"/>
                  </a:cubicBezTo>
                  <a:cubicBezTo>
                    <a:pt x="15903" y="12637"/>
                    <a:pt x="14515" y="9613"/>
                    <a:pt x="13270" y="6553"/>
                  </a:cubicBezTo>
                  <a:lnTo>
                    <a:pt x="13270" y="6553"/>
                  </a:lnTo>
                  <a:cubicBezTo>
                    <a:pt x="14800" y="6909"/>
                    <a:pt x="16330" y="7229"/>
                    <a:pt x="17860" y="7514"/>
                  </a:cubicBezTo>
                  <a:cubicBezTo>
                    <a:pt x="18500" y="7656"/>
                    <a:pt x="19176" y="7763"/>
                    <a:pt x="19817" y="7869"/>
                  </a:cubicBezTo>
                  <a:cubicBezTo>
                    <a:pt x="19888" y="8368"/>
                    <a:pt x="19995" y="8830"/>
                    <a:pt x="20137" y="9293"/>
                  </a:cubicBezTo>
                  <a:cubicBezTo>
                    <a:pt x="20244" y="9791"/>
                    <a:pt x="20386" y="10289"/>
                    <a:pt x="20528" y="10751"/>
                  </a:cubicBezTo>
                  <a:cubicBezTo>
                    <a:pt x="21632" y="14238"/>
                    <a:pt x="23339" y="17512"/>
                    <a:pt x="25545" y="20429"/>
                  </a:cubicBezTo>
                  <a:cubicBezTo>
                    <a:pt x="25556" y="20450"/>
                    <a:pt x="25572" y="20459"/>
                    <a:pt x="25590" y="20459"/>
                  </a:cubicBezTo>
                  <a:cubicBezTo>
                    <a:pt x="25631" y="20459"/>
                    <a:pt x="25677" y="20409"/>
                    <a:pt x="25652" y="20358"/>
                  </a:cubicBezTo>
                  <a:cubicBezTo>
                    <a:pt x="25047" y="19540"/>
                    <a:pt x="24478" y="18686"/>
                    <a:pt x="23980" y="17796"/>
                  </a:cubicBezTo>
                  <a:cubicBezTo>
                    <a:pt x="23055" y="16231"/>
                    <a:pt x="22272" y="14594"/>
                    <a:pt x="21632" y="12886"/>
                  </a:cubicBezTo>
                  <a:cubicBezTo>
                    <a:pt x="21276" y="12032"/>
                    <a:pt x="21027" y="11178"/>
                    <a:pt x="20742" y="10289"/>
                  </a:cubicBezTo>
                  <a:cubicBezTo>
                    <a:pt x="20635" y="9862"/>
                    <a:pt x="20528" y="9435"/>
                    <a:pt x="20422" y="8972"/>
                  </a:cubicBezTo>
                  <a:cubicBezTo>
                    <a:pt x="20351" y="8652"/>
                    <a:pt x="20279" y="8296"/>
                    <a:pt x="20208" y="7976"/>
                  </a:cubicBezTo>
                  <a:lnTo>
                    <a:pt x="20208" y="7976"/>
                  </a:lnTo>
                  <a:cubicBezTo>
                    <a:pt x="21845" y="8261"/>
                    <a:pt x="23517" y="8545"/>
                    <a:pt x="25190" y="8830"/>
                  </a:cubicBezTo>
                  <a:cubicBezTo>
                    <a:pt x="25190" y="8901"/>
                    <a:pt x="25261" y="8972"/>
                    <a:pt x="25332" y="8972"/>
                  </a:cubicBezTo>
                  <a:lnTo>
                    <a:pt x="25510" y="8901"/>
                  </a:lnTo>
                  <a:lnTo>
                    <a:pt x="27396" y="9222"/>
                  </a:lnTo>
                  <a:cubicBezTo>
                    <a:pt x="27431" y="10111"/>
                    <a:pt x="27574" y="11036"/>
                    <a:pt x="27787" y="11890"/>
                  </a:cubicBezTo>
                  <a:cubicBezTo>
                    <a:pt x="28570" y="15235"/>
                    <a:pt x="30171" y="18259"/>
                    <a:pt x="31772" y="21248"/>
                  </a:cubicBezTo>
                  <a:cubicBezTo>
                    <a:pt x="31782" y="21257"/>
                    <a:pt x="31796" y="21262"/>
                    <a:pt x="31812" y="21262"/>
                  </a:cubicBezTo>
                  <a:cubicBezTo>
                    <a:pt x="31855" y="21262"/>
                    <a:pt x="31905" y="21229"/>
                    <a:pt x="31879" y="21177"/>
                  </a:cubicBezTo>
                  <a:cubicBezTo>
                    <a:pt x="31452" y="20323"/>
                    <a:pt x="30989" y="19469"/>
                    <a:pt x="30598" y="18615"/>
                  </a:cubicBezTo>
                  <a:cubicBezTo>
                    <a:pt x="29815" y="17085"/>
                    <a:pt x="29175" y="15519"/>
                    <a:pt x="28641" y="13918"/>
                  </a:cubicBezTo>
                  <a:cubicBezTo>
                    <a:pt x="28392" y="13135"/>
                    <a:pt x="28178" y="12317"/>
                    <a:pt x="28000" y="11499"/>
                  </a:cubicBezTo>
                  <a:cubicBezTo>
                    <a:pt x="27858" y="10751"/>
                    <a:pt x="27823" y="10004"/>
                    <a:pt x="27716" y="9257"/>
                  </a:cubicBezTo>
                  <a:lnTo>
                    <a:pt x="27716" y="9257"/>
                  </a:lnTo>
                  <a:cubicBezTo>
                    <a:pt x="28890" y="9506"/>
                    <a:pt x="30100" y="9755"/>
                    <a:pt x="31274" y="10004"/>
                  </a:cubicBezTo>
                  <a:cubicBezTo>
                    <a:pt x="31238" y="10111"/>
                    <a:pt x="31345" y="10147"/>
                    <a:pt x="31416" y="10147"/>
                  </a:cubicBezTo>
                  <a:lnTo>
                    <a:pt x="31594" y="10111"/>
                  </a:lnTo>
                  <a:cubicBezTo>
                    <a:pt x="32484" y="10325"/>
                    <a:pt x="33373" y="10538"/>
                    <a:pt x="34263" y="10787"/>
                  </a:cubicBezTo>
                  <a:cubicBezTo>
                    <a:pt x="34405" y="11570"/>
                    <a:pt x="34619" y="12317"/>
                    <a:pt x="34903" y="13029"/>
                  </a:cubicBezTo>
                  <a:cubicBezTo>
                    <a:pt x="35152" y="13811"/>
                    <a:pt x="35401" y="14559"/>
                    <a:pt x="35722" y="15270"/>
                  </a:cubicBezTo>
                  <a:cubicBezTo>
                    <a:pt x="36326" y="16765"/>
                    <a:pt x="37074" y="18223"/>
                    <a:pt x="37892" y="19611"/>
                  </a:cubicBezTo>
                  <a:cubicBezTo>
                    <a:pt x="37913" y="19632"/>
                    <a:pt x="37937" y="19641"/>
                    <a:pt x="37959" y="19641"/>
                  </a:cubicBezTo>
                  <a:cubicBezTo>
                    <a:pt x="38013" y="19641"/>
                    <a:pt x="38059" y="19590"/>
                    <a:pt x="38034" y="19540"/>
                  </a:cubicBezTo>
                  <a:cubicBezTo>
                    <a:pt x="37216" y="18152"/>
                    <a:pt x="36540" y="16729"/>
                    <a:pt x="35971" y="15235"/>
                  </a:cubicBezTo>
                  <a:cubicBezTo>
                    <a:pt x="35650" y="14487"/>
                    <a:pt x="35366" y="13705"/>
                    <a:pt x="35152" y="12922"/>
                  </a:cubicBezTo>
                  <a:cubicBezTo>
                    <a:pt x="34939" y="12246"/>
                    <a:pt x="34796" y="11570"/>
                    <a:pt x="34583" y="10894"/>
                  </a:cubicBezTo>
                  <a:lnTo>
                    <a:pt x="34583" y="10894"/>
                  </a:lnTo>
                  <a:cubicBezTo>
                    <a:pt x="35366" y="11143"/>
                    <a:pt x="36149" y="11392"/>
                    <a:pt x="36931" y="11641"/>
                  </a:cubicBezTo>
                  <a:cubicBezTo>
                    <a:pt x="38212" y="12104"/>
                    <a:pt x="39458" y="12602"/>
                    <a:pt x="40703" y="13135"/>
                  </a:cubicBezTo>
                  <a:cubicBezTo>
                    <a:pt x="40952" y="14772"/>
                    <a:pt x="41592" y="16338"/>
                    <a:pt x="42589" y="17654"/>
                  </a:cubicBezTo>
                  <a:cubicBezTo>
                    <a:pt x="42600" y="17676"/>
                    <a:pt x="42614" y="17685"/>
                    <a:pt x="42628" y="17685"/>
                  </a:cubicBezTo>
                  <a:cubicBezTo>
                    <a:pt x="42658" y="17685"/>
                    <a:pt x="42684" y="17643"/>
                    <a:pt x="42660" y="17619"/>
                  </a:cubicBezTo>
                  <a:cubicBezTo>
                    <a:pt x="42197" y="16943"/>
                    <a:pt x="41806" y="16195"/>
                    <a:pt x="41521" y="15413"/>
                  </a:cubicBezTo>
                  <a:cubicBezTo>
                    <a:pt x="41272" y="14701"/>
                    <a:pt x="41059" y="13954"/>
                    <a:pt x="40952" y="13207"/>
                  </a:cubicBezTo>
                  <a:lnTo>
                    <a:pt x="40952" y="13207"/>
                  </a:lnTo>
                  <a:lnTo>
                    <a:pt x="41237" y="13349"/>
                  </a:lnTo>
                  <a:cubicBezTo>
                    <a:pt x="41237" y="13384"/>
                    <a:pt x="41272" y="13456"/>
                    <a:pt x="41343" y="13456"/>
                  </a:cubicBezTo>
                  <a:lnTo>
                    <a:pt x="41450" y="13456"/>
                  </a:lnTo>
                  <a:cubicBezTo>
                    <a:pt x="43051" y="14132"/>
                    <a:pt x="44617" y="14879"/>
                    <a:pt x="46182" y="15626"/>
                  </a:cubicBezTo>
                  <a:cubicBezTo>
                    <a:pt x="46205" y="15638"/>
                    <a:pt x="46228" y="15643"/>
                    <a:pt x="46250" y="15643"/>
                  </a:cubicBezTo>
                  <a:cubicBezTo>
                    <a:pt x="46363" y="15643"/>
                    <a:pt x="46444" y="15508"/>
                    <a:pt x="46325" y="15448"/>
                  </a:cubicBezTo>
                  <a:lnTo>
                    <a:pt x="45222" y="14879"/>
                  </a:lnTo>
                  <a:cubicBezTo>
                    <a:pt x="44154" y="14381"/>
                    <a:pt x="43087" y="13847"/>
                    <a:pt x="42055" y="13349"/>
                  </a:cubicBezTo>
                  <a:cubicBezTo>
                    <a:pt x="43016" y="13207"/>
                    <a:pt x="43976" y="13029"/>
                    <a:pt x="44937" y="12886"/>
                  </a:cubicBezTo>
                  <a:cubicBezTo>
                    <a:pt x="45008" y="12886"/>
                    <a:pt x="44973" y="12780"/>
                    <a:pt x="44901" y="12780"/>
                  </a:cubicBezTo>
                  <a:cubicBezTo>
                    <a:pt x="43870" y="12957"/>
                    <a:pt x="42802" y="13064"/>
                    <a:pt x="41735" y="13242"/>
                  </a:cubicBezTo>
                  <a:cubicBezTo>
                    <a:pt x="40489" y="12637"/>
                    <a:pt x="39244" y="12104"/>
                    <a:pt x="37963" y="11605"/>
                  </a:cubicBezTo>
                  <a:cubicBezTo>
                    <a:pt x="39529" y="11143"/>
                    <a:pt x="41094" y="10680"/>
                    <a:pt x="42624" y="10147"/>
                  </a:cubicBezTo>
                  <a:cubicBezTo>
                    <a:pt x="42695" y="10111"/>
                    <a:pt x="42660" y="10040"/>
                    <a:pt x="42624" y="10040"/>
                  </a:cubicBezTo>
                  <a:cubicBezTo>
                    <a:pt x="40988" y="10574"/>
                    <a:pt x="39351" y="11072"/>
                    <a:pt x="37678" y="11499"/>
                  </a:cubicBezTo>
                  <a:cubicBezTo>
                    <a:pt x="37145" y="11285"/>
                    <a:pt x="36611" y="11107"/>
                    <a:pt x="36077" y="10929"/>
                  </a:cubicBezTo>
                  <a:cubicBezTo>
                    <a:pt x="34903" y="10538"/>
                    <a:pt x="33765" y="10218"/>
                    <a:pt x="32590" y="9898"/>
                  </a:cubicBezTo>
                  <a:cubicBezTo>
                    <a:pt x="35117" y="9328"/>
                    <a:pt x="37607" y="8652"/>
                    <a:pt x="40098" y="8012"/>
                  </a:cubicBezTo>
                  <a:cubicBezTo>
                    <a:pt x="40193" y="7980"/>
                    <a:pt x="40175" y="7864"/>
                    <a:pt x="40120" y="7864"/>
                  </a:cubicBezTo>
                  <a:cubicBezTo>
                    <a:pt x="40113" y="7864"/>
                    <a:pt x="40106" y="7866"/>
                    <a:pt x="40098" y="7869"/>
                  </a:cubicBezTo>
                  <a:cubicBezTo>
                    <a:pt x="37429" y="8545"/>
                    <a:pt x="34725" y="9150"/>
                    <a:pt x="32057" y="9755"/>
                  </a:cubicBezTo>
                  <a:cubicBezTo>
                    <a:pt x="30242" y="9328"/>
                    <a:pt x="28427" y="8937"/>
                    <a:pt x="26577" y="8617"/>
                  </a:cubicBezTo>
                  <a:lnTo>
                    <a:pt x="26328" y="8581"/>
                  </a:lnTo>
                  <a:cubicBezTo>
                    <a:pt x="27680" y="8047"/>
                    <a:pt x="29032" y="7514"/>
                    <a:pt x="30384" y="7015"/>
                  </a:cubicBezTo>
                  <a:cubicBezTo>
                    <a:pt x="32057" y="6375"/>
                    <a:pt x="33800" y="5806"/>
                    <a:pt x="35508" y="5236"/>
                  </a:cubicBezTo>
                  <a:cubicBezTo>
                    <a:pt x="35603" y="5205"/>
                    <a:pt x="35585" y="5088"/>
                    <a:pt x="35505" y="5088"/>
                  </a:cubicBezTo>
                  <a:cubicBezTo>
                    <a:pt x="35495" y="5088"/>
                    <a:pt x="35484" y="5090"/>
                    <a:pt x="35472" y="5094"/>
                  </a:cubicBezTo>
                  <a:cubicBezTo>
                    <a:pt x="33729" y="5628"/>
                    <a:pt x="31986" y="6197"/>
                    <a:pt x="30278" y="6802"/>
                  </a:cubicBezTo>
                  <a:cubicBezTo>
                    <a:pt x="28783" y="7336"/>
                    <a:pt x="27289" y="7869"/>
                    <a:pt x="25830" y="8474"/>
                  </a:cubicBezTo>
                  <a:cubicBezTo>
                    <a:pt x="23588" y="8083"/>
                    <a:pt x="21347" y="7692"/>
                    <a:pt x="19070" y="7300"/>
                  </a:cubicBezTo>
                  <a:cubicBezTo>
                    <a:pt x="19852" y="6944"/>
                    <a:pt x="20600" y="6589"/>
                    <a:pt x="21382" y="6233"/>
                  </a:cubicBezTo>
                  <a:lnTo>
                    <a:pt x="30954" y="1785"/>
                  </a:lnTo>
                  <a:cubicBezTo>
                    <a:pt x="31015" y="1754"/>
                    <a:pt x="30971" y="1671"/>
                    <a:pt x="30912" y="1671"/>
                  </a:cubicBezTo>
                  <a:cubicBezTo>
                    <a:pt x="30902" y="1671"/>
                    <a:pt x="30892" y="1673"/>
                    <a:pt x="30883" y="1678"/>
                  </a:cubicBezTo>
                  <a:lnTo>
                    <a:pt x="28143" y="2924"/>
                  </a:lnTo>
                  <a:cubicBezTo>
                    <a:pt x="26542" y="3635"/>
                    <a:pt x="24905" y="4383"/>
                    <a:pt x="23339" y="5094"/>
                  </a:cubicBezTo>
                  <a:cubicBezTo>
                    <a:pt x="21774" y="5770"/>
                    <a:pt x="20173" y="6446"/>
                    <a:pt x="18643" y="7193"/>
                  </a:cubicBezTo>
                  <a:cubicBezTo>
                    <a:pt x="18109" y="7087"/>
                    <a:pt x="17575" y="7015"/>
                    <a:pt x="17006" y="6909"/>
                  </a:cubicBezTo>
                  <a:cubicBezTo>
                    <a:pt x="15867" y="6660"/>
                    <a:pt x="14729" y="6411"/>
                    <a:pt x="13626" y="6126"/>
                  </a:cubicBezTo>
                  <a:cubicBezTo>
                    <a:pt x="14302" y="5592"/>
                    <a:pt x="15013" y="5059"/>
                    <a:pt x="15761" y="4560"/>
                  </a:cubicBezTo>
                  <a:cubicBezTo>
                    <a:pt x="18714" y="2532"/>
                    <a:pt x="22023" y="1073"/>
                    <a:pt x="25510" y="184"/>
                  </a:cubicBezTo>
                  <a:cubicBezTo>
                    <a:pt x="25581" y="148"/>
                    <a:pt x="25545" y="42"/>
                    <a:pt x="25474" y="42"/>
                  </a:cubicBezTo>
                  <a:cubicBezTo>
                    <a:pt x="24478" y="291"/>
                    <a:pt x="23482" y="611"/>
                    <a:pt x="22521" y="931"/>
                  </a:cubicBezTo>
                  <a:cubicBezTo>
                    <a:pt x="20813" y="1536"/>
                    <a:pt x="19176" y="2283"/>
                    <a:pt x="17575" y="3173"/>
                  </a:cubicBezTo>
                  <a:cubicBezTo>
                    <a:pt x="16045" y="3991"/>
                    <a:pt x="14622" y="4987"/>
                    <a:pt x="13270" y="6090"/>
                  </a:cubicBezTo>
                  <a:lnTo>
                    <a:pt x="13021" y="6019"/>
                  </a:lnTo>
                  <a:cubicBezTo>
                    <a:pt x="13021" y="6019"/>
                    <a:pt x="13021" y="5984"/>
                    <a:pt x="13021" y="5984"/>
                  </a:cubicBezTo>
                  <a:cubicBezTo>
                    <a:pt x="12982" y="5925"/>
                    <a:pt x="12932" y="5898"/>
                    <a:pt x="12883" y="5898"/>
                  </a:cubicBezTo>
                  <a:cubicBezTo>
                    <a:pt x="12843" y="5898"/>
                    <a:pt x="12804" y="5916"/>
                    <a:pt x="12772" y="5948"/>
                  </a:cubicBezTo>
                  <a:cubicBezTo>
                    <a:pt x="11598" y="5628"/>
                    <a:pt x="10388" y="5308"/>
                    <a:pt x="9214" y="4881"/>
                  </a:cubicBezTo>
                  <a:cubicBezTo>
                    <a:pt x="10815" y="2568"/>
                    <a:pt x="13519" y="1323"/>
                    <a:pt x="16010" y="184"/>
                  </a:cubicBezTo>
                  <a:cubicBezTo>
                    <a:pt x="16105" y="121"/>
                    <a:pt x="16059" y="0"/>
                    <a:pt x="15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8" name="Google Shape;1348;p42"/>
            <p:cNvGrpSpPr/>
            <p:nvPr/>
          </p:nvGrpSpPr>
          <p:grpSpPr>
            <a:xfrm>
              <a:off x="1265900" y="1228637"/>
              <a:ext cx="2557102" cy="2327803"/>
              <a:chOff x="876400" y="238125"/>
              <a:chExt cx="5642325" cy="5169450"/>
            </a:xfrm>
          </p:grpSpPr>
          <p:sp>
            <p:nvSpPr>
              <p:cNvPr id="1349" name="Google Shape;1349;p42"/>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42"/>
            <p:cNvSpPr/>
            <p:nvPr/>
          </p:nvSpPr>
          <p:spPr>
            <a:xfrm>
              <a:off x="2064748" y="2203151"/>
              <a:ext cx="943931" cy="422161"/>
            </a:xfrm>
            <a:custGeom>
              <a:avLst/>
              <a:gdLst/>
              <a:ahLst/>
              <a:cxnLst/>
              <a:rect l="l" t="t" r="r" b="b"/>
              <a:pathLst>
                <a:path w="23947" h="10710" extrusionOk="0">
                  <a:moveTo>
                    <a:pt x="7916" y="1"/>
                  </a:moveTo>
                  <a:cubicBezTo>
                    <a:pt x="5606" y="1"/>
                    <a:pt x="3289" y="89"/>
                    <a:pt x="961" y="320"/>
                  </a:cubicBezTo>
                  <a:cubicBezTo>
                    <a:pt x="606" y="356"/>
                    <a:pt x="214" y="427"/>
                    <a:pt x="72" y="747"/>
                  </a:cubicBezTo>
                  <a:cubicBezTo>
                    <a:pt x="1" y="996"/>
                    <a:pt x="36" y="1281"/>
                    <a:pt x="179" y="1494"/>
                  </a:cubicBezTo>
                  <a:cubicBezTo>
                    <a:pt x="997" y="2846"/>
                    <a:pt x="2954" y="3451"/>
                    <a:pt x="3239" y="4981"/>
                  </a:cubicBezTo>
                  <a:cubicBezTo>
                    <a:pt x="3452" y="6191"/>
                    <a:pt x="2456" y="7258"/>
                    <a:pt x="2207" y="8468"/>
                  </a:cubicBezTo>
                  <a:cubicBezTo>
                    <a:pt x="2064" y="9108"/>
                    <a:pt x="2207" y="9856"/>
                    <a:pt x="2776" y="10140"/>
                  </a:cubicBezTo>
                  <a:cubicBezTo>
                    <a:pt x="3012" y="10258"/>
                    <a:pt x="3272" y="10327"/>
                    <a:pt x="3536" y="10327"/>
                  </a:cubicBezTo>
                  <a:cubicBezTo>
                    <a:pt x="3591" y="10327"/>
                    <a:pt x="3646" y="10324"/>
                    <a:pt x="3701" y="10318"/>
                  </a:cubicBezTo>
                  <a:cubicBezTo>
                    <a:pt x="9928" y="10460"/>
                    <a:pt x="16119" y="10567"/>
                    <a:pt x="22346" y="10710"/>
                  </a:cubicBezTo>
                  <a:cubicBezTo>
                    <a:pt x="22523" y="10710"/>
                    <a:pt x="22701" y="10674"/>
                    <a:pt x="22879" y="10638"/>
                  </a:cubicBezTo>
                  <a:cubicBezTo>
                    <a:pt x="23555" y="10425"/>
                    <a:pt x="23591" y="9429"/>
                    <a:pt x="23199" y="8824"/>
                  </a:cubicBezTo>
                  <a:cubicBezTo>
                    <a:pt x="22844" y="8219"/>
                    <a:pt x="22239" y="7792"/>
                    <a:pt x="21883" y="7187"/>
                  </a:cubicBezTo>
                  <a:cubicBezTo>
                    <a:pt x="21029" y="5621"/>
                    <a:pt x="22346" y="3807"/>
                    <a:pt x="23520" y="2455"/>
                  </a:cubicBezTo>
                  <a:cubicBezTo>
                    <a:pt x="23733" y="2241"/>
                    <a:pt x="23875" y="1957"/>
                    <a:pt x="23911" y="1672"/>
                  </a:cubicBezTo>
                  <a:cubicBezTo>
                    <a:pt x="23947" y="996"/>
                    <a:pt x="23022" y="711"/>
                    <a:pt x="22346" y="676"/>
                  </a:cubicBezTo>
                  <a:cubicBezTo>
                    <a:pt x="17534" y="387"/>
                    <a:pt x="12739" y="1"/>
                    <a:pt x="7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2265302" y="2302364"/>
              <a:ext cx="187982" cy="179901"/>
            </a:xfrm>
            <a:custGeom>
              <a:avLst/>
              <a:gdLst/>
              <a:ahLst/>
              <a:cxnLst/>
              <a:rect l="l" t="t" r="r" b="b"/>
              <a:pathLst>
                <a:path w="4769" h="4564" extrusionOk="0">
                  <a:moveTo>
                    <a:pt x="3487" y="0"/>
                  </a:moveTo>
                  <a:cubicBezTo>
                    <a:pt x="2418" y="0"/>
                    <a:pt x="1344" y="240"/>
                    <a:pt x="250" y="721"/>
                  </a:cubicBezTo>
                  <a:cubicBezTo>
                    <a:pt x="143" y="792"/>
                    <a:pt x="36" y="898"/>
                    <a:pt x="1" y="1041"/>
                  </a:cubicBezTo>
                  <a:cubicBezTo>
                    <a:pt x="1" y="1112"/>
                    <a:pt x="36" y="1183"/>
                    <a:pt x="108" y="1254"/>
                  </a:cubicBezTo>
                  <a:cubicBezTo>
                    <a:pt x="147" y="1313"/>
                    <a:pt x="207" y="1339"/>
                    <a:pt x="284" y="1339"/>
                  </a:cubicBezTo>
                  <a:cubicBezTo>
                    <a:pt x="346" y="1339"/>
                    <a:pt x="419" y="1322"/>
                    <a:pt x="499" y="1290"/>
                  </a:cubicBezTo>
                  <a:cubicBezTo>
                    <a:pt x="1139" y="1076"/>
                    <a:pt x="1815" y="898"/>
                    <a:pt x="2456" y="756"/>
                  </a:cubicBezTo>
                  <a:cubicBezTo>
                    <a:pt x="2963" y="676"/>
                    <a:pt x="3470" y="636"/>
                    <a:pt x="3992" y="636"/>
                  </a:cubicBezTo>
                  <a:cubicBezTo>
                    <a:pt x="4166" y="636"/>
                    <a:pt x="4342" y="640"/>
                    <a:pt x="4520" y="649"/>
                  </a:cubicBezTo>
                  <a:cubicBezTo>
                    <a:pt x="4540" y="660"/>
                    <a:pt x="4561" y="664"/>
                    <a:pt x="4581" y="664"/>
                  </a:cubicBezTo>
                  <a:cubicBezTo>
                    <a:pt x="4629" y="664"/>
                    <a:pt x="4672" y="639"/>
                    <a:pt x="4697" y="614"/>
                  </a:cubicBezTo>
                  <a:cubicBezTo>
                    <a:pt x="4697" y="578"/>
                    <a:pt x="4733" y="507"/>
                    <a:pt x="4769" y="436"/>
                  </a:cubicBezTo>
                  <a:cubicBezTo>
                    <a:pt x="4769" y="400"/>
                    <a:pt x="4769" y="329"/>
                    <a:pt x="4697" y="222"/>
                  </a:cubicBezTo>
                  <a:cubicBezTo>
                    <a:pt x="4662" y="151"/>
                    <a:pt x="4626" y="116"/>
                    <a:pt x="4555" y="80"/>
                  </a:cubicBezTo>
                  <a:cubicBezTo>
                    <a:pt x="4199" y="27"/>
                    <a:pt x="3844" y="0"/>
                    <a:pt x="3487" y="0"/>
                  </a:cubicBezTo>
                  <a:close/>
                  <a:moveTo>
                    <a:pt x="2604" y="956"/>
                  </a:moveTo>
                  <a:cubicBezTo>
                    <a:pt x="2568" y="956"/>
                    <a:pt x="2530" y="960"/>
                    <a:pt x="2491" y="970"/>
                  </a:cubicBezTo>
                  <a:cubicBezTo>
                    <a:pt x="2420" y="970"/>
                    <a:pt x="2385" y="970"/>
                    <a:pt x="2349" y="1005"/>
                  </a:cubicBezTo>
                  <a:cubicBezTo>
                    <a:pt x="2349" y="1041"/>
                    <a:pt x="2314" y="1076"/>
                    <a:pt x="2314" y="1112"/>
                  </a:cubicBezTo>
                  <a:cubicBezTo>
                    <a:pt x="2314" y="1148"/>
                    <a:pt x="2314" y="1183"/>
                    <a:pt x="2314" y="1219"/>
                  </a:cubicBezTo>
                  <a:cubicBezTo>
                    <a:pt x="2314" y="1254"/>
                    <a:pt x="2314" y="1290"/>
                    <a:pt x="2314" y="1325"/>
                  </a:cubicBezTo>
                  <a:cubicBezTo>
                    <a:pt x="2349" y="1824"/>
                    <a:pt x="2349" y="2286"/>
                    <a:pt x="2349" y="2784"/>
                  </a:cubicBezTo>
                  <a:cubicBezTo>
                    <a:pt x="2349" y="3247"/>
                    <a:pt x="2349" y="3745"/>
                    <a:pt x="2314" y="4243"/>
                  </a:cubicBezTo>
                  <a:cubicBezTo>
                    <a:pt x="2349" y="4314"/>
                    <a:pt x="2349" y="4385"/>
                    <a:pt x="2385" y="4457"/>
                  </a:cubicBezTo>
                  <a:cubicBezTo>
                    <a:pt x="2420" y="4528"/>
                    <a:pt x="2527" y="4563"/>
                    <a:pt x="2669" y="4563"/>
                  </a:cubicBezTo>
                  <a:cubicBezTo>
                    <a:pt x="2741" y="4528"/>
                    <a:pt x="2812" y="4492"/>
                    <a:pt x="2847" y="4457"/>
                  </a:cubicBezTo>
                  <a:cubicBezTo>
                    <a:pt x="2918" y="4385"/>
                    <a:pt x="2954" y="4314"/>
                    <a:pt x="2954" y="4243"/>
                  </a:cubicBezTo>
                  <a:cubicBezTo>
                    <a:pt x="2954" y="3745"/>
                    <a:pt x="2990" y="3247"/>
                    <a:pt x="2990" y="2784"/>
                  </a:cubicBezTo>
                  <a:cubicBezTo>
                    <a:pt x="2990" y="2286"/>
                    <a:pt x="2954" y="1788"/>
                    <a:pt x="2918" y="1290"/>
                  </a:cubicBezTo>
                  <a:cubicBezTo>
                    <a:pt x="2918" y="1219"/>
                    <a:pt x="2883" y="1112"/>
                    <a:pt x="2847" y="1041"/>
                  </a:cubicBezTo>
                  <a:cubicBezTo>
                    <a:pt x="2795" y="989"/>
                    <a:pt x="2705" y="956"/>
                    <a:pt x="2604" y="9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2475670" y="2318131"/>
              <a:ext cx="152940" cy="164726"/>
            </a:xfrm>
            <a:custGeom>
              <a:avLst/>
              <a:gdLst/>
              <a:ahLst/>
              <a:cxnLst/>
              <a:rect l="l" t="t" r="r" b="b"/>
              <a:pathLst>
                <a:path w="3880" h="4179" extrusionOk="0">
                  <a:moveTo>
                    <a:pt x="357" y="0"/>
                  </a:moveTo>
                  <a:cubicBezTo>
                    <a:pt x="286" y="0"/>
                    <a:pt x="214" y="36"/>
                    <a:pt x="143" y="71"/>
                  </a:cubicBezTo>
                  <a:cubicBezTo>
                    <a:pt x="108" y="107"/>
                    <a:pt x="37" y="178"/>
                    <a:pt x="37" y="285"/>
                  </a:cubicBezTo>
                  <a:cubicBezTo>
                    <a:pt x="1" y="605"/>
                    <a:pt x="1" y="925"/>
                    <a:pt x="1" y="1281"/>
                  </a:cubicBezTo>
                  <a:cubicBezTo>
                    <a:pt x="37" y="1601"/>
                    <a:pt x="37" y="1957"/>
                    <a:pt x="108" y="2277"/>
                  </a:cubicBezTo>
                  <a:cubicBezTo>
                    <a:pt x="143" y="2598"/>
                    <a:pt x="179" y="2918"/>
                    <a:pt x="250" y="3203"/>
                  </a:cubicBezTo>
                  <a:cubicBezTo>
                    <a:pt x="321" y="3523"/>
                    <a:pt x="392" y="3772"/>
                    <a:pt x="463" y="3985"/>
                  </a:cubicBezTo>
                  <a:cubicBezTo>
                    <a:pt x="499" y="4021"/>
                    <a:pt x="535" y="4092"/>
                    <a:pt x="570" y="4128"/>
                  </a:cubicBezTo>
                  <a:cubicBezTo>
                    <a:pt x="621" y="4153"/>
                    <a:pt x="671" y="4178"/>
                    <a:pt x="709" y="4178"/>
                  </a:cubicBezTo>
                  <a:cubicBezTo>
                    <a:pt x="724" y="4178"/>
                    <a:pt x="738" y="4174"/>
                    <a:pt x="748" y="4163"/>
                  </a:cubicBezTo>
                  <a:cubicBezTo>
                    <a:pt x="819" y="4163"/>
                    <a:pt x="855" y="4128"/>
                    <a:pt x="890" y="4057"/>
                  </a:cubicBezTo>
                  <a:cubicBezTo>
                    <a:pt x="926" y="3985"/>
                    <a:pt x="962" y="3950"/>
                    <a:pt x="962" y="3879"/>
                  </a:cubicBezTo>
                  <a:cubicBezTo>
                    <a:pt x="997" y="3807"/>
                    <a:pt x="997" y="3736"/>
                    <a:pt x="997" y="3665"/>
                  </a:cubicBezTo>
                  <a:cubicBezTo>
                    <a:pt x="997" y="3594"/>
                    <a:pt x="997" y="3558"/>
                    <a:pt x="997" y="3523"/>
                  </a:cubicBezTo>
                  <a:cubicBezTo>
                    <a:pt x="962" y="3381"/>
                    <a:pt x="926" y="3238"/>
                    <a:pt x="890" y="3060"/>
                  </a:cubicBezTo>
                  <a:lnTo>
                    <a:pt x="819" y="2598"/>
                  </a:lnTo>
                  <a:cubicBezTo>
                    <a:pt x="1638" y="2491"/>
                    <a:pt x="2420" y="2313"/>
                    <a:pt x="3168" y="2135"/>
                  </a:cubicBezTo>
                  <a:cubicBezTo>
                    <a:pt x="3168" y="2420"/>
                    <a:pt x="3203" y="2669"/>
                    <a:pt x="3203" y="2954"/>
                  </a:cubicBezTo>
                  <a:lnTo>
                    <a:pt x="3239" y="3736"/>
                  </a:lnTo>
                  <a:cubicBezTo>
                    <a:pt x="3239" y="3843"/>
                    <a:pt x="3310" y="3950"/>
                    <a:pt x="3346" y="4021"/>
                  </a:cubicBezTo>
                  <a:cubicBezTo>
                    <a:pt x="3417" y="4092"/>
                    <a:pt x="3523" y="4128"/>
                    <a:pt x="3595" y="4128"/>
                  </a:cubicBezTo>
                  <a:lnTo>
                    <a:pt x="3666" y="4128"/>
                  </a:lnTo>
                  <a:cubicBezTo>
                    <a:pt x="3701" y="4092"/>
                    <a:pt x="3737" y="4057"/>
                    <a:pt x="3772" y="4021"/>
                  </a:cubicBezTo>
                  <a:cubicBezTo>
                    <a:pt x="3808" y="3985"/>
                    <a:pt x="3808" y="3950"/>
                    <a:pt x="3844" y="3914"/>
                  </a:cubicBezTo>
                  <a:cubicBezTo>
                    <a:pt x="3879" y="3879"/>
                    <a:pt x="3879" y="3807"/>
                    <a:pt x="3879" y="3736"/>
                  </a:cubicBezTo>
                  <a:cubicBezTo>
                    <a:pt x="3844" y="3203"/>
                    <a:pt x="3844" y="2633"/>
                    <a:pt x="3808" y="2100"/>
                  </a:cubicBezTo>
                  <a:cubicBezTo>
                    <a:pt x="3772" y="1530"/>
                    <a:pt x="3701" y="961"/>
                    <a:pt x="3630" y="392"/>
                  </a:cubicBezTo>
                  <a:cubicBezTo>
                    <a:pt x="3630" y="285"/>
                    <a:pt x="3595" y="178"/>
                    <a:pt x="3523" y="143"/>
                  </a:cubicBezTo>
                  <a:cubicBezTo>
                    <a:pt x="3452" y="71"/>
                    <a:pt x="3417" y="36"/>
                    <a:pt x="3346" y="36"/>
                  </a:cubicBezTo>
                  <a:cubicBezTo>
                    <a:pt x="3274" y="36"/>
                    <a:pt x="3203" y="71"/>
                    <a:pt x="3132" y="178"/>
                  </a:cubicBezTo>
                  <a:cubicBezTo>
                    <a:pt x="3061" y="249"/>
                    <a:pt x="3025" y="356"/>
                    <a:pt x="3025" y="463"/>
                  </a:cubicBezTo>
                  <a:cubicBezTo>
                    <a:pt x="3025" y="641"/>
                    <a:pt x="3025" y="819"/>
                    <a:pt x="3061" y="961"/>
                  </a:cubicBezTo>
                  <a:cubicBezTo>
                    <a:pt x="3061" y="1139"/>
                    <a:pt x="3096" y="1281"/>
                    <a:pt x="3096" y="1459"/>
                  </a:cubicBezTo>
                  <a:cubicBezTo>
                    <a:pt x="2705" y="1566"/>
                    <a:pt x="2314" y="1637"/>
                    <a:pt x="1922" y="1708"/>
                  </a:cubicBezTo>
                  <a:cubicBezTo>
                    <a:pt x="1495" y="1779"/>
                    <a:pt x="1104" y="1851"/>
                    <a:pt x="748" y="1886"/>
                  </a:cubicBezTo>
                  <a:cubicBezTo>
                    <a:pt x="713" y="1673"/>
                    <a:pt x="713" y="1459"/>
                    <a:pt x="677" y="1246"/>
                  </a:cubicBezTo>
                  <a:cubicBezTo>
                    <a:pt x="677" y="1032"/>
                    <a:pt x="677" y="783"/>
                    <a:pt x="677" y="570"/>
                  </a:cubicBezTo>
                  <a:cubicBezTo>
                    <a:pt x="677" y="534"/>
                    <a:pt x="677" y="498"/>
                    <a:pt x="677" y="427"/>
                  </a:cubicBezTo>
                  <a:cubicBezTo>
                    <a:pt x="641" y="356"/>
                    <a:pt x="641" y="285"/>
                    <a:pt x="606" y="214"/>
                  </a:cubicBezTo>
                  <a:cubicBezTo>
                    <a:pt x="570" y="178"/>
                    <a:pt x="535" y="107"/>
                    <a:pt x="499" y="71"/>
                  </a:cubicBezTo>
                  <a:cubicBezTo>
                    <a:pt x="463" y="36"/>
                    <a:pt x="392" y="0"/>
                    <a:pt x="3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2649578" y="2316712"/>
              <a:ext cx="158537" cy="173949"/>
            </a:xfrm>
            <a:custGeom>
              <a:avLst/>
              <a:gdLst/>
              <a:ahLst/>
              <a:cxnLst/>
              <a:rect l="l" t="t" r="r" b="b"/>
              <a:pathLst>
                <a:path w="4022" h="4413" extrusionOk="0">
                  <a:moveTo>
                    <a:pt x="2243" y="1"/>
                  </a:moveTo>
                  <a:cubicBezTo>
                    <a:pt x="2100" y="1"/>
                    <a:pt x="1958" y="1"/>
                    <a:pt x="1780" y="36"/>
                  </a:cubicBezTo>
                  <a:cubicBezTo>
                    <a:pt x="1602" y="36"/>
                    <a:pt x="1424" y="72"/>
                    <a:pt x="1211" y="72"/>
                  </a:cubicBezTo>
                  <a:cubicBezTo>
                    <a:pt x="1033" y="107"/>
                    <a:pt x="855" y="143"/>
                    <a:pt x="677" y="143"/>
                  </a:cubicBezTo>
                  <a:cubicBezTo>
                    <a:pt x="499" y="179"/>
                    <a:pt x="321" y="214"/>
                    <a:pt x="214" y="250"/>
                  </a:cubicBezTo>
                  <a:cubicBezTo>
                    <a:pt x="143" y="250"/>
                    <a:pt x="72" y="321"/>
                    <a:pt x="37" y="357"/>
                  </a:cubicBezTo>
                  <a:cubicBezTo>
                    <a:pt x="37" y="392"/>
                    <a:pt x="1" y="463"/>
                    <a:pt x="1" y="534"/>
                  </a:cubicBezTo>
                  <a:cubicBezTo>
                    <a:pt x="1" y="606"/>
                    <a:pt x="37" y="677"/>
                    <a:pt x="72" y="748"/>
                  </a:cubicBezTo>
                  <a:cubicBezTo>
                    <a:pt x="143" y="784"/>
                    <a:pt x="214" y="855"/>
                    <a:pt x="286" y="855"/>
                  </a:cubicBezTo>
                  <a:cubicBezTo>
                    <a:pt x="250" y="1068"/>
                    <a:pt x="250" y="1246"/>
                    <a:pt x="250" y="1460"/>
                  </a:cubicBezTo>
                  <a:cubicBezTo>
                    <a:pt x="214" y="1673"/>
                    <a:pt x="214" y="1887"/>
                    <a:pt x="179" y="2064"/>
                  </a:cubicBezTo>
                  <a:cubicBezTo>
                    <a:pt x="72" y="2100"/>
                    <a:pt x="1" y="2207"/>
                    <a:pt x="1" y="2349"/>
                  </a:cubicBezTo>
                  <a:cubicBezTo>
                    <a:pt x="1" y="2456"/>
                    <a:pt x="37" y="2563"/>
                    <a:pt x="143" y="2634"/>
                  </a:cubicBezTo>
                  <a:cubicBezTo>
                    <a:pt x="143" y="2990"/>
                    <a:pt x="108" y="3310"/>
                    <a:pt x="143" y="3666"/>
                  </a:cubicBezTo>
                  <a:cubicBezTo>
                    <a:pt x="143" y="3915"/>
                    <a:pt x="179" y="4093"/>
                    <a:pt x="286" y="4235"/>
                  </a:cubicBezTo>
                  <a:cubicBezTo>
                    <a:pt x="428" y="4342"/>
                    <a:pt x="570" y="4413"/>
                    <a:pt x="819" y="4413"/>
                  </a:cubicBezTo>
                  <a:cubicBezTo>
                    <a:pt x="1211" y="4413"/>
                    <a:pt x="1602" y="4377"/>
                    <a:pt x="2029" y="4306"/>
                  </a:cubicBezTo>
                  <a:cubicBezTo>
                    <a:pt x="2456" y="4199"/>
                    <a:pt x="2883" y="4093"/>
                    <a:pt x="3310" y="3986"/>
                  </a:cubicBezTo>
                  <a:cubicBezTo>
                    <a:pt x="3381" y="3950"/>
                    <a:pt x="3452" y="3950"/>
                    <a:pt x="3523" y="3915"/>
                  </a:cubicBezTo>
                  <a:cubicBezTo>
                    <a:pt x="3595" y="3879"/>
                    <a:pt x="3701" y="3808"/>
                    <a:pt x="3773" y="3772"/>
                  </a:cubicBezTo>
                  <a:cubicBezTo>
                    <a:pt x="3844" y="3737"/>
                    <a:pt x="3915" y="3701"/>
                    <a:pt x="3950" y="3666"/>
                  </a:cubicBezTo>
                  <a:cubicBezTo>
                    <a:pt x="3986" y="3630"/>
                    <a:pt x="4022" y="3594"/>
                    <a:pt x="4022" y="3559"/>
                  </a:cubicBezTo>
                  <a:cubicBezTo>
                    <a:pt x="4022" y="3488"/>
                    <a:pt x="4022" y="3417"/>
                    <a:pt x="3950" y="3381"/>
                  </a:cubicBezTo>
                  <a:cubicBezTo>
                    <a:pt x="3915" y="3345"/>
                    <a:pt x="3879" y="3310"/>
                    <a:pt x="3808" y="3310"/>
                  </a:cubicBezTo>
                  <a:cubicBezTo>
                    <a:pt x="3773" y="3292"/>
                    <a:pt x="3737" y="3283"/>
                    <a:pt x="3701" y="3283"/>
                  </a:cubicBezTo>
                  <a:cubicBezTo>
                    <a:pt x="3666" y="3283"/>
                    <a:pt x="3630" y="3292"/>
                    <a:pt x="3595" y="3310"/>
                  </a:cubicBezTo>
                  <a:cubicBezTo>
                    <a:pt x="3488" y="3310"/>
                    <a:pt x="3417" y="3310"/>
                    <a:pt x="3346" y="3345"/>
                  </a:cubicBezTo>
                  <a:cubicBezTo>
                    <a:pt x="3203" y="3381"/>
                    <a:pt x="2990" y="3417"/>
                    <a:pt x="2776" y="3452"/>
                  </a:cubicBezTo>
                  <a:cubicBezTo>
                    <a:pt x="2563" y="3488"/>
                    <a:pt x="2349" y="3523"/>
                    <a:pt x="2100" y="3594"/>
                  </a:cubicBezTo>
                  <a:cubicBezTo>
                    <a:pt x="1851" y="3630"/>
                    <a:pt x="1638" y="3666"/>
                    <a:pt x="1389" y="3666"/>
                  </a:cubicBezTo>
                  <a:cubicBezTo>
                    <a:pt x="1175" y="3701"/>
                    <a:pt x="997" y="3701"/>
                    <a:pt x="819" y="3701"/>
                  </a:cubicBezTo>
                  <a:cubicBezTo>
                    <a:pt x="819" y="3345"/>
                    <a:pt x="819" y="2990"/>
                    <a:pt x="855" y="2634"/>
                  </a:cubicBezTo>
                  <a:cubicBezTo>
                    <a:pt x="1211" y="2598"/>
                    <a:pt x="1531" y="2563"/>
                    <a:pt x="1851" y="2527"/>
                  </a:cubicBezTo>
                  <a:cubicBezTo>
                    <a:pt x="2171" y="2491"/>
                    <a:pt x="2492" y="2456"/>
                    <a:pt x="2812" y="2420"/>
                  </a:cubicBezTo>
                  <a:cubicBezTo>
                    <a:pt x="2990" y="2420"/>
                    <a:pt x="3132" y="2385"/>
                    <a:pt x="3203" y="2313"/>
                  </a:cubicBezTo>
                  <a:cubicBezTo>
                    <a:pt x="3310" y="2242"/>
                    <a:pt x="3346" y="2171"/>
                    <a:pt x="3310" y="2100"/>
                  </a:cubicBezTo>
                  <a:cubicBezTo>
                    <a:pt x="3203" y="1993"/>
                    <a:pt x="3061" y="1922"/>
                    <a:pt x="2954" y="1851"/>
                  </a:cubicBezTo>
                  <a:cubicBezTo>
                    <a:pt x="2812" y="1815"/>
                    <a:pt x="2670" y="1780"/>
                    <a:pt x="2527" y="1780"/>
                  </a:cubicBezTo>
                  <a:cubicBezTo>
                    <a:pt x="2349" y="1780"/>
                    <a:pt x="2100" y="1815"/>
                    <a:pt x="1780" y="1851"/>
                  </a:cubicBezTo>
                  <a:cubicBezTo>
                    <a:pt x="1495" y="1887"/>
                    <a:pt x="1175" y="1922"/>
                    <a:pt x="890" y="1958"/>
                  </a:cubicBezTo>
                  <a:lnTo>
                    <a:pt x="926" y="1424"/>
                  </a:lnTo>
                  <a:cubicBezTo>
                    <a:pt x="926" y="1210"/>
                    <a:pt x="962" y="1033"/>
                    <a:pt x="962" y="855"/>
                  </a:cubicBezTo>
                  <a:cubicBezTo>
                    <a:pt x="962" y="855"/>
                    <a:pt x="962" y="855"/>
                    <a:pt x="962" y="819"/>
                  </a:cubicBezTo>
                  <a:lnTo>
                    <a:pt x="962" y="784"/>
                  </a:lnTo>
                  <a:cubicBezTo>
                    <a:pt x="1104" y="748"/>
                    <a:pt x="1246" y="748"/>
                    <a:pt x="1389" y="748"/>
                  </a:cubicBezTo>
                  <a:cubicBezTo>
                    <a:pt x="1567" y="712"/>
                    <a:pt x="1709" y="712"/>
                    <a:pt x="1887" y="677"/>
                  </a:cubicBezTo>
                  <a:cubicBezTo>
                    <a:pt x="2029" y="677"/>
                    <a:pt x="2171" y="641"/>
                    <a:pt x="2349" y="641"/>
                  </a:cubicBezTo>
                  <a:cubicBezTo>
                    <a:pt x="2492" y="641"/>
                    <a:pt x="2598" y="606"/>
                    <a:pt x="2705" y="606"/>
                  </a:cubicBezTo>
                  <a:cubicBezTo>
                    <a:pt x="2812" y="606"/>
                    <a:pt x="2883" y="570"/>
                    <a:pt x="2954" y="534"/>
                  </a:cubicBezTo>
                  <a:cubicBezTo>
                    <a:pt x="3025" y="463"/>
                    <a:pt x="3061" y="392"/>
                    <a:pt x="3025" y="321"/>
                  </a:cubicBezTo>
                  <a:cubicBezTo>
                    <a:pt x="2919" y="179"/>
                    <a:pt x="2776" y="107"/>
                    <a:pt x="2634" y="36"/>
                  </a:cubicBezTo>
                  <a:cubicBezTo>
                    <a:pt x="2527" y="1"/>
                    <a:pt x="2385" y="1"/>
                    <a:pt x="2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1917487" y="1464003"/>
              <a:ext cx="294567" cy="498907"/>
            </a:xfrm>
            <a:custGeom>
              <a:avLst/>
              <a:gdLst/>
              <a:ahLst/>
              <a:cxnLst/>
              <a:rect l="l" t="t" r="r" b="b"/>
              <a:pathLst>
                <a:path w="7473" h="12657" extrusionOk="0">
                  <a:moveTo>
                    <a:pt x="3132" y="1"/>
                  </a:moveTo>
                  <a:cubicBezTo>
                    <a:pt x="2669" y="36"/>
                    <a:pt x="2278" y="107"/>
                    <a:pt x="1922" y="285"/>
                  </a:cubicBezTo>
                  <a:cubicBezTo>
                    <a:pt x="1531" y="428"/>
                    <a:pt x="1210" y="641"/>
                    <a:pt x="926" y="890"/>
                  </a:cubicBezTo>
                  <a:cubicBezTo>
                    <a:pt x="641" y="1139"/>
                    <a:pt x="428" y="1424"/>
                    <a:pt x="250" y="1780"/>
                  </a:cubicBezTo>
                  <a:cubicBezTo>
                    <a:pt x="107" y="2100"/>
                    <a:pt x="36" y="2420"/>
                    <a:pt x="1" y="2776"/>
                  </a:cubicBezTo>
                  <a:cubicBezTo>
                    <a:pt x="1" y="3132"/>
                    <a:pt x="72" y="3488"/>
                    <a:pt x="214" y="3879"/>
                  </a:cubicBezTo>
                  <a:cubicBezTo>
                    <a:pt x="357" y="4235"/>
                    <a:pt x="606" y="4591"/>
                    <a:pt x="961" y="4875"/>
                  </a:cubicBezTo>
                  <a:cubicBezTo>
                    <a:pt x="1673" y="5444"/>
                    <a:pt x="2349" y="5943"/>
                    <a:pt x="3061" y="6370"/>
                  </a:cubicBezTo>
                  <a:cubicBezTo>
                    <a:pt x="3737" y="6797"/>
                    <a:pt x="4413" y="7259"/>
                    <a:pt x="5018" y="7757"/>
                  </a:cubicBezTo>
                  <a:cubicBezTo>
                    <a:pt x="5409" y="8042"/>
                    <a:pt x="5694" y="8362"/>
                    <a:pt x="5836" y="8753"/>
                  </a:cubicBezTo>
                  <a:cubicBezTo>
                    <a:pt x="5978" y="9109"/>
                    <a:pt x="6014" y="9430"/>
                    <a:pt x="5943" y="9785"/>
                  </a:cubicBezTo>
                  <a:cubicBezTo>
                    <a:pt x="5872" y="10106"/>
                    <a:pt x="5694" y="10390"/>
                    <a:pt x="5445" y="10639"/>
                  </a:cubicBezTo>
                  <a:cubicBezTo>
                    <a:pt x="5196" y="10853"/>
                    <a:pt x="4875" y="11031"/>
                    <a:pt x="4484" y="11102"/>
                  </a:cubicBezTo>
                  <a:cubicBezTo>
                    <a:pt x="4273" y="11144"/>
                    <a:pt x="4068" y="11164"/>
                    <a:pt x="3869" y="11164"/>
                  </a:cubicBezTo>
                  <a:cubicBezTo>
                    <a:pt x="3563" y="11164"/>
                    <a:pt x="3270" y="11117"/>
                    <a:pt x="2990" y="11031"/>
                  </a:cubicBezTo>
                  <a:cubicBezTo>
                    <a:pt x="2527" y="10853"/>
                    <a:pt x="2136" y="10604"/>
                    <a:pt x="1780" y="10283"/>
                  </a:cubicBezTo>
                  <a:cubicBezTo>
                    <a:pt x="1717" y="10242"/>
                    <a:pt x="1630" y="10224"/>
                    <a:pt x="1526" y="10224"/>
                  </a:cubicBezTo>
                  <a:cubicBezTo>
                    <a:pt x="1452" y="10224"/>
                    <a:pt x="1370" y="10233"/>
                    <a:pt x="1282" y="10248"/>
                  </a:cubicBezTo>
                  <a:cubicBezTo>
                    <a:pt x="1033" y="10283"/>
                    <a:pt x="890" y="10390"/>
                    <a:pt x="784" y="10497"/>
                  </a:cubicBezTo>
                  <a:cubicBezTo>
                    <a:pt x="712" y="10604"/>
                    <a:pt x="712" y="10746"/>
                    <a:pt x="784" y="10959"/>
                  </a:cubicBezTo>
                  <a:cubicBezTo>
                    <a:pt x="855" y="11173"/>
                    <a:pt x="961" y="11351"/>
                    <a:pt x="1033" y="11458"/>
                  </a:cubicBezTo>
                  <a:cubicBezTo>
                    <a:pt x="1460" y="11956"/>
                    <a:pt x="1958" y="12276"/>
                    <a:pt x="2563" y="12489"/>
                  </a:cubicBezTo>
                  <a:cubicBezTo>
                    <a:pt x="2941" y="12601"/>
                    <a:pt x="3333" y="12656"/>
                    <a:pt x="3730" y="12656"/>
                  </a:cubicBezTo>
                  <a:cubicBezTo>
                    <a:pt x="3968" y="12656"/>
                    <a:pt x="4208" y="12636"/>
                    <a:pt x="4448" y="12596"/>
                  </a:cubicBezTo>
                  <a:cubicBezTo>
                    <a:pt x="5196" y="12489"/>
                    <a:pt x="5836" y="12205"/>
                    <a:pt x="6405" y="11742"/>
                  </a:cubicBezTo>
                  <a:cubicBezTo>
                    <a:pt x="6975" y="11244"/>
                    <a:pt x="7330" y="10568"/>
                    <a:pt x="7437" y="9750"/>
                  </a:cubicBezTo>
                  <a:cubicBezTo>
                    <a:pt x="7473" y="9323"/>
                    <a:pt x="7437" y="8931"/>
                    <a:pt x="7330" y="8611"/>
                  </a:cubicBezTo>
                  <a:cubicBezTo>
                    <a:pt x="7224" y="8291"/>
                    <a:pt x="7081" y="7971"/>
                    <a:pt x="6939" y="7722"/>
                  </a:cubicBezTo>
                  <a:cubicBezTo>
                    <a:pt x="6761" y="7437"/>
                    <a:pt x="6548" y="7188"/>
                    <a:pt x="6299" y="6974"/>
                  </a:cubicBezTo>
                  <a:cubicBezTo>
                    <a:pt x="6085" y="6761"/>
                    <a:pt x="5836" y="6547"/>
                    <a:pt x="5551" y="6334"/>
                  </a:cubicBezTo>
                  <a:cubicBezTo>
                    <a:pt x="5338" y="6192"/>
                    <a:pt x="5089" y="6049"/>
                    <a:pt x="4804" y="5836"/>
                  </a:cubicBezTo>
                  <a:cubicBezTo>
                    <a:pt x="4555" y="5658"/>
                    <a:pt x="4270" y="5444"/>
                    <a:pt x="3950" y="5267"/>
                  </a:cubicBezTo>
                  <a:cubicBezTo>
                    <a:pt x="3630" y="5053"/>
                    <a:pt x="3345" y="4840"/>
                    <a:pt x="3025" y="4626"/>
                  </a:cubicBezTo>
                  <a:cubicBezTo>
                    <a:pt x="2705" y="4413"/>
                    <a:pt x="2420" y="4199"/>
                    <a:pt x="2171" y="3986"/>
                  </a:cubicBezTo>
                  <a:cubicBezTo>
                    <a:pt x="1744" y="3665"/>
                    <a:pt x="1495" y="3345"/>
                    <a:pt x="1388" y="2989"/>
                  </a:cubicBezTo>
                  <a:cubicBezTo>
                    <a:pt x="1317" y="2634"/>
                    <a:pt x="1460" y="2242"/>
                    <a:pt x="1815" y="1886"/>
                  </a:cubicBezTo>
                  <a:cubicBezTo>
                    <a:pt x="1993" y="1708"/>
                    <a:pt x="2207" y="1531"/>
                    <a:pt x="2456" y="1459"/>
                  </a:cubicBezTo>
                  <a:cubicBezTo>
                    <a:pt x="2740" y="1353"/>
                    <a:pt x="2954" y="1317"/>
                    <a:pt x="3203" y="1317"/>
                  </a:cubicBezTo>
                  <a:cubicBezTo>
                    <a:pt x="3381" y="1317"/>
                    <a:pt x="3559" y="1353"/>
                    <a:pt x="3772" y="1424"/>
                  </a:cubicBezTo>
                  <a:cubicBezTo>
                    <a:pt x="3950" y="1495"/>
                    <a:pt x="4164" y="1566"/>
                    <a:pt x="4342" y="1673"/>
                  </a:cubicBezTo>
                  <a:cubicBezTo>
                    <a:pt x="4555" y="1780"/>
                    <a:pt x="4733" y="1851"/>
                    <a:pt x="4875" y="1993"/>
                  </a:cubicBezTo>
                  <a:cubicBezTo>
                    <a:pt x="5053" y="2064"/>
                    <a:pt x="5196" y="2171"/>
                    <a:pt x="5302" y="2278"/>
                  </a:cubicBezTo>
                  <a:cubicBezTo>
                    <a:pt x="5449" y="2366"/>
                    <a:pt x="5571" y="2429"/>
                    <a:pt x="5709" y="2429"/>
                  </a:cubicBezTo>
                  <a:cubicBezTo>
                    <a:pt x="5739" y="2429"/>
                    <a:pt x="5769" y="2426"/>
                    <a:pt x="5800" y="2420"/>
                  </a:cubicBezTo>
                  <a:cubicBezTo>
                    <a:pt x="5943" y="2385"/>
                    <a:pt x="6049" y="2313"/>
                    <a:pt x="6121" y="2242"/>
                  </a:cubicBezTo>
                  <a:cubicBezTo>
                    <a:pt x="6227" y="2135"/>
                    <a:pt x="6263" y="1993"/>
                    <a:pt x="6263" y="1851"/>
                  </a:cubicBezTo>
                  <a:cubicBezTo>
                    <a:pt x="6299" y="1708"/>
                    <a:pt x="6263" y="1602"/>
                    <a:pt x="6192" y="1531"/>
                  </a:cubicBezTo>
                  <a:cubicBezTo>
                    <a:pt x="5872" y="1104"/>
                    <a:pt x="5409" y="748"/>
                    <a:pt x="4875" y="463"/>
                  </a:cubicBezTo>
                  <a:cubicBezTo>
                    <a:pt x="4306" y="143"/>
                    <a:pt x="3737" y="1"/>
                    <a:pt x="3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2247091" y="1487850"/>
              <a:ext cx="378723" cy="493665"/>
            </a:xfrm>
            <a:custGeom>
              <a:avLst/>
              <a:gdLst/>
              <a:ahLst/>
              <a:cxnLst/>
              <a:rect l="l" t="t" r="r" b="b"/>
              <a:pathLst>
                <a:path w="9608" h="12524" extrusionOk="0">
                  <a:moveTo>
                    <a:pt x="5088" y="2029"/>
                  </a:moveTo>
                  <a:cubicBezTo>
                    <a:pt x="5480" y="3523"/>
                    <a:pt x="5907" y="4982"/>
                    <a:pt x="6405" y="6369"/>
                  </a:cubicBezTo>
                  <a:cubicBezTo>
                    <a:pt x="5231" y="6547"/>
                    <a:pt x="4163" y="6654"/>
                    <a:pt x="3131" y="6654"/>
                  </a:cubicBezTo>
                  <a:cubicBezTo>
                    <a:pt x="3701" y="5089"/>
                    <a:pt x="4341" y="3559"/>
                    <a:pt x="5088" y="2029"/>
                  </a:cubicBezTo>
                  <a:close/>
                  <a:moveTo>
                    <a:pt x="5586" y="0"/>
                  </a:moveTo>
                  <a:cubicBezTo>
                    <a:pt x="5480" y="0"/>
                    <a:pt x="5373" y="36"/>
                    <a:pt x="5266" y="72"/>
                  </a:cubicBezTo>
                  <a:cubicBezTo>
                    <a:pt x="5159" y="107"/>
                    <a:pt x="5088" y="143"/>
                    <a:pt x="4982" y="214"/>
                  </a:cubicBezTo>
                  <a:cubicBezTo>
                    <a:pt x="4946" y="196"/>
                    <a:pt x="4910" y="187"/>
                    <a:pt x="4870" y="187"/>
                  </a:cubicBezTo>
                  <a:cubicBezTo>
                    <a:pt x="4830" y="187"/>
                    <a:pt x="4786" y="196"/>
                    <a:pt x="4732" y="214"/>
                  </a:cubicBezTo>
                  <a:cubicBezTo>
                    <a:pt x="4626" y="214"/>
                    <a:pt x="4555" y="285"/>
                    <a:pt x="4483" y="392"/>
                  </a:cubicBezTo>
                  <a:cubicBezTo>
                    <a:pt x="3985" y="1175"/>
                    <a:pt x="3523" y="2029"/>
                    <a:pt x="3060" y="2954"/>
                  </a:cubicBezTo>
                  <a:cubicBezTo>
                    <a:pt x="2598" y="3879"/>
                    <a:pt x="2171" y="4839"/>
                    <a:pt x="1779" y="5871"/>
                  </a:cubicBezTo>
                  <a:cubicBezTo>
                    <a:pt x="1388" y="6832"/>
                    <a:pt x="1032" y="7864"/>
                    <a:pt x="712" y="8860"/>
                  </a:cubicBezTo>
                  <a:cubicBezTo>
                    <a:pt x="427" y="9856"/>
                    <a:pt x="214" y="10781"/>
                    <a:pt x="36" y="11707"/>
                  </a:cubicBezTo>
                  <a:cubicBezTo>
                    <a:pt x="0" y="11956"/>
                    <a:pt x="71" y="12169"/>
                    <a:pt x="214" y="12347"/>
                  </a:cubicBezTo>
                  <a:cubicBezTo>
                    <a:pt x="311" y="12469"/>
                    <a:pt x="441" y="12524"/>
                    <a:pt x="605" y="12524"/>
                  </a:cubicBezTo>
                  <a:cubicBezTo>
                    <a:pt x="681" y="12524"/>
                    <a:pt x="764" y="12512"/>
                    <a:pt x="854" y="12489"/>
                  </a:cubicBezTo>
                  <a:cubicBezTo>
                    <a:pt x="997" y="12489"/>
                    <a:pt x="1139" y="12383"/>
                    <a:pt x="1281" y="12169"/>
                  </a:cubicBezTo>
                  <a:cubicBezTo>
                    <a:pt x="1388" y="11956"/>
                    <a:pt x="1495" y="11742"/>
                    <a:pt x="1566" y="11493"/>
                  </a:cubicBezTo>
                  <a:cubicBezTo>
                    <a:pt x="1744" y="10924"/>
                    <a:pt x="1886" y="10354"/>
                    <a:pt x="2064" y="9821"/>
                  </a:cubicBezTo>
                  <a:cubicBezTo>
                    <a:pt x="2242" y="9287"/>
                    <a:pt x="2420" y="8718"/>
                    <a:pt x="2633" y="8148"/>
                  </a:cubicBezTo>
                  <a:cubicBezTo>
                    <a:pt x="3345" y="8113"/>
                    <a:pt x="4092" y="8077"/>
                    <a:pt x="4839" y="8006"/>
                  </a:cubicBezTo>
                  <a:cubicBezTo>
                    <a:pt x="5586" y="7971"/>
                    <a:pt x="6298" y="7864"/>
                    <a:pt x="6939" y="7757"/>
                  </a:cubicBezTo>
                  <a:cubicBezTo>
                    <a:pt x="7116" y="8291"/>
                    <a:pt x="7330" y="8825"/>
                    <a:pt x="7543" y="9323"/>
                  </a:cubicBezTo>
                  <a:cubicBezTo>
                    <a:pt x="7757" y="9856"/>
                    <a:pt x="8006" y="10354"/>
                    <a:pt x="8255" y="10853"/>
                  </a:cubicBezTo>
                  <a:cubicBezTo>
                    <a:pt x="8291" y="10959"/>
                    <a:pt x="8362" y="11066"/>
                    <a:pt x="8433" y="11173"/>
                  </a:cubicBezTo>
                  <a:cubicBezTo>
                    <a:pt x="8504" y="11280"/>
                    <a:pt x="8611" y="11386"/>
                    <a:pt x="8718" y="11493"/>
                  </a:cubicBezTo>
                  <a:cubicBezTo>
                    <a:pt x="8824" y="11600"/>
                    <a:pt x="8931" y="11671"/>
                    <a:pt x="9038" y="11742"/>
                  </a:cubicBezTo>
                  <a:cubicBezTo>
                    <a:pt x="9100" y="11784"/>
                    <a:pt x="9163" y="11801"/>
                    <a:pt x="9225" y="11801"/>
                  </a:cubicBezTo>
                  <a:cubicBezTo>
                    <a:pt x="9270" y="11801"/>
                    <a:pt x="9314" y="11792"/>
                    <a:pt x="9358" y="11778"/>
                  </a:cubicBezTo>
                  <a:cubicBezTo>
                    <a:pt x="9465" y="11742"/>
                    <a:pt x="9536" y="11635"/>
                    <a:pt x="9571" y="11529"/>
                  </a:cubicBezTo>
                  <a:cubicBezTo>
                    <a:pt x="9571" y="11386"/>
                    <a:pt x="9607" y="11244"/>
                    <a:pt x="9607" y="11066"/>
                  </a:cubicBezTo>
                  <a:cubicBezTo>
                    <a:pt x="9607" y="10924"/>
                    <a:pt x="9571" y="10746"/>
                    <a:pt x="9571" y="10604"/>
                  </a:cubicBezTo>
                  <a:cubicBezTo>
                    <a:pt x="9536" y="10426"/>
                    <a:pt x="9500" y="10319"/>
                    <a:pt x="9500" y="10248"/>
                  </a:cubicBezTo>
                  <a:cubicBezTo>
                    <a:pt x="9287" y="9785"/>
                    <a:pt x="9109" y="9323"/>
                    <a:pt x="8931" y="8860"/>
                  </a:cubicBezTo>
                  <a:cubicBezTo>
                    <a:pt x="8753" y="8398"/>
                    <a:pt x="8575" y="7899"/>
                    <a:pt x="8362" y="7437"/>
                  </a:cubicBezTo>
                  <a:cubicBezTo>
                    <a:pt x="8718" y="7259"/>
                    <a:pt x="8931" y="7117"/>
                    <a:pt x="9038" y="6939"/>
                  </a:cubicBezTo>
                  <a:cubicBezTo>
                    <a:pt x="9180" y="6761"/>
                    <a:pt x="9216" y="6583"/>
                    <a:pt x="9109" y="6334"/>
                  </a:cubicBezTo>
                  <a:cubicBezTo>
                    <a:pt x="9038" y="6156"/>
                    <a:pt x="8895" y="6049"/>
                    <a:pt x="8682" y="6014"/>
                  </a:cubicBezTo>
                  <a:cubicBezTo>
                    <a:pt x="8468" y="5978"/>
                    <a:pt x="8291" y="5978"/>
                    <a:pt x="8113" y="5978"/>
                  </a:cubicBezTo>
                  <a:lnTo>
                    <a:pt x="7970" y="6014"/>
                  </a:lnTo>
                  <a:cubicBezTo>
                    <a:pt x="7970" y="6014"/>
                    <a:pt x="7935" y="6014"/>
                    <a:pt x="7864" y="6049"/>
                  </a:cubicBezTo>
                  <a:cubicBezTo>
                    <a:pt x="7579" y="5195"/>
                    <a:pt x="7330" y="4377"/>
                    <a:pt x="7045" y="3559"/>
                  </a:cubicBezTo>
                  <a:cubicBezTo>
                    <a:pt x="6796" y="2740"/>
                    <a:pt x="6583" y="1922"/>
                    <a:pt x="6405" y="1139"/>
                  </a:cubicBezTo>
                  <a:cubicBezTo>
                    <a:pt x="6298" y="854"/>
                    <a:pt x="6191" y="676"/>
                    <a:pt x="6120" y="534"/>
                  </a:cubicBezTo>
                  <a:cubicBezTo>
                    <a:pt x="6049" y="356"/>
                    <a:pt x="5978" y="250"/>
                    <a:pt x="5907" y="178"/>
                  </a:cubicBezTo>
                  <a:cubicBezTo>
                    <a:pt x="5836" y="107"/>
                    <a:pt x="5800" y="36"/>
                    <a:pt x="5729" y="36"/>
                  </a:cubicBezTo>
                  <a:cubicBezTo>
                    <a:pt x="5693" y="0"/>
                    <a:pt x="5622" y="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2679062" y="1581466"/>
              <a:ext cx="329609" cy="349870"/>
            </a:xfrm>
            <a:custGeom>
              <a:avLst/>
              <a:gdLst/>
              <a:ahLst/>
              <a:cxnLst/>
              <a:rect l="l" t="t" r="r" b="b"/>
              <a:pathLst>
                <a:path w="8362" h="8876" extrusionOk="0">
                  <a:moveTo>
                    <a:pt x="7950" y="0"/>
                  </a:moveTo>
                  <a:cubicBezTo>
                    <a:pt x="7802" y="0"/>
                    <a:pt x="7655" y="69"/>
                    <a:pt x="7508" y="187"/>
                  </a:cubicBezTo>
                  <a:cubicBezTo>
                    <a:pt x="7330" y="330"/>
                    <a:pt x="7223" y="508"/>
                    <a:pt x="7116" y="721"/>
                  </a:cubicBezTo>
                  <a:cubicBezTo>
                    <a:pt x="6867" y="1219"/>
                    <a:pt x="6618" y="1753"/>
                    <a:pt x="6298" y="2358"/>
                  </a:cubicBezTo>
                  <a:cubicBezTo>
                    <a:pt x="6013" y="2927"/>
                    <a:pt x="5729" y="3496"/>
                    <a:pt x="5408" y="4030"/>
                  </a:cubicBezTo>
                  <a:cubicBezTo>
                    <a:pt x="5088" y="4599"/>
                    <a:pt x="4768" y="5133"/>
                    <a:pt x="4448" y="5631"/>
                  </a:cubicBezTo>
                  <a:cubicBezTo>
                    <a:pt x="4163" y="6129"/>
                    <a:pt x="3878" y="6521"/>
                    <a:pt x="3594" y="6876"/>
                  </a:cubicBezTo>
                  <a:cubicBezTo>
                    <a:pt x="3451" y="6521"/>
                    <a:pt x="3309" y="6094"/>
                    <a:pt x="3202" y="5631"/>
                  </a:cubicBezTo>
                  <a:cubicBezTo>
                    <a:pt x="3060" y="5169"/>
                    <a:pt x="2918" y="4706"/>
                    <a:pt x="2740" y="4243"/>
                  </a:cubicBezTo>
                  <a:cubicBezTo>
                    <a:pt x="2598" y="3745"/>
                    <a:pt x="2491" y="3283"/>
                    <a:pt x="2348" y="2820"/>
                  </a:cubicBezTo>
                  <a:cubicBezTo>
                    <a:pt x="2206" y="2358"/>
                    <a:pt x="2064" y="1966"/>
                    <a:pt x="1957" y="1611"/>
                  </a:cubicBezTo>
                  <a:cubicBezTo>
                    <a:pt x="1886" y="1468"/>
                    <a:pt x="1815" y="1326"/>
                    <a:pt x="1672" y="1184"/>
                  </a:cubicBezTo>
                  <a:cubicBezTo>
                    <a:pt x="1566" y="1006"/>
                    <a:pt x="1423" y="863"/>
                    <a:pt x="1281" y="757"/>
                  </a:cubicBezTo>
                  <a:cubicBezTo>
                    <a:pt x="1139" y="650"/>
                    <a:pt x="961" y="579"/>
                    <a:pt x="783" y="543"/>
                  </a:cubicBezTo>
                  <a:cubicBezTo>
                    <a:pt x="735" y="534"/>
                    <a:pt x="688" y="529"/>
                    <a:pt x="639" y="529"/>
                  </a:cubicBezTo>
                  <a:cubicBezTo>
                    <a:pt x="507" y="529"/>
                    <a:pt x="370" y="562"/>
                    <a:pt x="214" y="614"/>
                  </a:cubicBezTo>
                  <a:cubicBezTo>
                    <a:pt x="71" y="721"/>
                    <a:pt x="0" y="863"/>
                    <a:pt x="0" y="1041"/>
                  </a:cubicBezTo>
                  <a:cubicBezTo>
                    <a:pt x="0" y="1184"/>
                    <a:pt x="36" y="1326"/>
                    <a:pt x="107" y="1504"/>
                  </a:cubicBezTo>
                  <a:cubicBezTo>
                    <a:pt x="178" y="1646"/>
                    <a:pt x="249" y="1824"/>
                    <a:pt x="392" y="1931"/>
                  </a:cubicBezTo>
                  <a:cubicBezTo>
                    <a:pt x="498" y="2073"/>
                    <a:pt x="605" y="2180"/>
                    <a:pt x="676" y="2287"/>
                  </a:cubicBezTo>
                  <a:cubicBezTo>
                    <a:pt x="747" y="2429"/>
                    <a:pt x="854" y="2785"/>
                    <a:pt x="996" y="3247"/>
                  </a:cubicBezTo>
                  <a:cubicBezTo>
                    <a:pt x="1103" y="3745"/>
                    <a:pt x="1281" y="4279"/>
                    <a:pt x="1459" y="4884"/>
                  </a:cubicBezTo>
                  <a:cubicBezTo>
                    <a:pt x="1637" y="5453"/>
                    <a:pt x="1815" y="6023"/>
                    <a:pt x="2028" y="6627"/>
                  </a:cubicBezTo>
                  <a:cubicBezTo>
                    <a:pt x="2242" y="7197"/>
                    <a:pt x="2420" y="7695"/>
                    <a:pt x="2598" y="8086"/>
                  </a:cubicBezTo>
                  <a:cubicBezTo>
                    <a:pt x="2669" y="8229"/>
                    <a:pt x="2775" y="8406"/>
                    <a:pt x="2882" y="8549"/>
                  </a:cubicBezTo>
                  <a:cubicBezTo>
                    <a:pt x="3025" y="8727"/>
                    <a:pt x="3202" y="8833"/>
                    <a:pt x="3451" y="8869"/>
                  </a:cubicBezTo>
                  <a:cubicBezTo>
                    <a:pt x="3490" y="8873"/>
                    <a:pt x="3528" y="8876"/>
                    <a:pt x="3565" y="8876"/>
                  </a:cubicBezTo>
                  <a:cubicBezTo>
                    <a:pt x="3832" y="8876"/>
                    <a:pt x="4047" y="8759"/>
                    <a:pt x="4234" y="8478"/>
                  </a:cubicBezTo>
                  <a:cubicBezTo>
                    <a:pt x="4981" y="7517"/>
                    <a:pt x="5693" y="6450"/>
                    <a:pt x="6334" y="5275"/>
                  </a:cubicBezTo>
                  <a:cubicBezTo>
                    <a:pt x="7010" y="4101"/>
                    <a:pt x="7614" y="2820"/>
                    <a:pt x="8148" y="1468"/>
                  </a:cubicBezTo>
                  <a:cubicBezTo>
                    <a:pt x="8326" y="1077"/>
                    <a:pt x="8362" y="792"/>
                    <a:pt x="8362" y="508"/>
                  </a:cubicBezTo>
                  <a:cubicBezTo>
                    <a:pt x="8326" y="258"/>
                    <a:pt x="8219" y="81"/>
                    <a:pt x="8041" y="9"/>
                  </a:cubicBezTo>
                  <a:cubicBezTo>
                    <a:pt x="8011" y="3"/>
                    <a:pt x="7980" y="0"/>
                    <a:pt x="79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3036692" y="1564477"/>
              <a:ext cx="349239" cy="382034"/>
            </a:xfrm>
            <a:custGeom>
              <a:avLst/>
              <a:gdLst/>
              <a:ahLst/>
              <a:cxnLst/>
              <a:rect l="l" t="t" r="r" b="b"/>
              <a:pathLst>
                <a:path w="8860" h="9692" extrusionOk="0">
                  <a:moveTo>
                    <a:pt x="5180" y="0"/>
                  </a:moveTo>
                  <a:cubicBezTo>
                    <a:pt x="5104" y="0"/>
                    <a:pt x="5026" y="5"/>
                    <a:pt x="4946" y="13"/>
                  </a:cubicBezTo>
                  <a:cubicBezTo>
                    <a:pt x="4661" y="13"/>
                    <a:pt x="4341" y="49"/>
                    <a:pt x="3914" y="85"/>
                  </a:cubicBezTo>
                  <a:cubicBezTo>
                    <a:pt x="3558" y="120"/>
                    <a:pt x="3131" y="156"/>
                    <a:pt x="2704" y="191"/>
                  </a:cubicBezTo>
                  <a:cubicBezTo>
                    <a:pt x="2313" y="227"/>
                    <a:pt x="1886" y="298"/>
                    <a:pt x="1495" y="369"/>
                  </a:cubicBezTo>
                  <a:cubicBezTo>
                    <a:pt x="1103" y="440"/>
                    <a:pt x="783" y="476"/>
                    <a:pt x="498" y="547"/>
                  </a:cubicBezTo>
                  <a:cubicBezTo>
                    <a:pt x="321" y="583"/>
                    <a:pt x="214" y="689"/>
                    <a:pt x="143" y="796"/>
                  </a:cubicBezTo>
                  <a:cubicBezTo>
                    <a:pt x="71" y="903"/>
                    <a:pt x="36" y="1010"/>
                    <a:pt x="36" y="1152"/>
                  </a:cubicBezTo>
                  <a:cubicBezTo>
                    <a:pt x="36" y="1330"/>
                    <a:pt x="107" y="1472"/>
                    <a:pt x="214" y="1615"/>
                  </a:cubicBezTo>
                  <a:cubicBezTo>
                    <a:pt x="356" y="1757"/>
                    <a:pt x="498" y="1864"/>
                    <a:pt x="676" y="1899"/>
                  </a:cubicBezTo>
                  <a:cubicBezTo>
                    <a:pt x="605" y="2326"/>
                    <a:pt x="570" y="2753"/>
                    <a:pt x="570" y="3216"/>
                  </a:cubicBezTo>
                  <a:cubicBezTo>
                    <a:pt x="534" y="3678"/>
                    <a:pt x="498" y="4105"/>
                    <a:pt x="463" y="4532"/>
                  </a:cubicBezTo>
                  <a:cubicBezTo>
                    <a:pt x="214" y="4639"/>
                    <a:pt x="71" y="4852"/>
                    <a:pt x="36" y="5137"/>
                  </a:cubicBezTo>
                  <a:cubicBezTo>
                    <a:pt x="0" y="5386"/>
                    <a:pt x="143" y="5600"/>
                    <a:pt x="392" y="5778"/>
                  </a:cubicBezTo>
                  <a:cubicBezTo>
                    <a:pt x="321" y="6525"/>
                    <a:pt x="321" y="7272"/>
                    <a:pt x="321" y="8019"/>
                  </a:cubicBezTo>
                  <a:cubicBezTo>
                    <a:pt x="321" y="8553"/>
                    <a:pt x="427" y="8980"/>
                    <a:pt x="676" y="9264"/>
                  </a:cubicBezTo>
                  <a:cubicBezTo>
                    <a:pt x="925" y="9549"/>
                    <a:pt x="1317" y="9691"/>
                    <a:pt x="1815" y="9691"/>
                  </a:cubicBezTo>
                  <a:cubicBezTo>
                    <a:pt x="2669" y="9691"/>
                    <a:pt x="3558" y="9620"/>
                    <a:pt x="4483" y="9442"/>
                  </a:cubicBezTo>
                  <a:cubicBezTo>
                    <a:pt x="5409" y="9229"/>
                    <a:pt x="6334" y="8980"/>
                    <a:pt x="7294" y="8695"/>
                  </a:cubicBezTo>
                  <a:cubicBezTo>
                    <a:pt x="7437" y="8660"/>
                    <a:pt x="7579" y="8624"/>
                    <a:pt x="7757" y="8553"/>
                  </a:cubicBezTo>
                  <a:cubicBezTo>
                    <a:pt x="7935" y="8446"/>
                    <a:pt x="8113" y="8375"/>
                    <a:pt x="8255" y="8268"/>
                  </a:cubicBezTo>
                  <a:cubicBezTo>
                    <a:pt x="8433" y="8197"/>
                    <a:pt x="8575" y="8090"/>
                    <a:pt x="8682" y="8019"/>
                  </a:cubicBezTo>
                  <a:cubicBezTo>
                    <a:pt x="8789" y="7912"/>
                    <a:pt x="8860" y="7841"/>
                    <a:pt x="8860" y="7806"/>
                  </a:cubicBezTo>
                  <a:cubicBezTo>
                    <a:pt x="8860" y="7628"/>
                    <a:pt x="8824" y="7521"/>
                    <a:pt x="8718" y="7414"/>
                  </a:cubicBezTo>
                  <a:cubicBezTo>
                    <a:pt x="8646" y="7307"/>
                    <a:pt x="8504" y="7272"/>
                    <a:pt x="8362" y="7236"/>
                  </a:cubicBezTo>
                  <a:cubicBezTo>
                    <a:pt x="8291" y="7219"/>
                    <a:pt x="8219" y="7210"/>
                    <a:pt x="8144" y="7210"/>
                  </a:cubicBezTo>
                  <a:cubicBezTo>
                    <a:pt x="8068" y="7210"/>
                    <a:pt x="7988" y="7219"/>
                    <a:pt x="7899" y="7236"/>
                  </a:cubicBezTo>
                  <a:cubicBezTo>
                    <a:pt x="7686" y="7236"/>
                    <a:pt x="7543" y="7272"/>
                    <a:pt x="7366" y="7307"/>
                  </a:cubicBezTo>
                  <a:cubicBezTo>
                    <a:pt x="7010" y="7379"/>
                    <a:pt x="6618" y="7450"/>
                    <a:pt x="6120" y="7557"/>
                  </a:cubicBezTo>
                  <a:cubicBezTo>
                    <a:pt x="5658" y="7663"/>
                    <a:pt x="5159" y="7734"/>
                    <a:pt x="4626" y="7841"/>
                  </a:cubicBezTo>
                  <a:cubicBezTo>
                    <a:pt x="4128" y="7912"/>
                    <a:pt x="3594" y="8019"/>
                    <a:pt x="3096" y="8055"/>
                  </a:cubicBezTo>
                  <a:cubicBezTo>
                    <a:pt x="2598" y="8126"/>
                    <a:pt x="2206" y="8126"/>
                    <a:pt x="1850" y="8126"/>
                  </a:cubicBezTo>
                  <a:cubicBezTo>
                    <a:pt x="1850" y="7343"/>
                    <a:pt x="1850" y="6560"/>
                    <a:pt x="1922" y="5778"/>
                  </a:cubicBezTo>
                  <a:cubicBezTo>
                    <a:pt x="2669" y="5706"/>
                    <a:pt x="3380" y="5635"/>
                    <a:pt x="4092" y="5564"/>
                  </a:cubicBezTo>
                  <a:cubicBezTo>
                    <a:pt x="4839" y="5493"/>
                    <a:pt x="5515" y="5386"/>
                    <a:pt x="6227" y="5315"/>
                  </a:cubicBezTo>
                  <a:cubicBezTo>
                    <a:pt x="6618" y="5315"/>
                    <a:pt x="6903" y="5208"/>
                    <a:pt x="7081" y="5101"/>
                  </a:cubicBezTo>
                  <a:cubicBezTo>
                    <a:pt x="7259" y="4924"/>
                    <a:pt x="7330" y="4781"/>
                    <a:pt x="7294" y="4639"/>
                  </a:cubicBezTo>
                  <a:cubicBezTo>
                    <a:pt x="7045" y="4354"/>
                    <a:pt x="6761" y="4176"/>
                    <a:pt x="6476" y="4070"/>
                  </a:cubicBezTo>
                  <a:cubicBezTo>
                    <a:pt x="6242" y="3982"/>
                    <a:pt x="5983" y="3918"/>
                    <a:pt x="5721" y="3918"/>
                  </a:cubicBezTo>
                  <a:cubicBezTo>
                    <a:pt x="5664" y="3918"/>
                    <a:pt x="5608" y="3921"/>
                    <a:pt x="5551" y="3927"/>
                  </a:cubicBezTo>
                  <a:cubicBezTo>
                    <a:pt x="5159" y="3927"/>
                    <a:pt x="4626" y="3998"/>
                    <a:pt x="3950" y="4070"/>
                  </a:cubicBezTo>
                  <a:cubicBezTo>
                    <a:pt x="3274" y="4105"/>
                    <a:pt x="2633" y="4176"/>
                    <a:pt x="1993" y="4283"/>
                  </a:cubicBezTo>
                  <a:lnTo>
                    <a:pt x="2064" y="3073"/>
                  </a:lnTo>
                  <a:cubicBezTo>
                    <a:pt x="2100" y="2682"/>
                    <a:pt x="2135" y="2291"/>
                    <a:pt x="2171" y="1899"/>
                  </a:cubicBezTo>
                  <a:cubicBezTo>
                    <a:pt x="2171" y="1864"/>
                    <a:pt x="2171" y="1864"/>
                    <a:pt x="2135" y="1828"/>
                  </a:cubicBezTo>
                  <a:lnTo>
                    <a:pt x="2135" y="1686"/>
                  </a:lnTo>
                  <a:cubicBezTo>
                    <a:pt x="2455" y="1650"/>
                    <a:pt x="2776" y="1650"/>
                    <a:pt x="3096" y="1615"/>
                  </a:cubicBezTo>
                  <a:cubicBezTo>
                    <a:pt x="3452" y="1579"/>
                    <a:pt x="3807" y="1543"/>
                    <a:pt x="4128" y="1508"/>
                  </a:cubicBezTo>
                  <a:cubicBezTo>
                    <a:pt x="4483" y="1472"/>
                    <a:pt x="4839" y="1437"/>
                    <a:pt x="5159" y="1437"/>
                  </a:cubicBezTo>
                  <a:cubicBezTo>
                    <a:pt x="5480" y="1401"/>
                    <a:pt x="5729" y="1365"/>
                    <a:pt x="5978" y="1330"/>
                  </a:cubicBezTo>
                  <a:cubicBezTo>
                    <a:pt x="6191" y="1330"/>
                    <a:pt x="6369" y="1259"/>
                    <a:pt x="6512" y="1152"/>
                  </a:cubicBezTo>
                  <a:cubicBezTo>
                    <a:pt x="6689" y="1045"/>
                    <a:pt x="6725" y="903"/>
                    <a:pt x="6654" y="689"/>
                  </a:cubicBezTo>
                  <a:cubicBezTo>
                    <a:pt x="6405" y="405"/>
                    <a:pt x="6156" y="227"/>
                    <a:pt x="5836" y="120"/>
                  </a:cubicBezTo>
                  <a:cubicBezTo>
                    <a:pt x="5622" y="40"/>
                    <a:pt x="5409" y="0"/>
                    <a:pt x="5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1916107" y="2764962"/>
              <a:ext cx="267921" cy="293700"/>
            </a:xfrm>
            <a:custGeom>
              <a:avLst/>
              <a:gdLst/>
              <a:ahLst/>
              <a:cxnLst/>
              <a:rect l="l" t="t" r="r" b="b"/>
              <a:pathLst>
                <a:path w="6797" h="7451" extrusionOk="0">
                  <a:moveTo>
                    <a:pt x="3971" y="1"/>
                  </a:moveTo>
                  <a:cubicBezTo>
                    <a:pt x="3905" y="1"/>
                    <a:pt x="3838" y="5"/>
                    <a:pt x="3772" y="15"/>
                  </a:cubicBezTo>
                  <a:cubicBezTo>
                    <a:pt x="3594" y="15"/>
                    <a:pt x="3309" y="15"/>
                    <a:pt x="3025" y="50"/>
                  </a:cubicBezTo>
                  <a:cubicBezTo>
                    <a:pt x="2740" y="86"/>
                    <a:pt x="2420" y="121"/>
                    <a:pt x="2099" y="157"/>
                  </a:cubicBezTo>
                  <a:cubicBezTo>
                    <a:pt x="1779" y="193"/>
                    <a:pt x="1459" y="228"/>
                    <a:pt x="1174" y="264"/>
                  </a:cubicBezTo>
                  <a:cubicBezTo>
                    <a:pt x="854" y="335"/>
                    <a:pt x="605" y="370"/>
                    <a:pt x="392" y="406"/>
                  </a:cubicBezTo>
                  <a:cubicBezTo>
                    <a:pt x="249" y="442"/>
                    <a:pt x="178" y="513"/>
                    <a:pt x="107" y="619"/>
                  </a:cubicBezTo>
                  <a:cubicBezTo>
                    <a:pt x="71" y="691"/>
                    <a:pt x="36" y="797"/>
                    <a:pt x="36" y="904"/>
                  </a:cubicBezTo>
                  <a:cubicBezTo>
                    <a:pt x="36" y="1011"/>
                    <a:pt x="71" y="1153"/>
                    <a:pt x="178" y="1260"/>
                  </a:cubicBezTo>
                  <a:cubicBezTo>
                    <a:pt x="285" y="1367"/>
                    <a:pt x="392" y="1438"/>
                    <a:pt x="498" y="1438"/>
                  </a:cubicBezTo>
                  <a:cubicBezTo>
                    <a:pt x="463" y="1794"/>
                    <a:pt x="463" y="2114"/>
                    <a:pt x="427" y="2470"/>
                  </a:cubicBezTo>
                  <a:cubicBezTo>
                    <a:pt x="392" y="2825"/>
                    <a:pt x="392" y="3146"/>
                    <a:pt x="356" y="3502"/>
                  </a:cubicBezTo>
                  <a:cubicBezTo>
                    <a:pt x="142" y="3573"/>
                    <a:pt x="36" y="3715"/>
                    <a:pt x="0" y="3929"/>
                  </a:cubicBezTo>
                  <a:cubicBezTo>
                    <a:pt x="0" y="4142"/>
                    <a:pt x="107" y="4320"/>
                    <a:pt x="285" y="4427"/>
                  </a:cubicBezTo>
                  <a:cubicBezTo>
                    <a:pt x="249" y="5032"/>
                    <a:pt x="249" y="5601"/>
                    <a:pt x="249" y="6170"/>
                  </a:cubicBezTo>
                  <a:cubicBezTo>
                    <a:pt x="249" y="6561"/>
                    <a:pt x="356" y="6882"/>
                    <a:pt x="534" y="7131"/>
                  </a:cubicBezTo>
                  <a:cubicBezTo>
                    <a:pt x="712" y="7344"/>
                    <a:pt x="996" y="7451"/>
                    <a:pt x="1388" y="7451"/>
                  </a:cubicBezTo>
                  <a:cubicBezTo>
                    <a:pt x="2064" y="7451"/>
                    <a:pt x="2740" y="7380"/>
                    <a:pt x="3451" y="7238"/>
                  </a:cubicBezTo>
                  <a:cubicBezTo>
                    <a:pt x="4163" y="7095"/>
                    <a:pt x="4875" y="6917"/>
                    <a:pt x="5586" y="6704"/>
                  </a:cubicBezTo>
                  <a:cubicBezTo>
                    <a:pt x="5693" y="6668"/>
                    <a:pt x="5835" y="6633"/>
                    <a:pt x="5942" y="6561"/>
                  </a:cubicBezTo>
                  <a:cubicBezTo>
                    <a:pt x="6084" y="6490"/>
                    <a:pt x="6227" y="6419"/>
                    <a:pt x="6334" y="6348"/>
                  </a:cubicBezTo>
                  <a:cubicBezTo>
                    <a:pt x="6476" y="6277"/>
                    <a:pt x="6583" y="6206"/>
                    <a:pt x="6654" y="6135"/>
                  </a:cubicBezTo>
                  <a:cubicBezTo>
                    <a:pt x="6761" y="6063"/>
                    <a:pt x="6796" y="6028"/>
                    <a:pt x="6796" y="5992"/>
                  </a:cubicBezTo>
                  <a:cubicBezTo>
                    <a:pt x="6796" y="5850"/>
                    <a:pt x="6761" y="5779"/>
                    <a:pt x="6689" y="5708"/>
                  </a:cubicBezTo>
                  <a:cubicBezTo>
                    <a:pt x="6618" y="5636"/>
                    <a:pt x="6547" y="5565"/>
                    <a:pt x="6405" y="5565"/>
                  </a:cubicBezTo>
                  <a:cubicBezTo>
                    <a:pt x="6369" y="5547"/>
                    <a:pt x="6316" y="5539"/>
                    <a:pt x="6253" y="5539"/>
                  </a:cubicBezTo>
                  <a:cubicBezTo>
                    <a:pt x="6191" y="5539"/>
                    <a:pt x="6120" y="5547"/>
                    <a:pt x="6049" y="5565"/>
                  </a:cubicBezTo>
                  <a:cubicBezTo>
                    <a:pt x="5907" y="5565"/>
                    <a:pt x="5764" y="5565"/>
                    <a:pt x="5658" y="5601"/>
                  </a:cubicBezTo>
                  <a:cubicBezTo>
                    <a:pt x="5408" y="5672"/>
                    <a:pt x="5088" y="5743"/>
                    <a:pt x="4697" y="5814"/>
                  </a:cubicBezTo>
                  <a:cubicBezTo>
                    <a:pt x="4341" y="5885"/>
                    <a:pt x="3950" y="5957"/>
                    <a:pt x="3558" y="6028"/>
                  </a:cubicBezTo>
                  <a:cubicBezTo>
                    <a:pt x="3167" y="6099"/>
                    <a:pt x="2775" y="6135"/>
                    <a:pt x="2384" y="6206"/>
                  </a:cubicBezTo>
                  <a:cubicBezTo>
                    <a:pt x="1993" y="6241"/>
                    <a:pt x="1672" y="6241"/>
                    <a:pt x="1423" y="6241"/>
                  </a:cubicBezTo>
                  <a:cubicBezTo>
                    <a:pt x="1423" y="5636"/>
                    <a:pt x="1423" y="5032"/>
                    <a:pt x="1459" y="4462"/>
                  </a:cubicBezTo>
                  <a:cubicBezTo>
                    <a:pt x="2028" y="4391"/>
                    <a:pt x="2598" y="4320"/>
                    <a:pt x="3167" y="4284"/>
                  </a:cubicBezTo>
                  <a:cubicBezTo>
                    <a:pt x="3701" y="4213"/>
                    <a:pt x="4234" y="4142"/>
                    <a:pt x="4768" y="4106"/>
                  </a:cubicBezTo>
                  <a:cubicBezTo>
                    <a:pt x="5088" y="4071"/>
                    <a:pt x="5302" y="4000"/>
                    <a:pt x="5444" y="3893"/>
                  </a:cubicBezTo>
                  <a:cubicBezTo>
                    <a:pt x="5586" y="3786"/>
                    <a:pt x="5622" y="3679"/>
                    <a:pt x="5586" y="3573"/>
                  </a:cubicBezTo>
                  <a:cubicBezTo>
                    <a:pt x="5408" y="3359"/>
                    <a:pt x="5195" y="3217"/>
                    <a:pt x="4981" y="3110"/>
                  </a:cubicBezTo>
                  <a:cubicBezTo>
                    <a:pt x="4732" y="3039"/>
                    <a:pt x="4519" y="3003"/>
                    <a:pt x="4270" y="3003"/>
                  </a:cubicBezTo>
                  <a:cubicBezTo>
                    <a:pt x="3950" y="3039"/>
                    <a:pt x="3558" y="3075"/>
                    <a:pt x="3025" y="3110"/>
                  </a:cubicBezTo>
                  <a:cubicBezTo>
                    <a:pt x="2526" y="3146"/>
                    <a:pt x="2028" y="3217"/>
                    <a:pt x="1530" y="3288"/>
                  </a:cubicBezTo>
                  <a:lnTo>
                    <a:pt x="1601" y="2363"/>
                  </a:lnTo>
                  <a:cubicBezTo>
                    <a:pt x="1601" y="2078"/>
                    <a:pt x="1637" y="1758"/>
                    <a:pt x="1672" y="1473"/>
                  </a:cubicBezTo>
                  <a:cubicBezTo>
                    <a:pt x="1672" y="1438"/>
                    <a:pt x="1672" y="1402"/>
                    <a:pt x="1637" y="1402"/>
                  </a:cubicBezTo>
                  <a:lnTo>
                    <a:pt x="1637" y="1296"/>
                  </a:lnTo>
                  <a:cubicBezTo>
                    <a:pt x="1886" y="1296"/>
                    <a:pt x="2135" y="1260"/>
                    <a:pt x="2384" y="1260"/>
                  </a:cubicBezTo>
                  <a:cubicBezTo>
                    <a:pt x="2669" y="1224"/>
                    <a:pt x="2918" y="1189"/>
                    <a:pt x="3167" y="1153"/>
                  </a:cubicBezTo>
                  <a:cubicBezTo>
                    <a:pt x="3451" y="1118"/>
                    <a:pt x="3701" y="1118"/>
                    <a:pt x="3950" y="1082"/>
                  </a:cubicBezTo>
                  <a:cubicBezTo>
                    <a:pt x="4199" y="1082"/>
                    <a:pt x="4412" y="1046"/>
                    <a:pt x="4590" y="1046"/>
                  </a:cubicBezTo>
                  <a:cubicBezTo>
                    <a:pt x="4768" y="1011"/>
                    <a:pt x="4910" y="975"/>
                    <a:pt x="5017" y="869"/>
                  </a:cubicBezTo>
                  <a:cubicBezTo>
                    <a:pt x="5124" y="797"/>
                    <a:pt x="5159" y="691"/>
                    <a:pt x="5124" y="513"/>
                  </a:cubicBezTo>
                  <a:cubicBezTo>
                    <a:pt x="4946" y="299"/>
                    <a:pt x="4732" y="193"/>
                    <a:pt x="4483" y="86"/>
                  </a:cubicBezTo>
                  <a:cubicBezTo>
                    <a:pt x="4327" y="34"/>
                    <a:pt x="4152" y="1"/>
                    <a:pt x="39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2195179" y="2733271"/>
              <a:ext cx="290349" cy="379196"/>
            </a:xfrm>
            <a:custGeom>
              <a:avLst/>
              <a:gdLst/>
              <a:ahLst/>
              <a:cxnLst/>
              <a:rect l="l" t="t" r="r" b="b"/>
              <a:pathLst>
                <a:path w="7366" h="9620" extrusionOk="0">
                  <a:moveTo>
                    <a:pt x="3915" y="1530"/>
                  </a:moveTo>
                  <a:cubicBezTo>
                    <a:pt x="4199" y="2704"/>
                    <a:pt x="4520" y="3807"/>
                    <a:pt x="4911" y="4875"/>
                  </a:cubicBezTo>
                  <a:cubicBezTo>
                    <a:pt x="4021" y="5017"/>
                    <a:pt x="3203" y="5088"/>
                    <a:pt x="2420" y="5088"/>
                  </a:cubicBezTo>
                  <a:cubicBezTo>
                    <a:pt x="2847" y="3914"/>
                    <a:pt x="3345" y="2704"/>
                    <a:pt x="3915" y="1530"/>
                  </a:cubicBezTo>
                  <a:close/>
                  <a:moveTo>
                    <a:pt x="4306" y="0"/>
                  </a:moveTo>
                  <a:cubicBezTo>
                    <a:pt x="4199" y="0"/>
                    <a:pt x="4128" y="0"/>
                    <a:pt x="4057" y="36"/>
                  </a:cubicBezTo>
                  <a:cubicBezTo>
                    <a:pt x="3950" y="71"/>
                    <a:pt x="3879" y="107"/>
                    <a:pt x="3843" y="143"/>
                  </a:cubicBezTo>
                  <a:cubicBezTo>
                    <a:pt x="3796" y="143"/>
                    <a:pt x="3749" y="127"/>
                    <a:pt x="3701" y="127"/>
                  </a:cubicBezTo>
                  <a:cubicBezTo>
                    <a:pt x="3677" y="127"/>
                    <a:pt x="3654" y="131"/>
                    <a:pt x="3630" y="143"/>
                  </a:cubicBezTo>
                  <a:cubicBezTo>
                    <a:pt x="3559" y="143"/>
                    <a:pt x="3488" y="214"/>
                    <a:pt x="3417" y="285"/>
                  </a:cubicBezTo>
                  <a:cubicBezTo>
                    <a:pt x="3061" y="890"/>
                    <a:pt x="2705" y="1530"/>
                    <a:pt x="2349" y="2242"/>
                  </a:cubicBezTo>
                  <a:cubicBezTo>
                    <a:pt x="1993" y="2953"/>
                    <a:pt x="1673" y="3701"/>
                    <a:pt x="1353" y="4483"/>
                  </a:cubicBezTo>
                  <a:cubicBezTo>
                    <a:pt x="1068" y="5231"/>
                    <a:pt x="784" y="6013"/>
                    <a:pt x="570" y="6796"/>
                  </a:cubicBezTo>
                  <a:cubicBezTo>
                    <a:pt x="321" y="7543"/>
                    <a:pt x="143" y="8291"/>
                    <a:pt x="36" y="8967"/>
                  </a:cubicBezTo>
                  <a:cubicBezTo>
                    <a:pt x="1" y="9180"/>
                    <a:pt x="36" y="9322"/>
                    <a:pt x="143" y="9465"/>
                  </a:cubicBezTo>
                  <a:cubicBezTo>
                    <a:pt x="252" y="9573"/>
                    <a:pt x="361" y="9620"/>
                    <a:pt x="517" y="9620"/>
                  </a:cubicBezTo>
                  <a:cubicBezTo>
                    <a:pt x="565" y="9620"/>
                    <a:pt x="618" y="9615"/>
                    <a:pt x="677" y="9607"/>
                  </a:cubicBezTo>
                  <a:cubicBezTo>
                    <a:pt x="784" y="9571"/>
                    <a:pt x="855" y="9500"/>
                    <a:pt x="961" y="9322"/>
                  </a:cubicBezTo>
                  <a:cubicBezTo>
                    <a:pt x="1068" y="9180"/>
                    <a:pt x="1139" y="9002"/>
                    <a:pt x="1210" y="8789"/>
                  </a:cubicBezTo>
                  <a:cubicBezTo>
                    <a:pt x="1317" y="8362"/>
                    <a:pt x="1460" y="7935"/>
                    <a:pt x="1566" y="7543"/>
                  </a:cubicBezTo>
                  <a:cubicBezTo>
                    <a:pt x="1709" y="7116"/>
                    <a:pt x="1851" y="6689"/>
                    <a:pt x="1993" y="6227"/>
                  </a:cubicBezTo>
                  <a:cubicBezTo>
                    <a:pt x="2563" y="6227"/>
                    <a:pt x="3132" y="6191"/>
                    <a:pt x="3701" y="6156"/>
                  </a:cubicBezTo>
                  <a:cubicBezTo>
                    <a:pt x="4306" y="6085"/>
                    <a:pt x="4840" y="6013"/>
                    <a:pt x="5338" y="5942"/>
                  </a:cubicBezTo>
                  <a:cubicBezTo>
                    <a:pt x="5480" y="6369"/>
                    <a:pt x="5623" y="6761"/>
                    <a:pt x="5800" y="7152"/>
                  </a:cubicBezTo>
                  <a:cubicBezTo>
                    <a:pt x="5978" y="7543"/>
                    <a:pt x="6156" y="7935"/>
                    <a:pt x="6334" y="8326"/>
                  </a:cubicBezTo>
                  <a:cubicBezTo>
                    <a:pt x="6370" y="8397"/>
                    <a:pt x="6405" y="8468"/>
                    <a:pt x="6476" y="8575"/>
                  </a:cubicBezTo>
                  <a:cubicBezTo>
                    <a:pt x="6548" y="8646"/>
                    <a:pt x="6619" y="8753"/>
                    <a:pt x="6690" y="8824"/>
                  </a:cubicBezTo>
                  <a:cubicBezTo>
                    <a:pt x="6761" y="8895"/>
                    <a:pt x="6832" y="8967"/>
                    <a:pt x="6939" y="9002"/>
                  </a:cubicBezTo>
                  <a:cubicBezTo>
                    <a:pt x="6981" y="9044"/>
                    <a:pt x="7035" y="9061"/>
                    <a:pt x="7086" y="9061"/>
                  </a:cubicBezTo>
                  <a:cubicBezTo>
                    <a:pt x="7123" y="9061"/>
                    <a:pt x="7159" y="9053"/>
                    <a:pt x="7188" y="9038"/>
                  </a:cubicBezTo>
                  <a:cubicBezTo>
                    <a:pt x="7259" y="9002"/>
                    <a:pt x="7295" y="8931"/>
                    <a:pt x="7330" y="8824"/>
                  </a:cubicBezTo>
                  <a:cubicBezTo>
                    <a:pt x="7366" y="8718"/>
                    <a:pt x="7366" y="8611"/>
                    <a:pt x="7366" y="8504"/>
                  </a:cubicBezTo>
                  <a:cubicBezTo>
                    <a:pt x="7366" y="8362"/>
                    <a:pt x="7366" y="8255"/>
                    <a:pt x="7330" y="8113"/>
                  </a:cubicBezTo>
                  <a:cubicBezTo>
                    <a:pt x="7330" y="8006"/>
                    <a:pt x="7295" y="7899"/>
                    <a:pt x="7295" y="7864"/>
                  </a:cubicBezTo>
                  <a:cubicBezTo>
                    <a:pt x="7153" y="7508"/>
                    <a:pt x="7010" y="7152"/>
                    <a:pt x="6868" y="6796"/>
                  </a:cubicBezTo>
                  <a:cubicBezTo>
                    <a:pt x="6726" y="6440"/>
                    <a:pt x="6583" y="6049"/>
                    <a:pt x="6441" y="5693"/>
                  </a:cubicBezTo>
                  <a:cubicBezTo>
                    <a:pt x="6690" y="5551"/>
                    <a:pt x="6868" y="5444"/>
                    <a:pt x="6939" y="5302"/>
                  </a:cubicBezTo>
                  <a:cubicBezTo>
                    <a:pt x="7046" y="5195"/>
                    <a:pt x="7081" y="5053"/>
                    <a:pt x="7010" y="4875"/>
                  </a:cubicBezTo>
                  <a:cubicBezTo>
                    <a:pt x="6939" y="4733"/>
                    <a:pt x="6832" y="4626"/>
                    <a:pt x="6690" y="4626"/>
                  </a:cubicBezTo>
                  <a:cubicBezTo>
                    <a:pt x="6564" y="4601"/>
                    <a:pt x="6456" y="4575"/>
                    <a:pt x="6353" y="4575"/>
                  </a:cubicBezTo>
                  <a:cubicBezTo>
                    <a:pt x="6311" y="4575"/>
                    <a:pt x="6269" y="4580"/>
                    <a:pt x="6227" y="4590"/>
                  </a:cubicBezTo>
                  <a:lnTo>
                    <a:pt x="6121" y="4626"/>
                  </a:lnTo>
                  <a:lnTo>
                    <a:pt x="6049" y="4626"/>
                  </a:lnTo>
                  <a:cubicBezTo>
                    <a:pt x="5836" y="3985"/>
                    <a:pt x="5623" y="3345"/>
                    <a:pt x="5409" y="2704"/>
                  </a:cubicBezTo>
                  <a:cubicBezTo>
                    <a:pt x="5231" y="2100"/>
                    <a:pt x="5053" y="1459"/>
                    <a:pt x="4911" y="854"/>
                  </a:cubicBezTo>
                  <a:cubicBezTo>
                    <a:pt x="4840" y="641"/>
                    <a:pt x="4769" y="498"/>
                    <a:pt x="4697" y="392"/>
                  </a:cubicBezTo>
                  <a:cubicBezTo>
                    <a:pt x="4626" y="285"/>
                    <a:pt x="4591" y="178"/>
                    <a:pt x="4520" y="107"/>
                  </a:cubicBezTo>
                  <a:cubicBezTo>
                    <a:pt x="4484" y="71"/>
                    <a:pt x="4448" y="36"/>
                    <a:pt x="4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2510751" y="2730472"/>
              <a:ext cx="300164" cy="380103"/>
            </a:xfrm>
            <a:custGeom>
              <a:avLst/>
              <a:gdLst/>
              <a:ahLst/>
              <a:cxnLst/>
              <a:rect l="l" t="t" r="r" b="b"/>
              <a:pathLst>
                <a:path w="7615" h="9643" extrusionOk="0">
                  <a:moveTo>
                    <a:pt x="3986" y="0"/>
                  </a:moveTo>
                  <a:cubicBezTo>
                    <a:pt x="3594" y="0"/>
                    <a:pt x="3167" y="36"/>
                    <a:pt x="2740" y="142"/>
                  </a:cubicBezTo>
                  <a:cubicBezTo>
                    <a:pt x="2278" y="249"/>
                    <a:pt x="1851" y="391"/>
                    <a:pt x="1424" y="605"/>
                  </a:cubicBezTo>
                  <a:cubicBezTo>
                    <a:pt x="1032" y="854"/>
                    <a:pt x="676" y="1103"/>
                    <a:pt x="392" y="1459"/>
                  </a:cubicBezTo>
                  <a:cubicBezTo>
                    <a:pt x="143" y="1779"/>
                    <a:pt x="0" y="2206"/>
                    <a:pt x="0" y="2669"/>
                  </a:cubicBezTo>
                  <a:cubicBezTo>
                    <a:pt x="0" y="2775"/>
                    <a:pt x="36" y="2918"/>
                    <a:pt x="178" y="3060"/>
                  </a:cubicBezTo>
                  <a:cubicBezTo>
                    <a:pt x="285" y="3167"/>
                    <a:pt x="392" y="3202"/>
                    <a:pt x="499" y="3202"/>
                  </a:cubicBezTo>
                  <a:cubicBezTo>
                    <a:pt x="641" y="3131"/>
                    <a:pt x="783" y="3060"/>
                    <a:pt x="854" y="2918"/>
                  </a:cubicBezTo>
                  <a:cubicBezTo>
                    <a:pt x="926" y="2775"/>
                    <a:pt x="961" y="2633"/>
                    <a:pt x="926" y="2455"/>
                  </a:cubicBezTo>
                  <a:cubicBezTo>
                    <a:pt x="1210" y="2171"/>
                    <a:pt x="1495" y="1921"/>
                    <a:pt x="1815" y="1744"/>
                  </a:cubicBezTo>
                  <a:cubicBezTo>
                    <a:pt x="2135" y="1530"/>
                    <a:pt x="2456" y="1388"/>
                    <a:pt x="2776" y="1317"/>
                  </a:cubicBezTo>
                  <a:cubicBezTo>
                    <a:pt x="3016" y="1237"/>
                    <a:pt x="3256" y="1196"/>
                    <a:pt x="3496" y="1196"/>
                  </a:cubicBezTo>
                  <a:cubicBezTo>
                    <a:pt x="3576" y="1196"/>
                    <a:pt x="3656" y="1201"/>
                    <a:pt x="3736" y="1210"/>
                  </a:cubicBezTo>
                  <a:cubicBezTo>
                    <a:pt x="4021" y="1210"/>
                    <a:pt x="4306" y="1317"/>
                    <a:pt x="4555" y="1459"/>
                  </a:cubicBezTo>
                  <a:cubicBezTo>
                    <a:pt x="4733" y="1566"/>
                    <a:pt x="4839" y="1708"/>
                    <a:pt x="4911" y="1921"/>
                  </a:cubicBezTo>
                  <a:cubicBezTo>
                    <a:pt x="5017" y="2099"/>
                    <a:pt x="5053" y="2277"/>
                    <a:pt x="5089" y="2491"/>
                  </a:cubicBezTo>
                  <a:cubicBezTo>
                    <a:pt x="5089" y="2704"/>
                    <a:pt x="5089" y="2882"/>
                    <a:pt x="5053" y="3096"/>
                  </a:cubicBezTo>
                  <a:cubicBezTo>
                    <a:pt x="5017" y="3274"/>
                    <a:pt x="4982" y="3451"/>
                    <a:pt x="4911" y="3594"/>
                  </a:cubicBezTo>
                  <a:cubicBezTo>
                    <a:pt x="4733" y="3950"/>
                    <a:pt x="4484" y="4270"/>
                    <a:pt x="4128" y="4554"/>
                  </a:cubicBezTo>
                  <a:cubicBezTo>
                    <a:pt x="3736" y="4839"/>
                    <a:pt x="3309" y="5017"/>
                    <a:pt x="2776" y="5088"/>
                  </a:cubicBezTo>
                  <a:cubicBezTo>
                    <a:pt x="2776" y="4732"/>
                    <a:pt x="2776" y="4341"/>
                    <a:pt x="2811" y="3985"/>
                  </a:cubicBezTo>
                  <a:lnTo>
                    <a:pt x="2882" y="2882"/>
                  </a:lnTo>
                  <a:cubicBezTo>
                    <a:pt x="2847" y="2633"/>
                    <a:pt x="2811" y="2455"/>
                    <a:pt x="2740" y="2348"/>
                  </a:cubicBezTo>
                  <a:cubicBezTo>
                    <a:pt x="2669" y="2206"/>
                    <a:pt x="2527" y="2135"/>
                    <a:pt x="2313" y="2099"/>
                  </a:cubicBezTo>
                  <a:cubicBezTo>
                    <a:pt x="2242" y="2099"/>
                    <a:pt x="2135" y="2135"/>
                    <a:pt x="2029" y="2206"/>
                  </a:cubicBezTo>
                  <a:cubicBezTo>
                    <a:pt x="1922" y="2242"/>
                    <a:pt x="1886" y="2348"/>
                    <a:pt x="1851" y="2455"/>
                  </a:cubicBezTo>
                  <a:cubicBezTo>
                    <a:pt x="1815" y="2918"/>
                    <a:pt x="1779" y="3416"/>
                    <a:pt x="1779" y="3985"/>
                  </a:cubicBezTo>
                  <a:lnTo>
                    <a:pt x="1708" y="5693"/>
                  </a:lnTo>
                  <a:cubicBezTo>
                    <a:pt x="1708" y="6262"/>
                    <a:pt x="1673" y="6796"/>
                    <a:pt x="1673" y="7365"/>
                  </a:cubicBezTo>
                  <a:cubicBezTo>
                    <a:pt x="1708" y="7899"/>
                    <a:pt x="1708" y="8397"/>
                    <a:pt x="1744" y="8824"/>
                  </a:cubicBezTo>
                  <a:cubicBezTo>
                    <a:pt x="1708" y="8895"/>
                    <a:pt x="1744" y="8931"/>
                    <a:pt x="1779" y="9038"/>
                  </a:cubicBezTo>
                  <a:cubicBezTo>
                    <a:pt x="1815" y="9109"/>
                    <a:pt x="1851" y="9216"/>
                    <a:pt x="1886" y="9322"/>
                  </a:cubicBezTo>
                  <a:cubicBezTo>
                    <a:pt x="1957" y="9393"/>
                    <a:pt x="1993" y="9465"/>
                    <a:pt x="2064" y="9536"/>
                  </a:cubicBezTo>
                  <a:cubicBezTo>
                    <a:pt x="2100" y="9607"/>
                    <a:pt x="2171" y="9642"/>
                    <a:pt x="2242" y="9642"/>
                  </a:cubicBezTo>
                  <a:cubicBezTo>
                    <a:pt x="2384" y="9642"/>
                    <a:pt x="2491" y="9642"/>
                    <a:pt x="2598" y="9571"/>
                  </a:cubicBezTo>
                  <a:cubicBezTo>
                    <a:pt x="2705" y="9500"/>
                    <a:pt x="2740" y="9393"/>
                    <a:pt x="2740" y="9216"/>
                  </a:cubicBezTo>
                  <a:cubicBezTo>
                    <a:pt x="2740" y="8789"/>
                    <a:pt x="2740" y="8326"/>
                    <a:pt x="2740" y="7899"/>
                  </a:cubicBezTo>
                  <a:cubicBezTo>
                    <a:pt x="2740" y="7401"/>
                    <a:pt x="2740" y="6938"/>
                    <a:pt x="2776" y="6476"/>
                  </a:cubicBezTo>
                  <a:cubicBezTo>
                    <a:pt x="3060" y="6689"/>
                    <a:pt x="3381" y="6903"/>
                    <a:pt x="3736" y="7116"/>
                  </a:cubicBezTo>
                  <a:cubicBezTo>
                    <a:pt x="4092" y="7330"/>
                    <a:pt x="4412" y="7579"/>
                    <a:pt x="4768" y="7828"/>
                  </a:cubicBezTo>
                  <a:cubicBezTo>
                    <a:pt x="5124" y="8041"/>
                    <a:pt x="5444" y="8290"/>
                    <a:pt x="5729" y="8539"/>
                  </a:cubicBezTo>
                  <a:cubicBezTo>
                    <a:pt x="6049" y="8753"/>
                    <a:pt x="6334" y="9002"/>
                    <a:pt x="6583" y="9216"/>
                  </a:cubicBezTo>
                  <a:cubicBezTo>
                    <a:pt x="6761" y="9322"/>
                    <a:pt x="6903" y="9393"/>
                    <a:pt x="7081" y="9393"/>
                  </a:cubicBezTo>
                  <a:cubicBezTo>
                    <a:pt x="7259" y="9358"/>
                    <a:pt x="7366" y="9287"/>
                    <a:pt x="7472" y="9109"/>
                  </a:cubicBezTo>
                  <a:cubicBezTo>
                    <a:pt x="7579" y="8860"/>
                    <a:pt x="7615" y="8646"/>
                    <a:pt x="7508" y="8504"/>
                  </a:cubicBezTo>
                  <a:cubicBezTo>
                    <a:pt x="7437" y="8362"/>
                    <a:pt x="7366" y="8255"/>
                    <a:pt x="7295" y="8184"/>
                  </a:cubicBezTo>
                  <a:cubicBezTo>
                    <a:pt x="6761" y="7792"/>
                    <a:pt x="6227" y="7401"/>
                    <a:pt x="5729" y="7045"/>
                  </a:cubicBezTo>
                  <a:cubicBezTo>
                    <a:pt x="5195" y="6689"/>
                    <a:pt x="4662" y="6333"/>
                    <a:pt x="4057" y="5942"/>
                  </a:cubicBezTo>
                  <a:cubicBezTo>
                    <a:pt x="4911" y="5444"/>
                    <a:pt x="5515" y="4839"/>
                    <a:pt x="5907" y="4163"/>
                  </a:cubicBezTo>
                  <a:cubicBezTo>
                    <a:pt x="6298" y="3487"/>
                    <a:pt x="6369" y="2704"/>
                    <a:pt x="6156" y="1815"/>
                  </a:cubicBezTo>
                  <a:cubicBezTo>
                    <a:pt x="6014" y="1317"/>
                    <a:pt x="5765" y="890"/>
                    <a:pt x="5409" y="534"/>
                  </a:cubicBezTo>
                  <a:cubicBezTo>
                    <a:pt x="5017" y="178"/>
                    <a:pt x="4555" y="0"/>
                    <a:pt x="3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2829122" y="2787509"/>
              <a:ext cx="316996" cy="302411"/>
            </a:xfrm>
            <a:custGeom>
              <a:avLst/>
              <a:gdLst/>
              <a:ahLst/>
              <a:cxnLst/>
              <a:rect l="l" t="t" r="r" b="b"/>
              <a:pathLst>
                <a:path w="8042" h="7672" extrusionOk="0">
                  <a:moveTo>
                    <a:pt x="5776" y="0"/>
                  </a:moveTo>
                  <a:cubicBezTo>
                    <a:pt x="4015" y="0"/>
                    <a:pt x="2249" y="408"/>
                    <a:pt x="463" y="1222"/>
                  </a:cubicBezTo>
                  <a:cubicBezTo>
                    <a:pt x="249" y="1364"/>
                    <a:pt x="71" y="1542"/>
                    <a:pt x="0" y="1755"/>
                  </a:cubicBezTo>
                  <a:cubicBezTo>
                    <a:pt x="0" y="1862"/>
                    <a:pt x="71" y="2004"/>
                    <a:pt x="214" y="2147"/>
                  </a:cubicBezTo>
                  <a:cubicBezTo>
                    <a:pt x="290" y="2223"/>
                    <a:pt x="387" y="2258"/>
                    <a:pt x="504" y="2258"/>
                  </a:cubicBezTo>
                  <a:cubicBezTo>
                    <a:pt x="605" y="2258"/>
                    <a:pt x="722" y="2232"/>
                    <a:pt x="854" y="2182"/>
                  </a:cubicBezTo>
                  <a:cubicBezTo>
                    <a:pt x="1957" y="1791"/>
                    <a:pt x="3060" y="1506"/>
                    <a:pt x="4163" y="1293"/>
                  </a:cubicBezTo>
                  <a:cubicBezTo>
                    <a:pt x="4932" y="1144"/>
                    <a:pt x="5736" y="1082"/>
                    <a:pt x="6550" y="1082"/>
                  </a:cubicBezTo>
                  <a:cubicBezTo>
                    <a:pt x="6904" y="1082"/>
                    <a:pt x="7259" y="1093"/>
                    <a:pt x="7615" y="1115"/>
                  </a:cubicBezTo>
                  <a:cubicBezTo>
                    <a:pt x="7653" y="1124"/>
                    <a:pt x="7686" y="1129"/>
                    <a:pt x="7715" y="1129"/>
                  </a:cubicBezTo>
                  <a:cubicBezTo>
                    <a:pt x="7795" y="1129"/>
                    <a:pt x="7847" y="1096"/>
                    <a:pt x="7899" y="1044"/>
                  </a:cubicBezTo>
                  <a:cubicBezTo>
                    <a:pt x="7935" y="973"/>
                    <a:pt x="7970" y="866"/>
                    <a:pt x="8006" y="759"/>
                  </a:cubicBezTo>
                  <a:cubicBezTo>
                    <a:pt x="8042" y="652"/>
                    <a:pt x="8006" y="546"/>
                    <a:pt x="7935" y="403"/>
                  </a:cubicBezTo>
                  <a:cubicBezTo>
                    <a:pt x="7864" y="261"/>
                    <a:pt x="7757" y="190"/>
                    <a:pt x="7650" y="154"/>
                  </a:cubicBezTo>
                  <a:cubicBezTo>
                    <a:pt x="7026" y="52"/>
                    <a:pt x="6401" y="0"/>
                    <a:pt x="5776" y="0"/>
                  </a:cubicBezTo>
                  <a:close/>
                  <a:moveTo>
                    <a:pt x="4383" y="1600"/>
                  </a:moveTo>
                  <a:cubicBezTo>
                    <a:pt x="4327" y="1600"/>
                    <a:pt x="4266" y="1605"/>
                    <a:pt x="4199" y="1613"/>
                  </a:cubicBezTo>
                  <a:cubicBezTo>
                    <a:pt x="4092" y="1649"/>
                    <a:pt x="4021" y="1649"/>
                    <a:pt x="3985" y="1720"/>
                  </a:cubicBezTo>
                  <a:cubicBezTo>
                    <a:pt x="3950" y="1755"/>
                    <a:pt x="3914" y="1827"/>
                    <a:pt x="3914" y="1898"/>
                  </a:cubicBezTo>
                  <a:cubicBezTo>
                    <a:pt x="3914" y="1933"/>
                    <a:pt x="3914" y="2004"/>
                    <a:pt x="3914" y="2076"/>
                  </a:cubicBezTo>
                  <a:cubicBezTo>
                    <a:pt x="3914" y="2147"/>
                    <a:pt x="3914" y="2182"/>
                    <a:pt x="3914" y="2218"/>
                  </a:cubicBezTo>
                  <a:cubicBezTo>
                    <a:pt x="3950" y="3036"/>
                    <a:pt x="3950" y="3855"/>
                    <a:pt x="3950" y="4673"/>
                  </a:cubicBezTo>
                  <a:cubicBezTo>
                    <a:pt x="3950" y="5491"/>
                    <a:pt x="3950" y="6310"/>
                    <a:pt x="3950" y="7128"/>
                  </a:cubicBezTo>
                  <a:cubicBezTo>
                    <a:pt x="3950" y="7270"/>
                    <a:pt x="3985" y="7413"/>
                    <a:pt x="4057" y="7519"/>
                  </a:cubicBezTo>
                  <a:cubicBezTo>
                    <a:pt x="4086" y="7607"/>
                    <a:pt x="4211" y="7671"/>
                    <a:pt x="4374" y="7671"/>
                  </a:cubicBezTo>
                  <a:cubicBezTo>
                    <a:pt x="4409" y="7671"/>
                    <a:pt x="4446" y="7668"/>
                    <a:pt x="4483" y="7662"/>
                  </a:cubicBezTo>
                  <a:cubicBezTo>
                    <a:pt x="4626" y="7626"/>
                    <a:pt x="4733" y="7591"/>
                    <a:pt x="4804" y="7484"/>
                  </a:cubicBezTo>
                  <a:cubicBezTo>
                    <a:pt x="4910" y="7377"/>
                    <a:pt x="4946" y="7270"/>
                    <a:pt x="4946" y="7164"/>
                  </a:cubicBezTo>
                  <a:cubicBezTo>
                    <a:pt x="5017" y="6310"/>
                    <a:pt x="5053" y="5491"/>
                    <a:pt x="5053" y="4673"/>
                  </a:cubicBezTo>
                  <a:cubicBezTo>
                    <a:pt x="5053" y="3819"/>
                    <a:pt x="5017" y="3001"/>
                    <a:pt x="4946" y="2147"/>
                  </a:cubicBezTo>
                  <a:cubicBezTo>
                    <a:pt x="4946" y="2040"/>
                    <a:pt x="4875" y="1898"/>
                    <a:pt x="4768" y="1755"/>
                  </a:cubicBezTo>
                  <a:cubicBezTo>
                    <a:pt x="4687" y="1647"/>
                    <a:pt x="4564" y="1600"/>
                    <a:pt x="4383" y="16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3183954" y="2814588"/>
              <a:ext cx="255268" cy="276908"/>
            </a:xfrm>
            <a:custGeom>
              <a:avLst/>
              <a:gdLst/>
              <a:ahLst/>
              <a:cxnLst/>
              <a:rect l="l" t="t" r="r" b="b"/>
              <a:pathLst>
                <a:path w="6476" h="7025" extrusionOk="0">
                  <a:moveTo>
                    <a:pt x="570" y="1"/>
                  </a:moveTo>
                  <a:cubicBezTo>
                    <a:pt x="463" y="1"/>
                    <a:pt x="356" y="37"/>
                    <a:pt x="249" y="108"/>
                  </a:cubicBezTo>
                  <a:cubicBezTo>
                    <a:pt x="143" y="179"/>
                    <a:pt x="71" y="286"/>
                    <a:pt x="36" y="463"/>
                  </a:cubicBezTo>
                  <a:cubicBezTo>
                    <a:pt x="0" y="997"/>
                    <a:pt x="0" y="1531"/>
                    <a:pt x="0" y="2136"/>
                  </a:cubicBezTo>
                  <a:cubicBezTo>
                    <a:pt x="36" y="2705"/>
                    <a:pt x="71" y="3274"/>
                    <a:pt x="143" y="3808"/>
                  </a:cubicBezTo>
                  <a:cubicBezTo>
                    <a:pt x="214" y="4377"/>
                    <a:pt x="320" y="4911"/>
                    <a:pt x="392" y="5409"/>
                  </a:cubicBezTo>
                  <a:cubicBezTo>
                    <a:pt x="534" y="5907"/>
                    <a:pt x="641" y="6334"/>
                    <a:pt x="783" y="6726"/>
                  </a:cubicBezTo>
                  <a:cubicBezTo>
                    <a:pt x="819" y="6797"/>
                    <a:pt x="854" y="6868"/>
                    <a:pt x="961" y="6939"/>
                  </a:cubicBezTo>
                  <a:cubicBezTo>
                    <a:pt x="1039" y="6991"/>
                    <a:pt x="1117" y="7024"/>
                    <a:pt x="1195" y="7024"/>
                  </a:cubicBezTo>
                  <a:cubicBezTo>
                    <a:pt x="1224" y="7024"/>
                    <a:pt x="1253" y="7020"/>
                    <a:pt x="1281" y="7010"/>
                  </a:cubicBezTo>
                  <a:cubicBezTo>
                    <a:pt x="1388" y="6975"/>
                    <a:pt x="1459" y="6904"/>
                    <a:pt x="1495" y="6832"/>
                  </a:cubicBezTo>
                  <a:cubicBezTo>
                    <a:pt x="1566" y="6726"/>
                    <a:pt x="1601" y="6619"/>
                    <a:pt x="1601" y="6477"/>
                  </a:cubicBezTo>
                  <a:cubicBezTo>
                    <a:pt x="1637" y="6370"/>
                    <a:pt x="1637" y="6263"/>
                    <a:pt x="1637" y="6156"/>
                  </a:cubicBezTo>
                  <a:cubicBezTo>
                    <a:pt x="1637" y="6050"/>
                    <a:pt x="1637" y="5979"/>
                    <a:pt x="1637" y="5943"/>
                  </a:cubicBezTo>
                  <a:cubicBezTo>
                    <a:pt x="1566" y="5658"/>
                    <a:pt x="1530" y="5409"/>
                    <a:pt x="1495" y="5160"/>
                  </a:cubicBezTo>
                  <a:lnTo>
                    <a:pt x="1388" y="4377"/>
                  </a:lnTo>
                  <a:cubicBezTo>
                    <a:pt x="2740" y="4164"/>
                    <a:pt x="4056" y="3915"/>
                    <a:pt x="5302" y="3595"/>
                  </a:cubicBezTo>
                  <a:cubicBezTo>
                    <a:pt x="5337" y="4057"/>
                    <a:pt x="5337" y="4484"/>
                    <a:pt x="5373" y="4947"/>
                  </a:cubicBezTo>
                  <a:lnTo>
                    <a:pt x="5444" y="6263"/>
                  </a:lnTo>
                  <a:cubicBezTo>
                    <a:pt x="5444" y="6477"/>
                    <a:pt x="5515" y="6619"/>
                    <a:pt x="5622" y="6761"/>
                  </a:cubicBezTo>
                  <a:cubicBezTo>
                    <a:pt x="5764" y="6904"/>
                    <a:pt x="5871" y="6939"/>
                    <a:pt x="6013" y="6939"/>
                  </a:cubicBezTo>
                  <a:cubicBezTo>
                    <a:pt x="6049" y="6939"/>
                    <a:pt x="6085" y="6939"/>
                    <a:pt x="6120" y="6904"/>
                  </a:cubicBezTo>
                  <a:cubicBezTo>
                    <a:pt x="6191" y="6868"/>
                    <a:pt x="6262" y="6832"/>
                    <a:pt x="6298" y="6761"/>
                  </a:cubicBezTo>
                  <a:cubicBezTo>
                    <a:pt x="6369" y="6726"/>
                    <a:pt x="6405" y="6655"/>
                    <a:pt x="6440" y="6583"/>
                  </a:cubicBezTo>
                  <a:cubicBezTo>
                    <a:pt x="6476" y="6512"/>
                    <a:pt x="6476" y="6405"/>
                    <a:pt x="6476" y="6299"/>
                  </a:cubicBezTo>
                  <a:cubicBezTo>
                    <a:pt x="6476" y="5374"/>
                    <a:pt x="6440" y="4449"/>
                    <a:pt x="6369" y="3488"/>
                  </a:cubicBezTo>
                  <a:cubicBezTo>
                    <a:pt x="6334" y="2563"/>
                    <a:pt x="6227" y="1602"/>
                    <a:pt x="6085" y="641"/>
                  </a:cubicBezTo>
                  <a:cubicBezTo>
                    <a:pt x="6049" y="463"/>
                    <a:pt x="6013" y="321"/>
                    <a:pt x="5907" y="214"/>
                  </a:cubicBezTo>
                  <a:cubicBezTo>
                    <a:pt x="5800" y="108"/>
                    <a:pt x="5729" y="72"/>
                    <a:pt x="5622" y="72"/>
                  </a:cubicBezTo>
                  <a:cubicBezTo>
                    <a:pt x="5480" y="72"/>
                    <a:pt x="5373" y="143"/>
                    <a:pt x="5231" y="286"/>
                  </a:cubicBezTo>
                  <a:cubicBezTo>
                    <a:pt x="5124" y="428"/>
                    <a:pt x="5053" y="606"/>
                    <a:pt x="5053" y="784"/>
                  </a:cubicBezTo>
                  <a:cubicBezTo>
                    <a:pt x="5053" y="1068"/>
                    <a:pt x="5088" y="1353"/>
                    <a:pt x="5124" y="1638"/>
                  </a:cubicBezTo>
                  <a:cubicBezTo>
                    <a:pt x="5159" y="1887"/>
                    <a:pt x="5159" y="2171"/>
                    <a:pt x="5195" y="2420"/>
                  </a:cubicBezTo>
                  <a:cubicBezTo>
                    <a:pt x="4555" y="2598"/>
                    <a:pt x="3914" y="2741"/>
                    <a:pt x="3203" y="2883"/>
                  </a:cubicBezTo>
                  <a:cubicBezTo>
                    <a:pt x="2491" y="2990"/>
                    <a:pt x="1850" y="3096"/>
                    <a:pt x="1246" y="3168"/>
                  </a:cubicBezTo>
                  <a:cubicBezTo>
                    <a:pt x="1210" y="2776"/>
                    <a:pt x="1174" y="2420"/>
                    <a:pt x="1139" y="2065"/>
                  </a:cubicBezTo>
                  <a:cubicBezTo>
                    <a:pt x="1139" y="1709"/>
                    <a:pt x="1139" y="1353"/>
                    <a:pt x="1139" y="962"/>
                  </a:cubicBezTo>
                  <a:cubicBezTo>
                    <a:pt x="1139" y="890"/>
                    <a:pt x="1139" y="819"/>
                    <a:pt x="1103" y="713"/>
                  </a:cubicBezTo>
                  <a:cubicBezTo>
                    <a:pt x="1103" y="606"/>
                    <a:pt x="1068" y="499"/>
                    <a:pt x="997" y="392"/>
                  </a:cubicBezTo>
                  <a:cubicBezTo>
                    <a:pt x="961" y="286"/>
                    <a:pt x="890" y="179"/>
                    <a:pt x="819" y="108"/>
                  </a:cubicBezTo>
                  <a:cubicBezTo>
                    <a:pt x="747" y="37"/>
                    <a:pt x="676" y="1"/>
                    <a:pt x="5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1216259" y="2844072"/>
              <a:ext cx="9854" cy="7056"/>
            </a:xfrm>
            <a:custGeom>
              <a:avLst/>
              <a:gdLst/>
              <a:ahLst/>
              <a:cxnLst/>
              <a:rect l="l" t="t" r="r" b="b"/>
              <a:pathLst>
                <a:path w="250" h="179" extrusionOk="0">
                  <a:moveTo>
                    <a:pt x="143" y="0"/>
                  </a:moveTo>
                  <a:cubicBezTo>
                    <a:pt x="36" y="0"/>
                    <a:pt x="0" y="178"/>
                    <a:pt x="143" y="178"/>
                  </a:cubicBezTo>
                  <a:cubicBezTo>
                    <a:pt x="249" y="142"/>
                    <a:pt x="249" y="0"/>
                    <a:pt x="143" y="0"/>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3773001" y="1771141"/>
              <a:ext cx="19669" cy="18290"/>
            </a:xfrm>
            <a:custGeom>
              <a:avLst/>
              <a:gdLst/>
              <a:ahLst/>
              <a:cxnLst/>
              <a:rect l="l" t="t" r="r" b="b"/>
              <a:pathLst>
                <a:path w="499" h="464" extrusionOk="0">
                  <a:moveTo>
                    <a:pt x="249" y="1"/>
                  </a:moveTo>
                  <a:cubicBezTo>
                    <a:pt x="0" y="72"/>
                    <a:pt x="0" y="428"/>
                    <a:pt x="249" y="463"/>
                  </a:cubicBezTo>
                  <a:cubicBezTo>
                    <a:pt x="498" y="428"/>
                    <a:pt x="498" y="72"/>
                    <a:pt x="249" y="1"/>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3686047" y="1618281"/>
              <a:ext cx="8435" cy="7056"/>
            </a:xfrm>
            <a:custGeom>
              <a:avLst/>
              <a:gdLst/>
              <a:ahLst/>
              <a:cxnLst/>
              <a:rect l="l" t="t" r="r" b="b"/>
              <a:pathLst>
                <a:path w="214" h="179" extrusionOk="0">
                  <a:moveTo>
                    <a:pt x="107" y="0"/>
                  </a:moveTo>
                  <a:cubicBezTo>
                    <a:pt x="0" y="0"/>
                    <a:pt x="0" y="143"/>
                    <a:pt x="107" y="178"/>
                  </a:cubicBezTo>
                  <a:cubicBezTo>
                    <a:pt x="214" y="143"/>
                    <a:pt x="214" y="0"/>
                    <a:pt x="107" y="0"/>
                  </a:cubicBezTo>
                  <a:close/>
                </a:path>
              </a:pathLst>
            </a:custGeom>
            <a:solidFill>
              <a:srgbClr val="FCC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9" name="Google Shape;1369;p42"/>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a:hlinkClick r:id="rId5" action="ppaction://hlinksldjump"/>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sp>
        <p:nvSpPr>
          <p:cNvPr id="1371" name="Google Shape;1371;p42"/>
          <p:cNvSpPr txBox="1"/>
          <p:nvPr/>
        </p:nvSpPr>
        <p:spPr>
          <a:xfrm>
            <a:off x="4832825" y="750300"/>
            <a:ext cx="615000" cy="40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a:solidFill>
                  <a:schemeClr val="dk2"/>
                </a:solidFill>
                <a:latin typeface="Nanum Pen Script"/>
                <a:ea typeface="Nanum Pen Script"/>
                <a:cs typeface="Nanum Pen Script"/>
                <a:sym typeface="Nanum Pen Script"/>
              </a:rPr>
              <a:t>4.</a:t>
            </a:r>
            <a:endParaRPr sz="4800">
              <a:solidFill>
                <a:schemeClr val="dk2"/>
              </a:solidFill>
              <a:latin typeface="Nanum Pen Script"/>
              <a:ea typeface="Nanum Pen Script"/>
              <a:cs typeface="Nanum Pen Script"/>
              <a:sym typeface="Nanum Pen Script"/>
            </a:endParaRPr>
          </a:p>
        </p:txBody>
      </p:sp>
      <p:sp>
        <p:nvSpPr>
          <p:cNvPr id="1372" name="Google Shape;1372;p42"/>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43"/>
          <p:cNvSpPr/>
          <p:nvPr/>
        </p:nvSpPr>
        <p:spPr>
          <a:xfrm rot="10800000">
            <a:off x="5418457" y="621692"/>
            <a:ext cx="3620343" cy="4246963"/>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2133675" y="402050"/>
            <a:ext cx="3445645" cy="4597539"/>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txBox="1">
            <a:spLocks noGrp="1"/>
          </p:cNvSpPr>
          <p:nvPr>
            <p:ph type="title"/>
          </p:nvPr>
        </p:nvSpPr>
        <p:spPr>
          <a:xfrm>
            <a:off x="235584" y="194252"/>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Existing Solutions</a:t>
            </a:r>
            <a:endParaRPr/>
          </a:p>
        </p:txBody>
      </p:sp>
      <p:sp>
        <p:nvSpPr>
          <p:cNvPr id="1380" name="Google Shape;1380;p43"/>
          <p:cNvSpPr/>
          <p:nvPr/>
        </p:nvSpPr>
        <p:spPr>
          <a:xfrm flipH="1">
            <a:off x="66905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a:hlinkClick r:id="rId3" action="ppaction://hlinksldjump"/>
          </p:cNvPr>
          <p:cNvSpPr txBox="1"/>
          <p:nvPr/>
        </p:nvSpPr>
        <p:spPr>
          <a:xfrm>
            <a:off x="66905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sp>
        <p:nvSpPr>
          <p:cNvPr id="1382" name="Google Shape;1382;p43"/>
          <p:cNvSpPr/>
          <p:nvPr/>
        </p:nvSpPr>
        <p:spPr>
          <a:xfrm>
            <a:off x="78832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3">
            <a:hlinkClick r:id="" action="ppaction://noaction"/>
          </p:cNvPr>
          <p:cNvSpPr txBox="1"/>
          <p:nvPr/>
        </p:nvSpPr>
        <p:spPr>
          <a:xfrm>
            <a:off x="78832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Next</a:t>
            </a:r>
            <a:endParaRPr>
              <a:solidFill>
                <a:schemeClr val="accent6"/>
              </a:solidFill>
              <a:latin typeface="Nunito"/>
              <a:ea typeface="Nunito"/>
              <a:cs typeface="Nunito"/>
              <a:sym typeface="Nunito"/>
            </a:endParaRPr>
          </a:p>
        </p:txBody>
      </p:sp>
      <p:sp>
        <p:nvSpPr>
          <p:cNvPr id="1384" name="Google Shape;1384;p43"/>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43"/>
          <p:cNvGrpSpPr/>
          <p:nvPr/>
        </p:nvGrpSpPr>
        <p:grpSpPr>
          <a:xfrm>
            <a:off x="153671" y="90047"/>
            <a:ext cx="493797" cy="446228"/>
            <a:chOff x="2679436" y="3270400"/>
            <a:chExt cx="752625" cy="689795"/>
          </a:xfrm>
        </p:grpSpPr>
        <p:sp>
          <p:nvSpPr>
            <p:cNvPr id="1386" name="Google Shape;1386;p43"/>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3"/>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0" name="Google Shape;1390;p43">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91" name="Google Shape;1391;p43"/>
          <p:cNvSpPr txBox="1">
            <a:spLocks noGrp="1"/>
          </p:cNvSpPr>
          <p:nvPr>
            <p:ph type="subTitle" idx="4294967295"/>
          </p:nvPr>
        </p:nvSpPr>
        <p:spPr>
          <a:xfrm>
            <a:off x="3002625" y="580075"/>
            <a:ext cx="18648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Advantages</a:t>
            </a:r>
            <a:endParaRPr/>
          </a:p>
        </p:txBody>
      </p:sp>
      <p:sp>
        <p:nvSpPr>
          <p:cNvPr id="1392" name="Google Shape;1392;p43"/>
          <p:cNvSpPr txBox="1">
            <a:spLocks noGrp="1"/>
          </p:cNvSpPr>
          <p:nvPr>
            <p:ph type="subTitle" idx="4294967295"/>
          </p:nvPr>
        </p:nvSpPr>
        <p:spPr>
          <a:xfrm>
            <a:off x="5934585" y="540575"/>
            <a:ext cx="2588100" cy="52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Disadvantages</a:t>
            </a:r>
            <a:endParaRPr/>
          </a:p>
        </p:txBody>
      </p:sp>
      <p:grpSp>
        <p:nvGrpSpPr>
          <p:cNvPr id="1393" name="Google Shape;1393;p43"/>
          <p:cNvGrpSpPr/>
          <p:nvPr/>
        </p:nvGrpSpPr>
        <p:grpSpPr>
          <a:xfrm>
            <a:off x="57693" y="694430"/>
            <a:ext cx="298747" cy="727291"/>
            <a:chOff x="1492740" y="972740"/>
            <a:chExt cx="640126" cy="1917962"/>
          </a:xfrm>
        </p:grpSpPr>
        <p:sp>
          <p:nvSpPr>
            <p:cNvPr id="1394" name="Google Shape;1394;p43"/>
            <p:cNvSpPr/>
            <p:nvPr/>
          </p:nvSpPr>
          <p:spPr>
            <a:xfrm>
              <a:off x="1597532" y="972740"/>
              <a:ext cx="486942" cy="503172"/>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 name="Google Shape;1395;p43"/>
            <p:cNvGrpSpPr/>
            <p:nvPr/>
          </p:nvGrpSpPr>
          <p:grpSpPr>
            <a:xfrm>
              <a:off x="1492740" y="972740"/>
              <a:ext cx="640126" cy="1917962"/>
              <a:chOff x="2254575" y="1944800"/>
              <a:chExt cx="1035300" cy="3111050"/>
            </a:xfrm>
          </p:grpSpPr>
          <p:sp>
            <p:nvSpPr>
              <p:cNvPr id="1396" name="Google Shape;1396;p43"/>
              <p:cNvSpPr/>
              <p:nvPr/>
            </p:nvSpPr>
            <p:spPr>
              <a:xfrm>
                <a:off x="2254575" y="3735350"/>
                <a:ext cx="313375" cy="1320500"/>
              </a:xfrm>
              <a:custGeom>
                <a:avLst/>
                <a:gdLst/>
                <a:ahLst/>
                <a:cxnLst/>
                <a:rect l="l" t="t" r="r" b="b"/>
                <a:pathLst>
                  <a:path w="12535" h="52820" extrusionOk="0">
                    <a:moveTo>
                      <a:pt x="10000" y="1"/>
                    </a:moveTo>
                    <a:cubicBezTo>
                      <a:pt x="8335" y="1"/>
                      <a:pt x="6079" y="2092"/>
                      <a:pt x="3949" y="10883"/>
                    </a:cubicBezTo>
                    <a:cubicBezTo>
                      <a:pt x="1" y="27177"/>
                      <a:pt x="1374" y="52819"/>
                      <a:pt x="3739" y="52819"/>
                    </a:cubicBezTo>
                    <a:cubicBezTo>
                      <a:pt x="3808" y="52819"/>
                      <a:pt x="3878" y="52797"/>
                      <a:pt x="3949" y="52753"/>
                    </a:cubicBezTo>
                    <a:cubicBezTo>
                      <a:pt x="4579" y="52295"/>
                      <a:pt x="4979" y="51579"/>
                      <a:pt x="5208" y="50520"/>
                    </a:cubicBezTo>
                    <a:cubicBezTo>
                      <a:pt x="5867" y="47515"/>
                      <a:pt x="5294" y="41706"/>
                      <a:pt x="5981" y="32089"/>
                    </a:cubicBezTo>
                    <a:cubicBezTo>
                      <a:pt x="6410" y="25994"/>
                      <a:pt x="7841" y="19011"/>
                      <a:pt x="9272" y="13287"/>
                    </a:cubicBezTo>
                    <a:cubicBezTo>
                      <a:pt x="10904" y="6676"/>
                      <a:pt x="12535" y="1724"/>
                      <a:pt x="12535" y="1724"/>
                    </a:cubicBezTo>
                    <a:cubicBezTo>
                      <a:pt x="12535" y="1724"/>
                      <a:pt x="11511" y="1"/>
                      <a:pt x="10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3"/>
              <p:cNvSpPr/>
              <p:nvPr/>
            </p:nvSpPr>
            <p:spPr>
              <a:xfrm>
                <a:off x="2254575" y="3734975"/>
                <a:ext cx="313375" cy="1320875"/>
              </a:xfrm>
              <a:custGeom>
                <a:avLst/>
                <a:gdLst/>
                <a:ahLst/>
                <a:cxnLst/>
                <a:rect l="l" t="t" r="r" b="b"/>
                <a:pathLst>
                  <a:path w="12535" h="52835" extrusionOk="0">
                    <a:moveTo>
                      <a:pt x="10009" y="0"/>
                    </a:moveTo>
                    <a:cubicBezTo>
                      <a:pt x="8343" y="0"/>
                      <a:pt x="6083" y="2091"/>
                      <a:pt x="3949" y="10898"/>
                    </a:cubicBezTo>
                    <a:cubicBezTo>
                      <a:pt x="1" y="27219"/>
                      <a:pt x="1374" y="52834"/>
                      <a:pt x="3739" y="52834"/>
                    </a:cubicBezTo>
                    <a:cubicBezTo>
                      <a:pt x="3808" y="52834"/>
                      <a:pt x="3878" y="52812"/>
                      <a:pt x="3949" y="52768"/>
                    </a:cubicBezTo>
                    <a:cubicBezTo>
                      <a:pt x="4579" y="52338"/>
                      <a:pt x="4979" y="51623"/>
                      <a:pt x="5208" y="50535"/>
                    </a:cubicBezTo>
                    <a:lnTo>
                      <a:pt x="5208" y="50535"/>
                    </a:lnTo>
                    <a:cubicBezTo>
                      <a:pt x="5064" y="50580"/>
                      <a:pt x="4917" y="50606"/>
                      <a:pt x="4777" y="50606"/>
                    </a:cubicBezTo>
                    <a:cubicBezTo>
                      <a:pt x="4470" y="50606"/>
                      <a:pt x="4192" y="50486"/>
                      <a:pt x="4035" y="50192"/>
                    </a:cubicBezTo>
                    <a:cubicBezTo>
                      <a:pt x="3921" y="49963"/>
                      <a:pt x="3892" y="49677"/>
                      <a:pt x="3921" y="49419"/>
                    </a:cubicBezTo>
                    <a:cubicBezTo>
                      <a:pt x="3921" y="45355"/>
                      <a:pt x="3921" y="41263"/>
                      <a:pt x="3921" y="37199"/>
                    </a:cubicBezTo>
                    <a:cubicBezTo>
                      <a:pt x="3949" y="32505"/>
                      <a:pt x="3949" y="27754"/>
                      <a:pt x="4922" y="23175"/>
                    </a:cubicBezTo>
                    <a:cubicBezTo>
                      <a:pt x="5638" y="19598"/>
                      <a:pt x="7126" y="16221"/>
                      <a:pt x="9272" y="13273"/>
                    </a:cubicBezTo>
                    <a:cubicBezTo>
                      <a:pt x="10904" y="6662"/>
                      <a:pt x="12535" y="1711"/>
                      <a:pt x="12535" y="1711"/>
                    </a:cubicBezTo>
                    <a:cubicBezTo>
                      <a:pt x="12535" y="1711"/>
                      <a:pt x="11515" y="0"/>
                      <a:pt x="10009"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3"/>
              <p:cNvSpPr/>
              <p:nvPr/>
            </p:nvSpPr>
            <p:spPr>
              <a:xfrm>
                <a:off x="2781150" y="2633675"/>
                <a:ext cx="311975" cy="935175"/>
              </a:xfrm>
              <a:custGeom>
                <a:avLst/>
                <a:gdLst/>
                <a:ahLst/>
                <a:cxnLst/>
                <a:rect l="l" t="t" r="r" b="b"/>
                <a:pathLst>
                  <a:path w="12479" h="37407" extrusionOk="0">
                    <a:moveTo>
                      <a:pt x="6554" y="1"/>
                    </a:moveTo>
                    <a:lnTo>
                      <a:pt x="6554" y="1"/>
                    </a:lnTo>
                    <a:cubicBezTo>
                      <a:pt x="6554" y="1"/>
                      <a:pt x="11076" y="7642"/>
                      <a:pt x="9473" y="18947"/>
                    </a:cubicBezTo>
                    <a:cubicBezTo>
                      <a:pt x="7871" y="30223"/>
                      <a:pt x="0" y="37406"/>
                      <a:pt x="0" y="37406"/>
                    </a:cubicBezTo>
                    <a:cubicBezTo>
                      <a:pt x="9531" y="35031"/>
                      <a:pt x="12478" y="23726"/>
                      <a:pt x="12021" y="12851"/>
                    </a:cubicBezTo>
                    <a:cubicBezTo>
                      <a:pt x="11591" y="2004"/>
                      <a:pt x="7728" y="459"/>
                      <a:pt x="7728" y="459"/>
                    </a:cubicBezTo>
                    <a:lnTo>
                      <a:pt x="65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2388525" y="3424725"/>
                <a:ext cx="551475" cy="413250"/>
              </a:xfrm>
              <a:custGeom>
                <a:avLst/>
                <a:gdLst/>
                <a:ahLst/>
                <a:cxnLst/>
                <a:rect l="l" t="t" r="r" b="b"/>
                <a:pathLst>
                  <a:path w="22059" h="16530" extrusionOk="0">
                    <a:moveTo>
                      <a:pt x="20559" y="0"/>
                    </a:moveTo>
                    <a:cubicBezTo>
                      <a:pt x="11944" y="0"/>
                      <a:pt x="1" y="16530"/>
                      <a:pt x="4429" y="16530"/>
                    </a:cubicBezTo>
                    <a:cubicBezTo>
                      <a:pt x="4962" y="16530"/>
                      <a:pt x="5733" y="16290"/>
                      <a:pt x="6776" y="15752"/>
                    </a:cubicBezTo>
                    <a:cubicBezTo>
                      <a:pt x="16965" y="10486"/>
                      <a:pt x="22059" y="183"/>
                      <a:pt x="22059" y="183"/>
                    </a:cubicBezTo>
                    <a:cubicBezTo>
                      <a:pt x="21574" y="59"/>
                      <a:pt x="21072" y="0"/>
                      <a:pt x="20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2351150" y="2529000"/>
                <a:ext cx="761300" cy="1163550"/>
              </a:xfrm>
              <a:custGeom>
                <a:avLst/>
                <a:gdLst/>
                <a:ahLst/>
                <a:cxnLst/>
                <a:rect l="l" t="t" r="r" b="b"/>
                <a:pathLst>
                  <a:path w="30452" h="46542" extrusionOk="0">
                    <a:moveTo>
                      <a:pt x="16991" y="1"/>
                    </a:moveTo>
                    <a:cubicBezTo>
                      <a:pt x="11736" y="1"/>
                      <a:pt x="5509" y="3012"/>
                      <a:pt x="3807" y="9253"/>
                    </a:cubicBezTo>
                    <a:cubicBezTo>
                      <a:pt x="1059" y="19327"/>
                      <a:pt x="0" y="41507"/>
                      <a:pt x="258" y="45027"/>
                    </a:cubicBezTo>
                    <a:cubicBezTo>
                      <a:pt x="338" y="46015"/>
                      <a:pt x="1645" y="46542"/>
                      <a:pt x="3641" y="46542"/>
                    </a:cubicBezTo>
                    <a:cubicBezTo>
                      <a:pt x="8813" y="46542"/>
                      <a:pt x="18605" y="43002"/>
                      <a:pt x="23583" y="34782"/>
                    </a:cubicBezTo>
                    <a:cubicBezTo>
                      <a:pt x="30451" y="23420"/>
                      <a:pt x="27503" y="9196"/>
                      <a:pt x="24298" y="3358"/>
                    </a:cubicBezTo>
                    <a:cubicBezTo>
                      <a:pt x="23078" y="1136"/>
                      <a:pt x="20218" y="1"/>
                      <a:pt x="16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2423289" y="1944800"/>
                <a:ext cx="787550" cy="816175"/>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2616600" y="2044450"/>
                <a:ext cx="412475" cy="262800"/>
              </a:xfrm>
              <a:custGeom>
                <a:avLst/>
                <a:gdLst/>
                <a:ahLst/>
                <a:cxnLst/>
                <a:rect l="l" t="t" r="r" b="b"/>
                <a:pathLst>
                  <a:path w="16499" h="10512" extrusionOk="0">
                    <a:moveTo>
                      <a:pt x="9950" y="0"/>
                    </a:moveTo>
                    <a:cubicBezTo>
                      <a:pt x="9740" y="0"/>
                      <a:pt x="9524" y="6"/>
                      <a:pt x="9301" y="16"/>
                    </a:cubicBezTo>
                    <a:cubicBezTo>
                      <a:pt x="3835" y="245"/>
                      <a:pt x="401" y="3994"/>
                      <a:pt x="200" y="4624"/>
                    </a:cubicBezTo>
                    <a:cubicBezTo>
                      <a:pt x="0" y="5225"/>
                      <a:pt x="2089" y="8516"/>
                      <a:pt x="5724" y="9832"/>
                    </a:cubicBezTo>
                    <a:cubicBezTo>
                      <a:pt x="6990" y="10292"/>
                      <a:pt x="8264" y="10511"/>
                      <a:pt x="9465" y="10511"/>
                    </a:cubicBezTo>
                    <a:cubicBezTo>
                      <a:pt x="12908" y="10511"/>
                      <a:pt x="15759" y="8708"/>
                      <a:pt x="16141" y="5568"/>
                    </a:cubicBezTo>
                    <a:cubicBezTo>
                      <a:pt x="16498" y="2850"/>
                      <a:pt x="14906" y="0"/>
                      <a:pt x="9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a:off x="2924250" y="2526075"/>
                <a:ext cx="59500" cy="132950"/>
              </a:xfrm>
              <a:custGeom>
                <a:avLst/>
                <a:gdLst/>
                <a:ahLst/>
                <a:cxnLst/>
                <a:rect l="l" t="t" r="r" b="b"/>
                <a:pathLst>
                  <a:path w="2380" h="5318" extrusionOk="0">
                    <a:moveTo>
                      <a:pt x="1808" y="1"/>
                    </a:moveTo>
                    <a:cubicBezTo>
                      <a:pt x="1489" y="1"/>
                      <a:pt x="1110" y="47"/>
                      <a:pt x="916" y="241"/>
                    </a:cubicBezTo>
                    <a:cubicBezTo>
                      <a:pt x="573" y="584"/>
                      <a:pt x="0" y="4133"/>
                      <a:pt x="716" y="4992"/>
                    </a:cubicBezTo>
                    <a:cubicBezTo>
                      <a:pt x="901" y="5214"/>
                      <a:pt x="1108" y="5318"/>
                      <a:pt x="1307" y="5318"/>
                    </a:cubicBezTo>
                    <a:cubicBezTo>
                      <a:pt x="1875" y="5318"/>
                      <a:pt x="2380" y="4474"/>
                      <a:pt x="2147" y="3160"/>
                    </a:cubicBezTo>
                    <a:cubicBezTo>
                      <a:pt x="1975" y="2130"/>
                      <a:pt x="2032" y="1042"/>
                      <a:pt x="2347" y="40"/>
                    </a:cubicBezTo>
                    <a:cubicBezTo>
                      <a:pt x="2347" y="40"/>
                      <a:pt x="2103"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3"/>
              <p:cNvSpPr/>
              <p:nvPr/>
            </p:nvSpPr>
            <p:spPr>
              <a:xfrm>
                <a:off x="2890625" y="2328875"/>
                <a:ext cx="262600" cy="214675"/>
              </a:xfrm>
              <a:custGeom>
                <a:avLst/>
                <a:gdLst/>
                <a:ahLst/>
                <a:cxnLst/>
                <a:rect l="l" t="t" r="r" b="b"/>
                <a:pathLst>
                  <a:path w="10504" h="8587" extrusionOk="0">
                    <a:moveTo>
                      <a:pt x="4837" y="1"/>
                    </a:moveTo>
                    <a:cubicBezTo>
                      <a:pt x="3692" y="602"/>
                      <a:pt x="2719" y="1489"/>
                      <a:pt x="2032" y="2605"/>
                    </a:cubicBezTo>
                    <a:cubicBezTo>
                      <a:pt x="945" y="4437"/>
                      <a:pt x="0" y="6612"/>
                      <a:pt x="2032" y="8587"/>
                    </a:cubicBezTo>
                    <a:cubicBezTo>
                      <a:pt x="2032" y="8587"/>
                      <a:pt x="7441" y="8129"/>
                      <a:pt x="10418" y="5839"/>
                    </a:cubicBezTo>
                    <a:cubicBezTo>
                      <a:pt x="10418" y="5839"/>
                      <a:pt x="10503" y="3779"/>
                      <a:pt x="7842" y="2405"/>
                    </a:cubicBezTo>
                    <a:cubicBezTo>
                      <a:pt x="5180" y="1003"/>
                      <a:pt x="4837" y="1"/>
                      <a:pt x="4837" y="1"/>
                    </a:cubicBezTo>
                    <a:close/>
                  </a:path>
                </a:pathLst>
              </a:custGeom>
              <a:solidFill>
                <a:srgbClr val="202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2821225" y="2327050"/>
                <a:ext cx="218225" cy="172750"/>
              </a:xfrm>
              <a:custGeom>
                <a:avLst/>
                <a:gdLst/>
                <a:ahLst/>
                <a:cxnLst/>
                <a:rect l="l" t="t" r="r" b="b"/>
                <a:pathLst>
                  <a:path w="8729" h="6910" extrusionOk="0">
                    <a:moveTo>
                      <a:pt x="3902" y="0"/>
                    </a:moveTo>
                    <a:cubicBezTo>
                      <a:pt x="3030" y="0"/>
                      <a:pt x="2221" y="123"/>
                      <a:pt x="1717" y="503"/>
                    </a:cubicBezTo>
                    <a:cubicBezTo>
                      <a:pt x="544" y="1362"/>
                      <a:pt x="0" y="3136"/>
                      <a:pt x="515" y="4853"/>
                    </a:cubicBezTo>
                    <a:cubicBezTo>
                      <a:pt x="947" y="6378"/>
                      <a:pt x="1808" y="6910"/>
                      <a:pt x="2797" y="6910"/>
                    </a:cubicBezTo>
                    <a:cubicBezTo>
                      <a:pt x="2921" y="6910"/>
                      <a:pt x="3048" y="6901"/>
                      <a:pt x="3177" y="6885"/>
                    </a:cubicBezTo>
                    <a:cubicBezTo>
                      <a:pt x="4350" y="6714"/>
                      <a:pt x="5552" y="5082"/>
                      <a:pt x="6182" y="4052"/>
                    </a:cubicBezTo>
                    <a:cubicBezTo>
                      <a:pt x="6783" y="2993"/>
                      <a:pt x="8271" y="1820"/>
                      <a:pt x="8500" y="1534"/>
                    </a:cubicBezTo>
                    <a:cubicBezTo>
                      <a:pt x="8729" y="1247"/>
                      <a:pt x="7985" y="446"/>
                      <a:pt x="7155" y="332"/>
                    </a:cubicBezTo>
                    <a:cubicBezTo>
                      <a:pt x="6338" y="217"/>
                      <a:pt x="5064" y="0"/>
                      <a:pt x="3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3005100" y="2175775"/>
                <a:ext cx="284775" cy="437175"/>
              </a:xfrm>
              <a:custGeom>
                <a:avLst/>
                <a:gdLst/>
                <a:ahLst/>
                <a:cxnLst/>
                <a:rect l="l" t="t" r="r" b="b"/>
                <a:pathLst>
                  <a:path w="11391" h="17487" extrusionOk="0">
                    <a:moveTo>
                      <a:pt x="7470" y="0"/>
                    </a:moveTo>
                    <a:cubicBezTo>
                      <a:pt x="4780" y="1574"/>
                      <a:pt x="4551" y="3263"/>
                      <a:pt x="2919" y="4522"/>
                    </a:cubicBezTo>
                    <a:cubicBezTo>
                      <a:pt x="1288" y="5781"/>
                      <a:pt x="0" y="5867"/>
                      <a:pt x="172" y="6440"/>
                    </a:cubicBezTo>
                    <a:cubicBezTo>
                      <a:pt x="830" y="8386"/>
                      <a:pt x="5495" y="9044"/>
                      <a:pt x="5667" y="12307"/>
                    </a:cubicBezTo>
                    <a:cubicBezTo>
                      <a:pt x="5867" y="15598"/>
                      <a:pt x="1861" y="17487"/>
                      <a:pt x="1861" y="17487"/>
                    </a:cubicBezTo>
                    <a:cubicBezTo>
                      <a:pt x="4350" y="17401"/>
                      <a:pt x="6726" y="16313"/>
                      <a:pt x="8414" y="14453"/>
                    </a:cubicBezTo>
                    <a:cubicBezTo>
                      <a:pt x="10389" y="12278"/>
                      <a:pt x="11391" y="9388"/>
                      <a:pt x="11133" y="6468"/>
                    </a:cubicBezTo>
                    <a:cubicBezTo>
                      <a:pt x="10933" y="4322"/>
                      <a:pt x="10017" y="2347"/>
                      <a:pt x="8500" y="830"/>
                    </a:cubicBezTo>
                    <a:cubicBezTo>
                      <a:pt x="8185" y="516"/>
                      <a:pt x="7842" y="229"/>
                      <a:pt x="7470" y="0"/>
                    </a:cubicBezTo>
                    <a:close/>
                  </a:path>
                </a:pathLst>
              </a:custGeom>
              <a:solidFill>
                <a:srgbClr val="2C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a:off x="2263850" y="3551500"/>
                <a:ext cx="436250" cy="789075"/>
              </a:xfrm>
              <a:custGeom>
                <a:avLst/>
                <a:gdLst/>
                <a:ahLst/>
                <a:cxnLst/>
                <a:rect l="l" t="t" r="r" b="b"/>
                <a:pathLst>
                  <a:path w="17450" h="31563" extrusionOk="0">
                    <a:moveTo>
                      <a:pt x="15105" y="1"/>
                    </a:moveTo>
                    <a:cubicBezTo>
                      <a:pt x="11628" y="1"/>
                      <a:pt x="4851" y="3967"/>
                      <a:pt x="2777" y="7934"/>
                    </a:cubicBezTo>
                    <a:cubicBezTo>
                      <a:pt x="2777" y="7934"/>
                      <a:pt x="344" y="16262"/>
                      <a:pt x="172" y="22959"/>
                    </a:cubicBezTo>
                    <a:cubicBezTo>
                      <a:pt x="1" y="29684"/>
                      <a:pt x="87" y="30371"/>
                      <a:pt x="745" y="31430"/>
                    </a:cubicBezTo>
                    <a:cubicBezTo>
                      <a:pt x="799" y="31520"/>
                      <a:pt x="850" y="31562"/>
                      <a:pt x="903" y="31562"/>
                    </a:cubicBezTo>
                    <a:cubicBezTo>
                      <a:pt x="1350" y="31562"/>
                      <a:pt x="1812" y="28426"/>
                      <a:pt x="3607" y="24991"/>
                    </a:cubicBezTo>
                    <a:cubicBezTo>
                      <a:pt x="4151" y="23960"/>
                      <a:pt x="4752" y="22987"/>
                      <a:pt x="5467" y="22072"/>
                    </a:cubicBezTo>
                    <a:cubicBezTo>
                      <a:pt x="8443" y="18237"/>
                      <a:pt x="13566" y="11540"/>
                      <a:pt x="15970" y="6073"/>
                    </a:cubicBezTo>
                    <a:cubicBezTo>
                      <a:pt x="16485" y="4900"/>
                      <a:pt x="16886" y="3669"/>
                      <a:pt x="17144" y="2410"/>
                    </a:cubicBezTo>
                    <a:cubicBezTo>
                      <a:pt x="17449" y="705"/>
                      <a:pt x="16570" y="1"/>
                      <a:pt x="15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2263150" y="3551500"/>
                <a:ext cx="436950" cy="789075"/>
              </a:xfrm>
              <a:custGeom>
                <a:avLst/>
                <a:gdLst/>
                <a:ahLst/>
                <a:cxnLst/>
                <a:rect l="l" t="t" r="r" b="b"/>
                <a:pathLst>
                  <a:path w="17478" h="31563" extrusionOk="0">
                    <a:moveTo>
                      <a:pt x="15132" y="1"/>
                    </a:moveTo>
                    <a:cubicBezTo>
                      <a:pt x="11653" y="1"/>
                      <a:pt x="4870" y="3967"/>
                      <a:pt x="2776" y="7934"/>
                    </a:cubicBezTo>
                    <a:cubicBezTo>
                      <a:pt x="2776" y="7934"/>
                      <a:pt x="344" y="16262"/>
                      <a:pt x="172" y="22959"/>
                    </a:cubicBezTo>
                    <a:cubicBezTo>
                      <a:pt x="0" y="29684"/>
                      <a:pt x="115" y="30371"/>
                      <a:pt x="744" y="31430"/>
                    </a:cubicBezTo>
                    <a:cubicBezTo>
                      <a:pt x="801" y="31520"/>
                      <a:pt x="855" y="31562"/>
                      <a:pt x="909" y="31562"/>
                    </a:cubicBezTo>
                    <a:cubicBezTo>
                      <a:pt x="1372" y="31562"/>
                      <a:pt x="1812" y="28426"/>
                      <a:pt x="3606" y="24991"/>
                    </a:cubicBezTo>
                    <a:cubicBezTo>
                      <a:pt x="3520" y="24934"/>
                      <a:pt x="3434" y="24876"/>
                      <a:pt x="3349" y="24790"/>
                    </a:cubicBezTo>
                    <a:cubicBezTo>
                      <a:pt x="2662" y="24247"/>
                      <a:pt x="2604" y="23245"/>
                      <a:pt x="2633" y="22358"/>
                    </a:cubicBezTo>
                    <a:cubicBezTo>
                      <a:pt x="2776" y="18151"/>
                      <a:pt x="3806" y="13514"/>
                      <a:pt x="7269" y="11139"/>
                    </a:cubicBezTo>
                    <a:cubicBezTo>
                      <a:pt x="8729" y="10166"/>
                      <a:pt x="10475" y="9679"/>
                      <a:pt x="12049" y="8907"/>
                    </a:cubicBezTo>
                    <a:cubicBezTo>
                      <a:pt x="13508" y="8220"/>
                      <a:pt x="14854" y="7247"/>
                      <a:pt x="15998" y="6073"/>
                    </a:cubicBezTo>
                    <a:cubicBezTo>
                      <a:pt x="16513" y="4900"/>
                      <a:pt x="16914" y="3669"/>
                      <a:pt x="17172" y="2410"/>
                    </a:cubicBezTo>
                    <a:cubicBezTo>
                      <a:pt x="17477" y="705"/>
                      <a:pt x="16598" y="1"/>
                      <a:pt x="15132"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2263750" y="2971375"/>
                <a:ext cx="652650" cy="836775"/>
              </a:xfrm>
              <a:custGeom>
                <a:avLst/>
                <a:gdLst/>
                <a:ahLst/>
                <a:cxnLst/>
                <a:rect l="l" t="t" r="r" b="b"/>
                <a:pathLst>
                  <a:path w="26106" h="33471" extrusionOk="0">
                    <a:moveTo>
                      <a:pt x="25848" y="1"/>
                    </a:moveTo>
                    <a:lnTo>
                      <a:pt x="2981" y="16428"/>
                    </a:lnTo>
                    <a:cubicBezTo>
                      <a:pt x="2981" y="16428"/>
                      <a:pt x="2724" y="21465"/>
                      <a:pt x="1836" y="26846"/>
                    </a:cubicBezTo>
                    <a:cubicBezTo>
                      <a:pt x="996" y="31944"/>
                      <a:pt x="1" y="33471"/>
                      <a:pt x="1555" y="33471"/>
                    </a:cubicBezTo>
                    <a:cubicBezTo>
                      <a:pt x="1641" y="33471"/>
                      <a:pt x="1734" y="33466"/>
                      <a:pt x="1836" y="33457"/>
                    </a:cubicBezTo>
                    <a:cubicBezTo>
                      <a:pt x="3725" y="33285"/>
                      <a:pt x="5729" y="30738"/>
                      <a:pt x="5872" y="30566"/>
                    </a:cubicBezTo>
                    <a:lnTo>
                      <a:pt x="5872" y="30566"/>
                    </a:lnTo>
                    <a:cubicBezTo>
                      <a:pt x="5757" y="30738"/>
                      <a:pt x="4727" y="32427"/>
                      <a:pt x="5442" y="32656"/>
                    </a:cubicBezTo>
                    <a:cubicBezTo>
                      <a:pt x="5486" y="32670"/>
                      <a:pt x="5537" y="32678"/>
                      <a:pt x="5595" y="32678"/>
                    </a:cubicBezTo>
                    <a:cubicBezTo>
                      <a:pt x="6544" y="32678"/>
                      <a:pt x="9416" y="30772"/>
                      <a:pt x="11195" y="28992"/>
                    </a:cubicBezTo>
                    <a:lnTo>
                      <a:pt x="11195" y="28992"/>
                    </a:lnTo>
                    <a:cubicBezTo>
                      <a:pt x="10851" y="29422"/>
                      <a:pt x="10479" y="30023"/>
                      <a:pt x="10851" y="30280"/>
                    </a:cubicBezTo>
                    <a:cubicBezTo>
                      <a:pt x="10892" y="30309"/>
                      <a:pt x="10956" y="30324"/>
                      <a:pt x="11043" y="30324"/>
                    </a:cubicBezTo>
                    <a:cubicBezTo>
                      <a:pt x="11380" y="30324"/>
                      <a:pt x="12051" y="30095"/>
                      <a:pt x="12941" y="29593"/>
                    </a:cubicBezTo>
                    <a:cubicBezTo>
                      <a:pt x="15144" y="28305"/>
                      <a:pt x="18693" y="25272"/>
                      <a:pt x="21698" y="19863"/>
                    </a:cubicBezTo>
                    <a:cubicBezTo>
                      <a:pt x="22499" y="18403"/>
                      <a:pt x="23158" y="16886"/>
                      <a:pt x="23673" y="15312"/>
                    </a:cubicBezTo>
                    <a:cubicBezTo>
                      <a:pt x="26105" y="7957"/>
                      <a:pt x="25848" y="1"/>
                      <a:pt x="25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2264825" y="2970675"/>
                <a:ext cx="651575" cy="836875"/>
              </a:xfrm>
              <a:custGeom>
                <a:avLst/>
                <a:gdLst/>
                <a:ahLst/>
                <a:cxnLst/>
                <a:rect l="l" t="t" r="r" b="b"/>
                <a:pathLst>
                  <a:path w="26063" h="33475" extrusionOk="0">
                    <a:moveTo>
                      <a:pt x="25834" y="0"/>
                    </a:moveTo>
                    <a:lnTo>
                      <a:pt x="2967" y="16428"/>
                    </a:lnTo>
                    <a:cubicBezTo>
                      <a:pt x="2967" y="16428"/>
                      <a:pt x="2709" y="21465"/>
                      <a:pt x="1822" y="26845"/>
                    </a:cubicBezTo>
                    <a:cubicBezTo>
                      <a:pt x="987" y="31909"/>
                      <a:pt x="0" y="33474"/>
                      <a:pt x="1509" y="33474"/>
                    </a:cubicBezTo>
                    <a:cubicBezTo>
                      <a:pt x="1603" y="33474"/>
                      <a:pt x="1707" y="33468"/>
                      <a:pt x="1822" y="33456"/>
                    </a:cubicBezTo>
                    <a:cubicBezTo>
                      <a:pt x="3682" y="33313"/>
                      <a:pt x="5686" y="30766"/>
                      <a:pt x="5829" y="30566"/>
                    </a:cubicBezTo>
                    <a:lnTo>
                      <a:pt x="5829" y="30566"/>
                    </a:lnTo>
                    <a:cubicBezTo>
                      <a:pt x="5743" y="30737"/>
                      <a:pt x="4713" y="32426"/>
                      <a:pt x="5428" y="32684"/>
                    </a:cubicBezTo>
                    <a:cubicBezTo>
                      <a:pt x="5465" y="32695"/>
                      <a:pt x="5509" y="32701"/>
                      <a:pt x="5559" y="32701"/>
                    </a:cubicBezTo>
                    <a:cubicBezTo>
                      <a:pt x="6468" y="32701"/>
                      <a:pt x="9390" y="30782"/>
                      <a:pt x="11180" y="28992"/>
                    </a:cubicBezTo>
                    <a:lnTo>
                      <a:pt x="11180" y="28992"/>
                    </a:lnTo>
                    <a:cubicBezTo>
                      <a:pt x="10837" y="29450"/>
                      <a:pt x="10465" y="30022"/>
                      <a:pt x="10837" y="30280"/>
                    </a:cubicBezTo>
                    <a:cubicBezTo>
                      <a:pt x="10880" y="30316"/>
                      <a:pt x="10949" y="30335"/>
                      <a:pt x="11042" y="30335"/>
                    </a:cubicBezTo>
                    <a:cubicBezTo>
                      <a:pt x="11384" y="30335"/>
                      <a:pt x="12049" y="30087"/>
                      <a:pt x="12926" y="29593"/>
                    </a:cubicBezTo>
                    <a:cubicBezTo>
                      <a:pt x="12554" y="29535"/>
                      <a:pt x="12211" y="29364"/>
                      <a:pt x="12010" y="29078"/>
                    </a:cubicBezTo>
                    <a:cubicBezTo>
                      <a:pt x="11610" y="28534"/>
                      <a:pt x="11638" y="27790"/>
                      <a:pt x="12068" y="27275"/>
                    </a:cubicBezTo>
                    <a:lnTo>
                      <a:pt x="12068" y="27275"/>
                    </a:lnTo>
                    <a:lnTo>
                      <a:pt x="9149" y="29535"/>
                    </a:lnTo>
                    <a:cubicBezTo>
                      <a:pt x="8920" y="29764"/>
                      <a:pt x="8605" y="29907"/>
                      <a:pt x="8290" y="29993"/>
                    </a:cubicBezTo>
                    <a:cubicBezTo>
                      <a:pt x="8252" y="29998"/>
                      <a:pt x="8214" y="30000"/>
                      <a:pt x="8178" y="30000"/>
                    </a:cubicBezTo>
                    <a:cubicBezTo>
                      <a:pt x="7233" y="30000"/>
                      <a:pt x="6895" y="28610"/>
                      <a:pt x="7088" y="27618"/>
                    </a:cubicBezTo>
                    <a:cubicBezTo>
                      <a:pt x="7431" y="25758"/>
                      <a:pt x="8376" y="24041"/>
                      <a:pt x="9750" y="22724"/>
                    </a:cubicBezTo>
                    <a:cubicBezTo>
                      <a:pt x="10923" y="21608"/>
                      <a:pt x="12468" y="20721"/>
                      <a:pt x="12955" y="19147"/>
                    </a:cubicBezTo>
                    <a:cubicBezTo>
                      <a:pt x="13285" y="19281"/>
                      <a:pt x="13625" y="19345"/>
                      <a:pt x="13961" y="19345"/>
                    </a:cubicBezTo>
                    <a:cubicBezTo>
                      <a:pt x="15052" y="19345"/>
                      <a:pt x="16088" y="18674"/>
                      <a:pt x="16504" y="17601"/>
                    </a:cubicBezTo>
                    <a:cubicBezTo>
                      <a:pt x="16786" y="17669"/>
                      <a:pt x="17069" y="17702"/>
                      <a:pt x="17347" y="17702"/>
                    </a:cubicBezTo>
                    <a:cubicBezTo>
                      <a:pt x="18822" y="17702"/>
                      <a:pt x="20181" y="16784"/>
                      <a:pt x="20711" y="15340"/>
                    </a:cubicBezTo>
                    <a:lnTo>
                      <a:pt x="20711" y="15340"/>
                    </a:lnTo>
                    <a:cubicBezTo>
                      <a:pt x="20598" y="15699"/>
                      <a:pt x="20907" y="15819"/>
                      <a:pt x="21359" y="15819"/>
                    </a:cubicBezTo>
                    <a:cubicBezTo>
                      <a:pt x="22171" y="15819"/>
                      <a:pt x="23444" y="15432"/>
                      <a:pt x="23573" y="15340"/>
                    </a:cubicBezTo>
                    <a:lnTo>
                      <a:pt x="23630" y="15340"/>
                    </a:lnTo>
                    <a:cubicBezTo>
                      <a:pt x="26062" y="7985"/>
                      <a:pt x="25834" y="1"/>
                      <a:pt x="25834"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2306650" y="2677075"/>
                <a:ext cx="643375" cy="853875"/>
              </a:xfrm>
              <a:custGeom>
                <a:avLst/>
                <a:gdLst/>
                <a:ahLst/>
                <a:cxnLst/>
                <a:rect l="l" t="t" r="r" b="b"/>
                <a:pathLst>
                  <a:path w="25735" h="34155" extrusionOk="0">
                    <a:moveTo>
                      <a:pt x="17912" y="0"/>
                    </a:moveTo>
                    <a:cubicBezTo>
                      <a:pt x="14607" y="0"/>
                      <a:pt x="8543" y="1610"/>
                      <a:pt x="4728" y="10914"/>
                    </a:cubicBezTo>
                    <a:cubicBezTo>
                      <a:pt x="1" y="22400"/>
                      <a:pt x="461" y="34155"/>
                      <a:pt x="2670" y="34155"/>
                    </a:cubicBezTo>
                    <a:cubicBezTo>
                      <a:pt x="2735" y="34155"/>
                      <a:pt x="2801" y="34145"/>
                      <a:pt x="2868" y="34125"/>
                    </a:cubicBezTo>
                    <a:cubicBezTo>
                      <a:pt x="5100" y="33466"/>
                      <a:pt x="6073" y="29717"/>
                      <a:pt x="6216" y="29231"/>
                    </a:cubicBezTo>
                    <a:lnTo>
                      <a:pt x="6216" y="29231"/>
                    </a:lnTo>
                    <a:cubicBezTo>
                      <a:pt x="6141" y="29610"/>
                      <a:pt x="5775" y="31971"/>
                      <a:pt x="7165" y="31971"/>
                    </a:cubicBezTo>
                    <a:cubicBezTo>
                      <a:pt x="7350" y="31971"/>
                      <a:pt x="7566" y="31929"/>
                      <a:pt x="7819" y="31835"/>
                    </a:cubicBezTo>
                    <a:cubicBezTo>
                      <a:pt x="8162" y="31663"/>
                      <a:pt x="8477" y="31463"/>
                      <a:pt x="8763" y="31177"/>
                    </a:cubicBezTo>
                    <a:cubicBezTo>
                      <a:pt x="10480" y="29546"/>
                      <a:pt x="11511" y="25740"/>
                      <a:pt x="11511" y="25739"/>
                    </a:cubicBezTo>
                    <a:lnTo>
                      <a:pt x="11511" y="25739"/>
                    </a:lnTo>
                    <a:cubicBezTo>
                      <a:pt x="11511" y="25740"/>
                      <a:pt x="10966" y="29661"/>
                      <a:pt x="12275" y="29661"/>
                    </a:cubicBezTo>
                    <a:cubicBezTo>
                      <a:pt x="12340" y="29661"/>
                      <a:pt x="12409" y="29652"/>
                      <a:pt x="12484" y="29631"/>
                    </a:cubicBezTo>
                    <a:cubicBezTo>
                      <a:pt x="14086" y="29174"/>
                      <a:pt x="16032" y="23967"/>
                      <a:pt x="16033" y="23965"/>
                    </a:cubicBezTo>
                    <a:lnTo>
                      <a:pt x="16033" y="23965"/>
                    </a:lnTo>
                    <a:cubicBezTo>
                      <a:pt x="16032" y="23966"/>
                      <a:pt x="14715" y="28030"/>
                      <a:pt x="16492" y="28030"/>
                    </a:cubicBezTo>
                    <a:cubicBezTo>
                      <a:pt x="16510" y="28030"/>
                      <a:pt x="16529" y="28030"/>
                      <a:pt x="16548" y="28029"/>
                    </a:cubicBezTo>
                    <a:cubicBezTo>
                      <a:pt x="18007" y="27971"/>
                      <a:pt x="19066" y="24966"/>
                      <a:pt x="19467" y="23679"/>
                    </a:cubicBezTo>
                    <a:lnTo>
                      <a:pt x="19467" y="23679"/>
                    </a:lnTo>
                    <a:cubicBezTo>
                      <a:pt x="19274" y="24506"/>
                      <a:pt x="19081" y="25917"/>
                      <a:pt x="20116" y="25917"/>
                    </a:cubicBezTo>
                    <a:cubicBezTo>
                      <a:pt x="20156" y="25917"/>
                      <a:pt x="20197" y="25915"/>
                      <a:pt x="20240" y="25911"/>
                    </a:cubicBezTo>
                    <a:cubicBezTo>
                      <a:pt x="21900" y="25739"/>
                      <a:pt x="22901" y="22019"/>
                      <a:pt x="24304" y="17182"/>
                    </a:cubicBezTo>
                    <a:cubicBezTo>
                      <a:pt x="25735" y="12317"/>
                      <a:pt x="25334" y="1756"/>
                      <a:pt x="19896" y="211"/>
                    </a:cubicBezTo>
                    <a:lnTo>
                      <a:pt x="19696" y="182"/>
                    </a:lnTo>
                    <a:cubicBezTo>
                      <a:pt x="19289" y="86"/>
                      <a:pt x="18674" y="0"/>
                      <a:pt x="17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2837675" y="2132825"/>
                <a:ext cx="32925" cy="81625"/>
              </a:xfrm>
              <a:custGeom>
                <a:avLst/>
                <a:gdLst/>
                <a:ahLst/>
                <a:cxnLst/>
                <a:rect l="l" t="t" r="r" b="b"/>
                <a:pathLst>
                  <a:path w="1317" h="3265" extrusionOk="0">
                    <a:moveTo>
                      <a:pt x="840" y="0"/>
                    </a:moveTo>
                    <a:cubicBezTo>
                      <a:pt x="532" y="0"/>
                      <a:pt x="227" y="678"/>
                      <a:pt x="115" y="1575"/>
                    </a:cubicBezTo>
                    <a:cubicBezTo>
                      <a:pt x="0" y="2463"/>
                      <a:pt x="172" y="3235"/>
                      <a:pt x="458" y="3264"/>
                    </a:cubicBezTo>
                    <a:cubicBezTo>
                      <a:pt x="465" y="3264"/>
                      <a:pt x="471" y="3265"/>
                      <a:pt x="477" y="3265"/>
                    </a:cubicBezTo>
                    <a:cubicBezTo>
                      <a:pt x="787" y="3265"/>
                      <a:pt x="1119" y="2587"/>
                      <a:pt x="1231" y="1690"/>
                    </a:cubicBezTo>
                    <a:cubicBezTo>
                      <a:pt x="1317" y="803"/>
                      <a:pt x="1174" y="30"/>
                      <a:pt x="859" y="1"/>
                    </a:cubicBezTo>
                    <a:cubicBezTo>
                      <a:pt x="853" y="1"/>
                      <a:pt x="846" y="0"/>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3" name="Google Shape;1413;p43"/>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graphicFrame>
        <p:nvGraphicFramePr>
          <p:cNvPr id="1414" name="Google Shape;1414;p43"/>
          <p:cNvGraphicFramePr/>
          <p:nvPr/>
        </p:nvGraphicFramePr>
        <p:xfrm>
          <a:off x="57700" y="1013575"/>
          <a:ext cx="8910925" cy="3892985"/>
        </p:xfrm>
        <a:graphic>
          <a:graphicData uri="http://schemas.openxmlformats.org/drawingml/2006/table">
            <a:tbl>
              <a:tblPr>
                <a:noFill/>
                <a:tableStyleId>{745C7142-A317-4AEE-896A-2628FF97409D}</a:tableStyleId>
              </a:tblPr>
              <a:tblGrid>
                <a:gridCol w="2260100">
                  <a:extLst>
                    <a:ext uri="{9D8B030D-6E8A-4147-A177-3AD203B41FA5}">
                      <a16:colId xmlns:a16="http://schemas.microsoft.com/office/drawing/2014/main" val="20000"/>
                    </a:ext>
                  </a:extLst>
                </a:gridCol>
                <a:gridCol w="3313700">
                  <a:extLst>
                    <a:ext uri="{9D8B030D-6E8A-4147-A177-3AD203B41FA5}">
                      <a16:colId xmlns:a16="http://schemas.microsoft.com/office/drawing/2014/main" val="20001"/>
                    </a:ext>
                  </a:extLst>
                </a:gridCol>
                <a:gridCol w="333712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Switch to sustainable (electric) transport. </a:t>
                      </a:r>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i="1">
                          <a:solidFill>
                            <a:schemeClr val="dk2"/>
                          </a:solidFill>
                          <a:latin typeface="Nunito"/>
                          <a:ea typeface="Nunito"/>
                          <a:cs typeface="Nunito"/>
                          <a:sym typeface="Nunito"/>
                        </a:rPr>
                        <a:t>This is a type of energy that is longer lasting. </a:t>
                      </a: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tc>
                  <a:txBody>
                    <a:bodyPr/>
                    <a:lstStyle/>
                    <a:p>
                      <a:pPr marL="0" lvl="0" indent="0" algn="l" rtl="0">
                        <a:spcBef>
                          <a:spcPts val="0"/>
                        </a:spcBef>
                        <a:spcAft>
                          <a:spcPts val="0"/>
                        </a:spcAft>
                        <a:buNone/>
                      </a:pPr>
                      <a:r>
                        <a:rPr lang="en" i="1">
                          <a:solidFill>
                            <a:schemeClr val="dk2"/>
                          </a:solidFill>
                          <a:latin typeface="Nunito"/>
                          <a:ea typeface="Nunito"/>
                          <a:cs typeface="Nunito"/>
                          <a:sym typeface="Nunito"/>
                        </a:rPr>
                        <a:t>There aren’t many rechargeable ports for things in public spaces. </a:t>
                      </a: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Stay away from fossil fuels (coal, oil and gas)</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Reduce how much people can shop</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extLst>
                  <a:ext uri="{0D108BD9-81ED-4DB2-BD59-A6C34878D82A}">
                    <a16:rowId xmlns:a16="http://schemas.microsoft.com/office/drawing/2014/main" val="10002"/>
                  </a:ext>
                </a:extLst>
              </a:tr>
              <a:tr h="631775">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Reduce plastic</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Invest in renewable (solar, wind, wave) energy. </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Improve farming and encourage vegan diets. </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44"/>
          <p:cNvSpPr/>
          <p:nvPr/>
        </p:nvSpPr>
        <p:spPr>
          <a:xfrm rot="10800000">
            <a:off x="2559427" y="884793"/>
            <a:ext cx="4025135" cy="1630219"/>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4"/>
          <p:cNvSpPr txBox="1">
            <a:spLocks noGrp="1"/>
          </p:cNvSpPr>
          <p:nvPr>
            <p:ph type="title"/>
          </p:nvPr>
        </p:nvSpPr>
        <p:spPr>
          <a:xfrm>
            <a:off x="1969700" y="168250"/>
            <a:ext cx="513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Develop Solutions</a:t>
            </a:r>
            <a:endParaRPr/>
          </a:p>
        </p:txBody>
      </p:sp>
      <p:sp>
        <p:nvSpPr>
          <p:cNvPr id="1421" name="Google Shape;1421;p44"/>
          <p:cNvSpPr/>
          <p:nvPr/>
        </p:nvSpPr>
        <p:spPr>
          <a:xfrm flipH="1">
            <a:off x="66905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4">
            <a:hlinkClick r:id="rId3" action="ppaction://hlinksldjump"/>
          </p:cNvPr>
          <p:cNvSpPr txBox="1"/>
          <p:nvPr/>
        </p:nvSpPr>
        <p:spPr>
          <a:xfrm>
            <a:off x="66905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sp>
        <p:nvSpPr>
          <p:cNvPr id="1423" name="Google Shape;1423;p44"/>
          <p:cNvSpPr/>
          <p:nvPr/>
        </p:nvSpPr>
        <p:spPr>
          <a:xfrm>
            <a:off x="78832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4">
            <a:hlinkClick r:id="" action="ppaction://noaction"/>
          </p:cNvPr>
          <p:cNvSpPr txBox="1"/>
          <p:nvPr/>
        </p:nvSpPr>
        <p:spPr>
          <a:xfrm>
            <a:off x="78832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Next</a:t>
            </a:r>
            <a:endParaRPr>
              <a:solidFill>
                <a:schemeClr val="accent6"/>
              </a:solidFill>
              <a:latin typeface="Nunito"/>
              <a:ea typeface="Nunito"/>
              <a:cs typeface="Nunito"/>
              <a:sym typeface="Nunito"/>
            </a:endParaRPr>
          </a:p>
        </p:txBody>
      </p:sp>
      <p:sp>
        <p:nvSpPr>
          <p:cNvPr id="1425" name="Google Shape;1425;p44"/>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6" name="Google Shape;1426;p44"/>
          <p:cNvGrpSpPr/>
          <p:nvPr/>
        </p:nvGrpSpPr>
        <p:grpSpPr>
          <a:xfrm>
            <a:off x="153671" y="90047"/>
            <a:ext cx="493797" cy="446228"/>
            <a:chOff x="2679436" y="3270400"/>
            <a:chExt cx="752625" cy="689795"/>
          </a:xfrm>
        </p:grpSpPr>
        <p:sp>
          <p:nvSpPr>
            <p:cNvPr id="1427" name="Google Shape;1427;p44"/>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4"/>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4"/>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4"/>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44">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432" name="Google Shape;1432;p44"/>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grpSp>
        <p:nvGrpSpPr>
          <p:cNvPr id="1433" name="Google Shape;1433;p44"/>
          <p:cNvGrpSpPr/>
          <p:nvPr/>
        </p:nvGrpSpPr>
        <p:grpSpPr>
          <a:xfrm rot="5400000">
            <a:off x="-13019" y="1785048"/>
            <a:ext cx="3362920" cy="3354006"/>
            <a:chOff x="4048209" y="1327361"/>
            <a:chExt cx="3486698" cy="3477455"/>
          </a:xfrm>
        </p:grpSpPr>
        <p:grpSp>
          <p:nvGrpSpPr>
            <p:cNvPr id="1434" name="Google Shape;1434;p44"/>
            <p:cNvGrpSpPr/>
            <p:nvPr/>
          </p:nvGrpSpPr>
          <p:grpSpPr>
            <a:xfrm>
              <a:off x="4048209" y="1413837"/>
              <a:ext cx="3486698" cy="3390980"/>
              <a:chOff x="4048209" y="1413837"/>
              <a:chExt cx="3486698" cy="3390980"/>
            </a:xfrm>
          </p:grpSpPr>
          <p:sp>
            <p:nvSpPr>
              <p:cNvPr id="1435" name="Google Shape;1435;p44"/>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44"/>
              <p:cNvGrpSpPr/>
              <p:nvPr/>
            </p:nvGrpSpPr>
            <p:grpSpPr>
              <a:xfrm rot="-515098">
                <a:off x="5663236" y="2476239"/>
                <a:ext cx="1755501" cy="1688207"/>
                <a:chOff x="4531600" y="1944475"/>
                <a:chExt cx="956750" cy="920075"/>
              </a:xfrm>
            </p:grpSpPr>
            <p:sp>
              <p:nvSpPr>
                <p:cNvPr id="1437" name="Google Shape;1437;p44"/>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4"/>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4"/>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4"/>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4"/>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4"/>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44"/>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44"/>
              <p:cNvGrpSpPr/>
              <p:nvPr/>
            </p:nvGrpSpPr>
            <p:grpSpPr>
              <a:xfrm rot="787396">
                <a:off x="4236594" y="2500648"/>
                <a:ext cx="1594312" cy="1706557"/>
                <a:chOff x="6116785" y="2780818"/>
                <a:chExt cx="837925" cy="930000"/>
              </a:xfrm>
            </p:grpSpPr>
            <p:sp>
              <p:nvSpPr>
                <p:cNvPr id="1445" name="Google Shape;1445;p44"/>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4"/>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4"/>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4"/>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4"/>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44"/>
              <p:cNvGrpSpPr/>
              <p:nvPr/>
            </p:nvGrpSpPr>
            <p:grpSpPr>
              <a:xfrm rot="203786">
                <a:off x="5141855" y="1443647"/>
                <a:ext cx="1091882" cy="2884864"/>
                <a:chOff x="2058600" y="1081575"/>
                <a:chExt cx="596750" cy="1576675"/>
              </a:xfrm>
            </p:grpSpPr>
            <p:sp>
              <p:nvSpPr>
                <p:cNvPr id="1451" name="Google Shape;1451;p44"/>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4"/>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4"/>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4"/>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4"/>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4"/>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4"/>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4"/>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4"/>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4"/>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4"/>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4"/>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4"/>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4"/>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4"/>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4"/>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4"/>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4"/>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4"/>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4"/>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4"/>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4"/>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4"/>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4"/>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4"/>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4"/>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4"/>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4"/>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4"/>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4"/>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4"/>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4"/>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4"/>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4"/>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4"/>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4"/>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4"/>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4"/>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4"/>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4"/>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4"/>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4"/>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4"/>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4"/>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4"/>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4"/>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4"/>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0" name="Google Shape;1500;p44"/>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4"/>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44"/>
            <p:cNvGrpSpPr/>
            <p:nvPr/>
          </p:nvGrpSpPr>
          <p:grpSpPr>
            <a:xfrm>
              <a:off x="5269300" y="1548900"/>
              <a:ext cx="113650" cy="99750"/>
              <a:chOff x="5118200" y="1179575"/>
              <a:chExt cx="113650" cy="99750"/>
            </a:xfrm>
          </p:grpSpPr>
          <p:sp>
            <p:nvSpPr>
              <p:cNvPr id="1503" name="Google Shape;1503;p44"/>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4"/>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4"/>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44"/>
            <p:cNvGrpSpPr/>
            <p:nvPr/>
          </p:nvGrpSpPr>
          <p:grpSpPr>
            <a:xfrm>
              <a:off x="6069447" y="1463645"/>
              <a:ext cx="362897" cy="342428"/>
              <a:chOff x="5429807" y="1996886"/>
              <a:chExt cx="235525" cy="216275"/>
            </a:xfrm>
          </p:grpSpPr>
          <p:sp>
            <p:nvSpPr>
              <p:cNvPr id="1507" name="Google Shape;1507;p44"/>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4"/>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 name="Google Shape;1509;p44"/>
            <p:cNvGrpSpPr/>
            <p:nvPr/>
          </p:nvGrpSpPr>
          <p:grpSpPr>
            <a:xfrm>
              <a:off x="4449650" y="1766450"/>
              <a:ext cx="113650" cy="99750"/>
              <a:chOff x="4813400" y="798575"/>
              <a:chExt cx="113650" cy="99750"/>
            </a:xfrm>
          </p:grpSpPr>
          <p:sp>
            <p:nvSpPr>
              <p:cNvPr id="1510" name="Google Shape;1510;p44"/>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4"/>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4"/>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44"/>
            <p:cNvGrpSpPr/>
            <p:nvPr/>
          </p:nvGrpSpPr>
          <p:grpSpPr>
            <a:xfrm>
              <a:off x="7118150" y="2697725"/>
              <a:ext cx="113650" cy="99750"/>
              <a:chOff x="5042000" y="1255775"/>
              <a:chExt cx="113650" cy="99750"/>
            </a:xfrm>
          </p:grpSpPr>
          <p:sp>
            <p:nvSpPr>
              <p:cNvPr id="1514" name="Google Shape;1514;p4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 name="Google Shape;1517;p44"/>
            <p:cNvGrpSpPr/>
            <p:nvPr/>
          </p:nvGrpSpPr>
          <p:grpSpPr>
            <a:xfrm rot="-5400000">
              <a:off x="4792797" y="1337595"/>
              <a:ext cx="362897" cy="342428"/>
              <a:chOff x="6221084" y="2622541"/>
              <a:chExt cx="235525" cy="216275"/>
            </a:xfrm>
          </p:grpSpPr>
          <p:sp>
            <p:nvSpPr>
              <p:cNvPr id="1518" name="Google Shape;1518;p44"/>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4"/>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44"/>
            <p:cNvGrpSpPr/>
            <p:nvPr/>
          </p:nvGrpSpPr>
          <p:grpSpPr>
            <a:xfrm>
              <a:off x="6082875" y="1992325"/>
              <a:ext cx="113650" cy="99750"/>
              <a:chOff x="5042000" y="1255775"/>
              <a:chExt cx="113650" cy="99750"/>
            </a:xfrm>
          </p:grpSpPr>
          <p:sp>
            <p:nvSpPr>
              <p:cNvPr id="1521" name="Google Shape;1521;p4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4" name="Google Shape;1524;p44"/>
          <p:cNvGrpSpPr/>
          <p:nvPr/>
        </p:nvGrpSpPr>
        <p:grpSpPr>
          <a:xfrm rot="-5400000">
            <a:off x="5785531" y="1785048"/>
            <a:ext cx="3362920" cy="3354006"/>
            <a:chOff x="4048209" y="1327361"/>
            <a:chExt cx="3486698" cy="3477455"/>
          </a:xfrm>
        </p:grpSpPr>
        <p:grpSp>
          <p:nvGrpSpPr>
            <p:cNvPr id="1525" name="Google Shape;1525;p44"/>
            <p:cNvGrpSpPr/>
            <p:nvPr/>
          </p:nvGrpSpPr>
          <p:grpSpPr>
            <a:xfrm>
              <a:off x="4048209" y="1413837"/>
              <a:ext cx="3486698" cy="3390980"/>
              <a:chOff x="4048209" y="1413837"/>
              <a:chExt cx="3486698" cy="3390980"/>
            </a:xfrm>
          </p:grpSpPr>
          <p:sp>
            <p:nvSpPr>
              <p:cNvPr id="1526" name="Google Shape;1526;p44"/>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7" name="Google Shape;1527;p44"/>
              <p:cNvGrpSpPr/>
              <p:nvPr/>
            </p:nvGrpSpPr>
            <p:grpSpPr>
              <a:xfrm rot="-515098">
                <a:off x="5663236" y="2476239"/>
                <a:ext cx="1755501" cy="1688207"/>
                <a:chOff x="4531600" y="1944475"/>
                <a:chExt cx="956750" cy="920075"/>
              </a:xfrm>
            </p:grpSpPr>
            <p:sp>
              <p:nvSpPr>
                <p:cNvPr id="1528" name="Google Shape;1528;p44"/>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4"/>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4"/>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4"/>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4"/>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4"/>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44"/>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5" name="Google Shape;1535;p44"/>
              <p:cNvGrpSpPr/>
              <p:nvPr/>
            </p:nvGrpSpPr>
            <p:grpSpPr>
              <a:xfrm rot="787396">
                <a:off x="4236594" y="2500648"/>
                <a:ext cx="1594312" cy="1706557"/>
                <a:chOff x="6116785" y="2780818"/>
                <a:chExt cx="837925" cy="930000"/>
              </a:xfrm>
            </p:grpSpPr>
            <p:sp>
              <p:nvSpPr>
                <p:cNvPr id="1536" name="Google Shape;1536;p44"/>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4"/>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4"/>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4"/>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4"/>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44"/>
              <p:cNvGrpSpPr/>
              <p:nvPr/>
            </p:nvGrpSpPr>
            <p:grpSpPr>
              <a:xfrm rot="203786">
                <a:off x="5141855" y="1443647"/>
                <a:ext cx="1091882" cy="2884864"/>
                <a:chOff x="2058600" y="1081575"/>
                <a:chExt cx="596750" cy="1576675"/>
              </a:xfrm>
            </p:grpSpPr>
            <p:sp>
              <p:nvSpPr>
                <p:cNvPr id="1542" name="Google Shape;1542;p44"/>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4"/>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4"/>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4"/>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4"/>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4"/>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4"/>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4"/>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4"/>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4"/>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4"/>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4"/>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4"/>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4"/>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4"/>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4"/>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4"/>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4"/>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4"/>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4"/>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4"/>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4"/>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4"/>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4"/>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4"/>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4"/>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4"/>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4"/>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4"/>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4"/>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4"/>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4"/>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4"/>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4"/>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4"/>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4"/>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4"/>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44"/>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44"/>
            <p:cNvGrpSpPr/>
            <p:nvPr/>
          </p:nvGrpSpPr>
          <p:grpSpPr>
            <a:xfrm>
              <a:off x="5269300" y="1548900"/>
              <a:ext cx="113650" cy="99750"/>
              <a:chOff x="5118200" y="1179575"/>
              <a:chExt cx="113650" cy="99750"/>
            </a:xfrm>
          </p:grpSpPr>
          <p:sp>
            <p:nvSpPr>
              <p:cNvPr id="1594" name="Google Shape;1594;p44"/>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4"/>
            <p:cNvGrpSpPr/>
            <p:nvPr/>
          </p:nvGrpSpPr>
          <p:grpSpPr>
            <a:xfrm>
              <a:off x="6069447" y="1463645"/>
              <a:ext cx="362897" cy="342428"/>
              <a:chOff x="5429807" y="1996886"/>
              <a:chExt cx="235525" cy="216275"/>
            </a:xfrm>
          </p:grpSpPr>
          <p:sp>
            <p:nvSpPr>
              <p:cNvPr id="1598" name="Google Shape;1598;p44"/>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0" name="Google Shape;1600;p44"/>
            <p:cNvGrpSpPr/>
            <p:nvPr/>
          </p:nvGrpSpPr>
          <p:grpSpPr>
            <a:xfrm>
              <a:off x="4449650" y="1766450"/>
              <a:ext cx="113650" cy="99750"/>
              <a:chOff x="4813400" y="798575"/>
              <a:chExt cx="113650" cy="99750"/>
            </a:xfrm>
          </p:grpSpPr>
          <p:sp>
            <p:nvSpPr>
              <p:cNvPr id="1601" name="Google Shape;1601;p44"/>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4"/>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44"/>
            <p:cNvGrpSpPr/>
            <p:nvPr/>
          </p:nvGrpSpPr>
          <p:grpSpPr>
            <a:xfrm>
              <a:off x="7118150" y="2697725"/>
              <a:ext cx="113650" cy="99750"/>
              <a:chOff x="5042000" y="1255775"/>
              <a:chExt cx="113650" cy="99750"/>
            </a:xfrm>
          </p:grpSpPr>
          <p:sp>
            <p:nvSpPr>
              <p:cNvPr id="1605" name="Google Shape;1605;p4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44"/>
            <p:cNvGrpSpPr/>
            <p:nvPr/>
          </p:nvGrpSpPr>
          <p:grpSpPr>
            <a:xfrm rot="-5400000">
              <a:off x="4792797" y="1337595"/>
              <a:ext cx="362897" cy="342428"/>
              <a:chOff x="6221084" y="2622541"/>
              <a:chExt cx="235525" cy="216275"/>
            </a:xfrm>
          </p:grpSpPr>
          <p:sp>
            <p:nvSpPr>
              <p:cNvPr id="1609" name="Google Shape;1609;p44"/>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4"/>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44"/>
            <p:cNvGrpSpPr/>
            <p:nvPr/>
          </p:nvGrpSpPr>
          <p:grpSpPr>
            <a:xfrm>
              <a:off x="6082875" y="1992325"/>
              <a:ext cx="113650" cy="99750"/>
              <a:chOff x="5042000" y="1255775"/>
              <a:chExt cx="113650" cy="99750"/>
            </a:xfrm>
          </p:grpSpPr>
          <p:sp>
            <p:nvSpPr>
              <p:cNvPr id="1612" name="Google Shape;1612;p4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5" name="Google Shape;1615;p44"/>
          <p:cNvSpPr txBox="1"/>
          <p:nvPr/>
        </p:nvSpPr>
        <p:spPr>
          <a:xfrm>
            <a:off x="1969700" y="305325"/>
            <a:ext cx="615000" cy="40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a:solidFill>
                  <a:schemeClr val="dk2"/>
                </a:solidFill>
                <a:latin typeface="Nanum Pen Script"/>
                <a:ea typeface="Nanum Pen Script"/>
                <a:cs typeface="Nanum Pen Script"/>
                <a:sym typeface="Nanum Pen Script"/>
              </a:rPr>
              <a:t>5.</a:t>
            </a:r>
            <a:endParaRPr sz="4800">
              <a:solidFill>
                <a:schemeClr val="dk2"/>
              </a:solidFill>
              <a:latin typeface="Nanum Pen Script"/>
              <a:ea typeface="Nanum Pen Script"/>
              <a:cs typeface="Nanum Pen Script"/>
              <a:sym typeface="Nanum Pen Script"/>
            </a:endParaRPr>
          </a:p>
        </p:txBody>
      </p:sp>
      <p:sp>
        <p:nvSpPr>
          <p:cNvPr id="1616" name="Google Shape;1616;p44"/>
          <p:cNvSpPr txBox="1"/>
          <p:nvPr/>
        </p:nvSpPr>
        <p:spPr>
          <a:xfrm>
            <a:off x="2959350" y="1069913"/>
            <a:ext cx="3225300" cy="126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To develop a public policy solution for your social problem, it is helpful to consider some alternatives:</a:t>
            </a:r>
            <a:endParaRPr>
              <a:solidFill>
                <a:schemeClr val="accent6"/>
              </a:solidFill>
              <a:latin typeface="Nunito"/>
              <a:ea typeface="Nunito"/>
              <a:cs typeface="Nunito"/>
              <a:sym typeface="Nunito"/>
            </a:endParaRPr>
          </a:p>
        </p:txBody>
      </p:sp>
      <p:sp>
        <p:nvSpPr>
          <p:cNvPr id="1617" name="Google Shape;1617;p44"/>
          <p:cNvSpPr txBox="1"/>
          <p:nvPr/>
        </p:nvSpPr>
        <p:spPr>
          <a:xfrm>
            <a:off x="329075" y="2780525"/>
            <a:ext cx="2635200" cy="1260000"/>
          </a:xfrm>
          <a:prstGeom prst="rect">
            <a:avLst/>
          </a:prstGeom>
          <a:noFill/>
          <a:ln>
            <a:noFill/>
          </a:ln>
          <a:effectLst>
            <a:outerShdw blurRad="57150" dist="19050" dir="6840000" algn="bl" rotWithShape="0">
              <a:srgbClr val="000000">
                <a:alpha val="9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accent4"/>
                </a:solidFill>
                <a:latin typeface="Nunito"/>
                <a:ea typeface="Nunito"/>
                <a:cs typeface="Nunito"/>
                <a:sym typeface="Nunito"/>
              </a:rPr>
              <a:t>Eliminate or lessen the causes</a:t>
            </a:r>
            <a:endParaRPr sz="2400" b="1">
              <a:solidFill>
                <a:schemeClr val="accent4"/>
              </a:solidFill>
              <a:latin typeface="Nunito"/>
              <a:ea typeface="Nunito"/>
              <a:cs typeface="Nunito"/>
              <a:sym typeface="Nunito"/>
            </a:endParaRPr>
          </a:p>
        </p:txBody>
      </p:sp>
      <p:sp>
        <p:nvSpPr>
          <p:cNvPr id="1618" name="Google Shape;1618;p44"/>
          <p:cNvSpPr txBox="1"/>
          <p:nvPr/>
        </p:nvSpPr>
        <p:spPr>
          <a:xfrm>
            <a:off x="6377075" y="2885150"/>
            <a:ext cx="2635200" cy="1260000"/>
          </a:xfrm>
          <a:prstGeom prst="rect">
            <a:avLst/>
          </a:prstGeom>
          <a:noFill/>
          <a:ln>
            <a:noFill/>
          </a:ln>
          <a:effectLst>
            <a:outerShdw blurRad="57150" dist="19050" dir="6840000" algn="bl" rotWithShape="0">
              <a:srgbClr val="000000">
                <a:alpha val="9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solidFill>
                <a:schemeClr val="accent4"/>
              </a:solidFill>
              <a:latin typeface="Nunito"/>
              <a:ea typeface="Nunito"/>
              <a:cs typeface="Nunito"/>
              <a:sym typeface="Nunito"/>
            </a:endParaRPr>
          </a:p>
          <a:p>
            <a:pPr marL="0" lvl="0" indent="0" algn="ctr" rtl="0">
              <a:spcBef>
                <a:spcPts val="0"/>
              </a:spcBef>
              <a:spcAft>
                <a:spcPts val="0"/>
              </a:spcAft>
              <a:buNone/>
            </a:pPr>
            <a:r>
              <a:rPr lang="en" sz="2400" b="1">
                <a:solidFill>
                  <a:schemeClr val="accent4"/>
                </a:solidFill>
                <a:latin typeface="Nunito"/>
                <a:ea typeface="Nunito"/>
                <a:cs typeface="Nunito"/>
                <a:sym typeface="Nunito"/>
              </a:rPr>
              <a:t>Improve or strengthen the current policy</a:t>
            </a:r>
            <a:endParaRPr sz="2400" b="1">
              <a:solidFill>
                <a:schemeClr val="accent4"/>
              </a:solidFill>
              <a:latin typeface="Nunito"/>
              <a:ea typeface="Nunito"/>
              <a:cs typeface="Nunito"/>
              <a:sym typeface="Nunito"/>
            </a:endParaRPr>
          </a:p>
          <a:p>
            <a:pPr marL="0" lvl="0" indent="0" algn="ctr" rtl="0">
              <a:spcBef>
                <a:spcPts val="0"/>
              </a:spcBef>
              <a:spcAft>
                <a:spcPts val="0"/>
              </a:spcAft>
              <a:buNone/>
            </a:pPr>
            <a:endParaRPr b="1">
              <a:solidFill>
                <a:schemeClr val="accent4"/>
              </a:solidFill>
              <a:latin typeface="Nunito"/>
              <a:ea typeface="Nunito"/>
              <a:cs typeface="Nunito"/>
              <a:sym typeface="Nunito"/>
            </a:endParaRPr>
          </a:p>
          <a:p>
            <a:pPr marL="0" lvl="0" indent="0" algn="ctr" rtl="0">
              <a:spcBef>
                <a:spcPts val="0"/>
              </a:spcBef>
              <a:spcAft>
                <a:spcPts val="0"/>
              </a:spcAft>
              <a:buNone/>
            </a:pPr>
            <a:endParaRPr b="1">
              <a:solidFill>
                <a:schemeClr val="accent4"/>
              </a:solidFill>
              <a:latin typeface="Nunito"/>
              <a:ea typeface="Nunito"/>
              <a:cs typeface="Nunito"/>
              <a:sym typeface="Nunito"/>
            </a:endParaRPr>
          </a:p>
        </p:txBody>
      </p:sp>
      <p:sp>
        <p:nvSpPr>
          <p:cNvPr id="1619" name="Google Shape;1619;p44"/>
          <p:cNvSpPr/>
          <p:nvPr/>
        </p:nvSpPr>
        <p:spPr>
          <a:xfrm>
            <a:off x="3315600" y="3298400"/>
            <a:ext cx="2512800" cy="503700"/>
          </a:xfrm>
          <a:prstGeom prst="leftRightArrow">
            <a:avLst>
              <a:gd name="adj1" fmla="val 50000"/>
              <a:gd name="adj2" fmla="val 5000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2"/>
                </a:solidFill>
                <a:latin typeface="Nunito"/>
                <a:ea typeface="Nunito"/>
                <a:cs typeface="Nunito"/>
                <a:sym typeface="Nunito"/>
              </a:rPr>
              <a:t>OR</a:t>
            </a:r>
            <a:endParaRPr sz="2200" b="1">
              <a:solidFill>
                <a:schemeClr val="lt2"/>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45"/>
          <p:cNvSpPr txBox="1">
            <a:spLocks noGrp="1"/>
          </p:cNvSpPr>
          <p:nvPr>
            <p:ph type="title"/>
          </p:nvPr>
        </p:nvSpPr>
        <p:spPr>
          <a:xfrm>
            <a:off x="235584" y="194252"/>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Develop Solutions</a:t>
            </a:r>
            <a:endParaRPr/>
          </a:p>
        </p:txBody>
      </p:sp>
      <p:sp>
        <p:nvSpPr>
          <p:cNvPr id="1625" name="Google Shape;1625;p45"/>
          <p:cNvSpPr/>
          <p:nvPr/>
        </p:nvSpPr>
        <p:spPr>
          <a:xfrm flipH="1">
            <a:off x="66905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5">
            <a:hlinkClick r:id="rId3" action="ppaction://hlinksldjump"/>
          </p:cNvPr>
          <p:cNvSpPr txBox="1"/>
          <p:nvPr/>
        </p:nvSpPr>
        <p:spPr>
          <a:xfrm>
            <a:off x="66905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sp>
        <p:nvSpPr>
          <p:cNvPr id="1627" name="Google Shape;1627;p45"/>
          <p:cNvSpPr/>
          <p:nvPr/>
        </p:nvSpPr>
        <p:spPr>
          <a:xfrm>
            <a:off x="78832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5">
            <a:hlinkClick r:id="" action="ppaction://noaction"/>
          </p:cNvPr>
          <p:cNvSpPr txBox="1"/>
          <p:nvPr/>
        </p:nvSpPr>
        <p:spPr>
          <a:xfrm>
            <a:off x="78832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Next</a:t>
            </a:r>
            <a:endParaRPr>
              <a:solidFill>
                <a:schemeClr val="accent6"/>
              </a:solidFill>
              <a:latin typeface="Nunito"/>
              <a:ea typeface="Nunito"/>
              <a:cs typeface="Nunito"/>
              <a:sym typeface="Nunito"/>
            </a:endParaRPr>
          </a:p>
        </p:txBody>
      </p:sp>
      <p:sp>
        <p:nvSpPr>
          <p:cNvPr id="1629" name="Google Shape;1629;p45"/>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45"/>
          <p:cNvGrpSpPr/>
          <p:nvPr/>
        </p:nvGrpSpPr>
        <p:grpSpPr>
          <a:xfrm>
            <a:off x="153671" y="90047"/>
            <a:ext cx="493797" cy="446228"/>
            <a:chOff x="2679436" y="3270400"/>
            <a:chExt cx="752625" cy="689795"/>
          </a:xfrm>
        </p:grpSpPr>
        <p:sp>
          <p:nvSpPr>
            <p:cNvPr id="1631" name="Google Shape;1631;p45"/>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5"/>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5"/>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5"/>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5" name="Google Shape;1635;p45">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36" name="Google Shape;1636;p45"/>
          <p:cNvSpPr txBox="1">
            <a:spLocks noGrp="1"/>
          </p:cNvSpPr>
          <p:nvPr>
            <p:ph type="subTitle" idx="4294967295"/>
          </p:nvPr>
        </p:nvSpPr>
        <p:spPr>
          <a:xfrm>
            <a:off x="2026650" y="855125"/>
            <a:ext cx="50907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What can we do </a:t>
            </a:r>
            <a:endParaRPr>
              <a:solidFill>
                <a:schemeClr val="dk2"/>
              </a:solidFill>
            </a:endParaRPr>
          </a:p>
          <a:p>
            <a:pPr marL="0" lvl="0" indent="0" algn="ctr" rtl="0">
              <a:spcBef>
                <a:spcPts val="0"/>
              </a:spcBef>
              <a:spcAft>
                <a:spcPts val="0"/>
              </a:spcAft>
              <a:buNone/>
            </a:pPr>
            <a:r>
              <a:rPr lang="en">
                <a:solidFill>
                  <a:schemeClr val="dk2"/>
                </a:solidFill>
              </a:rPr>
              <a:t>(in our school or our community)  </a:t>
            </a:r>
            <a:endParaRPr>
              <a:solidFill>
                <a:schemeClr val="dk2"/>
              </a:solidFill>
            </a:endParaRPr>
          </a:p>
          <a:p>
            <a:pPr marL="0" lvl="0" indent="0" algn="ctr" rtl="0">
              <a:spcBef>
                <a:spcPts val="0"/>
              </a:spcBef>
              <a:spcAft>
                <a:spcPts val="0"/>
              </a:spcAft>
              <a:buNone/>
            </a:pPr>
            <a:r>
              <a:rPr lang="en">
                <a:solidFill>
                  <a:schemeClr val="dk2"/>
                </a:solidFill>
              </a:rPr>
              <a:t>to make this option easier? </a:t>
            </a:r>
            <a:endParaRPr/>
          </a:p>
        </p:txBody>
      </p:sp>
      <p:grpSp>
        <p:nvGrpSpPr>
          <p:cNvPr id="1637" name="Google Shape;1637;p45"/>
          <p:cNvGrpSpPr/>
          <p:nvPr/>
        </p:nvGrpSpPr>
        <p:grpSpPr>
          <a:xfrm>
            <a:off x="57693" y="694430"/>
            <a:ext cx="298747" cy="727291"/>
            <a:chOff x="1492740" y="972740"/>
            <a:chExt cx="640126" cy="1917962"/>
          </a:xfrm>
        </p:grpSpPr>
        <p:sp>
          <p:nvSpPr>
            <p:cNvPr id="1638" name="Google Shape;1638;p45"/>
            <p:cNvSpPr/>
            <p:nvPr/>
          </p:nvSpPr>
          <p:spPr>
            <a:xfrm>
              <a:off x="1597532" y="972740"/>
              <a:ext cx="486942" cy="503172"/>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5"/>
            <p:cNvGrpSpPr/>
            <p:nvPr/>
          </p:nvGrpSpPr>
          <p:grpSpPr>
            <a:xfrm>
              <a:off x="1492740" y="972740"/>
              <a:ext cx="640126" cy="1917962"/>
              <a:chOff x="2254575" y="1944800"/>
              <a:chExt cx="1035300" cy="3111050"/>
            </a:xfrm>
          </p:grpSpPr>
          <p:sp>
            <p:nvSpPr>
              <p:cNvPr id="1640" name="Google Shape;1640;p45"/>
              <p:cNvSpPr/>
              <p:nvPr/>
            </p:nvSpPr>
            <p:spPr>
              <a:xfrm>
                <a:off x="2254575" y="3735350"/>
                <a:ext cx="313375" cy="1320500"/>
              </a:xfrm>
              <a:custGeom>
                <a:avLst/>
                <a:gdLst/>
                <a:ahLst/>
                <a:cxnLst/>
                <a:rect l="l" t="t" r="r" b="b"/>
                <a:pathLst>
                  <a:path w="12535" h="52820" extrusionOk="0">
                    <a:moveTo>
                      <a:pt x="10000" y="1"/>
                    </a:moveTo>
                    <a:cubicBezTo>
                      <a:pt x="8335" y="1"/>
                      <a:pt x="6079" y="2092"/>
                      <a:pt x="3949" y="10883"/>
                    </a:cubicBezTo>
                    <a:cubicBezTo>
                      <a:pt x="1" y="27177"/>
                      <a:pt x="1374" y="52819"/>
                      <a:pt x="3739" y="52819"/>
                    </a:cubicBezTo>
                    <a:cubicBezTo>
                      <a:pt x="3808" y="52819"/>
                      <a:pt x="3878" y="52797"/>
                      <a:pt x="3949" y="52753"/>
                    </a:cubicBezTo>
                    <a:cubicBezTo>
                      <a:pt x="4579" y="52295"/>
                      <a:pt x="4979" y="51579"/>
                      <a:pt x="5208" y="50520"/>
                    </a:cubicBezTo>
                    <a:cubicBezTo>
                      <a:pt x="5867" y="47515"/>
                      <a:pt x="5294" y="41706"/>
                      <a:pt x="5981" y="32089"/>
                    </a:cubicBezTo>
                    <a:cubicBezTo>
                      <a:pt x="6410" y="25994"/>
                      <a:pt x="7841" y="19011"/>
                      <a:pt x="9272" y="13287"/>
                    </a:cubicBezTo>
                    <a:cubicBezTo>
                      <a:pt x="10904" y="6676"/>
                      <a:pt x="12535" y="1724"/>
                      <a:pt x="12535" y="1724"/>
                    </a:cubicBezTo>
                    <a:cubicBezTo>
                      <a:pt x="12535" y="1724"/>
                      <a:pt x="11511" y="1"/>
                      <a:pt x="10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5"/>
              <p:cNvSpPr/>
              <p:nvPr/>
            </p:nvSpPr>
            <p:spPr>
              <a:xfrm>
                <a:off x="2254575" y="3734975"/>
                <a:ext cx="313375" cy="1320875"/>
              </a:xfrm>
              <a:custGeom>
                <a:avLst/>
                <a:gdLst/>
                <a:ahLst/>
                <a:cxnLst/>
                <a:rect l="l" t="t" r="r" b="b"/>
                <a:pathLst>
                  <a:path w="12535" h="52835" extrusionOk="0">
                    <a:moveTo>
                      <a:pt x="10009" y="0"/>
                    </a:moveTo>
                    <a:cubicBezTo>
                      <a:pt x="8343" y="0"/>
                      <a:pt x="6083" y="2091"/>
                      <a:pt x="3949" y="10898"/>
                    </a:cubicBezTo>
                    <a:cubicBezTo>
                      <a:pt x="1" y="27219"/>
                      <a:pt x="1374" y="52834"/>
                      <a:pt x="3739" y="52834"/>
                    </a:cubicBezTo>
                    <a:cubicBezTo>
                      <a:pt x="3808" y="52834"/>
                      <a:pt x="3878" y="52812"/>
                      <a:pt x="3949" y="52768"/>
                    </a:cubicBezTo>
                    <a:cubicBezTo>
                      <a:pt x="4579" y="52338"/>
                      <a:pt x="4979" y="51623"/>
                      <a:pt x="5208" y="50535"/>
                    </a:cubicBezTo>
                    <a:lnTo>
                      <a:pt x="5208" y="50535"/>
                    </a:lnTo>
                    <a:cubicBezTo>
                      <a:pt x="5064" y="50580"/>
                      <a:pt x="4917" y="50606"/>
                      <a:pt x="4777" y="50606"/>
                    </a:cubicBezTo>
                    <a:cubicBezTo>
                      <a:pt x="4470" y="50606"/>
                      <a:pt x="4192" y="50486"/>
                      <a:pt x="4035" y="50192"/>
                    </a:cubicBezTo>
                    <a:cubicBezTo>
                      <a:pt x="3921" y="49963"/>
                      <a:pt x="3892" y="49677"/>
                      <a:pt x="3921" y="49419"/>
                    </a:cubicBezTo>
                    <a:cubicBezTo>
                      <a:pt x="3921" y="45355"/>
                      <a:pt x="3921" y="41263"/>
                      <a:pt x="3921" y="37199"/>
                    </a:cubicBezTo>
                    <a:cubicBezTo>
                      <a:pt x="3949" y="32505"/>
                      <a:pt x="3949" y="27754"/>
                      <a:pt x="4922" y="23175"/>
                    </a:cubicBezTo>
                    <a:cubicBezTo>
                      <a:pt x="5638" y="19598"/>
                      <a:pt x="7126" y="16221"/>
                      <a:pt x="9272" y="13273"/>
                    </a:cubicBezTo>
                    <a:cubicBezTo>
                      <a:pt x="10904" y="6662"/>
                      <a:pt x="12535" y="1711"/>
                      <a:pt x="12535" y="1711"/>
                    </a:cubicBezTo>
                    <a:cubicBezTo>
                      <a:pt x="12535" y="1711"/>
                      <a:pt x="11515" y="0"/>
                      <a:pt x="10009"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5"/>
              <p:cNvSpPr/>
              <p:nvPr/>
            </p:nvSpPr>
            <p:spPr>
              <a:xfrm>
                <a:off x="2781150" y="2633675"/>
                <a:ext cx="311975" cy="935175"/>
              </a:xfrm>
              <a:custGeom>
                <a:avLst/>
                <a:gdLst/>
                <a:ahLst/>
                <a:cxnLst/>
                <a:rect l="l" t="t" r="r" b="b"/>
                <a:pathLst>
                  <a:path w="12479" h="37407" extrusionOk="0">
                    <a:moveTo>
                      <a:pt x="6554" y="1"/>
                    </a:moveTo>
                    <a:lnTo>
                      <a:pt x="6554" y="1"/>
                    </a:lnTo>
                    <a:cubicBezTo>
                      <a:pt x="6554" y="1"/>
                      <a:pt x="11076" y="7642"/>
                      <a:pt x="9473" y="18947"/>
                    </a:cubicBezTo>
                    <a:cubicBezTo>
                      <a:pt x="7871" y="30223"/>
                      <a:pt x="0" y="37406"/>
                      <a:pt x="0" y="37406"/>
                    </a:cubicBezTo>
                    <a:cubicBezTo>
                      <a:pt x="9531" y="35031"/>
                      <a:pt x="12478" y="23726"/>
                      <a:pt x="12021" y="12851"/>
                    </a:cubicBezTo>
                    <a:cubicBezTo>
                      <a:pt x="11591" y="2004"/>
                      <a:pt x="7728" y="459"/>
                      <a:pt x="7728" y="459"/>
                    </a:cubicBezTo>
                    <a:lnTo>
                      <a:pt x="65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5"/>
              <p:cNvSpPr/>
              <p:nvPr/>
            </p:nvSpPr>
            <p:spPr>
              <a:xfrm>
                <a:off x="2388525" y="3424725"/>
                <a:ext cx="551475" cy="413250"/>
              </a:xfrm>
              <a:custGeom>
                <a:avLst/>
                <a:gdLst/>
                <a:ahLst/>
                <a:cxnLst/>
                <a:rect l="l" t="t" r="r" b="b"/>
                <a:pathLst>
                  <a:path w="22059" h="16530" extrusionOk="0">
                    <a:moveTo>
                      <a:pt x="20559" y="0"/>
                    </a:moveTo>
                    <a:cubicBezTo>
                      <a:pt x="11944" y="0"/>
                      <a:pt x="1" y="16530"/>
                      <a:pt x="4429" y="16530"/>
                    </a:cubicBezTo>
                    <a:cubicBezTo>
                      <a:pt x="4962" y="16530"/>
                      <a:pt x="5733" y="16290"/>
                      <a:pt x="6776" y="15752"/>
                    </a:cubicBezTo>
                    <a:cubicBezTo>
                      <a:pt x="16965" y="10486"/>
                      <a:pt x="22059" y="183"/>
                      <a:pt x="22059" y="183"/>
                    </a:cubicBezTo>
                    <a:cubicBezTo>
                      <a:pt x="21574" y="59"/>
                      <a:pt x="21072" y="0"/>
                      <a:pt x="20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5"/>
              <p:cNvSpPr/>
              <p:nvPr/>
            </p:nvSpPr>
            <p:spPr>
              <a:xfrm>
                <a:off x="2351150" y="2529000"/>
                <a:ext cx="761300" cy="1163550"/>
              </a:xfrm>
              <a:custGeom>
                <a:avLst/>
                <a:gdLst/>
                <a:ahLst/>
                <a:cxnLst/>
                <a:rect l="l" t="t" r="r" b="b"/>
                <a:pathLst>
                  <a:path w="30452" h="46542" extrusionOk="0">
                    <a:moveTo>
                      <a:pt x="16991" y="1"/>
                    </a:moveTo>
                    <a:cubicBezTo>
                      <a:pt x="11736" y="1"/>
                      <a:pt x="5509" y="3012"/>
                      <a:pt x="3807" y="9253"/>
                    </a:cubicBezTo>
                    <a:cubicBezTo>
                      <a:pt x="1059" y="19327"/>
                      <a:pt x="0" y="41507"/>
                      <a:pt x="258" y="45027"/>
                    </a:cubicBezTo>
                    <a:cubicBezTo>
                      <a:pt x="338" y="46015"/>
                      <a:pt x="1645" y="46542"/>
                      <a:pt x="3641" y="46542"/>
                    </a:cubicBezTo>
                    <a:cubicBezTo>
                      <a:pt x="8813" y="46542"/>
                      <a:pt x="18605" y="43002"/>
                      <a:pt x="23583" y="34782"/>
                    </a:cubicBezTo>
                    <a:cubicBezTo>
                      <a:pt x="30451" y="23420"/>
                      <a:pt x="27503" y="9196"/>
                      <a:pt x="24298" y="3358"/>
                    </a:cubicBezTo>
                    <a:cubicBezTo>
                      <a:pt x="23078" y="1136"/>
                      <a:pt x="20218" y="1"/>
                      <a:pt x="16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5"/>
              <p:cNvSpPr/>
              <p:nvPr/>
            </p:nvSpPr>
            <p:spPr>
              <a:xfrm>
                <a:off x="2423289" y="1944800"/>
                <a:ext cx="787550" cy="816175"/>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5"/>
              <p:cNvSpPr/>
              <p:nvPr/>
            </p:nvSpPr>
            <p:spPr>
              <a:xfrm>
                <a:off x="2616600" y="2044450"/>
                <a:ext cx="412475" cy="262800"/>
              </a:xfrm>
              <a:custGeom>
                <a:avLst/>
                <a:gdLst/>
                <a:ahLst/>
                <a:cxnLst/>
                <a:rect l="l" t="t" r="r" b="b"/>
                <a:pathLst>
                  <a:path w="16499" h="10512" extrusionOk="0">
                    <a:moveTo>
                      <a:pt x="9950" y="0"/>
                    </a:moveTo>
                    <a:cubicBezTo>
                      <a:pt x="9740" y="0"/>
                      <a:pt x="9524" y="6"/>
                      <a:pt x="9301" y="16"/>
                    </a:cubicBezTo>
                    <a:cubicBezTo>
                      <a:pt x="3835" y="245"/>
                      <a:pt x="401" y="3994"/>
                      <a:pt x="200" y="4624"/>
                    </a:cubicBezTo>
                    <a:cubicBezTo>
                      <a:pt x="0" y="5225"/>
                      <a:pt x="2089" y="8516"/>
                      <a:pt x="5724" y="9832"/>
                    </a:cubicBezTo>
                    <a:cubicBezTo>
                      <a:pt x="6990" y="10292"/>
                      <a:pt x="8264" y="10511"/>
                      <a:pt x="9465" y="10511"/>
                    </a:cubicBezTo>
                    <a:cubicBezTo>
                      <a:pt x="12908" y="10511"/>
                      <a:pt x="15759" y="8708"/>
                      <a:pt x="16141" y="5568"/>
                    </a:cubicBezTo>
                    <a:cubicBezTo>
                      <a:pt x="16498" y="2850"/>
                      <a:pt x="14906" y="0"/>
                      <a:pt x="9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5"/>
              <p:cNvSpPr/>
              <p:nvPr/>
            </p:nvSpPr>
            <p:spPr>
              <a:xfrm>
                <a:off x="2924250" y="2526075"/>
                <a:ext cx="59500" cy="132950"/>
              </a:xfrm>
              <a:custGeom>
                <a:avLst/>
                <a:gdLst/>
                <a:ahLst/>
                <a:cxnLst/>
                <a:rect l="l" t="t" r="r" b="b"/>
                <a:pathLst>
                  <a:path w="2380" h="5318" extrusionOk="0">
                    <a:moveTo>
                      <a:pt x="1808" y="1"/>
                    </a:moveTo>
                    <a:cubicBezTo>
                      <a:pt x="1489" y="1"/>
                      <a:pt x="1110" y="47"/>
                      <a:pt x="916" y="241"/>
                    </a:cubicBezTo>
                    <a:cubicBezTo>
                      <a:pt x="573" y="584"/>
                      <a:pt x="0" y="4133"/>
                      <a:pt x="716" y="4992"/>
                    </a:cubicBezTo>
                    <a:cubicBezTo>
                      <a:pt x="901" y="5214"/>
                      <a:pt x="1108" y="5318"/>
                      <a:pt x="1307" y="5318"/>
                    </a:cubicBezTo>
                    <a:cubicBezTo>
                      <a:pt x="1875" y="5318"/>
                      <a:pt x="2380" y="4474"/>
                      <a:pt x="2147" y="3160"/>
                    </a:cubicBezTo>
                    <a:cubicBezTo>
                      <a:pt x="1975" y="2130"/>
                      <a:pt x="2032" y="1042"/>
                      <a:pt x="2347" y="40"/>
                    </a:cubicBezTo>
                    <a:cubicBezTo>
                      <a:pt x="2347" y="40"/>
                      <a:pt x="2103"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5"/>
              <p:cNvSpPr/>
              <p:nvPr/>
            </p:nvSpPr>
            <p:spPr>
              <a:xfrm>
                <a:off x="2890625" y="2328875"/>
                <a:ext cx="262600" cy="214675"/>
              </a:xfrm>
              <a:custGeom>
                <a:avLst/>
                <a:gdLst/>
                <a:ahLst/>
                <a:cxnLst/>
                <a:rect l="l" t="t" r="r" b="b"/>
                <a:pathLst>
                  <a:path w="10504" h="8587" extrusionOk="0">
                    <a:moveTo>
                      <a:pt x="4837" y="1"/>
                    </a:moveTo>
                    <a:cubicBezTo>
                      <a:pt x="3692" y="602"/>
                      <a:pt x="2719" y="1489"/>
                      <a:pt x="2032" y="2605"/>
                    </a:cubicBezTo>
                    <a:cubicBezTo>
                      <a:pt x="945" y="4437"/>
                      <a:pt x="0" y="6612"/>
                      <a:pt x="2032" y="8587"/>
                    </a:cubicBezTo>
                    <a:cubicBezTo>
                      <a:pt x="2032" y="8587"/>
                      <a:pt x="7441" y="8129"/>
                      <a:pt x="10418" y="5839"/>
                    </a:cubicBezTo>
                    <a:cubicBezTo>
                      <a:pt x="10418" y="5839"/>
                      <a:pt x="10503" y="3779"/>
                      <a:pt x="7842" y="2405"/>
                    </a:cubicBezTo>
                    <a:cubicBezTo>
                      <a:pt x="5180" y="1003"/>
                      <a:pt x="4837" y="1"/>
                      <a:pt x="4837" y="1"/>
                    </a:cubicBezTo>
                    <a:close/>
                  </a:path>
                </a:pathLst>
              </a:custGeom>
              <a:solidFill>
                <a:srgbClr val="202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5"/>
              <p:cNvSpPr/>
              <p:nvPr/>
            </p:nvSpPr>
            <p:spPr>
              <a:xfrm>
                <a:off x="2821225" y="2327050"/>
                <a:ext cx="218225" cy="172750"/>
              </a:xfrm>
              <a:custGeom>
                <a:avLst/>
                <a:gdLst/>
                <a:ahLst/>
                <a:cxnLst/>
                <a:rect l="l" t="t" r="r" b="b"/>
                <a:pathLst>
                  <a:path w="8729" h="6910" extrusionOk="0">
                    <a:moveTo>
                      <a:pt x="3902" y="0"/>
                    </a:moveTo>
                    <a:cubicBezTo>
                      <a:pt x="3030" y="0"/>
                      <a:pt x="2221" y="123"/>
                      <a:pt x="1717" y="503"/>
                    </a:cubicBezTo>
                    <a:cubicBezTo>
                      <a:pt x="544" y="1362"/>
                      <a:pt x="0" y="3136"/>
                      <a:pt x="515" y="4853"/>
                    </a:cubicBezTo>
                    <a:cubicBezTo>
                      <a:pt x="947" y="6378"/>
                      <a:pt x="1808" y="6910"/>
                      <a:pt x="2797" y="6910"/>
                    </a:cubicBezTo>
                    <a:cubicBezTo>
                      <a:pt x="2921" y="6910"/>
                      <a:pt x="3048" y="6901"/>
                      <a:pt x="3177" y="6885"/>
                    </a:cubicBezTo>
                    <a:cubicBezTo>
                      <a:pt x="4350" y="6714"/>
                      <a:pt x="5552" y="5082"/>
                      <a:pt x="6182" y="4052"/>
                    </a:cubicBezTo>
                    <a:cubicBezTo>
                      <a:pt x="6783" y="2993"/>
                      <a:pt x="8271" y="1820"/>
                      <a:pt x="8500" y="1534"/>
                    </a:cubicBezTo>
                    <a:cubicBezTo>
                      <a:pt x="8729" y="1247"/>
                      <a:pt x="7985" y="446"/>
                      <a:pt x="7155" y="332"/>
                    </a:cubicBezTo>
                    <a:cubicBezTo>
                      <a:pt x="6338" y="217"/>
                      <a:pt x="5064" y="0"/>
                      <a:pt x="3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5"/>
              <p:cNvSpPr/>
              <p:nvPr/>
            </p:nvSpPr>
            <p:spPr>
              <a:xfrm>
                <a:off x="3005100" y="2175775"/>
                <a:ext cx="284775" cy="437175"/>
              </a:xfrm>
              <a:custGeom>
                <a:avLst/>
                <a:gdLst/>
                <a:ahLst/>
                <a:cxnLst/>
                <a:rect l="l" t="t" r="r" b="b"/>
                <a:pathLst>
                  <a:path w="11391" h="17487" extrusionOk="0">
                    <a:moveTo>
                      <a:pt x="7470" y="0"/>
                    </a:moveTo>
                    <a:cubicBezTo>
                      <a:pt x="4780" y="1574"/>
                      <a:pt x="4551" y="3263"/>
                      <a:pt x="2919" y="4522"/>
                    </a:cubicBezTo>
                    <a:cubicBezTo>
                      <a:pt x="1288" y="5781"/>
                      <a:pt x="0" y="5867"/>
                      <a:pt x="172" y="6440"/>
                    </a:cubicBezTo>
                    <a:cubicBezTo>
                      <a:pt x="830" y="8386"/>
                      <a:pt x="5495" y="9044"/>
                      <a:pt x="5667" y="12307"/>
                    </a:cubicBezTo>
                    <a:cubicBezTo>
                      <a:pt x="5867" y="15598"/>
                      <a:pt x="1861" y="17487"/>
                      <a:pt x="1861" y="17487"/>
                    </a:cubicBezTo>
                    <a:cubicBezTo>
                      <a:pt x="4350" y="17401"/>
                      <a:pt x="6726" y="16313"/>
                      <a:pt x="8414" y="14453"/>
                    </a:cubicBezTo>
                    <a:cubicBezTo>
                      <a:pt x="10389" y="12278"/>
                      <a:pt x="11391" y="9388"/>
                      <a:pt x="11133" y="6468"/>
                    </a:cubicBezTo>
                    <a:cubicBezTo>
                      <a:pt x="10933" y="4322"/>
                      <a:pt x="10017" y="2347"/>
                      <a:pt x="8500" y="830"/>
                    </a:cubicBezTo>
                    <a:cubicBezTo>
                      <a:pt x="8185" y="516"/>
                      <a:pt x="7842" y="229"/>
                      <a:pt x="7470" y="0"/>
                    </a:cubicBezTo>
                    <a:close/>
                  </a:path>
                </a:pathLst>
              </a:custGeom>
              <a:solidFill>
                <a:srgbClr val="2C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5"/>
              <p:cNvSpPr/>
              <p:nvPr/>
            </p:nvSpPr>
            <p:spPr>
              <a:xfrm>
                <a:off x="2263850" y="3551500"/>
                <a:ext cx="436250" cy="789075"/>
              </a:xfrm>
              <a:custGeom>
                <a:avLst/>
                <a:gdLst/>
                <a:ahLst/>
                <a:cxnLst/>
                <a:rect l="l" t="t" r="r" b="b"/>
                <a:pathLst>
                  <a:path w="17450" h="31563" extrusionOk="0">
                    <a:moveTo>
                      <a:pt x="15105" y="1"/>
                    </a:moveTo>
                    <a:cubicBezTo>
                      <a:pt x="11628" y="1"/>
                      <a:pt x="4851" y="3967"/>
                      <a:pt x="2777" y="7934"/>
                    </a:cubicBezTo>
                    <a:cubicBezTo>
                      <a:pt x="2777" y="7934"/>
                      <a:pt x="344" y="16262"/>
                      <a:pt x="172" y="22959"/>
                    </a:cubicBezTo>
                    <a:cubicBezTo>
                      <a:pt x="1" y="29684"/>
                      <a:pt x="87" y="30371"/>
                      <a:pt x="745" y="31430"/>
                    </a:cubicBezTo>
                    <a:cubicBezTo>
                      <a:pt x="799" y="31520"/>
                      <a:pt x="850" y="31562"/>
                      <a:pt x="903" y="31562"/>
                    </a:cubicBezTo>
                    <a:cubicBezTo>
                      <a:pt x="1350" y="31562"/>
                      <a:pt x="1812" y="28426"/>
                      <a:pt x="3607" y="24991"/>
                    </a:cubicBezTo>
                    <a:cubicBezTo>
                      <a:pt x="4151" y="23960"/>
                      <a:pt x="4752" y="22987"/>
                      <a:pt x="5467" y="22072"/>
                    </a:cubicBezTo>
                    <a:cubicBezTo>
                      <a:pt x="8443" y="18237"/>
                      <a:pt x="13566" y="11540"/>
                      <a:pt x="15970" y="6073"/>
                    </a:cubicBezTo>
                    <a:cubicBezTo>
                      <a:pt x="16485" y="4900"/>
                      <a:pt x="16886" y="3669"/>
                      <a:pt x="17144" y="2410"/>
                    </a:cubicBezTo>
                    <a:cubicBezTo>
                      <a:pt x="17449" y="705"/>
                      <a:pt x="16570" y="1"/>
                      <a:pt x="15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5"/>
              <p:cNvSpPr/>
              <p:nvPr/>
            </p:nvSpPr>
            <p:spPr>
              <a:xfrm>
                <a:off x="2263150" y="3551500"/>
                <a:ext cx="436950" cy="789075"/>
              </a:xfrm>
              <a:custGeom>
                <a:avLst/>
                <a:gdLst/>
                <a:ahLst/>
                <a:cxnLst/>
                <a:rect l="l" t="t" r="r" b="b"/>
                <a:pathLst>
                  <a:path w="17478" h="31563" extrusionOk="0">
                    <a:moveTo>
                      <a:pt x="15132" y="1"/>
                    </a:moveTo>
                    <a:cubicBezTo>
                      <a:pt x="11653" y="1"/>
                      <a:pt x="4870" y="3967"/>
                      <a:pt x="2776" y="7934"/>
                    </a:cubicBezTo>
                    <a:cubicBezTo>
                      <a:pt x="2776" y="7934"/>
                      <a:pt x="344" y="16262"/>
                      <a:pt x="172" y="22959"/>
                    </a:cubicBezTo>
                    <a:cubicBezTo>
                      <a:pt x="0" y="29684"/>
                      <a:pt x="115" y="30371"/>
                      <a:pt x="744" y="31430"/>
                    </a:cubicBezTo>
                    <a:cubicBezTo>
                      <a:pt x="801" y="31520"/>
                      <a:pt x="855" y="31562"/>
                      <a:pt x="909" y="31562"/>
                    </a:cubicBezTo>
                    <a:cubicBezTo>
                      <a:pt x="1372" y="31562"/>
                      <a:pt x="1812" y="28426"/>
                      <a:pt x="3606" y="24991"/>
                    </a:cubicBezTo>
                    <a:cubicBezTo>
                      <a:pt x="3520" y="24934"/>
                      <a:pt x="3434" y="24876"/>
                      <a:pt x="3349" y="24790"/>
                    </a:cubicBezTo>
                    <a:cubicBezTo>
                      <a:pt x="2662" y="24247"/>
                      <a:pt x="2604" y="23245"/>
                      <a:pt x="2633" y="22358"/>
                    </a:cubicBezTo>
                    <a:cubicBezTo>
                      <a:pt x="2776" y="18151"/>
                      <a:pt x="3806" y="13514"/>
                      <a:pt x="7269" y="11139"/>
                    </a:cubicBezTo>
                    <a:cubicBezTo>
                      <a:pt x="8729" y="10166"/>
                      <a:pt x="10475" y="9679"/>
                      <a:pt x="12049" y="8907"/>
                    </a:cubicBezTo>
                    <a:cubicBezTo>
                      <a:pt x="13508" y="8220"/>
                      <a:pt x="14854" y="7247"/>
                      <a:pt x="15998" y="6073"/>
                    </a:cubicBezTo>
                    <a:cubicBezTo>
                      <a:pt x="16513" y="4900"/>
                      <a:pt x="16914" y="3669"/>
                      <a:pt x="17172" y="2410"/>
                    </a:cubicBezTo>
                    <a:cubicBezTo>
                      <a:pt x="17477" y="705"/>
                      <a:pt x="16598" y="1"/>
                      <a:pt x="15132"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5"/>
              <p:cNvSpPr/>
              <p:nvPr/>
            </p:nvSpPr>
            <p:spPr>
              <a:xfrm>
                <a:off x="2263750" y="2971375"/>
                <a:ext cx="652650" cy="836775"/>
              </a:xfrm>
              <a:custGeom>
                <a:avLst/>
                <a:gdLst/>
                <a:ahLst/>
                <a:cxnLst/>
                <a:rect l="l" t="t" r="r" b="b"/>
                <a:pathLst>
                  <a:path w="26106" h="33471" extrusionOk="0">
                    <a:moveTo>
                      <a:pt x="25848" y="1"/>
                    </a:moveTo>
                    <a:lnTo>
                      <a:pt x="2981" y="16428"/>
                    </a:lnTo>
                    <a:cubicBezTo>
                      <a:pt x="2981" y="16428"/>
                      <a:pt x="2724" y="21465"/>
                      <a:pt x="1836" y="26846"/>
                    </a:cubicBezTo>
                    <a:cubicBezTo>
                      <a:pt x="996" y="31944"/>
                      <a:pt x="1" y="33471"/>
                      <a:pt x="1555" y="33471"/>
                    </a:cubicBezTo>
                    <a:cubicBezTo>
                      <a:pt x="1641" y="33471"/>
                      <a:pt x="1734" y="33466"/>
                      <a:pt x="1836" y="33457"/>
                    </a:cubicBezTo>
                    <a:cubicBezTo>
                      <a:pt x="3725" y="33285"/>
                      <a:pt x="5729" y="30738"/>
                      <a:pt x="5872" y="30566"/>
                    </a:cubicBezTo>
                    <a:lnTo>
                      <a:pt x="5872" y="30566"/>
                    </a:lnTo>
                    <a:cubicBezTo>
                      <a:pt x="5757" y="30738"/>
                      <a:pt x="4727" y="32427"/>
                      <a:pt x="5442" y="32656"/>
                    </a:cubicBezTo>
                    <a:cubicBezTo>
                      <a:pt x="5486" y="32670"/>
                      <a:pt x="5537" y="32678"/>
                      <a:pt x="5595" y="32678"/>
                    </a:cubicBezTo>
                    <a:cubicBezTo>
                      <a:pt x="6544" y="32678"/>
                      <a:pt x="9416" y="30772"/>
                      <a:pt x="11195" y="28992"/>
                    </a:cubicBezTo>
                    <a:lnTo>
                      <a:pt x="11195" y="28992"/>
                    </a:lnTo>
                    <a:cubicBezTo>
                      <a:pt x="10851" y="29422"/>
                      <a:pt x="10479" y="30023"/>
                      <a:pt x="10851" y="30280"/>
                    </a:cubicBezTo>
                    <a:cubicBezTo>
                      <a:pt x="10892" y="30309"/>
                      <a:pt x="10956" y="30324"/>
                      <a:pt x="11043" y="30324"/>
                    </a:cubicBezTo>
                    <a:cubicBezTo>
                      <a:pt x="11380" y="30324"/>
                      <a:pt x="12051" y="30095"/>
                      <a:pt x="12941" y="29593"/>
                    </a:cubicBezTo>
                    <a:cubicBezTo>
                      <a:pt x="15144" y="28305"/>
                      <a:pt x="18693" y="25272"/>
                      <a:pt x="21698" y="19863"/>
                    </a:cubicBezTo>
                    <a:cubicBezTo>
                      <a:pt x="22499" y="18403"/>
                      <a:pt x="23158" y="16886"/>
                      <a:pt x="23673" y="15312"/>
                    </a:cubicBezTo>
                    <a:cubicBezTo>
                      <a:pt x="26105" y="7957"/>
                      <a:pt x="25848" y="1"/>
                      <a:pt x="25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5"/>
              <p:cNvSpPr/>
              <p:nvPr/>
            </p:nvSpPr>
            <p:spPr>
              <a:xfrm>
                <a:off x="2264825" y="2970675"/>
                <a:ext cx="651575" cy="836875"/>
              </a:xfrm>
              <a:custGeom>
                <a:avLst/>
                <a:gdLst/>
                <a:ahLst/>
                <a:cxnLst/>
                <a:rect l="l" t="t" r="r" b="b"/>
                <a:pathLst>
                  <a:path w="26063" h="33475" extrusionOk="0">
                    <a:moveTo>
                      <a:pt x="25834" y="0"/>
                    </a:moveTo>
                    <a:lnTo>
                      <a:pt x="2967" y="16428"/>
                    </a:lnTo>
                    <a:cubicBezTo>
                      <a:pt x="2967" y="16428"/>
                      <a:pt x="2709" y="21465"/>
                      <a:pt x="1822" y="26845"/>
                    </a:cubicBezTo>
                    <a:cubicBezTo>
                      <a:pt x="987" y="31909"/>
                      <a:pt x="0" y="33474"/>
                      <a:pt x="1509" y="33474"/>
                    </a:cubicBezTo>
                    <a:cubicBezTo>
                      <a:pt x="1603" y="33474"/>
                      <a:pt x="1707" y="33468"/>
                      <a:pt x="1822" y="33456"/>
                    </a:cubicBezTo>
                    <a:cubicBezTo>
                      <a:pt x="3682" y="33313"/>
                      <a:pt x="5686" y="30766"/>
                      <a:pt x="5829" y="30566"/>
                    </a:cubicBezTo>
                    <a:lnTo>
                      <a:pt x="5829" y="30566"/>
                    </a:lnTo>
                    <a:cubicBezTo>
                      <a:pt x="5743" y="30737"/>
                      <a:pt x="4713" y="32426"/>
                      <a:pt x="5428" y="32684"/>
                    </a:cubicBezTo>
                    <a:cubicBezTo>
                      <a:pt x="5465" y="32695"/>
                      <a:pt x="5509" y="32701"/>
                      <a:pt x="5559" y="32701"/>
                    </a:cubicBezTo>
                    <a:cubicBezTo>
                      <a:pt x="6468" y="32701"/>
                      <a:pt x="9390" y="30782"/>
                      <a:pt x="11180" y="28992"/>
                    </a:cubicBezTo>
                    <a:lnTo>
                      <a:pt x="11180" y="28992"/>
                    </a:lnTo>
                    <a:cubicBezTo>
                      <a:pt x="10837" y="29450"/>
                      <a:pt x="10465" y="30022"/>
                      <a:pt x="10837" y="30280"/>
                    </a:cubicBezTo>
                    <a:cubicBezTo>
                      <a:pt x="10880" y="30316"/>
                      <a:pt x="10949" y="30335"/>
                      <a:pt x="11042" y="30335"/>
                    </a:cubicBezTo>
                    <a:cubicBezTo>
                      <a:pt x="11384" y="30335"/>
                      <a:pt x="12049" y="30087"/>
                      <a:pt x="12926" y="29593"/>
                    </a:cubicBezTo>
                    <a:cubicBezTo>
                      <a:pt x="12554" y="29535"/>
                      <a:pt x="12211" y="29364"/>
                      <a:pt x="12010" y="29078"/>
                    </a:cubicBezTo>
                    <a:cubicBezTo>
                      <a:pt x="11610" y="28534"/>
                      <a:pt x="11638" y="27790"/>
                      <a:pt x="12068" y="27275"/>
                    </a:cubicBezTo>
                    <a:lnTo>
                      <a:pt x="12068" y="27275"/>
                    </a:lnTo>
                    <a:lnTo>
                      <a:pt x="9149" y="29535"/>
                    </a:lnTo>
                    <a:cubicBezTo>
                      <a:pt x="8920" y="29764"/>
                      <a:pt x="8605" y="29907"/>
                      <a:pt x="8290" y="29993"/>
                    </a:cubicBezTo>
                    <a:cubicBezTo>
                      <a:pt x="8252" y="29998"/>
                      <a:pt x="8214" y="30000"/>
                      <a:pt x="8178" y="30000"/>
                    </a:cubicBezTo>
                    <a:cubicBezTo>
                      <a:pt x="7233" y="30000"/>
                      <a:pt x="6895" y="28610"/>
                      <a:pt x="7088" y="27618"/>
                    </a:cubicBezTo>
                    <a:cubicBezTo>
                      <a:pt x="7431" y="25758"/>
                      <a:pt x="8376" y="24041"/>
                      <a:pt x="9750" y="22724"/>
                    </a:cubicBezTo>
                    <a:cubicBezTo>
                      <a:pt x="10923" y="21608"/>
                      <a:pt x="12468" y="20721"/>
                      <a:pt x="12955" y="19147"/>
                    </a:cubicBezTo>
                    <a:cubicBezTo>
                      <a:pt x="13285" y="19281"/>
                      <a:pt x="13625" y="19345"/>
                      <a:pt x="13961" y="19345"/>
                    </a:cubicBezTo>
                    <a:cubicBezTo>
                      <a:pt x="15052" y="19345"/>
                      <a:pt x="16088" y="18674"/>
                      <a:pt x="16504" y="17601"/>
                    </a:cubicBezTo>
                    <a:cubicBezTo>
                      <a:pt x="16786" y="17669"/>
                      <a:pt x="17069" y="17702"/>
                      <a:pt x="17347" y="17702"/>
                    </a:cubicBezTo>
                    <a:cubicBezTo>
                      <a:pt x="18822" y="17702"/>
                      <a:pt x="20181" y="16784"/>
                      <a:pt x="20711" y="15340"/>
                    </a:cubicBezTo>
                    <a:lnTo>
                      <a:pt x="20711" y="15340"/>
                    </a:lnTo>
                    <a:cubicBezTo>
                      <a:pt x="20598" y="15699"/>
                      <a:pt x="20907" y="15819"/>
                      <a:pt x="21359" y="15819"/>
                    </a:cubicBezTo>
                    <a:cubicBezTo>
                      <a:pt x="22171" y="15819"/>
                      <a:pt x="23444" y="15432"/>
                      <a:pt x="23573" y="15340"/>
                    </a:cubicBezTo>
                    <a:lnTo>
                      <a:pt x="23630" y="15340"/>
                    </a:lnTo>
                    <a:cubicBezTo>
                      <a:pt x="26062" y="7985"/>
                      <a:pt x="25834" y="1"/>
                      <a:pt x="25834"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5"/>
              <p:cNvSpPr/>
              <p:nvPr/>
            </p:nvSpPr>
            <p:spPr>
              <a:xfrm>
                <a:off x="2306650" y="2677075"/>
                <a:ext cx="643375" cy="853875"/>
              </a:xfrm>
              <a:custGeom>
                <a:avLst/>
                <a:gdLst/>
                <a:ahLst/>
                <a:cxnLst/>
                <a:rect l="l" t="t" r="r" b="b"/>
                <a:pathLst>
                  <a:path w="25735" h="34155" extrusionOk="0">
                    <a:moveTo>
                      <a:pt x="17912" y="0"/>
                    </a:moveTo>
                    <a:cubicBezTo>
                      <a:pt x="14607" y="0"/>
                      <a:pt x="8543" y="1610"/>
                      <a:pt x="4728" y="10914"/>
                    </a:cubicBezTo>
                    <a:cubicBezTo>
                      <a:pt x="1" y="22400"/>
                      <a:pt x="461" y="34155"/>
                      <a:pt x="2670" y="34155"/>
                    </a:cubicBezTo>
                    <a:cubicBezTo>
                      <a:pt x="2735" y="34155"/>
                      <a:pt x="2801" y="34145"/>
                      <a:pt x="2868" y="34125"/>
                    </a:cubicBezTo>
                    <a:cubicBezTo>
                      <a:pt x="5100" y="33466"/>
                      <a:pt x="6073" y="29717"/>
                      <a:pt x="6216" y="29231"/>
                    </a:cubicBezTo>
                    <a:lnTo>
                      <a:pt x="6216" y="29231"/>
                    </a:lnTo>
                    <a:cubicBezTo>
                      <a:pt x="6141" y="29610"/>
                      <a:pt x="5775" y="31971"/>
                      <a:pt x="7165" y="31971"/>
                    </a:cubicBezTo>
                    <a:cubicBezTo>
                      <a:pt x="7350" y="31971"/>
                      <a:pt x="7566" y="31929"/>
                      <a:pt x="7819" y="31835"/>
                    </a:cubicBezTo>
                    <a:cubicBezTo>
                      <a:pt x="8162" y="31663"/>
                      <a:pt x="8477" y="31463"/>
                      <a:pt x="8763" y="31177"/>
                    </a:cubicBezTo>
                    <a:cubicBezTo>
                      <a:pt x="10480" y="29546"/>
                      <a:pt x="11511" y="25740"/>
                      <a:pt x="11511" y="25739"/>
                    </a:cubicBezTo>
                    <a:lnTo>
                      <a:pt x="11511" y="25739"/>
                    </a:lnTo>
                    <a:cubicBezTo>
                      <a:pt x="11511" y="25740"/>
                      <a:pt x="10966" y="29661"/>
                      <a:pt x="12275" y="29661"/>
                    </a:cubicBezTo>
                    <a:cubicBezTo>
                      <a:pt x="12340" y="29661"/>
                      <a:pt x="12409" y="29652"/>
                      <a:pt x="12484" y="29631"/>
                    </a:cubicBezTo>
                    <a:cubicBezTo>
                      <a:pt x="14086" y="29174"/>
                      <a:pt x="16032" y="23967"/>
                      <a:pt x="16033" y="23965"/>
                    </a:cubicBezTo>
                    <a:lnTo>
                      <a:pt x="16033" y="23965"/>
                    </a:lnTo>
                    <a:cubicBezTo>
                      <a:pt x="16032" y="23966"/>
                      <a:pt x="14715" y="28030"/>
                      <a:pt x="16492" y="28030"/>
                    </a:cubicBezTo>
                    <a:cubicBezTo>
                      <a:pt x="16510" y="28030"/>
                      <a:pt x="16529" y="28030"/>
                      <a:pt x="16548" y="28029"/>
                    </a:cubicBezTo>
                    <a:cubicBezTo>
                      <a:pt x="18007" y="27971"/>
                      <a:pt x="19066" y="24966"/>
                      <a:pt x="19467" y="23679"/>
                    </a:cubicBezTo>
                    <a:lnTo>
                      <a:pt x="19467" y="23679"/>
                    </a:lnTo>
                    <a:cubicBezTo>
                      <a:pt x="19274" y="24506"/>
                      <a:pt x="19081" y="25917"/>
                      <a:pt x="20116" y="25917"/>
                    </a:cubicBezTo>
                    <a:cubicBezTo>
                      <a:pt x="20156" y="25917"/>
                      <a:pt x="20197" y="25915"/>
                      <a:pt x="20240" y="25911"/>
                    </a:cubicBezTo>
                    <a:cubicBezTo>
                      <a:pt x="21900" y="25739"/>
                      <a:pt x="22901" y="22019"/>
                      <a:pt x="24304" y="17182"/>
                    </a:cubicBezTo>
                    <a:cubicBezTo>
                      <a:pt x="25735" y="12317"/>
                      <a:pt x="25334" y="1756"/>
                      <a:pt x="19896" y="211"/>
                    </a:cubicBezTo>
                    <a:lnTo>
                      <a:pt x="19696" y="182"/>
                    </a:lnTo>
                    <a:cubicBezTo>
                      <a:pt x="19289" y="86"/>
                      <a:pt x="18674" y="0"/>
                      <a:pt x="17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5"/>
              <p:cNvSpPr/>
              <p:nvPr/>
            </p:nvSpPr>
            <p:spPr>
              <a:xfrm>
                <a:off x="2837675" y="2132825"/>
                <a:ext cx="32925" cy="81625"/>
              </a:xfrm>
              <a:custGeom>
                <a:avLst/>
                <a:gdLst/>
                <a:ahLst/>
                <a:cxnLst/>
                <a:rect l="l" t="t" r="r" b="b"/>
                <a:pathLst>
                  <a:path w="1317" h="3265" extrusionOk="0">
                    <a:moveTo>
                      <a:pt x="840" y="0"/>
                    </a:moveTo>
                    <a:cubicBezTo>
                      <a:pt x="532" y="0"/>
                      <a:pt x="227" y="678"/>
                      <a:pt x="115" y="1575"/>
                    </a:cubicBezTo>
                    <a:cubicBezTo>
                      <a:pt x="0" y="2463"/>
                      <a:pt x="172" y="3235"/>
                      <a:pt x="458" y="3264"/>
                    </a:cubicBezTo>
                    <a:cubicBezTo>
                      <a:pt x="465" y="3264"/>
                      <a:pt x="471" y="3265"/>
                      <a:pt x="477" y="3265"/>
                    </a:cubicBezTo>
                    <a:cubicBezTo>
                      <a:pt x="787" y="3265"/>
                      <a:pt x="1119" y="2587"/>
                      <a:pt x="1231" y="1690"/>
                    </a:cubicBezTo>
                    <a:cubicBezTo>
                      <a:pt x="1317" y="803"/>
                      <a:pt x="1174" y="30"/>
                      <a:pt x="859" y="1"/>
                    </a:cubicBezTo>
                    <a:cubicBezTo>
                      <a:pt x="853" y="1"/>
                      <a:pt x="846" y="0"/>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57" name="Google Shape;1657;p45"/>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graphicFrame>
        <p:nvGraphicFramePr>
          <p:cNvPr id="1658" name="Google Shape;1658;p45"/>
          <p:cNvGraphicFramePr/>
          <p:nvPr/>
        </p:nvGraphicFramePr>
        <p:xfrm>
          <a:off x="57700" y="1743225"/>
          <a:ext cx="8914450" cy="3070870"/>
        </p:xfrm>
        <a:graphic>
          <a:graphicData uri="http://schemas.openxmlformats.org/drawingml/2006/table">
            <a:tbl>
              <a:tblPr>
                <a:noFill/>
                <a:tableStyleId>{745C7142-A317-4AEE-896A-2628FF97409D}</a:tableStyleId>
              </a:tblPr>
              <a:tblGrid>
                <a:gridCol w="4860150">
                  <a:extLst>
                    <a:ext uri="{9D8B030D-6E8A-4147-A177-3AD203B41FA5}">
                      <a16:colId xmlns:a16="http://schemas.microsoft.com/office/drawing/2014/main" val="20000"/>
                    </a:ext>
                  </a:extLst>
                </a:gridCol>
                <a:gridCol w="4054300">
                  <a:extLst>
                    <a:ext uri="{9D8B030D-6E8A-4147-A177-3AD203B41FA5}">
                      <a16:colId xmlns:a16="http://schemas.microsoft.com/office/drawing/2014/main" val="20001"/>
                    </a:ext>
                  </a:extLst>
                </a:gridCol>
              </a:tblGrid>
              <a:tr h="4887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Switch to sustainable (electric) transport. </a:t>
                      </a:r>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i="1">
                          <a:solidFill>
                            <a:schemeClr val="dk2"/>
                          </a:solidFill>
                          <a:latin typeface="Nunito"/>
                          <a:ea typeface="Nunito"/>
                          <a:cs typeface="Nunito"/>
                          <a:sym typeface="Nunito"/>
                        </a:rPr>
                        <a:t>Fundraise to have more charging ports installed for cars in all parking lots. </a:t>
                      </a: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extLst>
                  <a:ext uri="{0D108BD9-81ED-4DB2-BD59-A6C34878D82A}">
                    <a16:rowId xmlns:a16="http://schemas.microsoft.com/office/drawing/2014/main" val="10000"/>
                  </a:ext>
                </a:extLst>
              </a:tr>
              <a:tr h="4887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Stay away from fossil fuels (coal, oil and gas)</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4887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Reduce how much people can shop</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extLst>
                  <a:ext uri="{0D108BD9-81ED-4DB2-BD59-A6C34878D82A}">
                    <a16:rowId xmlns:a16="http://schemas.microsoft.com/office/drawing/2014/main" val="10002"/>
                  </a:ext>
                </a:extLst>
              </a:tr>
              <a:tr h="5065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Reduce plastic</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4887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Invest in renewable (solar, wind, wave) energy. </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ECF0F3"/>
                    </a:solidFill>
                  </a:tcPr>
                </a:tc>
                <a:extLst>
                  <a:ext uri="{0D108BD9-81ED-4DB2-BD59-A6C34878D82A}">
                    <a16:rowId xmlns:a16="http://schemas.microsoft.com/office/drawing/2014/main" val="10004"/>
                  </a:ext>
                </a:extLst>
              </a:tr>
              <a:tr h="48870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Improve farming and encourage vegan diets. </a:t>
                      </a:r>
                      <a:endParaRPr b="1">
                        <a:solidFill>
                          <a:schemeClr val="dk2"/>
                        </a:solidFill>
                        <a:latin typeface="Nunito"/>
                        <a:ea typeface="Nunito"/>
                        <a:cs typeface="Nunito"/>
                        <a:sym typeface="Nunito"/>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i="1">
                        <a:solidFill>
                          <a:schemeClr val="dk2"/>
                        </a:solidFill>
                        <a:latin typeface="Nunito"/>
                        <a:ea typeface="Nunito"/>
                        <a:cs typeface="Nunito"/>
                        <a:sym typeface="Nunito"/>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6"/>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6"/>
          <p:cNvSpPr/>
          <p:nvPr/>
        </p:nvSpPr>
        <p:spPr>
          <a:xfrm rot="10800000">
            <a:off x="4299326" y="1295682"/>
            <a:ext cx="4842499" cy="3795468"/>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6"/>
          <p:cNvSpPr/>
          <p:nvPr/>
        </p:nvSpPr>
        <p:spPr>
          <a:xfrm rot="10800000">
            <a:off x="1011396" y="983535"/>
            <a:ext cx="3505179" cy="2727815"/>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6"/>
          <p:cNvSpPr txBox="1">
            <a:spLocks noGrp="1"/>
          </p:cNvSpPr>
          <p:nvPr>
            <p:ph type="title" idx="2"/>
          </p:nvPr>
        </p:nvSpPr>
        <p:spPr>
          <a:xfrm>
            <a:off x="4595650" y="2015525"/>
            <a:ext cx="1941600" cy="30276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a:t>Low cost = community is more likely to start this solution</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High cost = community is less likely to start this solution</a:t>
            </a:r>
            <a:endParaRPr sz="2400"/>
          </a:p>
        </p:txBody>
      </p:sp>
      <p:sp>
        <p:nvSpPr>
          <p:cNvPr id="1667" name="Google Shape;1667;p46"/>
          <p:cNvSpPr txBox="1">
            <a:spLocks noGrp="1"/>
          </p:cNvSpPr>
          <p:nvPr>
            <p:ph type="title"/>
          </p:nvPr>
        </p:nvSpPr>
        <p:spPr>
          <a:xfrm>
            <a:off x="4447475" y="1344675"/>
            <a:ext cx="4546200" cy="5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Solution</a:t>
            </a:r>
            <a:endParaRPr/>
          </a:p>
        </p:txBody>
      </p:sp>
      <p:sp>
        <p:nvSpPr>
          <p:cNvPr id="1668" name="Google Shape;1668;p46"/>
          <p:cNvSpPr/>
          <p:nvPr/>
        </p:nvSpPr>
        <p:spPr>
          <a:xfrm rot="10800000">
            <a:off x="1450472" y="433253"/>
            <a:ext cx="3221878" cy="6379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6"/>
          <p:cNvSpPr txBox="1"/>
          <p:nvPr/>
        </p:nvSpPr>
        <p:spPr>
          <a:xfrm>
            <a:off x="1505100" y="499775"/>
            <a:ext cx="3245700" cy="48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Select the best solution</a:t>
            </a:r>
            <a:endParaRPr sz="2000">
              <a:solidFill>
                <a:schemeClr val="accent6"/>
              </a:solidFill>
              <a:latin typeface="Nunito"/>
              <a:ea typeface="Nunito"/>
              <a:cs typeface="Nunito"/>
              <a:sym typeface="Nunito"/>
            </a:endParaRPr>
          </a:p>
        </p:txBody>
      </p:sp>
      <p:sp>
        <p:nvSpPr>
          <p:cNvPr id="1670" name="Google Shape;1670;p46"/>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1" name="Google Shape;1671;p46"/>
          <p:cNvGrpSpPr/>
          <p:nvPr/>
        </p:nvGrpSpPr>
        <p:grpSpPr>
          <a:xfrm>
            <a:off x="153671" y="90047"/>
            <a:ext cx="493797" cy="446228"/>
            <a:chOff x="2679436" y="3270400"/>
            <a:chExt cx="752625" cy="689795"/>
          </a:xfrm>
        </p:grpSpPr>
        <p:sp>
          <p:nvSpPr>
            <p:cNvPr id="1672" name="Google Shape;1672;p46"/>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6"/>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6"/>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6"/>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6" name="Google Shape;1676;p46">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77" name="Google Shape;1677;p46"/>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Your best policy should rate highly in both:</a:t>
            </a:r>
            <a:endParaRPr>
              <a:solidFill>
                <a:schemeClr val="dk2"/>
              </a:solidFill>
            </a:endParaRPr>
          </a:p>
          <a:p>
            <a:pPr marL="0" lvl="0" indent="0" algn="ctr" rtl="0">
              <a:spcBef>
                <a:spcPts val="1600"/>
              </a:spcBef>
              <a:spcAft>
                <a:spcPts val="1600"/>
              </a:spcAft>
              <a:buNone/>
            </a:pPr>
            <a:r>
              <a:rPr lang="en">
                <a:solidFill>
                  <a:schemeClr val="dk2"/>
                </a:solidFill>
              </a:rPr>
              <a:t> </a:t>
            </a:r>
            <a:r>
              <a:rPr lang="en"/>
              <a:t> Cost is low and Effectiveness</a:t>
            </a:r>
            <a:endParaRPr/>
          </a:p>
        </p:txBody>
      </p:sp>
      <p:sp>
        <p:nvSpPr>
          <p:cNvPr id="1678" name="Google Shape;1678;p46"/>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a:hlinkClick r:id="rId3" action="ppaction://hlinksldjump"/>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sp>
        <p:nvSpPr>
          <p:cNvPr id="1680" name="Google Shape;1680;p46"/>
          <p:cNvSpPr txBox="1">
            <a:spLocks noGrp="1"/>
          </p:cNvSpPr>
          <p:nvPr>
            <p:ph type="title" idx="2"/>
          </p:nvPr>
        </p:nvSpPr>
        <p:spPr>
          <a:xfrm>
            <a:off x="7052075" y="2015525"/>
            <a:ext cx="1941600" cy="29883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a:t>Low effectiveness = This solution will not work</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High effectiveness = This solution will work</a:t>
            </a:r>
            <a:endParaRPr sz="2400"/>
          </a:p>
        </p:txBody>
      </p:sp>
      <p:sp>
        <p:nvSpPr>
          <p:cNvPr id="1681" name="Google Shape;1681;p46"/>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pic>
        <p:nvPicPr>
          <p:cNvPr id="1682" name="Google Shape;1682;p46"/>
          <p:cNvPicPr preferRelativeResize="0"/>
          <p:nvPr/>
        </p:nvPicPr>
        <p:blipFill>
          <a:blip r:embed="rId4">
            <a:alphaModFix/>
          </a:blip>
          <a:stretch>
            <a:fillRect/>
          </a:stretch>
        </p:blipFill>
        <p:spPr>
          <a:xfrm rot="10800000" flipH="1">
            <a:off x="7052073" y="2720424"/>
            <a:ext cx="446226" cy="446226"/>
          </a:xfrm>
          <a:prstGeom prst="rect">
            <a:avLst/>
          </a:prstGeom>
          <a:noFill/>
          <a:ln>
            <a:noFill/>
          </a:ln>
        </p:spPr>
      </p:pic>
      <p:pic>
        <p:nvPicPr>
          <p:cNvPr id="1683" name="Google Shape;1683;p46"/>
          <p:cNvPicPr preferRelativeResize="0"/>
          <p:nvPr/>
        </p:nvPicPr>
        <p:blipFill>
          <a:blip r:embed="rId4">
            <a:alphaModFix/>
          </a:blip>
          <a:stretch>
            <a:fillRect/>
          </a:stretch>
        </p:blipFill>
        <p:spPr>
          <a:xfrm>
            <a:off x="7052075" y="3959100"/>
            <a:ext cx="446224" cy="446225"/>
          </a:xfrm>
          <a:prstGeom prst="rect">
            <a:avLst/>
          </a:prstGeom>
          <a:noFill/>
          <a:ln>
            <a:noFill/>
          </a:ln>
        </p:spPr>
      </p:pic>
      <p:pic>
        <p:nvPicPr>
          <p:cNvPr id="1684" name="Google Shape;1684;p46"/>
          <p:cNvPicPr preferRelativeResize="0"/>
          <p:nvPr/>
        </p:nvPicPr>
        <p:blipFill>
          <a:blip r:embed="rId5">
            <a:alphaModFix/>
          </a:blip>
          <a:stretch>
            <a:fillRect/>
          </a:stretch>
        </p:blipFill>
        <p:spPr>
          <a:xfrm>
            <a:off x="4672350" y="2566975"/>
            <a:ext cx="285573" cy="285573"/>
          </a:xfrm>
          <a:prstGeom prst="rect">
            <a:avLst/>
          </a:prstGeom>
          <a:noFill/>
          <a:ln>
            <a:noFill/>
          </a:ln>
        </p:spPr>
      </p:pic>
      <p:pic>
        <p:nvPicPr>
          <p:cNvPr id="1685" name="Google Shape;1685;p46"/>
          <p:cNvPicPr preferRelativeResize="0"/>
          <p:nvPr/>
        </p:nvPicPr>
        <p:blipFill>
          <a:blip r:embed="rId5">
            <a:alphaModFix/>
          </a:blip>
          <a:stretch>
            <a:fillRect/>
          </a:stretch>
        </p:blipFill>
        <p:spPr>
          <a:xfrm>
            <a:off x="4429212" y="3799100"/>
            <a:ext cx="285573" cy="285573"/>
          </a:xfrm>
          <a:prstGeom prst="rect">
            <a:avLst/>
          </a:prstGeom>
          <a:noFill/>
          <a:ln>
            <a:noFill/>
          </a:ln>
        </p:spPr>
      </p:pic>
      <p:pic>
        <p:nvPicPr>
          <p:cNvPr id="1686" name="Google Shape;1686;p46"/>
          <p:cNvPicPr preferRelativeResize="0"/>
          <p:nvPr/>
        </p:nvPicPr>
        <p:blipFill>
          <a:blip r:embed="rId5">
            <a:alphaModFix/>
          </a:blip>
          <a:stretch>
            <a:fillRect/>
          </a:stretch>
        </p:blipFill>
        <p:spPr>
          <a:xfrm>
            <a:off x="4905175" y="3799100"/>
            <a:ext cx="285573" cy="285573"/>
          </a:xfrm>
          <a:prstGeom prst="rect">
            <a:avLst/>
          </a:prstGeom>
          <a:noFill/>
          <a:ln>
            <a:noFill/>
          </a:ln>
        </p:spPr>
      </p:pic>
      <p:pic>
        <p:nvPicPr>
          <p:cNvPr id="1687" name="Google Shape;1687;p46"/>
          <p:cNvPicPr preferRelativeResize="0"/>
          <p:nvPr/>
        </p:nvPicPr>
        <p:blipFill>
          <a:blip r:embed="rId5">
            <a:alphaModFix/>
          </a:blip>
          <a:stretch>
            <a:fillRect/>
          </a:stretch>
        </p:blipFill>
        <p:spPr>
          <a:xfrm>
            <a:off x="4672350" y="3799100"/>
            <a:ext cx="285573" cy="2855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p47"/>
          <p:cNvSpPr txBox="1"/>
          <p:nvPr/>
        </p:nvSpPr>
        <p:spPr>
          <a:xfrm>
            <a:off x="0" y="3150775"/>
            <a:ext cx="1249800" cy="5727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1693" name="Google Shape;1693;p47"/>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rot="10800000">
            <a:off x="3071472" y="268329"/>
            <a:ext cx="3221878" cy="464596"/>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txBox="1"/>
          <p:nvPr/>
        </p:nvSpPr>
        <p:spPr>
          <a:xfrm>
            <a:off x="3023300" y="224925"/>
            <a:ext cx="3245700" cy="48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Select the best solution</a:t>
            </a:r>
            <a:endParaRPr sz="2000">
              <a:solidFill>
                <a:schemeClr val="accent6"/>
              </a:solidFill>
              <a:latin typeface="Nunito"/>
              <a:ea typeface="Nunito"/>
              <a:cs typeface="Nunito"/>
              <a:sym typeface="Nunito"/>
            </a:endParaRPr>
          </a:p>
        </p:txBody>
      </p:sp>
      <p:sp>
        <p:nvSpPr>
          <p:cNvPr id="1696" name="Google Shape;1696;p4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7" name="Google Shape;1697;p47"/>
          <p:cNvGrpSpPr/>
          <p:nvPr/>
        </p:nvGrpSpPr>
        <p:grpSpPr>
          <a:xfrm>
            <a:off x="153671" y="90047"/>
            <a:ext cx="493797" cy="446228"/>
            <a:chOff x="2679436" y="3270400"/>
            <a:chExt cx="752625" cy="689795"/>
          </a:xfrm>
        </p:grpSpPr>
        <p:sp>
          <p:nvSpPr>
            <p:cNvPr id="1698" name="Google Shape;1698;p4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2" name="Google Shape;1702;p4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703" name="Google Shape;1703;p47"/>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a:hlinkClick r:id="rId3" action="ppaction://hlinksldjump"/>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sp>
        <p:nvSpPr>
          <p:cNvPr id="1705" name="Google Shape;1705;p47"/>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
        <p:nvSpPr>
          <p:cNvPr id="1706" name="Google Shape;1706;p47"/>
          <p:cNvSpPr txBox="1"/>
          <p:nvPr/>
        </p:nvSpPr>
        <p:spPr>
          <a:xfrm>
            <a:off x="344788" y="3986675"/>
            <a:ext cx="2303400" cy="5727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latin typeface="Nunito"/>
                <a:ea typeface="Nunito"/>
                <a:cs typeface="Nunito"/>
                <a:sym typeface="Nunito"/>
              </a:rPr>
              <a:t>Switch to sustainable (electric) transport. </a:t>
            </a:r>
            <a:endParaRPr/>
          </a:p>
        </p:txBody>
      </p:sp>
      <p:sp>
        <p:nvSpPr>
          <p:cNvPr id="1707" name="Google Shape;1707;p47"/>
          <p:cNvSpPr txBox="1"/>
          <p:nvPr/>
        </p:nvSpPr>
        <p:spPr>
          <a:xfrm>
            <a:off x="3068938" y="3986675"/>
            <a:ext cx="2303400" cy="5727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Nunito"/>
                <a:ea typeface="Nunito"/>
                <a:cs typeface="Nunito"/>
                <a:sym typeface="Nunito"/>
              </a:rPr>
              <a:t>Reduce plastic</a:t>
            </a:r>
            <a:endParaRPr b="1">
              <a:solidFill>
                <a:schemeClr val="dk2"/>
              </a:solidFill>
              <a:latin typeface="Nunito"/>
              <a:ea typeface="Nunito"/>
              <a:cs typeface="Nunito"/>
              <a:sym typeface="Nunito"/>
            </a:endParaRPr>
          </a:p>
        </p:txBody>
      </p:sp>
      <p:sp>
        <p:nvSpPr>
          <p:cNvPr id="1708" name="Google Shape;1708;p47"/>
          <p:cNvSpPr txBox="1"/>
          <p:nvPr/>
        </p:nvSpPr>
        <p:spPr>
          <a:xfrm>
            <a:off x="5793101" y="3986675"/>
            <a:ext cx="2445600" cy="5727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Nunito"/>
                <a:ea typeface="Nunito"/>
                <a:cs typeface="Nunito"/>
                <a:sym typeface="Nunito"/>
              </a:rPr>
              <a:t>Invest in renewable </a:t>
            </a:r>
            <a:endParaRPr b="1">
              <a:solidFill>
                <a:schemeClr val="dk2"/>
              </a:solidFill>
              <a:latin typeface="Nunito"/>
              <a:ea typeface="Nunito"/>
              <a:cs typeface="Nunito"/>
              <a:sym typeface="Nunito"/>
            </a:endParaRPr>
          </a:p>
          <a:p>
            <a:pPr marL="0" lvl="0" indent="0" algn="ctr" rtl="0">
              <a:spcBef>
                <a:spcPts val="0"/>
              </a:spcBef>
              <a:spcAft>
                <a:spcPts val="0"/>
              </a:spcAft>
              <a:buNone/>
            </a:pPr>
            <a:r>
              <a:rPr lang="en" b="1">
                <a:solidFill>
                  <a:schemeClr val="dk2"/>
                </a:solidFill>
                <a:latin typeface="Nunito"/>
                <a:ea typeface="Nunito"/>
                <a:cs typeface="Nunito"/>
                <a:sym typeface="Nunito"/>
              </a:rPr>
              <a:t>(solar, wind, wave) energy. </a:t>
            </a:r>
            <a:endParaRPr b="1">
              <a:solidFill>
                <a:schemeClr val="dk2"/>
              </a:solidFill>
              <a:latin typeface="Nunito"/>
              <a:ea typeface="Nunito"/>
              <a:cs typeface="Nunito"/>
              <a:sym typeface="Nunito"/>
            </a:endParaRPr>
          </a:p>
        </p:txBody>
      </p:sp>
      <p:sp>
        <p:nvSpPr>
          <p:cNvPr id="1709" name="Google Shape;1709;p47"/>
          <p:cNvSpPr/>
          <p:nvPr/>
        </p:nvSpPr>
        <p:spPr>
          <a:xfrm>
            <a:off x="1197475" y="1131775"/>
            <a:ext cx="2473583"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1069000" y="1933975"/>
            <a:ext cx="260200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1094950" y="2785425"/>
            <a:ext cx="2576001" cy="743613"/>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3865125" y="1933975"/>
            <a:ext cx="260200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6542000" y="1933975"/>
            <a:ext cx="2602008"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3878125" y="2826575"/>
            <a:ext cx="2576001" cy="743613"/>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6555000" y="2826575"/>
            <a:ext cx="2576001" cy="743613"/>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3929337" y="1159850"/>
            <a:ext cx="2473583"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6606212" y="1131775"/>
            <a:ext cx="2473583"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txBox="1"/>
          <p:nvPr/>
        </p:nvSpPr>
        <p:spPr>
          <a:xfrm>
            <a:off x="1429713" y="710050"/>
            <a:ext cx="2009100" cy="30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Low Cost</a:t>
            </a:r>
            <a:endParaRPr>
              <a:latin typeface="Nunito"/>
              <a:ea typeface="Nunito"/>
              <a:cs typeface="Nunito"/>
              <a:sym typeface="Nunito"/>
            </a:endParaRPr>
          </a:p>
        </p:txBody>
      </p:sp>
      <p:sp>
        <p:nvSpPr>
          <p:cNvPr id="1719" name="Google Shape;1719;p47"/>
          <p:cNvSpPr txBox="1"/>
          <p:nvPr/>
        </p:nvSpPr>
        <p:spPr>
          <a:xfrm>
            <a:off x="4161563" y="780738"/>
            <a:ext cx="2009100" cy="30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Medium Cost</a:t>
            </a:r>
            <a:endParaRPr>
              <a:latin typeface="Nunito"/>
              <a:ea typeface="Nunito"/>
              <a:cs typeface="Nunito"/>
              <a:sym typeface="Nunito"/>
            </a:endParaRPr>
          </a:p>
        </p:txBody>
      </p:sp>
      <p:sp>
        <p:nvSpPr>
          <p:cNvPr id="1720" name="Google Shape;1720;p47"/>
          <p:cNvSpPr txBox="1"/>
          <p:nvPr/>
        </p:nvSpPr>
        <p:spPr>
          <a:xfrm>
            <a:off x="6773313" y="766075"/>
            <a:ext cx="2009100" cy="30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High Cost</a:t>
            </a:r>
            <a:endParaRPr>
              <a:latin typeface="Nunito"/>
              <a:ea typeface="Nunito"/>
              <a:cs typeface="Nunito"/>
              <a:sym typeface="Nunito"/>
            </a:endParaRPr>
          </a:p>
        </p:txBody>
      </p:sp>
      <p:sp>
        <p:nvSpPr>
          <p:cNvPr id="1721" name="Google Shape;1721;p47"/>
          <p:cNvSpPr txBox="1"/>
          <p:nvPr/>
        </p:nvSpPr>
        <p:spPr>
          <a:xfrm>
            <a:off x="-5" y="1281275"/>
            <a:ext cx="1197600" cy="30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High</a:t>
            </a:r>
            <a:endParaRPr sz="2000">
              <a:solidFill>
                <a:schemeClr val="accent6"/>
              </a:solidFill>
              <a:latin typeface="Nunito"/>
              <a:ea typeface="Nunito"/>
              <a:cs typeface="Nunito"/>
              <a:sym typeface="Nunito"/>
            </a:endParaRPr>
          </a:p>
          <a:p>
            <a:pPr marL="0" lvl="0" indent="0" algn="ctr" rtl="0">
              <a:spcBef>
                <a:spcPts val="0"/>
              </a:spcBef>
              <a:spcAft>
                <a:spcPts val="0"/>
              </a:spcAft>
              <a:buNone/>
            </a:pPr>
            <a:r>
              <a:rPr lang="en" sz="2000">
                <a:solidFill>
                  <a:schemeClr val="accent6"/>
                </a:solidFill>
                <a:latin typeface="Nunito"/>
                <a:ea typeface="Nunito"/>
                <a:cs typeface="Nunito"/>
                <a:sym typeface="Nunito"/>
              </a:rPr>
              <a:t>Effective</a:t>
            </a:r>
            <a:endParaRPr>
              <a:latin typeface="Nunito"/>
              <a:ea typeface="Nunito"/>
              <a:cs typeface="Nunito"/>
              <a:sym typeface="Nunito"/>
            </a:endParaRPr>
          </a:p>
        </p:txBody>
      </p:sp>
      <p:sp>
        <p:nvSpPr>
          <p:cNvPr id="1722" name="Google Shape;1722;p47"/>
          <p:cNvSpPr txBox="1"/>
          <p:nvPr/>
        </p:nvSpPr>
        <p:spPr>
          <a:xfrm>
            <a:off x="-68855" y="2110025"/>
            <a:ext cx="1197600" cy="30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Medium</a:t>
            </a:r>
            <a:endParaRPr sz="2000">
              <a:solidFill>
                <a:schemeClr val="accent6"/>
              </a:solidFill>
              <a:latin typeface="Nunito"/>
              <a:ea typeface="Nunito"/>
              <a:cs typeface="Nunito"/>
              <a:sym typeface="Nunito"/>
            </a:endParaRPr>
          </a:p>
          <a:p>
            <a:pPr marL="0" lvl="0" indent="0" algn="ctr" rtl="0">
              <a:spcBef>
                <a:spcPts val="0"/>
              </a:spcBef>
              <a:spcAft>
                <a:spcPts val="0"/>
              </a:spcAft>
              <a:buNone/>
            </a:pPr>
            <a:r>
              <a:rPr lang="en" sz="2000">
                <a:solidFill>
                  <a:schemeClr val="accent6"/>
                </a:solidFill>
                <a:latin typeface="Nunito"/>
                <a:ea typeface="Nunito"/>
                <a:cs typeface="Nunito"/>
                <a:sym typeface="Nunito"/>
              </a:rPr>
              <a:t>Effective</a:t>
            </a:r>
            <a:endParaRPr>
              <a:latin typeface="Nunito"/>
              <a:ea typeface="Nunito"/>
              <a:cs typeface="Nunito"/>
              <a:sym typeface="Nunito"/>
            </a:endParaRPr>
          </a:p>
        </p:txBody>
      </p:sp>
      <p:sp>
        <p:nvSpPr>
          <p:cNvPr id="1723" name="Google Shape;1723;p47"/>
          <p:cNvSpPr txBox="1"/>
          <p:nvPr/>
        </p:nvSpPr>
        <p:spPr>
          <a:xfrm>
            <a:off x="-5" y="2938775"/>
            <a:ext cx="1197600" cy="30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Low</a:t>
            </a:r>
            <a:endParaRPr sz="2000">
              <a:solidFill>
                <a:schemeClr val="accent6"/>
              </a:solidFill>
              <a:latin typeface="Nunito"/>
              <a:ea typeface="Nunito"/>
              <a:cs typeface="Nunito"/>
              <a:sym typeface="Nunito"/>
            </a:endParaRPr>
          </a:p>
          <a:p>
            <a:pPr marL="0" lvl="0" indent="0" algn="ctr" rtl="0">
              <a:spcBef>
                <a:spcPts val="0"/>
              </a:spcBef>
              <a:spcAft>
                <a:spcPts val="0"/>
              </a:spcAft>
              <a:buNone/>
            </a:pPr>
            <a:r>
              <a:rPr lang="en" sz="2000">
                <a:solidFill>
                  <a:schemeClr val="accent6"/>
                </a:solidFill>
                <a:latin typeface="Nunito"/>
                <a:ea typeface="Nunito"/>
                <a:cs typeface="Nunito"/>
                <a:sym typeface="Nunito"/>
              </a:rPr>
              <a:t>Effective</a:t>
            </a:r>
            <a:endParaRPr>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27"/>
        <p:cNvGrpSpPr/>
        <p:nvPr/>
      </p:nvGrpSpPr>
      <p:grpSpPr>
        <a:xfrm>
          <a:off x="0" y="0"/>
          <a:ext cx="0" cy="0"/>
          <a:chOff x="0" y="0"/>
          <a:chExt cx="0" cy="0"/>
        </a:xfrm>
      </p:grpSpPr>
      <p:grpSp>
        <p:nvGrpSpPr>
          <p:cNvPr id="1728" name="Google Shape;1728;p48"/>
          <p:cNvGrpSpPr/>
          <p:nvPr/>
        </p:nvGrpSpPr>
        <p:grpSpPr>
          <a:xfrm>
            <a:off x="3113106" y="1251923"/>
            <a:ext cx="3362920" cy="3354006"/>
            <a:chOff x="4048209" y="1327361"/>
            <a:chExt cx="3486698" cy="3477455"/>
          </a:xfrm>
        </p:grpSpPr>
        <p:grpSp>
          <p:nvGrpSpPr>
            <p:cNvPr id="1729" name="Google Shape;1729;p48"/>
            <p:cNvGrpSpPr/>
            <p:nvPr/>
          </p:nvGrpSpPr>
          <p:grpSpPr>
            <a:xfrm>
              <a:off x="4048209" y="1413837"/>
              <a:ext cx="3486698" cy="3390980"/>
              <a:chOff x="4048209" y="1413837"/>
              <a:chExt cx="3486698" cy="3390980"/>
            </a:xfrm>
          </p:grpSpPr>
          <p:sp>
            <p:nvSpPr>
              <p:cNvPr id="1730" name="Google Shape;1730;p48"/>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48"/>
              <p:cNvGrpSpPr/>
              <p:nvPr/>
            </p:nvGrpSpPr>
            <p:grpSpPr>
              <a:xfrm rot="-515098">
                <a:off x="5663236" y="2476239"/>
                <a:ext cx="1755501" cy="1688207"/>
                <a:chOff x="4531600" y="1944475"/>
                <a:chExt cx="956750" cy="920075"/>
              </a:xfrm>
            </p:grpSpPr>
            <p:sp>
              <p:nvSpPr>
                <p:cNvPr id="1732" name="Google Shape;1732;p4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48"/>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48"/>
              <p:cNvGrpSpPr/>
              <p:nvPr/>
            </p:nvGrpSpPr>
            <p:grpSpPr>
              <a:xfrm rot="787396">
                <a:off x="4236594" y="2500648"/>
                <a:ext cx="1594312" cy="1706557"/>
                <a:chOff x="6116785" y="2780818"/>
                <a:chExt cx="837925" cy="930000"/>
              </a:xfrm>
            </p:grpSpPr>
            <p:sp>
              <p:nvSpPr>
                <p:cNvPr id="1740" name="Google Shape;1740;p48"/>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8"/>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8"/>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8"/>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8"/>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48"/>
              <p:cNvGrpSpPr/>
              <p:nvPr/>
            </p:nvGrpSpPr>
            <p:grpSpPr>
              <a:xfrm rot="203786">
                <a:off x="5141855" y="1443647"/>
                <a:ext cx="1091882" cy="2884864"/>
                <a:chOff x="2058600" y="1081575"/>
                <a:chExt cx="596750" cy="1576675"/>
              </a:xfrm>
            </p:grpSpPr>
            <p:sp>
              <p:nvSpPr>
                <p:cNvPr id="1746" name="Google Shape;1746;p48"/>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8"/>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8"/>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8"/>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8"/>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8"/>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8"/>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8"/>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8"/>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8"/>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8"/>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8"/>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8"/>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8"/>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8"/>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8"/>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8"/>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8"/>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8"/>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8"/>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8"/>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8"/>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8"/>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8"/>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8"/>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8"/>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8"/>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8"/>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8"/>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8"/>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8"/>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8"/>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8"/>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8"/>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8"/>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8"/>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8"/>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8"/>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8"/>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8"/>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8"/>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8"/>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8"/>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8"/>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8"/>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8"/>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8"/>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8"/>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8"/>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48"/>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8"/>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48"/>
            <p:cNvGrpSpPr/>
            <p:nvPr/>
          </p:nvGrpSpPr>
          <p:grpSpPr>
            <a:xfrm>
              <a:off x="5269300" y="1548900"/>
              <a:ext cx="113650" cy="99750"/>
              <a:chOff x="5118200" y="1179575"/>
              <a:chExt cx="113650" cy="99750"/>
            </a:xfrm>
          </p:grpSpPr>
          <p:sp>
            <p:nvSpPr>
              <p:cNvPr id="1798" name="Google Shape;1798;p48"/>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8"/>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8"/>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8"/>
            <p:cNvGrpSpPr/>
            <p:nvPr/>
          </p:nvGrpSpPr>
          <p:grpSpPr>
            <a:xfrm>
              <a:off x="6069447" y="1463645"/>
              <a:ext cx="362897" cy="342428"/>
              <a:chOff x="5429807" y="1996886"/>
              <a:chExt cx="235525" cy="216275"/>
            </a:xfrm>
          </p:grpSpPr>
          <p:sp>
            <p:nvSpPr>
              <p:cNvPr id="1802" name="Google Shape;1802;p48"/>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8"/>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8"/>
            <p:cNvGrpSpPr/>
            <p:nvPr/>
          </p:nvGrpSpPr>
          <p:grpSpPr>
            <a:xfrm>
              <a:off x="4449650" y="1766450"/>
              <a:ext cx="113650" cy="99750"/>
              <a:chOff x="4813400" y="798575"/>
              <a:chExt cx="113650" cy="99750"/>
            </a:xfrm>
          </p:grpSpPr>
          <p:sp>
            <p:nvSpPr>
              <p:cNvPr id="1805" name="Google Shape;1805;p48"/>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8"/>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8"/>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8"/>
            <p:cNvGrpSpPr/>
            <p:nvPr/>
          </p:nvGrpSpPr>
          <p:grpSpPr>
            <a:xfrm>
              <a:off x="7118150" y="2697725"/>
              <a:ext cx="113650" cy="99750"/>
              <a:chOff x="5042000" y="1255775"/>
              <a:chExt cx="113650" cy="99750"/>
            </a:xfrm>
          </p:grpSpPr>
          <p:sp>
            <p:nvSpPr>
              <p:cNvPr id="1809" name="Google Shape;1809;p4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2" name="Google Shape;1812;p48"/>
            <p:cNvGrpSpPr/>
            <p:nvPr/>
          </p:nvGrpSpPr>
          <p:grpSpPr>
            <a:xfrm rot="-5400000">
              <a:off x="4792797" y="1337595"/>
              <a:ext cx="362897" cy="342428"/>
              <a:chOff x="6221084" y="2622541"/>
              <a:chExt cx="235525" cy="216275"/>
            </a:xfrm>
          </p:grpSpPr>
          <p:sp>
            <p:nvSpPr>
              <p:cNvPr id="1813" name="Google Shape;1813;p48"/>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8"/>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48"/>
            <p:cNvGrpSpPr/>
            <p:nvPr/>
          </p:nvGrpSpPr>
          <p:grpSpPr>
            <a:xfrm>
              <a:off x="6082875" y="1992325"/>
              <a:ext cx="113650" cy="99750"/>
              <a:chOff x="5042000" y="1255775"/>
              <a:chExt cx="113650" cy="99750"/>
            </a:xfrm>
          </p:grpSpPr>
          <p:sp>
            <p:nvSpPr>
              <p:cNvPr id="1816" name="Google Shape;1816;p4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48"/>
          <p:cNvSpPr/>
          <p:nvPr/>
        </p:nvSpPr>
        <p:spPr>
          <a:xfrm>
            <a:off x="41549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0" name="Google Shape;1820;p48"/>
          <p:cNvGrpSpPr/>
          <p:nvPr/>
        </p:nvGrpSpPr>
        <p:grpSpPr>
          <a:xfrm>
            <a:off x="4325102" y="93272"/>
            <a:ext cx="493797" cy="446228"/>
            <a:chOff x="2679436" y="3270400"/>
            <a:chExt cx="752625" cy="689795"/>
          </a:xfrm>
        </p:grpSpPr>
        <p:sp>
          <p:nvSpPr>
            <p:cNvPr id="1821" name="Google Shape;1821;p4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5" name="Google Shape;1825;p48"/>
          <p:cNvSpPr/>
          <p:nvPr/>
        </p:nvSpPr>
        <p:spPr>
          <a:xfrm>
            <a:off x="3526212" y="4234701"/>
            <a:ext cx="2091526" cy="5078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8">
            <a:hlinkClick r:id="" action="ppaction://noaction"/>
          </p:cNvPr>
          <p:cNvSpPr txBox="1"/>
          <p:nvPr/>
        </p:nvSpPr>
        <p:spPr>
          <a:xfrm>
            <a:off x="3666100" y="4306175"/>
            <a:ext cx="1735500" cy="33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You did it! </a:t>
            </a:r>
            <a:endParaRPr sz="2000">
              <a:solidFill>
                <a:schemeClr val="accent6"/>
              </a:solidFill>
              <a:latin typeface="Nunito"/>
              <a:ea typeface="Nunito"/>
              <a:cs typeface="Nunito"/>
              <a:sym typeface="Nunito"/>
            </a:endParaRPr>
          </a:p>
        </p:txBody>
      </p:sp>
      <p:sp>
        <p:nvSpPr>
          <p:cNvPr id="1827" name="Google Shape;1827;p48"/>
          <p:cNvSpPr txBox="1"/>
          <p:nvPr/>
        </p:nvSpPr>
        <p:spPr>
          <a:xfrm>
            <a:off x="6550" y="-6550"/>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92"/>
        <p:cNvGrpSpPr/>
        <p:nvPr/>
      </p:nvGrpSpPr>
      <p:grpSpPr>
        <a:xfrm>
          <a:off x="0" y="0"/>
          <a:ext cx="0" cy="0"/>
          <a:chOff x="0" y="0"/>
          <a:chExt cx="0" cy="0"/>
        </a:xfrm>
      </p:grpSpPr>
      <p:sp>
        <p:nvSpPr>
          <p:cNvPr id="893" name="Google Shape;893;p34"/>
          <p:cNvSpPr/>
          <p:nvPr/>
        </p:nvSpPr>
        <p:spPr>
          <a:xfrm>
            <a:off x="230540" y="1593534"/>
            <a:ext cx="3788662" cy="1210879"/>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41549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4979872" y="662425"/>
            <a:ext cx="4123800" cy="1313825"/>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txBox="1">
            <a:spLocks noGrp="1"/>
          </p:cNvSpPr>
          <p:nvPr>
            <p:ph type="subTitle" idx="5"/>
          </p:nvPr>
        </p:nvSpPr>
        <p:spPr>
          <a:xfrm>
            <a:off x="360125" y="1650975"/>
            <a:ext cx="3529500" cy="99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Choose one problem to write about in your school. </a:t>
            </a:r>
            <a:endParaRPr sz="2400"/>
          </a:p>
        </p:txBody>
      </p:sp>
      <p:sp>
        <p:nvSpPr>
          <p:cNvPr id="897" name="Google Shape;897;p34"/>
          <p:cNvSpPr txBox="1">
            <a:spLocks noGrp="1"/>
          </p:cNvSpPr>
          <p:nvPr>
            <p:ph type="subTitle" idx="1"/>
          </p:nvPr>
        </p:nvSpPr>
        <p:spPr>
          <a:xfrm>
            <a:off x="5136925" y="859225"/>
            <a:ext cx="3730200" cy="79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Word of the Day</a:t>
            </a:r>
            <a:endParaRPr sz="2400"/>
          </a:p>
          <a:p>
            <a:pPr marL="0" lvl="0" indent="0" algn="l" rtl="0">
              <a:spcBef>
                <a:spcPts val="0"/>
              </a:spcBef>
              <a:spcAft>
                <a:spcPts val="0"/>
              </a:spcAft>
              <a:buNone/>
            </a:pPr>
            <a:r>
              <a:rPr lang="en" sz="2000">
                <a:latin typeface="Nanum Pen Script"/>
                <a:ea typeface="Nanum Pen Script"/>
                <a:cs typeface="Nanum Pen Script"/>
                <a:sym typeface="Nanum Pen Script"/>
              </a:rPr>
              <a:t>Social Problem:</a:t>
            </a:r>
            <a:r>
              <a:rPr lang="en" sz="1800">
                <a:latin typeface="Nanum Pen Script"/>
                <a:ea typeface="Nanum Pen Script"/>
                <a:cs typeface="Nanum Pen Script"/>
                <a:sym typeface="Nanum Pen Script"/>
              </a:rPr>
              <a:t>a problem that some people view at being undesirable</a:t>
            </a:r>
            <a:endParaRPr sz="1800">
              <a:latin typeface="Nanum Pen Script"/>
              <a:ea typeface="Nanum Pen Script"/>
              <a:cs typeface="Nanum Pen Script"/>
              <a:sym typeface="Nanum Pen Script"/>
            </a:endParaRPr>
          </a:p>
        </p:txBody>
      </p:sp>
      <p:grpSp>
        <p:nvGrpSpPr>
          <p:cNvPr id="898" name="Google Shape;898;p34"/>
          <p:cNvGrpSpPr/>
          <p:nvPr/>
        </p:nvGrpSpPr>
        <p:grpSpPr>
          <a:xfrm>
            <a:off x="4325102" y="93272"/>
            <a:ext cx="493797" cy="446228"/>
            <a:chOff x="2679436" y="3270400"/>
            <a:chExt cx="752625" cy="689795"/>
          </a:xfrm>
        </p:grpSpPr>
        <p:sp>
          <p:nvSpPr>
            <p:cNvPr id="899" name="Google Shape;899;p34"/>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34"/>
          <p:cNvSpPr txBox="1"/>
          <p:nvPr/>
        </p:nvSpPr>
        <p:spPr>
          <a:xfrm>
            <a:off x="39275" y="726375"/>
            <a:ext cx="4171200" cy="74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dk2"/>
                </a:solidFill>
                <a:latin typeface="Nanum Pen Script"/>
                <a:ea typeface="Nanum Pen Script"/>
                <a:cs typeface="Nanum Pen Script"/>
                <a:sym typeface="Nanum Pen Script"/>
              </a:rPr>
              <a:t>Do Now: 60/60</a:t>
            </a:r>
            <a:endParaRPr>
              <a:latin typeface="Nunito"/>
              <a:ea typeface="Nunito"/>
              <a:cs typeface="Nunito"/>
              <a:sym typeface="Nunito"/>
            </a:endParaRPr>
          </a:p>
        </p:txBody>
      </p:sp>
      <p:sp>
        <p:nvSpPr>
          <p:cNvPr id="904" name="Google Shape;904;p34"/>
          <p:cNvSpPr txBox="1"/>
          <p:nvPr/>
        </p:nvSpPr>
        <p:spPr>
          <a:xfrm>
            <a:off x="6550" y="6550"/>
            <a:ext cx="4123800" cy="6558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latin typeface="Nanum Pen Script"/>
                <a:ea typeface="Nanum Pen Script"/>
                <a:cs typeface="Nanum Pen Script"/>
                <a:sym typeface="Nanum Pen Script"/>
              </a:rPr>
              <a:t>LT: We can understand public policy analytics by evaluating the social problem of climate</a:t>
            </a:r>
            <a:endParaRPr>
              <a:latin typeface="Nunito"/>
              <a:ea typeface="Nunito"/>
              <a:cs typeface="Nunito"/>
              <a:sym typeface="Nunito"/>
            </a:endParaRPr>
          </a:p>
        </p:txBody>
      </p:sp>
      <p:sp>
        <p:nvSpPr>
          <p:cNvPr id="905" name="Google Shape;905;p34"/>
          <p:cNvSpPr txBox="1"/>
          <p:nvPr/>
        </p:nvSpPr>
        <p:spPr>
          <a:xfrm>
            <a:off x="5013650" y="-11512"/>
            <a:ext cx="4123800" cy="6558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latin typeface="Nanum Pen Script"/>
                <a:ea typeface="Nanum Pen Script"/>
                <a:cs typeface="Nanum Pen Script"/>
                <a:sym typeface="Nanum Pen Script"/>
              </a:rPr>
              <a:t>Success Criteria: I can complete the steps of PPA by using climate change as an example</a:t>
            </a:r>
            <a:endParaRPr>
              <a:latin typeface="Nunito"/>
              <a:ea typeface="Nunito"/>
              <a:cs typeface="Nunito"/>
              <a:sym typeface="Nunito"/>
            </a:endParaRPr>
          </a:p>
        </p:txBody>
      </p:sp>
      <p:sp>
        <p:nvSpPr>
          <p:cNvPr id="906" name="Google Shape;906;p34"/>
          <p:cNvSpPr txBox="1">
            <a:spLocks noGrp="1"/>
          </p:cNvSpPr>
          <p:nvPr>
            <p:ph type="title" idx="2"/>
          </p:nvPr>
        </p:nvSpPr>
        <p:spPr>
          <a:xfrm>
            <a:off x="479550" y="2831175"/>
            <a:ext cx="2955900" cy="1913100"/>
          </a:xfrm>
          <a:prstGeom prst="rect">
            <a:avLst/>
          </a:prstGeom>
        </p:spPr>
        <p:txBody>
          <a:bodyPr spcFirstLastPara="1" wrap="square" lIns="91425" tIns="91425" rIns="91425" bIns="91425" anchor="b" anchorCtr="0">
            <a:noAutofit/>
          </a:bodyPr>
          <a:lstStyle/>
          <a:p>
            <a:pPr marL="457200" lvl="0" indent="-406400" algn="l" rtl="0">
              <a:spcBef>
                <a:spcPts val="0"/>
              </a:spcBef>
              <a:spcAft>
                <a:spcPts val="0"/>
              </a:spcAft>
              <a:buSzPts val="2800"/>
              <a:buAutoNum type="arabicPeriod"/>
            </a:pPr>
            <a:r>
              <a:rPr lang="en" sz="2800"/>
              <a:t>Lateness</a:t>
            </a:r>
            <a:endParaRPr sz="2800"/>
          </a:p>
          <a:p>
            <a:pPr marL="457200" lvl="0" indent="-406400" algn="l" rtl="0">
              <a:spcBef>
                <a:spcPts val="0"/>
              </a:spcBef>
              <a:spcAft>
                <a:spcPts val="0"/>
              </a:spcAft>
              <a:buSzPts val="2800"/>
              <a:buAutoNum type="arabicPeriod"/>
            </a:pPr>
            <a:r>
              <a:rPr lang="en" sz="2800"/>
              <a:t>Bullying</a:t>
            </a:r>
            <a:endParaRPr sz="2800"/>
          </a:p>
          <a:p>
            <a:pPr marL="457200" lvl="0" indent="-406400" algn="l" rtl="0">
              <a:spcBef>
                <a:spcPts val="0"/>
              </a:spcBef>
              <a:spcAft>
                <a:spcPts val="0"/>
              </a:spcAft>
              <a:buSzPts val="2800"/>
              <a:buAutoNum type="arabicPeriod"/>
            </a:pPr>
            <a:r>
              <a:rPr lang="en" sz="2800"/>
              <a:t>Poor grades</a:t>
            </a:r>
            <a:endParaRPr sz="2800"/>
          </a:p>
          <a:p>
            <a:pPr marL="457200" lvl="0" indent="-406400" algn="l" rtl="0">
              <a:spcBef>
                <a:spcPts val="0"/>
              </a:spcBef>
              <a:spcAft>
                <a:spcPts val="0"/>
              </a:spcAft>
              <a:buSzPts val="2800"/>
              <a:buAutoNum type="arabicPeriod"/>
            </a:pPr>
            <a:r>
              <a:rPr lang="en" sz="2800"/>
              <a:t>Racism</a:t>
            </a:r>
            <a:endParaRPr sz="2800"/>
          </a:p>
        </p:txBody>
      </p:sp>
      <p:sp>
        <p:nvSpPr>
          <p:cNvPr id="907" name="Google Shape;907;p34"/>
          <p:cNvSpPr txBox="1">
            <a:spLocks noGrp="1"/>
          </p:cNvSpPr>
          <p:nvPr>
            <p:ph type="title" idx="2"/>
          </p:nvPr>
        </p:nvSpPr>
        <p:spPr>
          <a:xfrm>
            <a:off x="4210475" y="2145950"/>
            <a:ext cx="2176500" cy="2781600"/>
          </a:xfrm>
          <a:prstGeom prst="rect">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u="sng"/>
              <a:t>Cause</a:t>
            </a:r>
            <a:endParaRPr sz="2800" u="sng"/>
          </a:p>
          <a:p>
            <a:pPr marL="0" lvl="0" indent="0" algn="l" rtl="0">
              <a:spcBef>
                <a:spcPts val="0"/>
              </a:spcBef>
              <a:spcAft>
                <a:spcPts val="0"/>
              </a:spcAft>
              <a:buNone/>
            </a:pPr>
            <a:r>
              <a:rPr lang="en" sz="1800" b="0" i="1"/>
              <a:t>One cause of this problem is …</a:t>
            </a:r>
            <a:endParaRPr sz="1800" b="0" i="1"/>
          </a:p>
        </p:txBody>
      </p:sp>
      <p:sp>
        <p:nvSpPr>
          <p:cNvPr id="908" name="Google Shape;908;p34"/>
          <p:cNvSpPr txBox="1">
            <a:spLocks noGrp="1"/>
          </p:cNvSpPr>
          <p:nvPr>
            <p:ph type="title" idx="2"/>
          </p:nvPr>
        </p:nvSpPr>
        <p:spPr>
          <a:xfrm>
            <a:off x="6578250" y="2145950"/>
            <a:ext cx="2176500" cy="2781600"/>
          </a:xfrm>
          <a:prstGeom prst="rect">
            <a:avLst/>
          </a:prstGeom>
          <a:solidFill>
            <a:schemeClr val="accent4"/>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u="sng"/>
              <a:t>Solution</a:t>
            </a:r>
            <a:endParaRPr sz="2800" u="sng"/>
          </a:p>
          <a:p>
            <a:pPr marL="0" lvl="0" indent="0" algn="l" rtl="0">
              <a:spcBef>
                <a:spcPts val="0"/>
              </a:spcBef>
              <a:spcAft>
                <a:spcPts val="0"/>
              </a:spcAft>
              <a:buNone/>
            </a:pPr>
            <a:r>
              <a:rPr lang="en" sz="1800" b="0" i="1"/>
              <a:t>One solution our school has about this problem is…</a:t>
            </a:r>
            <a:endParaRPr sz="2800" u="sng"/>
          </a:p>
        </p:txBody>
      </p:sp>
      <p:sp>
        <p:nvSpPr>
          <p:cNvPr id="909" name="Google Shape;909;p34"/>
          <p:cNvSpPr/>
          <p:nvPr/>
        </p:nvSpPr>
        <p:spPr>
          <a:xfrm>
            <a:off x="2656825" y="3114900"/>
            <a:ext cx="1362300" cy="1419900"/>
          </a:xfrm>
          <a:prstGeom prst="chevron">
            <a:avLst>
              <a:gd name="adj" fmla="val 50000"/>
            </a:avLst>
          </a:prstGeom>
          <a:solidFill>
            <a:srgbClr val="5F8195"/>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13"/>
        <p:cNvGrpSpPr/>
        <p:nvPr/>
      </p:nvGrpSpPr>
      <p:grpSpPr>
        <a:xfrm>
          <a:off x="0" y="0"/>
          <a:ext cx="0" cy="0"/>
          <a:chOff x="0" y="0"/>
          <a:chExt cx="0" cy="0"/>
        </a:xfrm>
      </p:grpSpPr>
      <p:grpSp>
        <p:nvGrpSpPr>
          <p:cNvPr id="914" name="Google Shape;914;p35"/>
          <p:cNvGrpSpPr/>
          <p:nvPr/>
        </p:nvGrpSpPr>
        <p:grpSpPr>
          <a:xfrm>
            <a:off x="3113106" y="1251923"/>
            <a:ext cx="3362920" cy="3354006"/>
            <a:chOff x="4048209" y="1327361"/>
            <a:chExt cx="3486698" cy="3477455"/>
          </a:xfrm>
        </p:grpSpPr>
        <p:grpSp>
          <p:nvGrpSpPr>
            <p:cNvPr id="915" name="Google Shape;915;p35"/>
            <p:cNvGrpSpPr/>
            <p:nvPr/>
          </p:nvGrpSpPr>
          <p:grpSpPr>
            <a:xfrm>
              <a:off x="4048209" y="1413837"/>
              <a:ext cx="3486698" cy="3390980"/>
              <a:chOff x="4048209" y="1413837"/>
              <a:chExt cx="3486698" cy="3390980"/>
            </a:xfrm>
          </p:grpSpPr>
          <p:sp>
            <p:nvSpPr>
              <p:cNvPr id="916" name="Google Shape;916;p35"/>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35"/>
              <p:cNvGrpSpPr/>
              <p:nvPr/>
            </p:nvGrpSpPr>
            <p:grpSpPr>
              <a:xfrm rot="-515098">
                <a:off x="5663236" y="2476239"/>
                <a:ext cx="1755501" cy="1688207"/>
                <a:chOff x="4531600" y="1944475"/>
                <a:chExt cx="956750" cy="920075"/>
              </a:xfrm>
            </p:grpSpPr>
            <p:sp>
              <p:nvSpPr>
                <p:cNvPr id="918" name="Google Shape;918;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35"/>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35"/>
              <p:cNvGrpSpPr/>
              <p:nvPr/>
            </p:nvGrpSpPr>
            <p:grpSpPr>
              <a:xfrm rot="787396">
                <a:off x="4236594" y="2500648"/>
                <a:ext cx="1594312" cy="1706557"/>
                <a:chOff x="6116785" y="2780818"/>
                <a:chExt cx="837925" cy="930000"/>
              </a:xfrm>
            </p:grpSpPr>
            <p:sp>
              <p:nvSpPr>
                <p:cNvPr id="926" name="Google Shape;926;p35"/>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5"/>
              <p:cNvGrpSpPr/>
              <p:nvPr/>
            </p:nvGrpSpPr>
            <p:grpSpPr>
              <a:xfrm rot="203786">
                <a:off x="5141855" y="1443647"/>
                <a:ext cx="1091882" cy="2884864"/>
                <a:chOff x="2058600" y="1081575"/>
                <a:chExt cx="596750" cy="1576675"/>
              </a:xfrm>
            </p:grpSpPr>
            <p:sp>
              <p:nvSpPr>
                <p:cNvPr id="932" name="Google Shape;932;p35"/>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35"/>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5"/>
            <p:cNvGrpSpPr/>
            <p:nvPr/>
          </p:nvGrpSpPr>
          <p:grpSpPr>
            <a:xfrm>
              <a:off x="5269300" y="1548900"/>
              <a:ext cx="113650" cy="99750"/>
              <a:chOff x="5118200" y="1179575"/>
              <a:chExt cx="113650" cy="99750"/>
            </a:xfrm>
          </p:grpSpPr>
          <p:sp>
            <p:nvSpPr>
              <p:cNvPr id="984" name="Google Shape;984;p35"/>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35"/>
            <p:cNvGrpSpPr/>
            <p:nvPr/>
          </p:nvGrpSpPr>
          <p:grpSpPr>
            <a:xfrm>
              <a:off x="6069447" y="1463645"/>
              <a:ext cx="362897" cy="342428"/>
              <a:chOff x="5429807" y="1996886"/>
              <a:chExt cx="235525" cy="216275"/>
            </a:xfrm>
          </p:grpSpPr>
          <p:sp>
            <p:nvSpPr>
              <p:cNvPr id="988" name="Google Shape;988;p35"/>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35"/>
            <p:cNvGrpSpPr/>
            <p:nvPr/>
          </p:nvGrpSpPr>
          <p:grpSpPr>
            <a:xfrm>
              <a:off x="4449650" y="1766450"/>
              <a:ext cx="113650" cy="99750"/>
              <a:chOff x="4813400" y="798575"/>
              <a:chExt cx="113650" cy="99750"/>
            </a:xfrm>
          </p:grpSpPr>
          <p:sp>
            <p:nvSpPr>
              <p:cNvPr id="991" name="Google Shape;991;p35"/>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5"/>
            <p:cNvGrpSpPr/>
            <p:nvPr/>
          </p:nvGrpSpPr>
          <p:grpSpPr>
            <a:xfrm>
              <a:off x="7118150" y="2697725"/>
              <a:ext cx="113650" cy="99750"/>
              <a:chOff x="5042000" y="1255775"/>
              <a:chExt cx="113650" cy="99750"/>
            </a:xfrm>
          </p:grpSpPr>
          <p:sp>
            <p:nvSpPr>
              <p:cNvPr id="995" name="Google Shape;99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35"/>
            <p:cNvGrpSpPr/>
            <p:nvPr/>
          </p:nvGrpSpPr>
          <p:grpSpPr>
            <a:xfrm rot="-5400000">
              <a:off x="4792797" y="1337595"/>
              <a:ext cx="362897" cy="342428"/>
              <a:chOff x="6221084" y="2622541"/>
              <a:chExt cx="235525" cy="216275"/>
            </a:xfrm>
          </p:grpSpPr>
          <p:sp>
            <p:nvSpPr>
              <p:cNvPr id="999" name="Google Shape;999;p35"/>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35"/>
            <p:cNvGrpSpPr/>
            <p:nvPr/>
          </p:nvGrpSpPr>
          <p:grpSpPr>
            <a:xfrm>
              <a:off x="6082875" y="1992325"/>
              <a:ext cx="113650" cy="99750"/>
              <a:chOff x="5042000" y="1255775"/>
              <a:chExt cx="113650" cy="99750"/>
            </a:xfrm>
          </p:grpSpPr>
          <p:sp>
            <p:nvSpPr>
              <p:cNvPr id="1002" name="Google Shape;1002;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5" name="Google Shape;1005;p35"/>
          <p:cNvSpPr/>
          <p:nvPr/>
        </p:nvSpPr>
        <p:spPr>
          <a:xfrm>
            <a:off x="5522850" y="3452925"/>
            <a:ext cx="2904972" cy="743613"/>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5522850" y="2608250"/>
            <a:ext cx="2907921"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5522850" y="1707650"/>
            <a:ext cx="2984064"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41549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471125" y="3452900"/>
            <a:ext cx="3150024" cy="743613"/>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471149" y="2608250"/>
            <a:ext cx="3150024"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471150" y="1707650"/>
            <a:ext cx="3291586"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a:hlinkClick r:id="rId3" action="ppaction://hlinksldjump"/>
          </p:cNvPr>
          <p:cNvSpPr txBox="1">
            <a:spLocks noGrp="1"/>
          </p:cNvSpPr>
          <p:nvPr>
            <p:ph type="subTitle" idx="3"/>
          </p:nvPr>
        </p:nvSpPr>
        <p:spPr>
          <a:xfrm>
            <a:off x="713225" y="2727763"/>
            <a:ext cx="29841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 2. Gather Evidence</a:t>
            </a:r>
            <a:endParaRPr sz="2400"/>
          </a:p>
        </p:txBody>
      </p:sp>
      <p:sp>
        <p:nvSpPr>
          <p:cNvPr id="1013" name="Google Shape;1013;p35">
            <a:hlinkClick r:id="rId4" action="ppaction://hlinksldjump"/>
          </p:cNvPr>
          <p:cNvSpPr txBox="1">
            <a:spLocks noGrp="1"/>
          </p:cNvSpPr>
          <p:nvPr>
            <p:ph type="subTitle" idx="4"/>
          </p:nvPr>
        </p:nvSpPr>
        <p:spPr>
          <a:xfrm>
            <a:off x="713225" y="3628373"/>
            <a:ext cx="2984100" cy="33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3. Determine the cause</a:t>
            </a:r>
            <a:endParaRPr sz="2400"/>
          </a:p>
        </p:txBody>
      </p:sp>
      <p:sp>
        <p:nvSpPr>
          <p:cNvPr id="1014" name="Google Shape;1014;p35"/>
          <p:cNvSpPr txBox="1">
            <a:spLocks noGrp="1"/>
          </p:cNvSpPr>
          <p:nvPr>
            <p:ph type="title"/>
          </p:nvPr>
        </p:nvSpPr>
        <p:spPr>
          <a:xfrm>
            <a:off x="745563"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Public Policy Analyst</a:t>
            </a:r>
            <a:endParaRPr/>
          </a:p>
        </p:txBody>
      </p:sp>
      <p:sp>
        <p:nvSpPr>
          <p:cNvPr id="1015" name="Google Shape;1015;p35">
            <a:hlinkClick r:id="" action="ppaction://noaction"/>
          </p:cNvPr>
          <p:cNvSpPr txBox="1">
            <a:spLocks noGrp="1"/>
          </p:cNvSpPr>
          <p:nvPr>
            <p:ph type="subTitle" idx="5"/>
          </p:nvPr>
        </p:nvSpPr>
        <p:spPr>
          <a:xfrm>
            <a:off x="5446675" y="1827145"/>
            <a:ext cx="29841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4. Existing solutions</a:t>
            </a:r>
            <a:endParaRPr sz="2400"/>
          </a:p>
        </p:txBody>
      </p:sp>
      <p:sp>
        <p:nvSpPr>
          <p:cNvPr id="1016" name="Google Shape;1016;p35">
            <a:hlinkClick r:id="" action="ppaction://noaction"/>
          </p:cNvPr>
          <p:cNvSpPr txBox="1">
            <a:spLocks noGrp="1"/>
          </p:cNvSpPr>
          <p:nvPr>
            <p:ph type="subTitle" idx="7"/>
          </p:nvPr>
        </p:nvSpPr>
        <p:spPr>
          <a:xfrm>
            <a:off x="5446675" y="2727763"/>
            <a:ext cx="29841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5. Create Solutions</a:t>
            </a:r>
            <a:endParaRPr sz="2400"/>
          </a:p>
        </p:txBody>
      </p:sp>
      <p:sp>
        <p:nvSpPr>
          <p:cNvPr id="1017" name="Google Shape;1017;p35"/>
          <p:cNvSpPr txBox="1">
            <a:spLocks noGrp="1"/>
          </p:cNvSpPr>
          <p:nvPr>
            <p:ph type="subTitle" idx="8"/>
          </p:nvPr>
        </p:nvSpPr>
        <p:spPr>
          <a:xfrm>
            <a:off x="5446675" y="3628363"/>
            <a:ext cx="29841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6. Select best solution</a:t>
            </a:r>
            <a:endParaRPr sz="2400"/>
          </a:p>
        </p:txBody>
      </p:sp>
      <p:sp>
        <p:nvSpPr>
          <p:cNvPr id="1018" name="Google Shape;1018;p35"/>
          <p:cNvSpPr txBox="1">
            <a:spLocks noGrp="1"/>
          </p:cNvSpPr>
          <p:nvPr>
            <p:ph type="subTitle" idx="1"/>
          </p:nvPr>
        </p:nvSpPr>
        <p:spPr>
          <a:xfrm>
            <a:off x="471150" y="1827150"/>
            <a:ext cx="3363000" cy="392700"/>
          </a:xfrm>
          <a:prstGeom prst="rect">
            <a:avLst/>
          </a:prstGeom>
        </p:spPr>
        <p:txBody>
          <a:bodyPr spcFirstLastPara="1" wrap="square" lIns="91425" tIns="91425" rIns="91425" bIns="91425" anchor="ctr" anchorCtr="0">
            <a:noAutofit/>
          </a:bodyPr>
          <a:lstStyle/>
          <a:p>
            <a:pPr marL="457200" lvl="0" indent="-381000" algn="ctr" rtl="0">
              <a:spcBef>
                <a:spcPts val="0"/>
              </a:spcBef>
              <a:spcAft>
                <a:spcPts val="0"/>
              </a:spcAft>
              <a:buSzPts val="2400"/>
              <a:buAutoNum type="arabicPeriod"/>
            </a:pPr>
            <a:r>
              <a:rPr lang="en" sz="2400"/>
              <a:t>Define the problem</a:t>
            </a:r>
            <a:endParaRPr sz="2400"/>
          </a:p>
        </p:txBody>
      </p:sp>
      <p:grpSp>
        <p:nvGrpSpPr>
          <p:cNvPr id="1019" name="Google Shape;1019;p35"/>
          <p:cNvGrpSpPr/>
          <p:nvPr/>
        </p:nvGrpSpPr>
        <p:grpSpPr>
          <a:xfrm>
            <a:off x="4325102" y="93272"/>
            <a:ext cx="493797" cy="446228"/>
            <a:chOff x="2679436" y="3270400"/>
            <a:chExt cx="752625" cy="689795"/>
          </a:xfrm>
        </p:grpSpPr>
        <p:sp>
          <p:nvSpPr>
            <p:cNvPr id="1020" name="Google Shape;1020;p35"/>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35"/>
          <p:cNvSpPr/>
          <p:nvPr/>
        </p:nvSpPr>
        <p:spPr>
          <a:xfrm>
            <a:off x="3526212" y="4234701"/>
            <a:ext cx="2091526" cy="5078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a:hlinkClick r:id="" action="ppaction://noaction"/>
          </p:cNvPr>
          <p:cNvSpPr txBox="1"/>
          <p:nvPr/>
        </p:nvSpPr>
        <p:spPr>
          <a:xfrm>
            <a:off x="3666100" y="4306175"/>
            <a:ext cx="1735500" cy="33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That’s all! </a:t>
            </a:r>
            <a:endParaRPr sz="2000">
              <a:solidFill>
                <a:schemeClr val="accent6"/>
              </a:solidFill>
              <a:latin typeface="Nunito"/>
              <a:ea typeface="Nunito"/>
              <a:cs typeface="Nunito"/>
              <a:sym typeface="Nunito"/>
            </a:endParaRPr>
          </a:p>
        </p:txBody>
      </p:sp>
      <p:sp>
        <p:nvSpPr>
          <p:cNvPr id="1026" name="Google Shape;1026;p35"/>
          <p:cNvSpPr txBox="1"/>
          <p:nvPr/>
        </p:nvSpPr>
        <p:spPr>
          <a:xfrm>
            <a:off x="6550" y="-6550"/>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36"/>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rot="10800000">
            <a:off x="4299326" y="3002276"/>
            <a:ext cx="4842499" cy="208887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rot="10800000">
            <a:off x="1011396" y="983535"/>
            <a:ext cx="3505179" cy="2727815"/>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txBox="1">
            <a:spLocks noGrp="1"/>
          </p:cNvSpPr>
          <p:nvPr>
            <p:ph type="title" idx="2"/>
          </p:nvPr>
        </p:nvSpPr>
        <p:spPr>
          <a:xfrm>
            <a:off x="4595650" y="3639450"/>
            <a:ext cx="1941600" cy="14037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a:t>Lateness</a:t>
            </a:r>
            <a:endParaRPr sz="2400"/>
          </a:p>
          <a:p>
            <a:pPr marL="457200" lvl="0" indent="-381000" algn="l" rtl="0">
              <a:spcBef>
                <a:spcPts val="0"/>
              </a:spcBef>
              <a:spcAft>
                <a:spcPts val="0"/>
              </a:spcAft>
              <a:buSzPts val="2400"/>
              <a:buChar char="➢"/>
            </a:pPr>
            <a:r>
              <a:rPr lang="en" sz="2400"/>
              <a:t>Bullying</a:t>
            </a:r>
            <a:endParaRPr sz="2400"/>
          </a:p>
          <a:p>
            <a:pPr marL="457200" lvl="0" indent="-381000" algn="l" rtl="0">
              <a:spcBef>
                <a:spcPts val="0"/>
              </a:spcBef>
              <a:spcAft>
                <a:spcPts val="0"/>
              </a:spcAft>
              <a:buSzPts val="2400"/>
              <a:buChar char="➢"/>
            </a:pPr>
            <a:r>
              <a:rPr lang="en" sz="2400"/>
              <a:t>Poor grades</a:t>
            </a:r>
            <a:endParaRPr sz="2400"/>
          </a:p>
          <a:p>
            <a:pPr marL="457200" lvl="0" indent="-381000" algn="l" rtl="0">
              <a:spcBef>
                <a:spcPts val="0"/>
              </a:spcBef>
              <a:spcAft>
                <a:spcPts val="0"/>
              </a:spcAft>
              <a:buSzPts val="2400"/>
              <a:buChar char="➢"/>
            </a:pPr>
            <a:r>
              <a:rPr lang="en" sz="2400"/>
              <a:t>Racism</a:t>
            </a:r>
            <a:endParaRPr sz="2400"/>
          </a:p>
        </p:txBody>
      </p:sp>
      <p:sp>
        <p:nvSpPr>
          <p:cNvPr id="1035" name="Google Shape;1035;p36"/>
          <p:cNvSpPr txBox="1">
            <a:spLocks noGrp="1"/>
          </p:cNvSpPr>
          <p:nvPr>
            <p:ph type="title"/>
          </p:nvPr>
        </p:nvSpPr>
        <p:spPr>
          <a:xfrm>
            <a:off x="4595650" y="3052625"/>
            <a:ext cx="4546200" cy="5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School			Community</a:t>
            </a:r>
            <a:endParaRPr/>
          </a:p>
        </p:txBody>
      </p:sp>
      <p:sp>
        <p:nvSpPr>
          <p:cNvPr id="1036" name="Google Shape;1036;p36"/>
          <p:cNvSpPr/>
          <p:nvPr/>
        </p:nvSpPr>
        <p:spPr>
          <a:xfrm rot="10800000">
            <a:off x="1450502" y="433259"/>
            <a:ext cx="2626942" cy="6379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txBox="1"/>
          <p:nvPr/>
        </p:nvSpPr>
        <p:spPr>
          <a:xfrm>
            <a:off x="1505100" y="499775"/>
            <a:ext cx="2572500" cy="48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6"/>
                </a:solidFill>
                <a:latin typeface="Nunito"/>
                <a:ea typeface="Nunito"/>
                <a:cs typeface="Nunito"/>
                <a:sym typeface="Nunito"/>
              </a:rPr>
              <a:t>Determine the problem</a:t>
            </a:r>
            <a:endParaRPr sz="2000">
              <a:solidFill>
                <a:schemeClr val="accent6"/>
              </a:solidFill>
              <a:latin typeface="Nunito"/>
              <a:ea typeface="Nunito"/>
              <a:cs typeface="Nunito"/>
              <a:sym typeface="Nunito"/>
            </a:endParaRPr>
          </a:p>
        </p:txBody>
      </p:sp>
      <p:sp>
        <p:nvSpPr>
          <p:cNvPr id="1038" name="Google Shape;1038;p36"/>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36"/>
          <p:cNvGrpSpPr/>
          <p:nvPr/>
        </p:nvGrpSpPr>
        <p:grpSpPr>
          <a:xfrm>
            <a:off x="153671" y="90047"/>
            <a:ext cx="493797" cy="446228"/>
            <a:chOff x="2679436" y="3270400"/>
            <a:chExt cx="752625" cy="689795"/>
          </a:xfrm>
        </p:grpSpPr>
        <p:sp>
          <p:nvSpPr>
            <p:cNvPr id="1040" name="Google Shape;1040;p36"/>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36">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045" name="Google Shape;1045;p36"/>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Be Specific:</a:t>
            </a:r>
            <a:r>
              <a:rPr lang="en"/>
              <a:t> determine a social problem.</a:t>
            </a:r>
            <a:endParaRPr/>
          </a:p>
          <a:p>
            <a:pPr marL="0" lvl="0" indent="0" algn="ctr" rtl="0">
              <a:spcBef>
                <a:spcPts val="1600"/>
              </a:spcBef>
              <a:spcAft>
                <a:spcPts val="1600"/>
              </a:spcAft>
              <a:buNone/>
            </a:pPr>
            <a:r>
              <a:rPr lang="en">
                <a:solidFill>
                  <a:schemeClr val="dk2"/>
                </a:solidFill>
              </a:rPr>
              <a:t>Social Problem: </a:t>
            </a:r>
            <a:r>
              <a:rPr lang="en"/>
              <a:t> a problem that some people view at being undesirable</a:t>
            </a:r>
            <a:endParaRPr/>
          </a:p>
        </p:txBody>
      </p:sp>
      <p:sp>
        <p:nvSpPr>
          <p:cNvPr id="1046" name="Google Shape;1046;p36"/>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a:hlinkClick r:id="rId3" action="ppaction://hlinksldjump"/>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grpSp>
        <p:nvGrpSpPr>
          <p:cNvPr id="1048" name="Google Shape;1048;p36"/>
          <p:cNvGrpSpPr/>
          <p:nvPr/>
        </p:nvGrpSpPr>
        <p:grpSpPr>
          <a:xfrm>
            <a:off x="5016273" y="536269"/>
            <a:ext cx="2856842" cy="2615193"/>
            <a:chOff x="2148948" y="1026825"/>
            <a:chExt cx="3662618" cy="3345520"/>
          </a:xfrm>
        </p:grpSpPr>
        <p:grpSp>
          <p:nvGrpSpPr>
            <p:cNvPr id="1049" name="Google Shape;1049;p36"/>
            <p:cNvGrpSpPr/>
            <p:nvPr/>
          </p:nvGrpSpPr>
          <p:grpSpPr>
            <a:xfrm>
              <a:off x="2148948" y="1026825"/>
              <a:ext cx="3662618" cy="3345520"/>
              <a:chOff x="1199585" y="1228575"/>
              <a:chExt cx="2300206" cy="2101325"/>
            </a:xfrm>
          </p:grpSpPr>
          <p:sp>
            <p:nvSpPr>
              <p:cNvPr id="1050" name="Google Shape;1050;p36"/>
              <p:cNvSpPr/>
              <p:nvPr/>
            </p:nvSpPr>
            <p:spPr>
              <a:xfrm>
                <a:off x="1672625" y="1496975"/>
                <a:ext cx="1477525" cy="1592100"/>
              </a:xfrm>
              <a:custGeom>
                <a:avLst/>
                <a:gdLst/>
                <a:ahLst/>
                <a:cxnLst/>
                <a:rect l="l" t="t" r="r" b="b"/>
                <a:pathLst>
                  <a:path w="59101" h="63684" extrusionOk="0">
                    <a:moveTo>
                      <a:pt x="27765" y="426"/>
                    </a:moveTo>
                    <a:cubicBezTo>
                      <a:pt x="27915" y="426"/>
                      <a:pt x="28066" y="436"/>
                      <a:pt x="28217" y="456"/>
                    </a:cubicBezTo>
                    <a:cubicBezTo>
                      <a:pt x="29248" y="563"/>
                      <a:pt x="30138" y="1132"/>
                      <a:pt x="31063" y="1737"/>
                    </a:cubicBezTo>
                    <a:cubicBezTo>
                      <a:pt x="32171" y="2648"/>
                      <a:pt x="33535" y="3133"/>
                      <a:pt x="34919" y="3133"/>
                    </a:cubicBezTo>
                    <a:cubicBezTo>
                      <a:pt x="35534" y="3133"/>
                      <a:pt x="36153" y="3037"/>
                      <a:pt x="36756" y="2840"/>
                    </a:cubicBezTo>
                    <a:cubicBezTo>
                      <a:pt x="37457" y="2695"/>
                      <a:pt x="38125" y="2550"/>
                      <a:pt x="38772" y="2550"/>
                    </a:cubicBezTo>
                    <a:cubicBezTo>
                      <a:pt x="39077" y="2550"/>
                      <a:pt x="39377" y="2582"/>
                      <a:pt x="39674" y="2662"/>
                    </a:cubicBezTo>
                    <a:cubicBezTo>
                      <a:pt x="41132" y="3054"/>
                      <a:pt x="41986" y="4299"/>
                      <a:pt x="42911" y="5615"/>
                    </a:cubicBezTo>
                    <a:cubicBezTo>
                      <a:pt x="43730" y="6789"/>
                      <a:pt x="44584" y="7999"/>
                      <a:pt x="45865" y="8640"/>
                    </a:cubicBezTo>
                    <a:cubicBezTo>
                      <a:pt x="46327" y="8853"/>
                      <a:pt x="46825" y="8996"/>
                      <a:pt x="47359" y="9138"/>
                    </a:cubicBezTo>
                    <a:cubicBezTo>
                      <a:pt x="48035" y="9245"/>
                      <a:pt x="48676" y="9529"/>
                      <a:pt x="49245" y="9885"/>
                    </a:cubicBezTo>
                    <a:cubicBezTo>
                      <a:pt x="50419" y="10810"/>
                      <a:pt x="50526" y="12376"/>
                      <a:pt x="50597" y="14048"/>
                    </a:cubicBezTo>
                    <a:cubicBezTo>
                      <a:pt x="50633" y="15400"/>
                      <a:pt x="50704" y="16788"/>
                      <a:pt x="51344" y="17926"/>
                    </a:cubicBezTo>
                    <a:cubicBezTo>
                      <a:pt x="51949" y="18958"/>
                      <a:pt x="52945" y="19599"/>
                      <a:pt x="53906" y="20239"/>
                    </a:cubicBezTo>
                    <a:cubicBezTo>
                      <a:pt x="54333" y="20559"/>
                      <a:pt x="54795" y="20844"/>
                      <a:pt x="55222" y="21200"/>
                    </a:cubicBezTo>
                    <a:cubicBezTo>
                      <a:pt x="57749" y="23370"/>
                      <a:pt x="58638" y="26928"/>
                      <a:pt x="57357" y="30059"/>
                    </a:cubicBezTo>
                    <a:cubicBezTo>
                      <a:pt x="57037" y="30700"/>
                      <a:pt x="56681" y="31340"/>
                      <a:pt x="56290" y="31981"/>
                    </a:cubicBezTo>
                    <a:cubicBezTo>
                      <a:pt x="55614" y="33084"/>
                      <a:pt x="54902" y="34293"/>
                      <a:pt x="54760" y="35574"/>
                    </a:cubicBezTo>
                    <a:cubicBezTo>
                      <a:pt x="54618" y="36855"/>
                      <a:pt x="55009" y="38101"/>
                      <a:pt x="55400" y="39310"/>
                    </a:cubicBezTo>
                    <a:cubicBezTo>
                      <a:pt x="55827" y="40591"/>
                      <a:pt x="56183" y="41801"/>
                      <a:pt x="56005" y="43046"/>
                    </a:cubicBezTo>
                    <a:cubicBezTo>
                      <a:pt x="55721" y="44648"/>
                      <a:pt x="54618" y="45786"/>
                      <a:pt x="53408" y="47031"/>
                    </a:cubicBezTo>
                    <a:cubicBezTo>
                      <a:pt x="52518" y="47885"/>
                      <a:pt x="51736" y="48846"/>
                      <a:pt x="51131" y="49949"/>
                    </a:cubicBezTo>
                    <a:cubicBezTo>
                      <a:pt x="50597" y="51088"/>
                      <a:pt x="50241" y="52297"/>
                      <a:pt x="50099" y="53543"/>
                    </a:cubicBezTo>
                    <a:cubicBezTo>
                      <a:pt x="49850" y="55179"/>
                      <a:pt x="49565" y="56745"/>
                      <a:pt x="48498" y="57919"/>
                    </a:cubicBezTo>
                    <a:cubicBezTo>
                      <a:pt x="47003" y="59556"/>
                      <a:pt x="44726" y="59663"/>
                      <a:pt x="42271" y="59734"/>
                    </a:cubicBezTo>
                    <a:cubicBezTo>
                      <a:pt x="40741" y="59805"/>
                      <a:pt x="39140" y="59841"/>
                      <a:pt x="37717" y="60339"/>
                    </a:cubicBezTo>
                    <a:cubicBezTo>
                      <a:pt x="36792" y="60659"/>
                      <a:pt x="35902" y="61121"/>
                      <a:pt x="35084" y="61620"/>
                    </a:cubicBezTo>
                    <a:cubicBezTo>
                      <a:pt x="34123" y="62260"/>
                      <a:pt x="33091" y="62723"/>
                      <a:pt x="32024" y="63043"/>
                    </a:cubicBezTo>
                    <a:cubicBezTo>
                      <a:pt x="31529" y="63162"/>
                      <a:pt x="31043" y="63216"/>
                      <a:pt x="30564" y="63216"/>
                    </a:cubicBezTo>
                    <a:cubicBezTo>
                      <a:pt x="28318" y="63216"/>
                      <a:pt x="26211" y="62033"/>
                      <a:pt x="23982" y="60801"/>
                    </a:cubicBezTo>
                    <a:cubicBezTo>
                      <a:pt x="21990" y="59698"/>
                      <a:pt x="19962" y="58524"/>
                      <a:pt x="17720" y="58239"/>
                    </a:cubicBezTo>
                    <a:cubicBezTo>
                      <a:pt x="17258" y="58168"/>
                      <a:pt x="16760" y="58168"/>
                      <a:pt x="16297" y="58168"/>
                    </a:cubicBezTo>
                    <a:cubicBezTo>
                      <a:pt x="15692" y="58168"/>
                      <a:pt x="15123" y="58204"/>
                      <a:pt x="14589" y="58204"/>
                    </a:cubicBezTo>
                    <a:cubicBezTo>
                      <a:pt x="14073" y="58257"/>
                      <a:pt x="13548" y="58284"/>
                      <a:pt x="13024" y="58284"/>
                    </a:cubicBezTo>
                    <a:cubicBezTo>
                      <a:pt x="12499" y="58284"/>
                      <a:pt x="11974" y="58257"/>
                      <a:pt x="11458" y="58204"/>
                    </a:cubicBezTo>
                    <a:cubicBezTo>
                      <a:pt x="8327" y="57812"/>
                      <a:pt x="4449" y="52618"/>
                      <a:pt x="4164" y="49451"/>
                    </a:cubicBezTo>
                    <a:cubicBezTo>
                      <a:pt x="4128" y="48668"/>
                      <a:pt x="4164" y="47850"/>
                      <a:pt x="4271" y="47067"/>
                    </a:cubicBezTo>
                    <a:cubicBezTo>
                      <a:pt x="4377" y="45822"/>
                      <a:pt x="4484" y="44541"/>
                      <a:pt x="4057" y="43331"/>
                    </a:cubicBezTo>
                    <a:cubicBezTo>
                      <a:pt x="3666" y="42335"/>
                      <a:pt x="3132" y="41445"/>
                      <a:pt x="2420" y="40662"/>
                    </a:cubicBezTo>
                    <a:cubicBezTo>
                      <a:pt x="1638" y="39702"/>
                      <a:pt x="926" y="38777"/>
                      <a:pt x="748" y="37603"/>
                    </a:cubicBezTo>
                    <a:cubicBezTo>
                      <a:pt x="535" y="36250"/>
                      <a:pt x="1140" y="34970"/>
                      <a:pt x="1816" y="33653"/>
                    </a:cubicBezTo>
                    <a:cubicBezTo>
                      <a:pt x="2385" y="32443"/>
                      <a:pt x="2954" y="31234"/>
                      <a:pt x="2954" y="29917"/>
                    </a:cubicBezTo>
                    <a:cubicBezTo>
                      <a:pt x="2954" y="28743"/>
                      <a:pt x="2527" y="27640"/>
                      <a:pt x="2065" y="26572"/>
                    </a:cubicBezTo>
                    <a:cubicBezTo>
                      <a:pt x="1531" y="25256"/>
                      <a:pt x="997" y="23975"/>
                      <a:pt x="1389" y="22694"/>
                    </a:cubicBezTo>
                    <a:cubicBezTo>
                      <a:pt x="1816" y="21164"/>
                      <a:pt x="3274" y="20346"/>
                      <a:pt x="4840" y="19492"/>
                    </a:cubicBezTo>
                    <a:cubicBezTo>
                      <a:pt x="6263" y="18709"/>
                      <a:pt x="7758" y="17855"/>
                      <a:pt x="8434" y="16432"/>
                    </a:cubicBezTo>
                    <a:cubicBezTo>
                      <a:pt x="9074" y="15044"/>
                      <a:pt x="8825" y="13479"/>
                      <a:pt x="8576" y="11984"/>
                    </a:cubicBezTo>
                    <a:cubicBezTo>
                      <a:pt x="8362" y="10775"/>
                      <a:pt x="8149" y="9529"/>
                      <a:pt x="8434" y="8355"/>
                    </a:cubicBezTo>
                    <a:cubicBezTo>
                      <a:pt x="9359" y="4761"/>
                      <a:pt x="12810" y="4477"/>
                      <a:pt x="16439" y="4228"/>
                    </a:cubicBezTo>
                    <a:cubicBezTo>
                      <a:pt x="18574" y="4050"/>
                      <a:pt x="20745" y="3872"/>
                      <a:pt x="22310" y="2982"/>
                    </a:cubicBezTo>
                    <a:cubicBezTo>
                      <a:pt x="22773" y="2733"/>
                      <a:pt x="23200" y="2449"/>
                      <a:pt x="23662" y="2164"/>
                    </a:cubicBezTo>
                    <a:cubicBezTo>
                      <a:pt x="23947" y="1986"/>
                      <a:pt x="24196" y="1808"/>
                      <a:pt x="24481" y="1630"/>
                    </a:cubicBezTo>
                    <a:cubicBezTo>
                      <a:pt x="25489" y="1000"/>
                      <a:pt x="26608" y="426"/>
                      <a:pt x="27765" y="426"/>
                    </a:cubicBezTo>
                    <a:close/>
                    <a:moveTo>
                      <a:pt x="27768" y="0"/>
                    </a:moveTo>
                    <a:cubicBezTo>
                      <a:pt x="26471" y="0"/>
                      <a:pt x="25305" y="613"/>
                      <a:pt x="24196" y="1310"/>
                    </a:cubicBezTo>
                    <a:cubicBezTo>
                      <a:pt x="23911" y="1452"/>
                      <a:pt x="23662" y="1630"/>
                      <a:pt x="23378" y="1808"/>
                    </a:cubicBezTo>
                    <a:cubicBezTo>
                      <a:pt x="22986" y="2093"/>
                      <a:pt x="22524" y="2377"/>
                      <a:pt x="22097" y="2627"/>
                    </a:cubicBezTo>
                    <a:cubicBezTo>
                      <a:pt x="20602" y="3480"/>
                      <a:pt x="18467" y="3658"/>
                      <a:pt x="16404" y="3801"/>
                    </a:cubicBezTo>
                    <a:cubicBezTo>
                      <a:pt x="12739" y="4085"/>
                      <a:pt x="8967" y="4370"/>
                      <a:pt x="7935" y="8284"/>
                    </a:cubicBezTo>
                    <a:cubicBezTo>
                      <a:pt x="7615" y="9529"/>
                      <a:pt x="7864" y="10846"/>
                      <a:pt x="8078" y="12127"/>
                    </a:cubicBezTo>
                    <a:cubicBezTo>
                      <a:pt x="8327" y="13621"/>
                      <a:pt x="8611" y="14973"/>
                      <a:pt x="7971" y="16290"/>
                    </a:cubicBezTo>
                    <a:cubicBezTo>
                      <a:pt x="7331" y="17606"/>
                      <a:pt x="5907" y="18353"/>
                      <a:pt x="4555" y="19136"/>
                    </a:cubicBezTo>
                    <a:cubicBezTo>
                      <a:pt x="2990" y="19990"/>
                      <a:pt x="1389" y="20880"/>
                      <a:pt x="890" y="22587"/>
                    </a:cubicBezTo>
                    <a:cubicBezTo>
                      <a:pt x="463" y="24046"/>
                      <a:pt x="1068" y="25469"/>
                      <a:pt x="1602" y="26786"/>
                    </a:cubicBezTo>
                    <a:cubicBezTo>
                      <a:pt x="2029" y="27818"/>
                      <a:pt x="2456" y="28885"/>
                      <a:pt x="2456" y="29953"/>
                    </a:cubicBezTo>
                    <a:cubicBezTo>
                      <a:pt x="2456" y="31162"/>
                      <a:pt x="1887" y="32337"/>
                      <a:pt x="1353" y="33475"/>
                    </a:cubicBezTo>
                    <a:cubicBezTo>
                      <a:pt x="677" y="34827"/>
                      <a:pt x="1" y="36215"/>
                      <a:pt x="250" y="37709"/>
                    </a:cubicBezTo>
                    <a:cubicBezTo>
                      <a:pt x="463" y="38990"/>
                      <a:pt x="1246" y="40022"/>
                      <a:pt x="2029" y="41018"/>
                    </a:cubicBezTo>
                    <a:cubicBezTo>
                      <a:pt x="2669" y="41730"/>
                      <a:pt x="3203" y="42584"/>
                      <a:pt x="3595" y="43509"/>
                    </a:cubicBezTo>
                    <a:cubicBezTo>
                      <a:pt x="3986" y="44612"/>
                      <a:pt x="3879" y="45786"/>
                      <a:pt x="3772" y="47067"/>
                    </a:cubicBezTo>
                    <a:cubicBezTo>
                      <a:pt x="3666" y="47885"/>
                      <a:pt x="3630" y="48668"/>
                      <a:pt x="3666" y="49487"/>
                    </a:cubicBezTo>
                    <a:cubicBezTo>
                      <a:pt x="3950" y="52902"/>
                      <a:pt x="7971" y="58239"/>
                      <a:pt x="11351" y="58702"/>
                    </a:cubicBezTo>
                    <a:cubicBezTo>
                      <a:pt x="11885" y="58755"/>
                      <a:pt x="12419" y="58782"/>
                      <a:pt x="12952" y="58782"/>
                    </a:cubicBezTo>
                    <a:cubicBezTo>
                      <a:pt x="13486" y="58782"/>
                      <a:pt x="14020" y="58755"/>
                      <a:pt x="14553" y="58702"/>
                    </a:cubicBezTo>
                    <a:cubicBezTo>
                      <a:pt x="15069" y="58649"/>
                      <a:pt x="15585" y="58622"/>
                      <a:pt x="16106" y="58622"/>
                    </a:cubicBezTo>
                    <a:cubicBezTo>
                      <a:pt x="16626" y="58622"/>
                      <a:pt x="17151" y="58649"/>
                      <a:pt x="17685" y="58702"/>
                    </a:cubicBezTo>
                    <a:cubicBezTo>
                      <a:pt x="19784" y="58951"/>
                      <a:pt x="21812" y="60090"/>
                      <a:pt x="23733" y="61193"/>
                    </a:cubicBezTo>
                    <a:cubicBezTo>
                      <a:pt x="25939" y="62402"/>
                      <a:pt x="28181" y="63683"/>
                      <a:pt x="30600" y="63683"/>
                    </a:cubicBezTo>
                    <a:cubicBezTo>
                      <a:pt x="31099" y="63683"/>
                      <a:pt x="31597" y="63612"/>
                      <a:pt x="32095" y="63505"/>
                    </a:cubicBezTo>
                    <a:cubicBezTo>
                      <a:pt x="33233" y="63185"/>
                      <a:pt x="34301" y="62687"/>
                      <a:pt x="35297" y="62047"/>
                    </a:cubicBezTo>
                    <a:cubicBezTo>
                      <a:pt x="36080" y="61548"/>
                      <a:pt x="36934" y="61121"/>
                      <a:pt x="37859" y="60766"/>
                    </a:cubicBezTo>
                    <a:cubicBezTo>
                      <a:pt x="39211" y="60303"/>
                      <a:pt x="40777" y="60268"/>
                      <a:pt x="42307" y="60196"/>
                    </a:cubicBezTo>
                    <a:cubicBezTo>
                      <a:pt x="44726" y="60125"/>
                      <a:pt x="47217" y="60054"/>
                      <a:pt x="48853" y="58239"/>
                    </a:cubicBezTo>
                    <a:cubicBezTo>
                      <a:pt x="49992" y="56958"/>
                      <a:pt x="50277" y="55286"/>
                      <a:pt x="50561" y="53649"/>
                    </a:cubicBezTo>
                    <a:cubicBezTo>
                      <a:pt x="50704" y="51194"/>
                      <a:pt x="51842" y="48953"/>
                      <a:pt x="53728" y="47352"/>
                    </a:cubicBezTo>
                    <a:cubicBezTo>
                      <a:pt x="54902" y="46142"/>
                      <a:pt x="56148" y="44861"/>
                      <a:pt x="56432" y="43153"/>
                    </a:cubicBezTo>
                    <a:cubicBezTo>
                      <a:pt x="56646" y="41801"/>
                      <a:pt x="56219" y="40485"/>
                      <a:pt x="55827" y="39204"/>
                    </a:cubicBezTo>
                    <a:cubicBezTo>
                      <a:pt x="55472" y="38029"/>
                      <a:pt x="55080" y="36855"/>
                      <a:pt x="55187" y="35646"/>
                    </a:cubicBezTo>
                    <a:cubicBezTo>
                      <a:pt x="55329" y="34400"/>
                      <a:pt x="55970" y="33333"/>
                      <a:pt x="56681" y="32230"/>
                    </a:cubicBezTo>
                    <a:cubicBezTo>
                      <a:pt x="57073" y="31589"/>
                      <a:pt x="57428" y="30949"/>
                      <a:pt x="57749" y="30237"/>
                    </a:cubicBezTo>
                    <a:cubicBezTo>
                      <a:pt x="59101" y="26964"/>
                      <a:pt x="58176" y="23157"/>
                      <a:pt x="55472" y="20844"/>
                    </a:cubicBezTo>
                    <a:cubicBezTo>
                      <a:pt x="55045" y="20488"/>
                      <a:pt x="54618" y="20168"/>
                      <a:pt x="54155" y="19883"/>
                    </a:cubicBezTo>
                    <a:cubicBezTo>
                      <a:pt x="53194" y="19243"/>
                      <a:pt x="52269" y="18638"/>
                      <a:pt x="51736" y="17713"/>
                    </a:cubicBezTo>
                    <a:cubicBezTo>
                      <a:pt x="51131" y="16645"/>
                      <a:pt x="51095" y="15329"/>
                      <a:pt x="51024" y="14048"/>
                    </a:cubicBezTo>
                    <a:cubicBezTo>
                      <a:pt x="50953" y="12340"/>
                      <a:pt x="50882" y="10561"/>
                      <a:pt x="49494" y="9529"/>
                    </a:cubicBezTo>
                    <a:cubicBezTo>
                      <a:pt x="48853" y="9102"/>
                      <a:pt x="48177" y="8818"/>
                      <a:pt x="47430" y="8711"/>
                    </a:cubicBezTo>
                    <a:cubicBezTo>
                      <a:pt x="46932" y="8604"/>
                      <a:pt x="46470" y="8462"/>
                      <a:pt x="46007" y="8248"/>
                    </a:cubicBezTo>
                    <a:cubicBezTo>
                      <a:pt x="44833" y="7679"/>
                      <a:pt x="44050" y="6540"/>
                      <a:pt x="43267" y="5402"/>
                    </a:cubicBezTo>
                    <a:cubicBezTo>
                      <a:pt x="42307" y="4050"/>
                      <a:pt x="41346" y="2698"/>
                      <a:pt x="39780" y="2271"/>
                    </a:cubicBezTo>
                    <a:cubicBezTo>
                      <a:pt x="39424" y="2172"/>
                      <a:pt x="39063" y="2134"/>
                      <a:pt x="38702" y="2134"/>
                    </a:cubicBezTo>
                    <a:cubicBezTo>
                      <a:pt x="38015" y="2134"/>
                      <a:pt x="37325" y="2273"/>
                      <a:pt x="36649" y="2413"/>
                    </a:cubicBezTo>
                    <a:cubicBezTo>
                      <a:pt x="36009" y="2573"/>
                      <a:pt x="35348" y="2653"/>
                      <a:pt x="34698" y="2653"/>
                    </a:cubicBezTo>
                    <a:cubicBezTo>
                      <a:pt x="34481" y="2653"/>
                      <a:pt x="34265" y="2644"/>
                      <a:pt x="34052" y="2627"/>
                    </a:cubicBezTo>
                    <a:cubicBezTo>
                      <a:pt x="33091" y="2484"/>
                      <a:pt x="32237" y="1950"/>
                      <a:pt x="31312" y="1381"/>
                    </a:cubicBezTo>
                    <a:cubicBezTo>
                      <a:pt x="30351" y="776"/>
                      <a:pt x="29391" y="171"/>
                      <a:pt x="28252" y="29"/>
                    </a:cubicBezTo>
                    <a:cubicBezTo>
                      <a:pt x="28089" y="10"/>
                      <a:pt x="27927" y="0"/>
                      <a:pt x="27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a:off x="2040406" y="1824616"/>
                <a:ext cx="145122" cy="239188"/>
              </a:xfrm>
              <a:custGeom>
                <a:avLst/>
                <a:gdLst/>
                <a:ahLst/>
                <a:cxnLst/>
                <a:rect l="l" t="t" r="r" b="b"/>
                <a:pathLst>
                  <a:path w="6583" h="10850" extrusionOk="0">
                    <a:moveTo>
                      <a:pt x="2796" y="0"/>
                    </a:moveTo>
                    <a:cubicBezTo>
                      <a:pt x="2730" y="0"/>
                      <a:pt x="2664" y="2"/>
                      <a:pt x="2597" y="7"/>
                    </a:cubicBezTo>
                    <a:cubicBezTo>
                      <a:pt x="2242" y="42"/>
                      <a:pt x="1886" y="114"/>
                      <a:pt x="1566" y="256"/>
                    </a:cubicBezTo>
                    <a:cubicBezTo>
                      <a:pt x="1245" y="398"/>
                      <a:pt x="996" y="576"/>
                      <a:pt x="747" y="825"/>
                    </a:cubicBezTo>
                    <a:cubicBezTo>
                      <a:pt x="534" y="1039"/>
                      <a:pt x="320" y="1288"/>
                      <a:pt x="214" y="1572"/>
                    </a:cubicBezTo>
                    <a:cubicBezTo>
                      <a:pt x="71" y="1857"/>
                      <a:pt x="0" y="2142"/>
                      <a:pt x="0" y="2462"/>
                    </a:cubicBezTo>
                    <a:cubicBezTo>
                      <a:pt x="0" y="2747"/>
                      <a:pt x="71" y="3067"/>
                      <a:pt x="214" y="3387"/>
                    </a:cubicBezTo>
                    <a:cubicBezTo>
                      <a:pt x="356" y="3707"/>
                      <a:pt x="569" y="3992"/>
                      <a:pt x="854" y="4241"/>
                    </a:cubicBezTo>
                    <a:cubicBezTo>
                      <a:pt x="1494" y="4703"/>
                      <a:pt x="2099" y="5095"/>
                      <a:pt x="2704" y="5451"/>
                    </a:cubicBezTo>
                    <a:cubicBezTo>
                      <a:pt x="3309" y="5806"/>
                      <a:pt x="3878" y="6198"/>
                      <a:pt x="4412" y="6589"/>
                    </a:cubicBezTo>
                    <a:cubicBezTo>
                      <a:pt x="4768" y="6838"/>
                      <a:pt x="5017" y="7123"/>
                      <a:pt x="5159" y="7443"/>
                    </a:cubicBezTo>
                    <a:cubicBezTo>
                      <a:pt x="5302" y="7728"/>
                      <a:pt x="5337" y="8012"/>
                      <a:pt x="5266" y="8297"/>
                    </a:cubicBezTo>
                    <a:cubicBezTo>
                      <a:pt x="5230" y="8582"/>
                      <a:pt x="5088" y="8831"/>
                      <a:pt x="4875" y="9044"/>
                    </a:cubicBezTo>
                    <a:cubicBezTo>
                      <a:pt x="4661" y="9258"/>
                      <a:pt x="4412" y="9400"/>
                      <a:pt x="4056" y="9471"/>
                    </a:cubicBezTo>
                    <a:cubicBezTo>
                      <a:pt x="3843" y="9525"/>
                      <a:pt x="3629" y="9551"/>
                      <a:pt x="3416" y="9551"/>
                    </a:cubicBezTo>
                    <a:cubicBezTo>
                      <a:pt x="3202" y="9551"/>
                      <a:pt x="2989" y="9525"/>
                      <a:pt x="2775" y="9471"/>
                    </a:cubicBezTo>
                    <a:cubicBezTo>
                      <a:pt x="2384" y="9329"/>
                      <a:pt x="2028" y="9151"/>
                      <a:pt x="1744" y="8866"/>
                    </a:cubicBezTo>
                    <a:cubicBezTo>
                      <a:pt x="1681" y="8825"/>
                      <a:pt x="1594" y="8807"/>
                      <a:pt x="1497" y="8807"/>
                    </a:cubicBezTo>
                    <a:cubicBezTo>
                      <a:pt x="1428" y="8807"/>
                      <a:pt x="1355" y="8816"/>
                      <a:pt x="1281" y="8831"/>
                    </a:cubicBezTo>
                    <a:cubicBezTo>
                      <a:pt x="1068" y="8866"/>
                      <a:pt x="961" y="8973"/>
                      <a:pt x="854" y="9080"/>
                    </a:cubicBezTo>
                    <a:cubicBezTo>
                      <a:pt x="818" y="9151"/>
                      <a:pt x="818" y="9293"/>
                      <a:pt x="890" y="9471"/>
                    </a:cubicBezTo>
                    <a:cubicBezTo>
                      <a:pt x="961" y="9649"/>
                      <a:pt x="1032" y="9792"/>
                      <a:pt x="1139" y="9898"/>
                    </a:cubicBezTo>
                    <a:cubicBezTo>
                      <a:pt x="1494" y="10290"/>
                      <a:pt x="1921" y="10574"/>
                      <a:pt x="2455" y="10717"/>
                    </a:cubicBezTo>
                    <a:cubicBezTo>
                      <a:pt x="2778" y="10803"/>
                      <a:pt x="3102" y="10850"/>
                      <a:pt x="3433" y="10850"/>
                    </a:cubicBezTo>
                    <a:cubicBezTo>
                      <a:pt x="3648" y="10850"/>
                      <a:pt x="3867" y="10830"/>
                      <a:pt x="4092" y="10788"/>
                    </a:cubicBezTo>
                    <a:cubicBezTo>
                      <a:pt x="4697" y="10645"/>
                      <a:pt x="5266" y="10396"/>
                      <a:pt x="5729" y="9969"/>
                    </a:cubicBezTo>
                    <a:cubicBezTo>
                      <a:pt x="6191" y="9542"/>
                      <a:pt x="6476" y="8973"/>
                      <a:pt x="6583" y="8262"/>
                    </a:cubicBezTo>
                    <a:cubicBezTo>
                      <a:pt x="6583" y="7906"/>
                      <a:pt x="6547" y="7550"/>
                      <a:pt x="6440" y="7265"/>
                    </a:cubicBezTo>
                    <a:cubicBezTo>
                      <a:pt x="6369" y="6981"/>
                      <a:pt x="6227" y="6732"/>
                      <a:pt x="6084" y="6518"/>
                    </a:cubicBezTo>
                    <a:cubicBezTo>
                      <a:pt x="5907" y="6269"/>
                      <a:pt x="5729" y="6056"/>
                      <a:pt x="5515" y="5878"/>
                    </a:cubicBezTo>
                    <a:cubicBezTo>
                      <a:pt x="5302" y="5700"/>
                      <a:pt x="5088" y="5522"/>
                      <a:pt x="4875" y="5380"/>
                    </a:cubicBezTo>
                    <a:cubicBezTo>
                      <a:pt x="4661" y="5273"/>
                      <a:pt x="4448" y="5130"/>
                      <a:pt x="4199" y="4953"/>
                    </a:cubicBezTo>
                    <a:cubicBezTo>
                      <a:pt x="3985" y="4810"/>
                      <a:pt x="3736" y="4632"/>
                      <a:pt x="3451" y="4490"/>
                    </a:cubicBezTo>
                    <a:cubicBezTo>
                      <a:pt x="3202" y="4312"/>
                      <a:pt x="2918" y="4134"/>
                      <a:pt x="2633" y="3956"/>
                    </a:cubicBezTo>
                    <a:cubicBezTo>
                      <a:pt x="2384" y="3778"/>
                      <a:pt x="2135" y="3600"/>
                      <a:pt x="1886" y="3458"/>
                    </a:cubicBezTo>
                    <a:cubicBezTo>
                      <a:pt x="1530" y="3173"/>
                      <a:pt x="1281" y="2889"/>
                      <a:pt x="1210" y="2604"/>
                    </a:cubicBezTo>
                    <a:cubicBezTo>
                      <a:pt x="1139" y="2284"/>
                      <a:pt x="1245" y="1964"/>
                      <a:pt x="1530" y="1644"/>
                    </a:cubicBezTo>
                    <a:cubicBezTo>
                      <a:pt x="1708" y="1466"/>
                      <a:pt x="1886" y="1359"/>
                      <a:pt x="2099" y="1252"/>
                    </a:cubicBezTo>
                    <a:cubicBezTo>
                      <a:pt x="2313" y="1145"/>
                      <a:pt x="2526" y="1110"/>
                      <a:pt x="2704" y="1110"/>
                    </a:cubicBezTo>
                    <a:cubicBezTo>
                      <a:pt x="2882" y="1110"/>
                      <a:pt x="3024" y="1145"/>
                      <a:pt x="3202" y="1181"/>
                    </a:cubicBezTo>
                    <a:cubicBezTo>
                      <a:pt x="3380" y="1252"/>
                      <a:pt x="3523" y="1323"/>
                      <a:pt x="3700" y="1394"/>
                    </a:cubicBezTo>
                    <a:cubicBezTo>
                      <a:pt x="3878" y="1466"/>
                      <a:pt x="4021" y="1537"/>
                      <a:pt x="4163" y="1644"/>
                    </a:cubicBezTo>
                    <a:cubicBezTo>
                      <a:pt x="4305" y="1715"/>
                      <a:pt x="4448" y="1786"/>
                      <a:pt x="4554" y="1893"/>
                    </a:cubicBezTo>
                    <a:cubicBezTo>
                      <a:pt x="4671" y="1951"/>
                      <a:pt x="4787" y="2009"/>
                      <a:pt x="4884" y="2009"/>
                    </a:cubicBezTo>
                    <a:cubicBezTo>
                      <a:pt x="4905" y="2009"/>
                      <a:pt x="4926" y="2006"/>
                      <a:pt x="4946" y="1999"/>
                    </a:cubicBezTo>
                    <a:cubicBezTo>
                      <a:pt x="5088" y="1964"/>
                      <a:pt x="5195" y="1893"/>
                      <a:pt x="5266" y="1821"/>
                    </a:cubicBezTo>
                    <a:cubicBezTo>
                      <a:pt x="5337" y="1750"/>
                      <a:pt x="5373" y="1608"/>
                      <a:pt x="5373" y="1501"/>
                    </a:cubicBezTo>
                    <a:cubicBezTo>
                      <a:pt x="5373" y="1394"/>
                      <a:pt x="5373" y="1288"/>
                      <a:pt x="5302" y="1217"/>
                    </a:cubicBezTo>
                    <a:cubicBezTo>
                      <a:pt x="4981" y="861"/>
                      <a:pt x="4590" y="576"/>
                      <a:pt x="4127" y="327"/>
                    </a:cubicBezTo>
                    <a:cubicBezTo>
                      <a:pt x="3692" y="109"/>
                      <a:pt x="3256" y="0"/>
                      <a:pt x="2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a:off x="2204333" y="1829466"/>
                <a:ext cx="181210" cy="240048"/>
              </a:xfrm>
              <a:custGeom>
                <a:avLst/>
                <a:gdLst/>
                <a:ahLst/>
                <a:cxnLst/>
                <a:rect l="l" t="t" r="r" b="b"/>
                <a:pathLst>
                  <a:path w="8220" h="10889" extrusionOk="0">
                    <a:moveTo>
                      <a:pt x="4128" y="1744"/>
                    </a:moveTo>
                    <a:cubicBezTo>
                      <a:pt x="4484" y="3025"/>
                      <a:pt x="4875" y="4270"/>
                      <a:pt x="5338" y="5444"/>
                    </a:cubicBezTo>
                    <a:cubicBezTo>
                      <a:pt x="4377" y="5658"/>
                      <a:pt x="3416" y="5764"/>
                      <a:pt x="2562" y="5800"/>
                    </a:cubicBezTo>
                    <a:cubicBezTo>
                      <a:pt x="2989" y="4448"/>
                      <a:pt x="3523" y="3096"/>
                      <a:pt x="4128" y="1744"/>
                    </a:cubicBezTo>
                    <a:close/>
                    <a:moveTo>
                      <a:pt x="4484" y="0"/>
                    </a:moveTo>
                    <a:cubicBezTo>
                      <a:pt x="4413" y="0"/>
                      <a:pt x="4306" y="36"/>
                      <a:pt x="4235" y="71"/>
                    </a:cubicBezTo>
                    <a:cubicBezTo>
                      <a:pt x="4128" y="107"/>
                      <a:pt x="4057" y="143"/>
                      <a:pt x="3986" y="214"/>
                    </a:cubicBezTo>
                    <a:cubicBezTo>
                      <a:pt x="3950" y="196"/>
                      <a:pt x="3914" y="187"/>
                      <a:pt x="3874" y="187"/>
                    </a:cubicBezTo>
                    <a:cubicBezTo>
                      <a:pt x="3834" y="187"/>
                      <a:pt x="3790" y="196"/>
                      <a:pt x="3736" y="214"/>
                    </a:cubicBezTo>
                    <a:cubicBezTo>
                      <a:pt x="3665" y="214"/>
                      <a:pt x="3594" y="285"/>
                      <a:pt x="3523" y="392"/>
                    </a:cubicBezTo>
                    <a:cubicBezTo>
                      <a:pt x="3132" y="1068"/>
                      <a:pt x="2776" y="1779"/>
                      <a:pt x="2384" y="2633"/>
                    </a:cubicBezTo>
                    <a:cubicBezTo>
                      <a:pt x="2029" y="3416"/>
                      <a:pt x="1673" y="4270"/>
                      <a:pt x="1353" y="5124"/>
                    </a:cubicBezTo>
                    <a:cubicBezTo>
                      <a:pt x="1068" y="6013"/>
                      <a:pt x="783" y="6867"/>
                      <a:pt x="534" y="7757"/>
                    </a:cubicBezTo>
                    <a:cubicBezTo>
                      <a:pt x="321" y="8611"/>
                      <a:pt x="143" y="9429"/>
                      <a:pt x="36" y="10212"/>
                    </a:cubicBezTo>
                    <a:cubicBezTo>
                      <a:pt x="0" y="10425"/>
                      <a:pt x="72" y="10603"/>
                      <a:pt x="178" y="10746"/>
                    </a:cubicBezTo>
                    <a:cubicBezTo>
                      <a:pt x="273" y="10841"/>
                      <a:pt x="384" y="10888"/>
                      <a:pt x="521" y="10888"/>
                    </a:cubicBezTo>
                    <a:cubicBezTo>
                      <a:pt x="590" y="10888"/>
                      <a:pt x="665" y="10876"/>
                      <a:pt x="748" y="10852"/>
                    </a:cubicBezTo>
                    <a:cubicBezTo>
                      <a:pt x="890" y="10852"/>
                      <a:pt x="997" y="10746"/>
                      <a:pt x="1103" y="10568"/>
                    </a:cubicBezTo>
                    <a:cubicBezTo>
                      <a:pt x="1210" y="10390"/>
                      <a:pt x="1281" y="10176"/>
                      <a:pt x="1353" y="9963"/>
                    </a:cubicBezTo>
                    <a:cubicBezTo>
                      <a:pt x="1459" y="9500"/>
                      <a:pt x="1602" y="9002"/>
                      <a:pt x="1708" y="8540"/>
                    </a:cubicBezTo>
                    <a:cubicBezTo>
                      <a:pt x="1851" y="8077"/>
                      <a:pt x="1993" y="7579"/>
                      <a:pt x="2135" y="7081"/>
                    </a:cubicBezTo>
                    <a:cubicBezTo>
                      <a:pt x="2776" y="7045"/>
                      <a:pt x="3416" y="7010"/>
                      <a:pt x="4057" y="6903"/>
                    </a:cubicBezTo>
                    <a:cubicBezTo>
                      <a:pt x="4697" y="6832"/>
                      <a:pt x="5302" y="6761"/>
                      <a:pt x="5836" y="6654"/>
                    </a:cubicBezTo>
                    <a:cubicBezTo>
                      <a:pt x="6014" y="7081"/>
                      <a:pt x="6227" y="7543"/>
                      <a:pt x="6405" y="7970"/>
                    </a:cubicBezTo>
                    <a:cubicBezTo>
                      <a:pt x="6619" y="8397"/>
                      <a:pt x="6832" y="8824"/>
                      <a:pt x="7045" y="9251"/>
                    </a:cubicBezTo>
                    <a:cubicBezTo>
                      <a:pt x="7081" y="9358"/>
                      <a:pt x="7152" y="9429"/>
                      <a:pt x="7223" y="9536"/>
                    </a:cubicBezTo>
                    <a:cubicBezTo>
                      <a:pt x="7295" y="9643"/>
                      <a:pt x="7366" y="9714"/>
                      <a:pt x="7472" y="9821"/>
                    </a:cubicBezTo>
                    <a:cubicBezTo>
                      <a:pt x="7544" y="9892"/>
                      <a:pt x="7650" y="9963"/>
                      <a:pt x="7757" y="9999"/>
                    </a:cubicBezTo>
                    <a:cubicBezTo>
                      <a:pt x="7799" y="10040"/>
                      <a:pt x="7853" y="10057"/>
                      <a:pt x="7912" y="10057"/>
                    </a:cubicBezTo>
                    <a:cubicBezTo>
                      <a:pt x="7953" y="10057"/>
                      <a:pt x="7998" y="10049"/>
                      <a:pt x="8042" y="10034"/>
                    </a:cubicBezTo>
                    <a:cubicBezTo>
                      <a:pt x="8113" y="9999"/>
                      <a:pt x="8149" y="9927"/>
                      <a:pt x="8184" y="9785"/>
                    </a:cubicBezTo>
                    <a:cubicBezTo>
                      <a:pt x="8220" y="9678"/>
                      <a:pt x="8220" y="9536"/>
                      <a:pt x="8220" y="9429"/>
                    </a:cubicBezTo>
                    <a:cubicBezTo>
                      <a:pt x="8220" y="9287"/>
                      <a:pt x="8184" y="9145"/>
                      <a:pt x="8184" y="9002"/>
                    </a:cubicBezTo>
                    <a:cubicBezTo>
                      <a:pt x="8149" y="8860"/>
                      <a:pt x="8113" y="8753"/>
                      <a:pt x="8113" y="8682"/>
                    </a:cubicBezTo>
                    <a:cubicBezTo>
                      <a:pt x="7935" y="8326"/>
                      <a:pt x="7757" y="7935"/>
                      <a:pt x="7579" y="7543"/>
                    </a:cubicBezTo>
                    <a:cubicBezTo>
                      <a:pt x="7401" y="7152"/>
                      <a:pt x="7259" y="6725"/>
                      <a:pt x="7081" y="6298"/>
                    </a:cubicBezTo>
                    <a:cubicBezTo>
                      <a:pt x="7366" y="6156"/>
                      <a:pt x="7544" y="6013"/>
                      <a:pt x="7650" y="5871"/>
                    </a:cubicBezTo>
                    <a:cubicBezTo>
                      <a:pt x="7757" y="5729"/>
                      <a:pt x="7757" y="5586"/>
                      <a:pt x="7686" y="5373"/>
                    </a:cubicBezTo>
                    <a:cubicBezTo>
                      <a:pt x="7615" y="5231"/>
                      <a:pt x="7508" y="5124"/>
                      <a:pt x="7295" y="5088"/>
                    </a:cubicBezTo>
                    <a:cubicBezTo>
                      <a:pt x="7176" y="5088"/>
                      <a:pt x="7073" y="5073"/>
                      <a:pt x="6976" y="5073"/>
                    </a:cubicBezTo>
                    <a:cubicBezTo>
                      <a:pt x="6927" y="5073"/>
                      <a:pt x="6879" y="5076"/>
                      <a:pt x="6832" y="5088"/>
                    </a:cubicBezTo>
                    <a:lnTo>
                      <a:pt x="6690" y="5124"/>
                    </a:lnTo>
                    <a:lnTo>
                      <a:pt x="6619" y="5124"/>
                    </a:lnTo>
                    <a:cubicBezTo>
                      <a:pt x="6334" y="4448"/>
                      <a:pt x="6085" y="3736"/>
                      <a:pt x="5836" y="3025"/>
                    </a:cubicBezTo>
                    <a:cubicBezTo>
                      <a:pt x="5622" y="2313"/>
                      <a:pt x="5409" y="1637"/>
                      <a:pt x="5231" y="961"/>
                    </a:cubicBezTo>
                    <a:cubicBezTo>
                      <a:pt x="5124" y="747"/>
                      <a:pt x="5017" y="570"/>
                      <a:pt x="4946" y="427"/>
                    </a:cubicBezTo>
                    <a:cubicBezTo>
                      <a:pt x="4875" y="321"/>
                      <a:pt x="4804" y="214"/>
                      <a:pt x="4768" y="143"/>
                    </a:cubicBezTo>
                    <a:cubicBezTo>
                      <a:pt x="4733" y="71"/>
                      <a:pt x="4662" y="36"/>
                      <a:pt x="4626" y="36"/>
                    </a:cubicBezTo>
                    <a:cubicBezTo>
                      <a:pt x="4555" y="36"/>
                      <a:pt x="4519" y="0"/>
                      <a:pt x="4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2406706" y="1866922"/>
                <a:ext cx="158459" cy="170562"/>
              </a:xfrm>
              <a:custGeom>
                <a:avLst/>
                <a:gdLst/>
                <a:ahLst/>
                <a:cxnLst/>
                <a:rect l="l" t="t" r="r" b="b"/>
                <a:pathLst>
                  <a:path w="7188" h="7737" extrusionOk="0">
                    <a:moveTo>
                      <a:pt x="6794" y="0"/>
                    </a:moveTo>
                    <a:cubicBezTo>
                      <a:pt x="6676" y="0"/>
                      <a:pt x="6558" y="69"/>
                      <a:pt x="6440" y="187"/>
                    </a:cubicBezTo>
                    <a:cubicBezTo>
                      <a:pt x="6298" y="294"/>
                      <a:pt x="6191" y="472"/>
                      <a:pt x="6120" y="650"/>
                    </a:cubicBezTo>
                    <a:cubicBezTo>
                      <a:pt x="5907" y="1077"/>
                      <a:pt x="5693" y="1575"/>
                      <a:pt x="5480" y="2073"/>
                    </a:cubicBezTo>
                    <a:cubicBezTo>
                      <a:pt x="5231" y="2571"/>
                      <a:pt x="4982" y="3069"/>
                      <a:pt x="4733" y="3532"/>
                    </a:cubicBezTo>
                    <a:cubicBezTo>
                      <a:pt x="4484" y="4030"/>
                      <a:pt x="4234" y="4492"/>
                      <a:pt x="3950" y="4919"/>
                    </a:cubicBezTo>
                    <a:cubicBezTo>
                      <a:pt x="3701" y="5346"/>
                      <a:pt x="3452" y="5738"/>
                      <a:pt x="3238" y="6022"/>
                    </a:cubicBezTo>
                    <a:cubicBezTo>
                      <a:pt x="3131" y="5702"/>
                      <a:pt x="2989" y="5346"/>
                      <a:pt x="2847" y="4955"/>
                    </a:cubicBezTo>
                    <a:cubicBezTo>
                      <a:pt x="2740" y="4564"/>
                      <a:pt x="2598" y="4172"/>
                      <a:pt x="2455" y="3781"/>
                    </a:cubicBezTo>
                    <a:cubicBezTo>
                      <a:pt x="2313" y="3354"/>
                      <a:pt x="2206" y="2962"/>
                      <a:pt x="2064" y="2571"/>
                    </a:cubicBezTo>
                    <a:cubicBezTo>
                      <a:pt x="1922" y="2180"/>
                      <a:pt x="1815" y="1859"/>
                      <a:pt x="1708" y="1539"/>
                    </a:cubicBezTo>
                    <a:cubicBezTo>
                      <a:pt x="1637" y="1432"/>
                      <a:pt x="1566" y="1290"/>
                      <a:pt x="1459" y="1183"/>
                    </a:cubicBezTo>
                    <a:cubicBezTo>
                      <a:pt x="1352" y="1041"/>
                      <a:pt x="1246" y="934"/>
                      <a:pt x="1103" y="828"/>
                    </a:cubicBezTo>
                    <a:cubicBezTo>
                      <a:pt x="961" y="756"/>
                      <a:pt x="819" y="685"/>
                      <a:pt x="676" y="650"/>
                    </a:cubicBezTo>
                    <a:cubicBezTo>
                      <a:pt x="498" y="650"/>
                      <a:pt x="356" y="650"/>
                      <a:pt x="178" y="756"/>
                    </a:cubicBezTo>
                    <a:cubicBezTo>
                      <a:pt x="72" y="828"/>
                      <a:pt x="0" y="970"/>
                      <a:pt x="0" y="1077"/>
                    </a:cubicBezTo>
                    <a:cubicBezTo>
                      <a:pt x="0" y="1219"/>
                      <a:pt x="36" y="1361"/>
                      <a:pt x="107" y="1504"/>
                    </a:cubicBezTo>
                    <a:cubicBezTo>
                      <a:pt x="178" y="1646"/>
                      <a:pt x="249" y="1753"/>
                      <a:pt x="356" y="1859"/>
                    </a:cubicBezTo>
                    <a:cubicBezTo>
                      <a:pt x="463" y="2002"/>
                      <a:pt x="570" y="2073"/>
                      <a:pt x="641" y="2144"/>
                    </a:cubicBezTo>
                    <a:cubicBezTo>
                      <a:pt x="676" y="2286"/>
                      <a:pt x="783" y="2571"/>
                      <a:pt x="890" y="2998"/>
                    </a:cubicBezTo>
                    <a:cubicBezTo>
                      <a:pt x="1032" y="3389"/>
                      <a:pt x="1175" y="3852"/>
                      <a:pt x="1352" y="4350"/>
                    </a:cubicBezTo>
                    <a:cubicBezTo>
                      <a:pt x="1530" y="4848"/>
                      <a:pt x="1708" y="5346"/>
                      <a:pt x="1886" y="5844"/>
                    </a:cubicBezTo>
                    <a:cubicBezTo>
                      <a:pt x="2064" y="6343"/>
                      <a:pt x="2242" y="6770"/>
                      <a:pt x="2420" y="7090"/>
                    </a:cubicBezTo>
                    <a:cubicBezTo>
                      <a:pt x="2491" y="7196"/>
                      <a:pt x="2562" y="7339"/>
                      <a:pt x="2704" y="7481"/>
                    </a:cubicBezTo>
                    <a:cubicBezTo>
                      <a:pt x="2811" y="7623"/>
                      <a:pt x="2954" y="7730"/>
                      <a:pt x="3167" y="7730"/>
                    </a:cubicBezTo>
                    <a:cubicBezTo>
                      <a:pt x="3202" y="7735"/>
                      <a:pt x="3236" y="7737"/>
                      <a:pt x="3269" y="7737"/>
                    </a:cubicBezTo>
                    <a:cubicBezTo>
                      <a:pt x="3504" y="7737"/>
                      <a:pt x="3687" y="7624"/>
                      <a:pt x="3843" y="7374"/>
                    </a:cubicBezTo>
                    <a:cubicBezTo>
                      <a:pt x="4484" y="6556"/>
                      <a:pt x="5053" y="5595"/>
                      <a:pt x="5551" y="4564"/>
                    </a:cubicBezTo>
                    <a:cubicBezTo>
                      <a:pt x="6085" y="3532"/>
                      <a:pt x="6583" y="2429"/>
                      <a:pt x="7045" y="1254"/>
                    </a:cubicBezTo>
                    <a:cubicBezTo>
                      <a:pt x="7152" y="934"/>
                      <a:pt x="7188" y="685"/>
                      <a:pt x="7152" y="436"/>
                    </a:cubicBezTo>
                    <a:cubicBezTo>
                      <a:pt x="7152" y="223"/>
                      <a:pt x="7045" y="80"/>
                      <a:pt x="6867" y="9"/>
                    </a:cubicBezTo>
                    <a:cubicBezTo>
                      <a:pt x="6843" y="3"/>
                      <a:pt x="6819" y="0"/>
                      <a:pt x="6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2579275" y="1855348"/>
                <a:ext cx="170231" cy="185244"/>
              </a:xfrm>
              <a:custGeom>
                <a:avLst/>
                <a:gdLst/>
                <a:ahLst/>
                <a:cxnLst/>
                <a:rect l="l" t="t" r="r" b="b"/>
                <a:pathLst>
                  <a:path w="7722" h="8403" extrusionOk="0">
                    <a:moveTo>
                      <a:pt x="4163" y="0"/>
                    </a:moveTo>
                    <a:cubicBezTo>
                      <a:pt x="3950" y="36"/>
                      <a:pt x="3665" y="36"/>
                      <a:pt x="3309" y="107"/>
                    </a:cubicBezTo>
                    <a:cubicBezTo>
                      <a:pt x="2989" y="143"/>
                      <a:pt x="2633" y="178"/>
                      <a:pt x="2277" y="214"/>
                    </a:cubicBezTo>
                    <a:cubicBezTo>
                      <a:pt x="1922" y="285"/>
                      <a:pt x="1566" y="356"/>
                      <a:pt x="1245" y="392"/>
                    </a:cubicBezTo>
                    <a:cubicBezTo>
                      <a:pt x="890" y="463"/>
                      <a:pt x="605" y="534"/>
                      <a:pt x="392" y="570"/>
                    </a:cubicBezTo>
                    <a:cubicBezTo>
                      <a:pt x="249" y="641"/>
                      <a:pt x="142" y="712"/>
                      <a:pt x="71" y="819"/>
                    </a:cubicBezTo>
                    <a:cubicBezTo>
                      <a:pt x="36" y="890"/>
                      <a:pt x="0" y="997"/>
                      <a:pt x="0" y="1139"/>
                    </a:cubicBezTo>
                    <a:cubicBezTo>
                      <a:pt x="0" y="1281"/>
                      <a:pt x="71" y="1388"/>
                      <a:pt x="178" y="1530"/>
                    </a:cubicBezTo>
                    <a:cubicBezTo>
                      <a:pt x="285" y="1637"/>
                      <a:pt x="392" y="1708"/>
                      <a:pt x="569" y="1744"/>
                    </a:cubicBezTo>
                    <a:cubicBezTo>
                      <a:pt x="534" y="2100"/>
                      <a:pt x="498" y="2491"/>
                      <a:pt x="498" y="2883"/>
                    </a:cubicBezTo>
                    <a:cubicBezTo>
                      <a:pt x="463" y="3274"/>
                      <a:pt x="463" y="3630"/>
                      <a:pt x="427" y="4021"/>
                    </a:cubicBezTo>
                    <a:cubicBezTo>
                      <a:pt x="214" y="4128"/>
                      <a:pt x="107" y="4270"/>
                      <a:pt x="71" y="4519"/>
                    </a:cubicBezTo>
                    <a:cubicBezTo>
                      <a:pt x="71" y="4768"/>
                      <a:pt x="178" y="4946"/>
                      <a:pt x="427" y="5089"/>
                    </a:cubicBezTo>
                    <a:cubicBezTo>
                      <a:pt x="392" y="5729"/>
                      <a:pt x="392" y="6369"/>
                      <a:pt x="427" y="7010"/>
                    </a:cubicBezTo>
                    <a:cubicBezTo>
                      <a:pt x="427" y="7472"/>
                      <a:pt x="534" y="7828"/>
                      <a:pt x="783" y="8077"/>
                    </a:cubicBezTo>
                    <a:cubicBezTo>
                      <a:pt x="974" y="8269"/>
                      <a:pt x="1252" y="8403"/>
                      <a:pt x="1615" y="8403"/>
                    </a:cubicBezTo>
                    <a:cubicBezTo>
                      <a:pt x="1657" y="8403"/>
                      <a:pt x="1700" y="8401"/>
                      <a:pt x="1744" y="8398"/>
                    </a:cubicBezTo>
                    <a:cubicBezTo>
                      <a:pt x="2491" y="8398"/>
                      <a:pt x="3238" y="8291"/>
                      <a:pt x="4021" y="8113"/>
                    </a:cubicBezTo>
                    <a:cubicBezTo>
                      <a:pt x="4804" y="7899"/>
                      <a:pt x="5622" y="7686"/>
                      <a:pt x="6405" y="7437"/>
                    </a:cubicBezTo>
                    <a:cubicBezTo>
                      <a:pt x="6547" y="7401"/>
                      <a:pt x="6654" y="7330"/>
                      <a:pt x="6796" y="7259"/>
                    </a:cubicBezTo>
                    <a:cubicBezTo>
                      <a:pt x="6974" y="7188"/>
                      <a:pt x="7116" y="7117"/>
                      <a:pt x="7259" y="7045"/>
                    </a:cubicBezTo>
                    <a:cubicBezTo>
                      <a:pt x="7401" y="6939"/>
                      <a:pt x="7508" y="6868"/>
                      <a:pt x="7579" y="6796"/>
                    </a:cubicBezTo>
                    <a:cubicBezTo>
                      <a:pt x="7686" y="6690"/>
                      <a:pt x="7721" y="6654"/>
                      <a:pt x="7721" y="6618"/>
                    </a:cubicBezTo>
                    <a:cubicBezTo>
                      <a:pt x="7721" y="6476"/>
                      <a:pt x="7686" y="6334"/>
                      <a:pt x="7614" y="6263"/>
                    </a:cubicBezTo>
                    <a:cubicBezTo>
                      <a:pt x="7543" y="6192"/>
                      <a:pt x="7437" y="6156"/>
                      <a:pt x="7294" y="6120"/>
                    </a:cubicBezTo>
                    <a:lnTo>
                      <a:pt x="6903" y="6120"/>
                    </a:lnTo>
                    <a:cubicBezTo>
                      <a:pt x="6725" y="6156"/>
                      <a:pt x="6583" y="6192"/>
                      <a:pt x="6440" y="6227"/>
                    </a:cubicBezTo>
                    <a:cubicBezTo>
                      <a:pt x="6156" y="6263"/>
                      <a:pt x="5800" y="6369"/>
                      <a:pt x="5373" y="6476"/>
                    </a:cubicBezTo>
                    <a:cubicBezTo>
                      <a:pt x="4981" y="6547"/>
                      <a:pt x="4554" y="6654"/>
                      <a:pt x="4128" y="6725"/>
                    </a:cubicBezTo>
                    <a:cubicBezTo>
                      <a:pt x="3665" y="6832"/>
                      <a:pt x="3238" y="6903"/>
                      <a:pt x="2811" y="6974"/>
                    </a:cubicBezTo>
                    <a:cubicBezTo>
                      <a:pt x="2384" y="7045"/>
                      <a:pt x="2028" y="7045"/>
                      <a:pt x="1708" y="7045"/>
                    </a:cubicBezTo>
                    <a:cubicBezTo>
                      <a:pt x="1708" y="6405"/>
                      <a:pt x="1708" y="5729"/>
                      <a:pt x="1708" y="5053"/>
                    </a:cubicBezTo>
                    <a:cubicBezTo>
                      <a:pt x="2348" y="4982"/>
                      <a:pt x="2989" y="4875"/>
                      <a:pt x="3594" y="4804"/>
                    </a:cubicBezTo>
                    <a:cubicBezTo>
                      <a:pt x="4199" y="4697"/>
                      <a:pt x="4804" y="4626"/>
                      <a:pt x="5408" y="4555"/>
                    </a:cubicBezTo>
                    <a:cubicBezTo>
                      <a:pt x="5729" y="4519"/>
                      <a:pt x="5978" y="4448"/>
                      <a:pt x="6156" y="4306"/>
                    </a:cubicBezTo>
                    <a:cubicBezTo>
                      <a:pt x="6298" y="4199"/>
                      <a:pt x="6369" y="4057"/>
                      <a:pt x="6298" y="3914"/>
                    </a:cubicBezTo>
                    <a:cubicBezTo>
                      <a:pt x="6084" y="3701"/>
                      <a:pt x="5871" y="3559"/>
                      <a:pt x="5586" y="3452"/>
                    </a:cubicBezTo>
                    <a:cubicBezTo>
                      <a:pt x="5337" y="3381"/>
                      <a:pt x="5088" y="3345"/>
                      <a:pt x="4804" y="3345"/>
                    </a:cubicBezTo>
                    <a:cubicBezTo>
                      <a:pt x="4448" y="3381"/>
                      <a:pt x="3985" y="3452"/>
                      <a:pt x="3416" y="3523"/>
                    </a:cubicBezTo>
                    <a:cubicBezTo>
                      <a:pt x="2847" y="3594"/>
                      <a:pt x="2277" y="3665"/>
                      <a:pt x="1744" y="3736"/>
                    </a:cubicBezTo>
                    <a:lnTo>
                      <a:pt x="1779" y="2740"/>
                    </a:lnTo>
                    <a:cubicBezTo>
                      <a:pt x="1815" y="2384"/>
                      <a:pt x="1815" y="2064"/>
                      <a:pt x="1850" y="1708"/>
                    </a:cubicBezTo>
                    <a:cubicBezTo>
                      <a:pt x="1850" y="1673"/>
                      <a:pt x="1850" y="1673"/>
                      <a:pt x="1815" y="1637"/>
                    </a:cubicBezTo>
                    <a:lnTo>
                      <a:pt x="1815" y="1530"/>
                    </a:lnTo>
                    <a:cubicBezTo>
                      <a:pt x="2099" y="1495"/>
                      <a:pt x="2348" y="1459"/>
                      <a:pt x="2633" y="1459"/>
                    </a:cubicBezTo>
                    <a:cubicBezTo>
                      <a:pt x="2953" y="1388"/>
                      <a:pt x="3238" y="1353"/>
                      <a:pt x="3523" y="1317"/>
                    </a:cubicBezTo>
                    <a:cubicBezTo>
                      <a:pt x="3843" y="1281"/>
                      <a:pt x="4128" y="1246"/>
                      <a:pt x="4377" y="1210"/>
                    </a:cubicBezTo>
                    <a:cubicBezTo>
                      <a:pt x="4661" y="1175"/>
                      <a:pt x="4910" y="1139"/>
                      <a:pt x="5088" y="1139"/>
                    </a:cubicBezTo>
                    <a:cubicBezTo>
                      <a:pt x="5302" y="1103"/>
                      <a:pt x="5444" y="1032"/>
                      <a:pt x="5551" y="961"/>
                    </a:cubicBezTo>
                    <a:cubicBezTo>
                      <a:pt x="5693" y="854"/>
                      <a:pt x="5729" y="712"/>
                      <a:pt x="5693" y="534"/>
                    </a:cubicBezTo>
                    <a:cubicBezTo>
                      <a:pt x="5444" y="321"/>
                      <a:pt x="5231" y="178"/>
                      <a:pt x="4946" y="107"/>
                    </a:cubicBezTo>
                    <a:cubicBezTo>
                      <a:pt x="4697" y="0"/>
                      <a:pt x="4448" y="0"/>
                      <a:pt x="4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2086015" y="2207535"/>
                <a:ext cx="206932" cy="199483"/>
              </a:xfrm>
              <a:custGeom>
                <a:avLst/>
                <a:gdLst/>
                <a:ahLst/>
                <a:cxnLst/>
                <a:rect l="l" t="t" r="r" b="b"/>
                <a:pathLst>
                  <a:path w="9501" h="9159" extrusionOk="0">
                    <a:moveTo>
                      <a:pt x="7317" y="1"/>
                    </a:moveTo>
                    <a:cubicBezTo>
                      <a:pt x="5046" y="1"/>
                      <a:pt x="2779" y="558"/>
                      <a:pt x="535" y="1638"/>
                    </a:cubicBezTo>
                    <a:cubicBezTo>
                      <a:pt x="286" y="1816"/>
                      <a:pt x="108" y="2029"/>
                      <a:pt x="1" y="2278"/>
                    </a:cubicBezTo>
                    <a:cubicBezTo>
                      <a:pt x="1" y="2456"/>
                      <a:pt x="72" y="2598"/>
                      <a:pt x="250" y="2741"/>
                    </a:cubicBezTo>
                    <a:cubicBezTo>
                      <a:pt x="344" y="2835"/>
                      <a:pt x="458" y="2879"/>
                      <a:pt x="596" y="2879"/>
                    </a:cubicBezTo>
                    <a:cubicBezTo>
                      <a:pt x="721" y="2879"/>
                      <a:pt x="865" y="2844"/>
                      <a:pt x="1033" y="2776"/>
                    </a:cubicBezTo>
                    <a:cubicBezTo>
                      <a:pt x="2314" y="2278"/>
                      <a:pt x="3595" y="1887"/>
                      <a:pt x="4911" y="1602"/>
                    </a:cubicBezTo>
                    <a:cubicBezTo>
                      <a:pt x="5964" y="1375"/>
                      <a:pt x="7063" y="1261"/>
                      <a:pt x="8189" y="1261"/>
                    </a:cubicBezTo>
                    <a:cubicBezTo>
                      <a:pt x="8471" y="1261"/>
                      <a:pt x="8754" y="1268"/>
                      <a:pt x="9038" y="1282"/>
                    </a:cubicBezTo>
                    <a:cubicBezTo>
                      <a:pt x="9181" y="1282"/>
                      <a:pt x="9288" y="1246"/>
                      <a:pt x="9323" y="1175"/>
                    </a:cubicBezTo>
                    <a:cubicBezTo>
                      <a:pt x="9394" y="1069"/>
                      <a:pt x="9430" y="962"/>
                      <a:pt x="9465" y="819"/>
                    </a:cubicBezTo>
                    <a:cubicBezTo>
                      <a:pt x="9501" y="713"/>
                      <a:pt x="9465" y="570"/>
                      <a:pt x="9359" y="428"/>
                    </a:cubicBezTo>
                    <a:cubicBezTo>
                      <a:pt x="9288" y="250"/>
                      <a:pt x="9181" y="143"/>
                      <a:pt x="9038" y="108"/>
                    </a:cubicBezTo>
                    <a:cubicBezTo>
                      <a:pt x="8465" y="36"/>
                      <a:pt x="7891" y="1"/>
                      <a:pt x="7317" y="1"/>
                    </a:cubicBezTo>
                    <a:close/>
                    <a:moveTo>
                      <a:pt x="5217" y="1966"/>
                    </a:moveTo>
                    <a:cubicBezTo>
                      <a:pt x="5146" y="1966"/>
                      <a:pt x="5068" y="1975"/>
                      <a:pt x="4982" y="1994"/>
                    </a:cubicBezTo>
                    <a:cubicBezTo>
                      <a:pt x="4875" y="2029"/>
                      <a:pt x="4804" y="2065"/>
                      <a:pt x="4733" y="2100"/>
                    </a:cubicBezTo>
                    <a:cubicBezTo>
                      <a:pt x="4698" y="2172"/>
                      <a:pt x="4662" y="2243"/>
                      <a:pt x="4662" y="2314"/>
                    </a:cubicBezTo>
                    <a:cubicBezTo>
                      <a:pt x="4626" y="2385"/>
                      <a:pt x="4626" y="2456"/>
                      <a:pt x="4662" y="2527"/>
                    </a:cubicBezTo>
                    <a:cubicBezTo>
                      <a:pt x="4662" y="2598"/>
                      <a:pt x="4662" y="2670"/>
                      <a:pt x="4662" y="2741"/>
                    </a:cubicBezTo>
                    <a:cubicBezTo>
                      <a:pt x="4733" y="3702"/>
                      <a:pt x="4769" y="4662"/>
                      <a:pt x="4804" y="5623"/>
                    </a:cubicBezTo>
                    <a:cubicBezTo>
                      <a:pt x="4840" y="6584"/>
                      <a:pt x="4840" y="7544"/>
                      <a:pt x="4840" y="8505"/>
                    </a:cubicBezTo>
                    <a:cubicBezTo>
                      <a:pt x="4875" y="8683"/>
                      <a:pt x="4911" y="8861"/>
                      <a:pt x="5018" y="9003"/>
                    </a:cubicBezTo>
                    <a:cubicBezTo>
                      <a:pt x="5072" y="9112"/>
                      <a:pt x="5189" y="9158"/>
                      <a:pt x="5368" y="9158"/>
                    </a:cubicBezTo>
                    <a:cubicBezTo>
                      <a:pt x="5423" y="9158"/>
                      <a:pt x="5484" y="9154"/>
                      <a:pt x="5552" y="9145"/>
                    </a:cubicBezTo>
                    <a:cubicBezTo>
                      <a:pt x="5694" y="9110"/>
                      <a:pt x="5836" y="9039"/>
                      <a:pt x="5907" y="8932"/>
                    </a:cubicBezTo>
                    <a:cubicBezTo>
                      <a:pt x="6014" y="8825"/>
                      <a:pt x="6085" y="8683"/>
                      <a:pt x="6085" y="8505"/>
                    </a:cubicBezTo>
                    <a:cubicBezTo>
                      <a:pt x="6121" y="7544"/>
                      <a:pt x="6121" y="6548"/>
                      <a:pt x="6085" y="5587"/>
                    </a:cubicBezTo>
                    <a:cubicBezTo>
                      <a:pt x="6050" y="4591"/>
                      <a:pt x="5979" y="3595"/>
                      <a:pt x="5872" y="2598"/>
                    </a:cubicBezTo>
                    <a:cubicBezTo>
                      <a:pt x="5872" y="2456"/>
                      <a:pt x="5801" y="2314"/>
                      <a:pt x="5658" y="2136"/>
                    </a:cubicBezTo>
                    <a:cubicBezTo>
                      <a:pt x="5554" y="2032"/>
                      <a:pt x="5412" y="1966"/>
                      <a:pt x="5217" y="19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2318520" y="2220712"/>
                <a:ext cx="172062" cy="182930"/>
              </a:xfrm>
              <a:custGeom>
                <a:avLst/>
                <a:gdLst/>
                <a:ahLst/>
                <a:cxnLst/>
                <a:rect l="l" t="t" r="r" b="b"/>
                <a:pathLst>
                  <a:path w="7900" h="8399" extrusionOk="0">
                    <a:moveTo>
                      <a:pt x="6618" y="1"/>
                    </a:moveTo>
                    <a:cubicBezTo>
                      <a:pt x="6476" y="1"/>
                      <a:pt x="6334" y="72"/>
                      <a:pt x="6191" y="250"/>
                    </a:cubicBezTo>
                    <a:cubicBezTo>
                      <a:pt x="6049" y="428"/>
                      <a:pt x="5978" y="641"/>
                      <a:pt x="5978" y="890"/>
                    </a:cubicBezTo>
                    <a:cubicBezTo>
                      <a:pt x="6013" y="1211"/>
                      <a:pt x="6049" y="1531"/>
                      <a:pt x="6085" y="1851"/>
                    </a:cubicBezTo>
                    <a:cubicBezTo>
                      <a:pt x="6120" y="2171"/>
                      <a:pt x="6156" y="2492"/>
                      <a:pt x="6191" y="2812"/>
                    </a:cubicBezTo>
                    <a:cubicBezTo>
                      <a:pt x="5480" y="3025"/>
                      <a:pt x="4697" y="3239"/>
                      <a:pt x="3843" y="3417"/>
                    </a:cubicBezTo>
                    <a:cubicBezTo>
                      <a:pt x="3025" y="3595"/>
                      <a:pt x="2242" y="3701"/>
                      <a:pt x="1566" y="3808"/>
                    </a:cubicBezTo>
                    <a:cubicBezTo>
                      <a:pt x="1495" y="3381"/>
                      <a:pt x="1423" y="2954"/>
                      <a:pt x="1423" y="2527"/>
                    </a:cubicBezTo>
                    <a:cubicBezTo>
                      <a:pt x="1388" y="2100"/>
                      <a:pt x="1352" y="1673"/>
                      <a:pt x="1352" y="1211"/>
                    </a:cubicBezTo>
                    <a:cubicBezTo>
                      <a:pt x="1352" y="1140"/>
                      <a:pt x="1317" y="1033"/>
                      <a:pt x="1317" y="890"/>
                    </a:cubicBezTo>
                    <a:cubicBezTo>
                      <a:pt x="1281" y="784"/>
                      <a:pt x="1246" y="641"/>
                      <a:pt x="1174" y="535"/>
                    </a:cubicBezTo>
                    <a:cubicBezTo>
                      <a:pt x="1139" y="392"/>
                      <a:pt x="1032" y="286"/>
                      <a:pt x="961" y="214"/>
                    </a:cubicBezTo>
                    <a:cubicBezTo>
                      <a:pt x="854" y="143"/>
                      <a:pt x="747" y="108"/>
                      <a:pt x="641" y="108"/>
                    </a:cubicBezTo>
                    <a:cubicBezTo>
                      <a:pt x="534" y="108"/>
                      <a:pt x="392" y="143"/>
                      <a:pt x="249" y="250"/>
                    </a:cubicBezTo>
                    <a:cubicBezTo>
                      <a:pt x="143" y="321"/>
                      <a:pt x="71" y="464"/>
                      <a:pt x="36" y="677"/>
                    </a:cubicBezTo>
                    <a:cubicBezTo>
                      <a:pt x="0" y="1282"/>
                      <a:pt x="0" y="1958"/>
                      <a:pt x="71" y="2634"/>
                    </a:cubicBezTo>
                    <a:cubicBezTo>
                      <a:pt x="107" y="3310"/>
                      <a:pt x="178" y="3986"/>
                      <a:pt x="249" y="4626"/>
                    </a:cubicBezTo>
                    <a:cubicBezTo>
                      <a:pt x="392" y="5303"/>
                      <a:pt x="498" y="5907"/>
                      <a:pt x="641" y="6512"/>
                    </a:cubicBezTo>
                    <a:cubicBezTo>
                      <a:pt x="783" y="7082"/>
                      <a:pt x="961" y="7615"/>
                      <a:pt x="1103" y="8042"/>
                    </a:cubicBezTo>
                    <a:cubicBezTo>
                      <a:pt x="1174" y="8113"/>
                      <a:pt x="1246" y="8220"/>
                      <a:pt x="1352" y="8291"/>
                    </a:cubicBezTo>
                    <a:cubicBezTo>
                      <a:pt x="1495" y="8362"/>
                      <a:pt x="1601" y="8398"/>
                      <a:pt x="1708" y="8398"/>
                    </a:cubicBezTo>
                    <a:cubicBezTo>
                      <a:pt x="1850" y="8327"/>
                      <a:pt x="1922" y="8256"/>
                      <a:pt x="1993" y="8149"/>
                    </a:cubicBezTo>
                    <a:cubicBezTo>
                      <a:pt x="2064" y="8007"/>
                      <a:pt x="2099" y="7900"/>
                      <a:pt x="2099" y="7758"/>
                    </a:cubicBezTo>
                    <a:cubicBezTo>
                      <a:pt x="2135" y="7615"/>
                      <a:pt x="2135" y="7473"/>
                      <a:pt x="2135" y="7366"/>
                    </a:cubicBezTo>
                    <a:cubicBezTo>
                      <a:pt x="2135" y="7224"/>
                      <a:pt x="2135" y="7153"/>
                      <a:pt x="2099" y="7082"/>
                    </a:cubicBezTo>
                    <a:cubicBezTo>
                      <a:pt x="2028" y="6797"/>
                      <a:pt x="1993" y="6477"/>
                      <a:pt x="1922" y="6156"/>
                    </a:cubicBezTo>
                    <a:lnTo>
                      <a:pt x="1744" y="5267"/>
                    </a:lnTo>
                    <a:cubicBezTo>
                      <a:pt x="3380" y="4947"/>
                      <a:pt x="4910" y="4591"/>
                      <a:pt x="6369" y="4200"/>
                    </a:cubicBezTo>
                    <a:cubicBezTo>
                      <a:pt x="6405" y="4733"/>
                      <a:pt x="6476" y="5267"/>
                      <a:pt x="6511" y="5765"/>
                    </a:cubicBezTo>
                    <a:lnTo>
                      <a:pt x="6618" y="7366"/>
                    </a:lnTo>
                    <a:cubicBezTo>
                      <a:pt x="6654" y="7580"/>
                      <a:pt x="6761" y="7793"/>
                      <a:pt x="6867" y="7935"/>
                    </a:cubicBezTo>
                    <a:cubicBezTo>
                      <a:pt x="7045" y="8078"/>
                      <a:pt x="7188" y="8149"/>
                      <a:pt x="7330" y="8149"/>
                    </a:cubicBezTo>
                    <a:cubicBezTo>
                      <a:pt x="7365" y="8149"/>
                      <a:pt x="7437" y="8113"/>
                      <a:pt x="7472" y="8078"/>
                    </a:cubicBezTo>
                    <a:cubicBezTo>
                      <a:pt x="7543" y="8042"/>
                      <a:pt x="7614" y="7971"/>
                      <a:pt x="7686" y="7900"/>
                    </a:cubicBezTo>
                    <a:cubicBezTo>
                      <a:pt x="7757" y="7829"/>
                      <a:pt x="7792" y="7758"/>
                      <a:pt x="7828" y="7686"/>
                    </a:cubicBezTo>
                    <a:cubicBezTo>
                      <a:pt x="7864" y="7580"/>
                      <a:pt x="7899" y="7473"/>
                      <a:pt x="7864" y="7366"/>
                    </a:cubicBezTo>
                    <a:cubicBezTo>
                      <a:pt x="7828" y="6263"/>
                      <a:pt x="7757" y="5125"/>
                      <a:pt x="7650" y="4022"/>
                    </a:cubicBezTo>
                    <a:cubicBezTo>
                      <a:pt x="7543" y="2919"/>
                      <a:pt x="7401" y="1780"/>
                      <a:pt x="7223" y="677"/>
                    </a:cubicBezTo>
                    <a:cubicBezTo>
                      <a:pt x="7188" y="428"/>
                      <a:pt x="7081" y="250"/>
                      <a:pt x="6974" y="143"/>
                    </a:cubicBezTo>
                    <a:cubicBezTo>
                      <a:pt x="6867" y="37"/>
                      <a:pt x="6761" y="1"/>
                      <a:pt x="6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a:off x="2509925" y="2212675"/>
                <a:ext cx="178269" cy="194060"/>
              </a:xfrm>
              <a:custGeom>
                <a:avLst/>
                <a:gdLst/>
                <a:ahLst/>
                <a:cxnLst/>
                <a:rect l="l" t="t" r="r" b="b"/>
                <a:pathLst>
                  <a:path w="8185" h="8910" extrusionOk="0">
                    <a:moveTo>
                      <a:pt x="4641" y="0"/>
                    </a:moveTo>
                    <a:cubicBezTo>
                      <a:pt x="4565" y="0"/>
                      <a:pt x="4489" y="5"/>
                      <a:pt x="4413" y="14"/>
                    </a:cubicBezTo>
                    <a:cubicBezTo>
                      <a:pt x="4164" y="14"/>
                      <a:pt x="3843" y="50"/>
                      <a:pt x="3488" y="85"/>
                    </a:cubicBezTo>
                    <a:cubicBezTo>
                      <a:pt x="3132" y="121"/>
                      <a:pt x="2776" y="192"/>
                      <a:pt x="2385" y="228"/>
                    </a:cubicBezTo>
                    <a:cubicBezTo>
                      <a:pt x="2029" y="299"/>
                      <a:pt x="1637" y="334"/>
                      <a:pt x="1282" y="406"/>
                    </a:cubicBezTo>
                    <a:cubicBezTo>
                      <a:pt x="926" y="477"/>
                      <a:pt x="641" y="548"/>
                      <a:pt x="392" y="619"/>
                    </a:cubicBezTo>
                    <a:cubicBezTo>
                      <a:pt x="214" y="655"/>
                      <a:pt x="143" y="761"/>
                      <a:pt x="72" y="868"/>
                    </a:cubicBezTo>
                    <a:cubicBezTo>
                      <a:pt x="1" y="939"/>
                      <a:pt x="1" y="1046"/>
                      <a:pt x="1" y="1188"/>
                    </a:cubicBezTo>
                    <a:cubicBezTo>
                      <a:pt x="1" y="1331"/>
                      <a:pt x="36" y="1473"/>
                      <a:pt x="143" y="1615"/>
                    </a:cubicBezTo>
                    <a:cubicBezTo>
                      <a:pt x="285" y="1722"/>
                      <a:pt x="428" y="1793"/>
                      <a:pt x="570" y="1829"/>
                    </a:cubicBezTo>
                    <a:cubicBezTo>
                      <a:pt x="534" y="2220"/>
                      <a:pt x="534" y="2647"/>
                      <a:pt x="499" y="3039"/>
                    </a:cubicBezTo>
                    <a:cubicBezTo>
                      <a:pt x="499" y="3466"/>
                      <a:pt x="463" y="3857"/>
                      <a:pt x="428" y="4248"/>
                    </a:cubicBezTo>
                    <a:cubicBezTo>
                      <a:pt x="214" y="4355"/>
                      <a:pt x="107" y="4533"/>
                      <a:pt x="72" y="4782"/>
                    </a:cubicBezTo>
                    <a:cubicBezTo>
                      <a:pt x="72" y="5031"/>
                      <a:pt x="179" y="5245"/>
                      <a:pt x="428" y="5387"/>
                    </a:cubicBezTo>
                    <a:cubicBezTo>
                      <a:pt x="392" y="6063"/>
                      <a:pt x="392" y="6739"/>
                      <a:pt x="428" y="7451"/>
                    </a:cubicBezTo>
                    <a:cubicBezTo>
                      <a:pt x="428" y="7913"/>
                      <a:pt x="570" y="8304"/>
                      <a:pt x="783" y="8554"/>
                    </a:cubicBezTo>
                    <a:cubicBezTo>
                      <a:pt x="1033" y="8803"/>
                      <a:pt x="1388" y="8909"/>
                      <a:pt x="1851" y="8909"/>
                    </a:cubicBezTo>
                    <a:cubicBezTo>
                      <a:pt x="2634" y="8909"/>
                      <a:pt x="3416" y="8803"/>
                      <a:pt x="4270" y="8589"/>
                    </a:cubicBezTo>
                    <a:cubicBezTo>
                      <a:pt x="5089" y="8376"/>
                      <a:pt x="5943" y="8162"/>
                      <a:pt x="6797" y="7878"/>
                    </a:cubicBezTo>
                    <a:cubicBezTo>
                      <a:pt x="6903" y="7842"/>
                      <a:pt x="7046" y="7771"/>
                      <a:pt x="7224" y="7700"/>
                    </a:cubicBezTo>
                    <a:cubicBezTo>
                      <a:pt x="7366" y="7628"/>
                      <a:pt x="7544" y="7522"/>
                      <a:pt x="7651" y="7451"/>
                    </a:cubicBezTo>
                    <a:cubicBezTo>
                      <a:pt x="7828" y="7344"/>
                      <a:pt x="7935" y="7273"/>
                      <a:pt x="8042" y="7201"/>
                    </a:cubicBezTo>
                    <a:cubicBezTo>
                      <a:pt x="8149" y="7095"/>
                      <a:pt x="8184" y="7024"/>
                      <a:pt x="8184" y="6988"/>
                    </a:cubicBezTo>
                    <a:cubicBezTo>
                      <a:pt x="8184" y="6846"/>
                      <a:pt x="8149" y="6739"/>
                      <a:pt x="8042" y="6632"/>
                    </a:cubicBezTo>
                    <a:cubicBezTo>
                      <a:pt x="7971" y="6561"/>
                      <a:pt x="7864" y="6525"/>
                      <a:pt x="7722" y="6490"/>
                    </a:cubicBezTo>
                    <a:cubicBezTo>
                      <a:pt x="7668" y="6472"/>
                      <a:pt x="7606" y="6463"/>
                      <a:pt x="7535" y="6463"/>
                    </a:cubicBezTo>
                    <a:cubicBezTo>
                      <a:pt x="7464" y="6463"/>
                      <a:pt x="7384" y="6472"/>
                      <a:pt x="7295" y="6490"/>
                    </a:cubicBezTo>
                    <a:cubicBezTo>
                      <a:pt x="7117" y="6525"/>
                      <a:pt x="6975" y="6525"/>
                      <a:pt x="6797" y="6597"/>
                    </a:cubicBezTo>
                    <a:cubicBezTo>
                      <a:pt x="6512" y="6668"/>
                      <a:pt x="6121" y="6739"/>
                      <a:pt x="5694" y="6846"/>
                    </a:cubicBezTo>
                    <a:cubicBezTo>
                      <a:pt x="5267" y="6952"/>
                      <a:pt x="4804" y="7059"/>
                      <a:pt x="4342" y="7130"/>
                    </a:cubicBezTo>
                    <a:cubicBezTo>
                      <a:pt x="3879" y="7237"/>
                      <a:pt x="3416" y="7308"/>
                      <a:pt x="2954" y="7379"/>
                    </a:cubicBezTo>
                    <a:cubicBezTo>
                      <a:pt x="2527" y="7451"/>
                      <a:pt x="2136" y="7486"/>
                      <a:pt x="1815" y="7486"/>
                    </a:cubicBezTo>
                    <a:cubicBezTo>
                      <a:pt x="1780" y="6775"/>
                      <a:pt x="1780" y="6063"/>
                      <a:pt x="1815" y="5351"/>
                    </a:cubicBezTo>
                    <a:cubicBezTo>
                      <a:pt x="2491" y="5245"/>
                      <a:pt x="3167" y="5173"/>
                      <a:pt x="3808" y="5102"/>
                    </a:cubicBezTo>
                    <a:cubicBezTo>
                      <a:pt x="4448" y="4995"/>
                      <a:pt x="5089" y="4889"/>
                      <a:pt x="5729" y="4818"/>
                    </a:cubicBezTo>
                    <a:cubicBezTo>
                      <a:pt x="6085" y="4782"/>
                      <a:pt x="6334" y="4711"/>
                      <a:pt x="6512" y="4569"/>
                    </a:cubicBezTo>
                    <a:cubicBezTo>
                      <a:pt x="6654" y="4426"/>
                      <a:pt x="6725" y="4284"/>
                      <a:pt x="6654" y="4142"/>
                    </a:cubicBezTo>
                    <a:cubicBezTo>
                      <a:pt x="6441" y="3928"/>
                      <a:pt x="6192" y="3750"/>
                      <a:pt x="5907" y="3643"/>
                    </a:cubicBezTo>
                    <a:cubicBezTo>
                      <a:pt x="5658" y="3572"/>
                      <a:pt x="5373" y="3537"/>
                      <a:pt x="5089" y="3537"/>
                    </a:cubicBezTo>
                    <a:cubicBezTo>
                      <a:pt x="4697" y="3572"/>
                      <a:pt x="4235" y="3643"/>
                      <a:pt x="3630" y="3715"/>
                    </a:cubicBezTo>
                    <a:cubicBezTo>
                      <a:pt x="3025" y="3786"/>
                      <a:pt x="2420" y="3857"/>
                      <a:pt x="1851" y="3964"/>
                    </a:cubicBezTo>
                    <a:lnTo>
                      <a:pt x="1886" y="2896"/>
                    </a:lnTo>
                    <a:cubicBezTo>
                      <a:pt x="1886" y="2540"/>
                      <a:pt x="1922" y="2185"/>
                      <a:pt x="1922" y="1793"/>
                    </a:cubicBezTo>
                    <a:cubicBezTo>
                      <a:pt x="1922" y="1793"/>
                      <a:pt x="1922" y="1758"/>
                      <a:pt x="1922" y="1722"/>
                    </a:cubicBezTo>
                    <a:lnTo>
                      <a:pt x="1922" y="1615"/>
                    </a:lnTo>
                    <a:cubicBezTo>
                      <a:pt x="2207" y="1580"/>
                      <a:pt x="2491" y="1544"/>
                      <a:pt x="2776" y="1509"/>
                    </a:cubicBezTo>
                    <a:cubicBezTo>
                      <a:pt x="3096" y="1473"/>
                      <a:pt x="3416" y="1437"/>
                      <a:pt x="3737" y="1402"/>
                    </a:cubicBezTo>
                    <a:cubicBezTo>
                      <a:pt x="4057" y="1366"/>
                      <a:pt x="4342" y="1331"/>
                      <a:pt x="4626" y="1295"/>
                    </a:cubicBezTo>
                    <a:cubicBezTo>
                      <a:pt x="4911" y="1259"/>
                      <a:pt x="5160" y="1224"/>
                      <a:pt x="5373" y="1188"/>
                    </a:cubicBezTo>
                    <a:cubicBezTo>
                      <a:pt x="5587" y="1153"/>
                      <a:pt x="5765" y="1082"/>
                      <a:pt x="5872" y="1010"/>
                    </a:cubicBezTo>
                    <a:cubicBezTo>
                      <a:pt x="6014" y="904"/>
                      <a:pt x="6049" y="761"/>
                      <a:pt x="6014" y="548"/>
                    </a:cubicBezTo>
                    <a:cubicBezTo>
                      <a:pt x="5765" y="334"/>
                      <a:pt x="5516" y="156"/>
                      <a:pt x="5231" y="85"/>
                    </a:cubicBezTo>
                    <a:cubicBezTo>
                      <a:pt x="5049" y="33"/>
                      <a:pt x="4847" y="0"/>
                      <a:pt x="4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1199585" y="1957140"/>
                <a:ext cx="808938" cy="638221"/>
              </a:xfrm>
              <a:custGeom>
                <a:avLst/>
                <a:gdLst/>
                <a:ahLst/>
                <a:cxnLst/>
                <a:rect l="l" t="t" r="r" b="b"/>
                <a:pathLst>
                  <a:path w="23555" h="18584" extrusionOk="0">
                    <a:moveTo>
                      <a:pt x="5782" y="1"/>
                    </a:moveTo>
                    <a:cubicBezTo>
                      <a:pt x="5539" y="1"/>
                      <a:pt x="5296" y="11"/>
                      <a:pt x="5053" y="32"/>
                    </a:cubicBezTo>
                    <a:cubicBezTo>
                      <a:pt x="3452" y="175"/>
                      <a:pt x="1851" y="922"/>
                      <a:pt x="997" y="2238"/>
                    </a:cubicBezTo>
                    <a:cubicBezTo>
                      <a:pt x="0" y="3875"/>
                      <a:pt x="321" y="6010"/>
                      <a:pt x="1068" y="7789"/>
                    </a:cubicBezTo>
                    <a:cubicBezTo>
                      <a:pt x="3128" y="12175"/>
                      <a:pt x="7546" y="14947"/>
                      <a:pt x="12323" y="14947"/>
                    </a:cubicBezTo>
                    <a:cubicBezTo>
                      <a:pt x="12662" y="14947"/>
                      <a:pt x="13002" y="14933"/>
                      <a:pt x="13343" y="14905"/>
                    </a:cubicBezTo>
                    <a:cubicBezTo>
                      <a:pt x="14339" y="14727"/>
                      <a:pt x="15336" y="14621"/>
                      <a:pt x="16332" y="14621"/>
                    </a:cubicBezTo>
                    <a:cubicBezTo>
                      <a:pt x="17222" y="14692"/>
                      <a:pt x="18218" y="14870"/>
                      <a:pt x="18502" y="15830"/>
                    </a:cubicBezTo>
                    <a:cubicBezTo>
                      <a:pt x="18645" y="16400"/>
                      <a:pt x="18609" y="17004"/>
                      <a:pt x="18751" y="17574"/>
                    </a:cubicBezTo>
                    <a:cubicBezTo>
                      <a:pt x="18914" y="18094"/>
                      <a:pt x="19343" y="18584"/>
                      <a:pt x="19877" y="18584"/>
                    </a:cubicBezTo>
                    <a:cubicBezTo>
                      <a:pt x="19928" y="18584"/>
                      <a:pt x="19980" y="18579"/>
                      <a:pt x="20032" y="18570"/>
                    </a:cubicBezTo>
                    <a:cubicBezTo>
                      <a:pt x="20281" y="18499"/>
                      <a:pt x="20495" y="18356"/>
                      <a:pt x="20673" y="18179"/>
                    </a:cubicBezTo>
                    <a:cubicBezTo>
                      <a:pt x="21883" y="17111"/>
                      <a:pt x="22808" y="15795"/>
                      <a:pt x="23413" y="14300"/>
                    </a:cubicBezTo>
                    <a:cubicBezTo>
                      <a:pt x="23519" y="14087"/>
                      <a:pt x="23555" y="13838"/>
                      <a:pt x="23555" y="13624"/>
                    </a:cubicBezTo>
                    <a:cubicBezTo>
                      <a:pt x="23485" y="12739"/>
                      <a:pt x="22789" y="12556"/>
                      <a:pt x="21983" y="12556"/>
                    </a:cubicBezTo>
                    <a:cubicBezTo>
                      <a:pt x="21418" y="12556"/>
                      <a:pt x="20799" y="12646"/>
                      <a:pt x="20304" y="12646"/>
                    </a:cubicBezTo>
                    <a:cubicBezTo>
                      <a:pt x="20057" y="12646"/>
                      <a:pt x="19840" y="12624"/>
                      <a:pt x="19677" y="12557"/>
                    </a:cubicBezTo>
                    <a:cubicBezTo>
                      <a:pt x="18787" y="12237"/>
                      <a:pt x="18538" y="11169"/>
                      <a:pt x="18289" y="10244"/>
                    </a:cubicBezTo>
                    <a:cubicBezTo>
                      <a:pt x="17115" y="5583"/>
                      <a:pt x="14517" y="2025"/>
                      <a:pt x="9785" y="708"/>
                    </a:cubicBezTo>
                    <a:cubicBezTo>
                      <a:pt x="8488" y="316"/>
                      <a:pt x="7139" y="1"/>
                      <a:pt x="57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1370644" y="2024210"/>
                <a:ext cx="453390" cy="411526"/>
              </a:xfrm>
              <a:custGeom>
                <a:avLst/>
                <a:gdLst/>
                <a:ahLst/>
                <a:cxnLst/>
                <a:rect l="l" t="t" r="r" b="b"/>
                <a:pathLst>
                  <a:path w="13202" h="11983" extrusionOk="0">
                    <a:moveTo>
                      <a:pt x="5480" y="1"/>
                    </a:moveTo>
                    <a:cubicBezTo>
                      <a:pt x="5124" y="36"/>
                      <a:pt x="4840" y="285"/>
                      <a:pt x="4733" y="641"/>
                    </a:cubicBezTo>
                    <a:cubicBezTo>
                      <a:pt x="4733" y="926"/>
                      <a:pt x="4840" y="1210"/>
                      <a:pt x="5018" y="1424"/>
                    </a:cubicBezTo>
                    <a:lnTo>
                      <a:pt x="5765" y="2740"/>
                    </a:lnTo>
                    <a:cubicBezTo>
                      <a:pt x="6049" y="3132"/>
                      <a:pt x="6227" y="3594"/>
                      <a:pt x="6334" y="4057"/>
                    </a:cubicBezTo>
                    <a:cubicBezTo>
                      <a:pt x="6370" y="4484"/>
                      <a:pt x="6263" y="4911"/>
                      <a:pt x="6049" y="5302"/>
                    </a:cubicBezTo>
                    <a:cubicBezTo>
                      <a:pt x="5594" y="6242"/>
                      <a:pt x="4613" y="6977"/>
                      <a:pt x="3620" y="6977"/>
                    </a:cubicBezTo>
                    <a:cubicBezTo>
                      <a:pt x="3372" y="6977"/>
                      <a:pt x="3124" y="6932"/>
                      <a:pt x="2883" y="6832"/>
                    </a:cubicBezTo>
                    <a:cubicBezTo>
                      <a:pt x="2634" y="6690"/>
                      <a:pt x="2349" y="6583"/>
                      <a:pt x="2064" y="6476"/>
                    </a:cubicBezTo>
                    <a:cubicBezTo>
                      <a:pt x="1975" y="6455"/>
                      <a:pt x="1884" y="6445"/>
                      <a:pt x="1794" y="6445"/>
                    </a:cubicBezTo>
                    <a:cubicBezTo>
                      <a:pt x="1128" y="6445"/>
                      <a:pt x="460" y="6989"/>
                      <a:pt x="179" y="7615"/>
                    </a:cubicBezTo>
                    <a:cubicBezTo>
                      <a:pt x="36" y="7829"/>
                      <a:pt x="1" y="8078"/>
                      <a:pt x="1" y="8327"/>
                    </a:cubicBezTo>
                    <a:cubicBezTo>
                      <a:pt x="36" y="8896"/>
                      <a:pt x="499" y="9287"/>
                      <a:pt x="997" y="9536"/>
                    </a:cubicBezTo>
                    <a:cubicBezTo>
                      <a:pt x="3879" y="11280"/>
                      <a:pt x="7437" y="11209"/>
                      <a:pt x="10711" y="11849"/>
                    </a:cubicBezTo>
                    <a:cubicBezTo>
                      <a:pt x="10995" y="11938"/>
                      <a:pt x="11289" y="11983"/>
                      <a:pt x="11582" y="11983"/>
                    </a:cubicBezTo>
                    <a:cubicBezTo>
                      <a:pt x="11876" y="11983"/>
                      <a:pt x="12169" y="11938"/>
                      <a:pt x="12454" y="11849"/>
                    </a:cubicBezTo>
                    <a:cubicBezTo>
                      <a:pt x="13023" y="11600"/>
                      <a:pt x="13201" y="10853"/>
                      <a:pt x="12845" y="10355"/>
                    </a:cubicBezTo>
                    <a:cubicBezTo>
                      <a:pt x="12347" y="9679"/>
                      <a:pt x="11742" y="9358"/>
                      <a:pt x="11422" y="8505"/>
                    </a:cubicBezTo>
                    <a:cubicBezTo>
                      <a:pt x="11173" y="7793"/>
                      <a:pt x="10995" y="7046"/>
                      <a:pt x="10853" y="6299"/>
                    </a:cubicBezTo>
                    <a:cubicBezTo>
                      <a:pt x="10212" y="3772"/>
                      <a:pt x="8825" y="1282"/>
                      <a:pt x="6476" y="214"/>
                    </a:cubicBezTo>
                    <a:cubicBezTo>
                      <a:pt x="6156" y="72"/>
                      <a:pt x="5800" y="1"/>
                      <a:pt x="5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1560213" y="1985061"/>
                <a:ext cx="169721" cy="91729"/>
              </a:xfrm>
              <a:custGeom>
                <a:avLst/>
                <a:gdLst/>
                <a:ahLst/>
                <a:cxnLst/>
                <a:rect l="l" t="t" r="r" b="b"/>
                <a:pathLst>
                  <a:path w="4942" h="2671" extrusionOk="0">
                    <a:moveTo>
                      <a:pt x="1566" y="1"/>
                    </a:moveTo>
                    <a:cubicBezTo>
                      <a:pt x="870" y="1"/>
                      <a:pt x="0" y="153"/>
                      <a:pt x="423" y="892"/>
                    </a:cubicBezTo>
                    <a:cubicBezTo>
                      <a:pt x="601" y="1212"/>
                      <a:pt x="1419" y="1354"/>
                      <a:pt x="1739" y="1532"/>
                    </a:cubicBezTo>
                    <a:cubicBezTo>
                      <a:pt x="2202" y="1781"/>
                      <a:pt x="2664" y="2066"/>
                      <a:pt x="3056" y="2422"/>
                    </a:cubicBezTo>
                    <a:cubicBezTo>
                      <a:pt x="3198" y="2564"/>
                      <a:pt x="3376" y="2671"/>
                      <a:pt x="3589" y="2671"/>
                    </a:cubicBezTo>
                    <a:cubicBezTo>
                      <a:pt x="3696" y="2635"/>
                      <a:pt x="3803" y="2564"/>
                      <a:pt x="3874" y="2493"/>
                    </a:cubicBezTo>
                    <a:cubicBezTo>
                      <a:pt x="4265" y="2137"/>
                      <a:pt x="4586" y="1710"/>
                      <a:pt x="4870" y="1247"/>
                    </a:cubicBezTo>
                    <a:cubicBezTo>
                      <a:pt x="4906" y="1176"/>
                      <a:pt x="4941" y="1070"/>
                      <a:pt x="4941" y="963"/>
                    </a:cubicBezTo>
                    <a:cubicBezTo>
                      <a:pt x="4941" y="820"/>
                      <a:pt x="4764" y="714"/>
                      <a:pt x="4586" y="678"/>
                    </a:cubicBezTo>
                    <a:cubicBezTo>
                      <a:pt x="3803" y="358"/>
                      <a:pt x="2985" y="144"/>
                      <a:pt x="2166" y="38"/>
                    </a:cubicBezTo>
                    <a:cubicBezTo>
                      <a:pt x="2028" y="19"/>
                      <a:pt x="1808" y="1"/>
                      <a:pt x="1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1277783" y="1974105"/>
                <a:ext cx="241977" cy="328761"/>
              </a:xfrm>
              <a:custGeom>
                <a:avLst/>
                <a:gdLst/>
                <a:ahLst/>
                <a:cxnLst/>
                <a:rect l="l" t="t" r="r" b="b"/>
                <a:pathLst>
                  <a:path w="7046" h="9573" extrusionOk="0">
                    <a:moveTo>
                      <a:pt x="6690" y="1"/>
                    </a:moveTo>
                    <a:cubicBezTo>
                      <a:pt x="5800" y="2990"/>
                      <a:pt x="4092" y="5729"/>
                      <a:pt x="1815" y="7864"/>
                    </a:cubicBezTo>
                    <a:cubicBezTo>
                      <a:pt x="1246" y="8398"/>
                      <a:pt x="641" y="8896"/>
                      <a:pt x="1" y="9359"/>
                    </a:cubicBezTo>
                    <a:cubicBezTo>
                      <a:pt x="36" y="9430"/>
                      <a:pt x="107" y="9501"/>
                      <a:pt x="143" y="9572"/>
                    </a:cubicBezTo>
                    <a:cubicBezTo>
                      <a:pt x="677" y="9181"/>
                      <a:pt x="1210" y="8754"/>
                      <a:pt x="1708" y="8327"/>
                    </a:cubicBezTo>
                    <a:cubicBezTo>
                      <a:pt x="2384" y="7722"/>
                      <a:pt x="3025" y="7081"/>
                      <a:pt x="3630" y="6370"/>
                    </a:cubicBezTo>
                    <a:cubicBezTo>
                      <a:pt x="4768" y="4982"/>
                      <a:pt x="5729" y="3417"/>
                      <a:pt x="6441" y="1780"/>
                    </a:cubicBezTo>
                    <a:cubicBezTo>
                      <a:pt x="6654" y="1211"/>
                      <a:pt x="6868" y="641"/>
                      <a:pt x="7046" y="72"/>
                    </a:cubicBezTo>
                    <a:lnTo>
                      <a:pt x="66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1553929" y="2071877"/>
                <a:ext cx="35476" cy="38532"/>
              </a:xfrm>
              <a:custGeom>
                <a:avLst/>
                <a:gdLst/>
                <a:ahLst/>
                <a:cxnLst/>
                <a:rect l="l" t="t" r="r" b="b"/>
                <a:pathLst>
                  <a:path w="1033" h="1122" extrusionOk="0">
                    <a:moveTo>
                      <a:pt x="926" y="0"/>
                    </a:moveTo>
                    <a:cubicBezTo>
                      <a:pt x="392" y="36"/>
                      <a:pt x="1" y="534"/>
                      <a:pt x="72" y="1068"/>
                    </a:cubicBezTo>
                    <a:cubicBezTo>
                      <a:pt x="72" y="1103"/>
                      <a:pt x="108" y="1121"/>
                      <a:pt x="143" y="1121"/>
                    </a:cubicBezTo>
                    <a:cubicBezTo>
                      <a:pt x="179" y="1121"/>
                      <a:pt x="214" y="1103"/>
                      <a:pt x="214" y="1068"/>
                    </a:cubicBezTo>
                    <a:cubicBezTo>
                      <a:pt x="214" y="854"/>
                      <a:pt x="285" y="641"/>
                      <a:pt x="428" y="463"/>
                    </a:cubicBezTo>
                    <a:cubicBezTo>
                      <a:pt x="535" y="321"/>
                      <a:pt x="748" y="214"/>
                      <a:pt x="926" y="178"/>
                    </a:cubicBezTo>
                    <a:cubicBezTo>
                      <a:pt x="1033" y="178"/>
                      <a:pt x="1033" y="0"/>
                      <a:pt x="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1595483" y="2115182"/>
                <a:ext cx="24005" cy="37983"/>
              </a:xfrm>
              <a:custGeom>
                <a:avLst/>
                <a:gdLst/>
                <a:ahLst/>
                <a:cxnLst/>
                <a:rect l="l" t="t" r="r" b="b"/>
                <a:pathLst>
                  <a:path w="699" h="1106" extrusionOk="0">
                    <a:moveTo>
                      <a:pt x="591" y="1"/>
                    </a:moveTo>
                    <a:cubicBezTo>
                      <a:pt x="574" y="1"/>
                      <a:pt x="555" y="7"/>
                      <a:pt x="534" y="20"/>
                    </a:cubicBezTo>
                    <a:cubicBezTo>
                      <a:pt x="214" y="269"/>
                      <a:pt x="1" y="625"/>
                      <a:pt x="1" y="1052"/>
                    </a:cubicBezTo>
                    <a:cubicBezTo>
                      <a:pt x="18" y="1088"/>
                      <a:pt x="54" y="1105"/>
                      <a:pt x="90" y="1105"/>
                    </a:cubicBezTo>
                    <a:cubicBezTo>
                      <a:pt x="125" y="1105"/>
                      <a:pt x="161" y="1088"/>
                      <a:pt x="178" y="1052"/>
                    </a:cubicBezTo>
                    <a:cubicBezTo>
                      <a:pt x="214" y="696"/>
                      <a:pt x="356" y="376"/>
                      <a:pt x="641" y="163"/>
                    </a:cubicBezTo>
                    <a:cubicBezTo>
                      <a:pt x="699" y="105"/>
                      <a:pt x="663" y="1"/>
                      <a:pt x="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a:off x="1635801" y="2185274"/>
                <a:ext cx="23078" cy="45263"/>
              </a:xfrm>
              <a:custGeom>
                <a:avLst/>
                <a:gdLst/>
                <a:ahLst/>
                <a:cxnLst/>
                <a:rect l="l" t="t" r="r" b="b"/>
                <a:pathLst>
                  <a:path w="672" h="1318" extrusionOk="0">
                    <a:moveTo>
                      <a:pt x="563" y="0"/>
                    </a:moveTo>
                    <a:cubicBezTo>
                      <a:pt x="554" y="0"/>
                      <a:pt x="544" y="3"/>
                      <a:pt x="534" y="7"/>
                    </a:cubicBezTo>
                    <a:cubicBezTo>
                      <a:pt x="143" y="292"/>
                      <a:pt x="1" y="826"/>
                      <a:pt x="179" y="1253"/>
                    </a:cubicBezTo>
                    <a:cubicBezTo>
                      <a:pt x="194" y="1297"/>
                      <a:pt x="227" y="1317"/>
                      <a:pt x="259" y="1317"/>
                    </a:cubicBezTo>
                    <a:cubicBezTo>
                      <a:pt x="302" y="1317"/>
                      <a:pt x="342" y="1279"/>
                      <a:pt x="321" y="1217"/>
                    </a:cubicBezTo>
                    <a:cubicBezTo>
                      <a:pt x="214" y="826"/>
                      <a:pt x="321" y="434"/>
                      <a:pt x="641" y="150"/>
                    </a:cubicBezTo>
                    <a:cubicBezTo>
                      <a:pt x="672" y="88"/>
                      <a:pt x="623"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a:off x="1690783" y="2240015"/>
                <a:ext cx="28161" cy="37159"/>
              </a:xfrm>
              <a:custGeom>
                <a:avLst/>
                <a:gdLst/>
                <a:ahLst/>
                <a:cxnLst/>
                <a:rect l="l" t="t" r="r" b="b"/>
                <a:pathLst>
                  <a:path w="820" h="1082" extrusionOk="0">
                    <a:moveTo>
                      <a:pt x="711" y="1"/>
                    </a:moveTo>
                    <a:cubicBezTo>
                      <a:pt x="699" y="1"/>
                      <a:pt x="686" y="5"/>
                      <a:pt x="677" y="15"/>
                    </a:cubicBezTo>
                    <a:cubicBezTo>
                      <a:pt x="250" y="157"/>
                      <a:pt x="1" y="548"/>
                      <a:pt x="36" y="975"/>
                    </a:cubicBezTo>
                    <a:cubicBezTo>
                      <a:pt x="1" y="1011"/>
                      <a:pt x="72" y="1082"/>
                      <a:pt x="108" y="1082"/>
                    </a:cubicBezTo>
                    <a:cubicBezTo>
                      <a:pt x="179" y="1046"/>
                      <a:pt x="214" y="1011"/>
                      <a:pt x="214" y="975"/>
                    </a:cubicBezTo>
                    <a:cubicBezTo>
                      <a:pt x="214" y="619"/>
                      <a:pt x="392" y="335"/>
                      <a:pt x="712" y="192"/>
                    </a:cubicBezTo>
                    <a:cubicBezTo>
                      <a:pt x="784" y="192"/>
                      <a:pt x="819" y="121"/>
                      <a:pt x="784" y="86"/>
                    </a:cubicBezTo>
                    <a:cubicBezTo>
                      <a:pt x="784" y="34"/>
                      <a:pt x="746" y="1"/>
                      <a:pt x="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1684670" y="2146227"/>
                <a:ext cx="26684" cy="32145"/>
              </a:xfrm>
              <a:custGeom>
                <a:avLst/>
                <a:gdLst/>
                <a:ahLst/>
                <a:cxnLst/>
                <a:rect l="l" t="t" r="r" b="b"/>
                <a:pathLst>
                  <a:path w="777" h="936" extrusionOk="0">
                    <a:moveTo>
                      <a:pt x="639" y="0"/>
                    </a:moveTo>
                    <a:cubicBezTo>
                      <a:pt x="629" y="0"/>
                      <a:pt x="617" y="2"/>
                      <a:pt x="606" y="6"/>
                    </a:cubicBezTo>
                    <a:cubicBezTo>
                      <a:pt x="428" y="77"/>
                      <a:pt x="286" y="184"/>
                      <a:pt x="214" y="326"/>
                    </a:cubicBezTo>
                    <a:cubicBezTo>
                      <a:pt x="108" y="468"/>
                      <a:pt x="37" y="611"/>
                      <a:pt x="1" y="753"/>
                    </a:cubicBezTo>
                    <a:cubicBezTo>
                      <a:pt x="1" y="866"/>
                      <a:pt x="87" y="935"/>
                      <a:pt x="167" y="935"/>
                    </a:cubicBezTo>
                    <a:cubicBezTo>
                      <a:pt x="214" y="935"/>
                      <a:pt x="260" y="912"/>
                      <a:pt x="286" y="860"/>
                    </a:cubicBezTo>
                    <a:lnTo>
                      <a:pt x="321" y="753"/>
                    </a:lnTo>
                    <a:cubicBezTo>
                      <a:pt x="321" y="682"/>
                      <a:pt x="357" y="611"/>
                      <a:pt x="392" y="575"/>
                    </a:cubicBezTo>
                    <a:lnTo>
                      <a:pt x="392" y="504"/>
                    </a:lnTo>
                    <a:cubicBezTo>
                      <a:pt x="428" y="468"/>
                      <a:pt x="428" y="433"/>
                      <a:pt x="464" y="433"/>
                    </a:cubicBezTo>
                    <a:lnTo>
                      <a:pt x="499" y="362"/>
                    </a:lnTo>
                    <a:lnTo>
                      <a:pt x="570" y="290"/>
                    </a:lnTo>
                    <a:lnTo>
                      <a:pt x="641" y="219"/>
                    </a:lnTo>
                    <a:lnTo>
                      <a:pt x="713" y="184"/>
                    </a:lnTo>
                    <a:cubicBezTo>
                      <a:pt x="776" y="120"/>
                      <a:pt x="726"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1667567" y="2352108"/>
                <a:ext cx="22460" cy="48389"/>
              </a:xfrm>
              <a:custGeom>
                <a:avLst/>
                <a:gdLst/>
                <a:ahLst/>
                <a:cxnLst/>
                <a:rect l="l" t="t" r="r" b="b"/>
                <a:pathLst>
                  <a:path w="654" h="1409" extrusionOk="0">
                    <a:moveTo>
                      <a:pt x="299" y="1"/>
                    </a:moveTo>
                    <a:cubicBezTo>
                      <a:pt x="268" y="1"/>
                      <a:pt x="235" y="18"/>
                      <a:pt x="214" y="60"/>
                    </a:cubicBezTo>
                    <a:cubicBezTo>
                      <a:pt x="1" y="487"/>
                      <a:pt x="72" y="1020"/>
                      <a:pt x="428" y="1376"/>
                    </a:cubicBezTo>
                    <a:cubicBezTo>
                      <a:pt x="451" y="1399"/>
                      <a:pt x="476" y="1409"/>
                      <a:pt x="499" y="1409"/>
                    </a:cubicBezTo>
                    <a:cubicBezTo>
                      <a:pt x="585" y="1409"/>
                      <a:pt x="654" y="1282"/>
                      <a:pt x="570" y="1198"/>
                    </a:cubicBezTo>
                    <a:cubicBezTo>
                      <a:pt x="321" y="913"/>
                      <a:pt x="250" y="522"/>
                      <a:pt x="392" y="166"/>
                    </a:cubicBezTo>
                    <a:cubicBezTo>
                      <a:pt x="428" y="131"/>
                      <a:pt x="428" y="60"/>
                      <a:pt x="357" y="24"/>
                    </a:cubicBezTo>
                    <a:cubicBezTo>
                      <a:pt x="342" y="9"/>
                      <a:pt x="321" y="1"/>
                      <a:pt x="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1593044" y="2325973"/>
                <a:ext cx="24795" cy="50861"/>
              </a:xfrm>
              <a:custGeom>
                <a:avLst/>
                <a:gdLst/>
                <a:ahLst/>
                <a:cxnLst/>
                <a:rect l="l" t="t" r="r" b="b"/>
                <a:pathLst>
                  <a:path w="722" h="1481" extrusionOk="0">
                    <a:moveTo>
                      <a:pt x="549" y="1"/>
                    </a:moveTo>
                    <a:cubicBezTo>
                      <a:pt x="519" y="1"/>
                      <a:pt x="489" y="12"/>
                      <a:pt x="463" y="38"/>
                    </a:cubicBezTo>
                    <a:cubicBezTo>
                      <a:pt x="143" y="394"/>
                      <a:pt x="0" y="927"/>
                      <a:pt x="107" y="1390"/>
                    </a:cubicBezTo>
                    <a:cubicBezTo>
                      <a:pt x="123" y="1452"/>
                      <a:pt x="173" y="1480"/>
                      <a:pt x="221" y="1480"/>
                    </a:cubicBezTo>
                    <a:cubicBezTo>
                      <a:pt x="282" y="1480"/>
                      <a:pt x="341" y="1434"/>
                      <a:pt x="321" y="1354"/>
                    </a:cubicBezTo>
                    <a:cubicBezTo>
                      <a:pt x="249" y="927"/>
                      <a:pt x="356" y="500"/>
                      <a:pt x="641" y="216"/>
                    </a:cubicBezTo>
                    <a:cubicBezTo>
                      <a:pt x="722" y="108"/>
                      <a:pt x="640"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1538063" y="2296027"/>
                <a:ext cx="25207" cy="49934"/>
              </a:xfrm>
              <a:custGeom>
                <a:avLst/>
                <a:gdLst/>
                <a:ahLst/>
                <a:cxnLst/>
                <a:rect l="l" t="t" r="r" b="b"/>
                <a:pathLst>
                  <a:path w="734" h="1454" extrusionOk="0">
                    <a:moveTo>
                      <a:pt x="594" y="1"/>
                    </a:moveTo>
                    <a:cubicBezTo>
                      <a:pt x="575" y="1"/>
                      <a:pt x="554" y="7"/>
                      <a:pt x="534" y="20"/>
                    </a:cubicBezTo>
                    <a:cubicBezTo>
                      <a:pt x="107" y="340"/>
                      <a:pt x="0" y="945"/>
                      <a:pt x="249" y="1408"/>
                    </a:cubicBezTo>
                    <a:cubicBezTo>
                      <a:pt x="260" y="1440"/>
                      <a:pt x="284" y="1453"/>
                      <a:pt x="310" y="1453"/>
                    </a:cubicBezTo>
                    <a:cubicBezTo>
                      <a:pt x="370" y="1453"/>
                      <a:pt x="441" y="1386"/>
                      <a:pt x="392" y="1337"/>
                    </a:cubicBezTo>
                    <a:cubicBezTo>
                      <a:pt x="320" y="1123"/>
                      <a:pt x="285" y="910"/>
                      <a:pt x="356" y="696"/>
                    </a:cubicBezTo>
                    <a:cubicBezTo>
                      <a:pt x="392" y="518"/>
                      <a:pt x="498" y="305"/>
                      <a:pt x="676" y="163"/>
                    </a:cubicBezTo>
                    <a:cubicBezTo>
                      <a:pt x="734" y="105"/>
                      <a:pt x="675" y="1"/>
                      <a:pt x="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1534388" y="2211065"/>
                <a:ext cx="21395" cy="35441"/>
              </a:xfrm>
              <a:custGeom>
                <a:avLst/>
                <a:gdLst/>
                <a:ahLst/>
                <a:cxnLst/>
                <a:rect l="l" t="t" r="r" b="b"/>
                <a:pathLst>
                  <a:path w="623" h="1032" extrusionOk="0">
                    <a:moveTo>
                      <a:pt x="521" y="1"/>
                    </a:moveTo>
                    <a:cubicBezTo>
                      <a:pt x="502" y="1"/>
                      <a:pt x="481" y="12"/>
                      <a:pt x="463" y="39"/>
                    </a:cubicBezTo>
                    <a:cubicBezTo>
                      <a:pt x="178" y="253"/>
                      <a:pt x="1" y="608"/>
                      <a:pt x="1" y="964"/>
                    </a:cubicBezTo>
                    <a:cubicBezTo>
                      <a:pt x="1" y="1003"/>
                      <a:pt x="43" y="1032"/>
                      <a:pt x="82" y="1032"/>
                    </a:cubicBezTo>
                    <a:cubicBezTo>
                      <a:pt x="114" y="1032"/>
                      <a:pt x="143" y="1012"/>
                      <a:pt x="143" y="964"/>
                    </a:cubicBezTo>
                    <a:cubicBezTo>
                      <a:pt x="178" y="644"/>
                      <a:pt x="321" y="359"/>
                      <a:pt x="570" y="146"/>
                    </a:cubicBezTo>
                    <a:cubicBezTo>
                      <a:pt x="623" y="93"/>
                      <a:pt x="577" y="1"/>
                      <a:pt x="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1462304" y="2297126"/>
                <a:ext cx="22700" cy="49728"/>
              </a:xfrm>
              <a:custGeom>
                <a:avLst/>
                <a:gdLst/>
                <a:ahLst/>
                <a:cxnLst/>
                <a:rect l="l" t="t" r="r" b="b"/>
                <a:pathLst>
                  <a:path w="661" h="1448" extrusionOk="0">
                    <a:moveTo>
                      <a:pt x="502" y="1"/>
                    </a:moveTo>
                    <a:cubicBezTo>
                      <a:pt x="477" y="1"/>
                      <a:pt x="451" y="8"/>
                      <a:pt x="427" y="24"/>
                    </a:cubicBezTo>
                    <a:cubicBezTo>
                      <a:pt x="71" y="380"/>
                      <a:pt x="0" y="949"/>
                      <a:pt x="320" y="1411"/>
                    </a:cubicBezTo>
                    <a:cubicBezTo>
                      <a:pt x="320" y="1447"/>
                      <a:pt x="392" y="1447"/>
                      <a:pt x="463" y="1447"/>
                    </a:cubicBezTo>
                    <a:cubicBezTo>
                      <a:pt x="498" y="1411"/>
                      <a:pt x="498" y="1340"/>
                      <a:pt x="498" y="1305"/>
                    </a:cubicBezTo>
                    <a:cubicBezTo>
                      <a:pt x="249" y="949"/>
                      <a:pt x="285" y="486"/>
                      <a:pt x="605" y="166"/>
                    </a:cubicBezTo>
                    <a:cubicBezTo>
                      <a:pt x="660" y="83"/>
                      <a:pt x="587" y="1"/>
                      <a:pt x="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1399972" y="2273190"/>
                <a:ext cx="21327" cy="39494"/>
              </a:xfrm>
              <a:custGeom>
                <a:avLst/>
                <a:gdLst/>
                <a:ahLst/>
                <a:cxnLst/>
                <a:rect l="l" t="t" r="r" b="b"/>
                <a:pathLst>
                  <a:path w="621" h="1150" extrusionOk="0">
                    <a:moveTo>
                      <a:pt x="473" y="1"/>
                    </a:moveTo>
                    <a:cubicBezTo>
                      <a:pt x="443" y="1"/>
                      <a:pt x="413" y="14"/>
                      <a:pt x="392" y="45"/>
                    </a:cubicBezTo>
                    <a:cubicBezTo>
                      <a:pt x="179" y="365"/>
                      <a:pt x="72" y="685"/>
                      <a:pt x="1" y="1041"/>
                    </a:cubicBezTo>
                    <a:cubicBezTo>
                      <a:pt x="1" y="1110"/>
                      <a:pt x="60" y="1149"/>
                      <a:pt x="112" y="1149"/>
                    </a:cubicBezTo>
                    <a:cubicBezTo>
                      <a:pt x="140" y="1149"/>
                      <a:pt x="166" y="1137"/>
                      <a:pt x="179" y="1112"/>
                    </a:cubicBezTo>
                    <a:cubicBezTo>
                      <a:pt x="250" y="756"/>
                      <a:pt x="356" y="436"/>
                      <a:pt x="570" y="152"/>
                    </a:cubicBezTo>
                    <a:cubicBezTo>
                      <a:pt x="620" y="76"/>
                      <a:pt x="546" y="1"/>
                      <a:pt x="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1742124" y="2291322"/>
                <a:ext cx="20812" cy="31080"/>
              </a:xfrm>
              <a:custGeom>
                <a:avLst/>
                <a:gdLst/>
                <a:ahLst/>
                <a:cxnLst/>
                <a:rect l="l" t="t" r="r" b="b"/>
                <a:pathLst>
                  <a:path w="606" h="905" extrusionOk="0">
                    <a:moveTo>
                      <a:pt x="482" y="0"/>
                    </a:moveTo>
                    <a:cubicBezTo>
                      <a:pt x="466" y="0"/>
                      <a:pt x="448" y="5"/>
                      <a:pt x="427" y="15"/>
                    </a:cubicBezTo>
                    <a:cubicBezTo>
                      <a:pt x="214" y="193"/>
                      <a:pt x="36" y="442"/>
                      <a:pt x="0" y="762"/>
                    </a:cubicBezTo>
                    <a:cubicBezTo>
                      <a:pt x="0" y="798"/>
                      <a:pt x="0" y="869"/>
                      <a:pt x="71" y="904"/>
                    </a:cubicBezTo>
                    <a:cubicBezTo>
                      <a:pt x="143" y="904"/>
                      <a:pt x="214" y="869"/>
                      <a:pt x="214" y="798"/>
                    </a:cubicBezTo>
                    <a:lnTo>
                      <a:pt x="285" y="762"/>
                    </a:lnTo>
                    <a:cubicBezTo>
                      <a:pt x="285" y="691"/>
                      <a:pt x="285" y="655"/>
                      <a:pt x="321" y="584"/>
                    </a:cubicBezTo>
                    <a:cubicBezTo>
                      <a:pt x="321" y="549"/>
                      <a:pt x="321" y="549"/>
                      <a:pt x="321" y="549"/>
                    </a:cubicBezTo>
                    <a:cubicBezTo>
                      <a:pt x="321" y="513"/>
                      <a:pt x="356" y="477"/>
                      <a:pt x="356" y="442"/>
                    </a:cubicBezTo>
                    <a:cubicBezTo>
                      <a:pt x="392" y="406"/>
                      <a:pt x="392" y="406"/>
                      <a:pt x="427" y="371"/>
                    </a:cubicBezTo>
                    <a:lnTo>
                      <a:pt x="463" y="335"/>
                    </a:lnTo>
                    <a:cubicBezTo>
                      <a:pt x="498" y="264"/>
                      <a:pt x="534" y="228"/>
                      <a:pt x="570" y="193"/>
                    </a:cubicBezTo>
                    <a:cubicBezTo>
                      <a:pt x="605" y="157"/>
                      <a:pt x="605" y="86"/>
                      <a:pt x="570" y="51"/>
                    </a:cubicBezTo>
                    <a:cubicBezTo>
                      <a:pt x="544" y="25"/>
                      <a:pt x="519" y="0"/>
                      <a:pt x="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1755552" y="2349326"/>
                <a:ext cx="20022" cy="41417"/>
              </a:xfrm>
              <a:custGeom>
                <a:avLst/>
                <a:gdLst/>
                <a:ahLst/>
                <a:cxnLst/>
                <a:rect l="l" t="t" r="r" b="b"/>
                <a:pathLst>
                  <a:path w="583" h="1206" extrusionOk="0">
                    <a:moveTo>
                      <a:pt x="397" y="1"/>
                    </a:moveTo>
                    <a:cubicBezTo>
                      <a:pt x="371" y="1"/>
                      <a:pt x="344" y="11"/>
                      <a:pt x="321" y="34"/>
                    </a:cubicBezTo>
                    <a:cubicBezTo>
                      <a:pt x="36" y="354"/>
                      <a:pt x="1" y="852"/>
                      <a:pt x="285" y="1172"/>
                    </a:cubicBezTo>
                    <a:cubicBezTo>
                      <a:pt x="301" y="1196"/>
                      <a:pt x="322" y="1206"/>
                      <a:pt x="344" y="1206"/>
                    </a:cubicBezTo>
                    <a:cubicBezTo>
                      <a:pt x="421" y="1206"/>
                      <a:pt x="511" y="1085"/>
                      <a:pt x="428" y="1030"/>
                    </a:cubicBezTo>
                    <a:lnTo>
                      <a:pt x="463" y="1030"/>
                    </a:lnTo>
                    <a:cubicBezTo>
                      <a:pt x="392" y="888"/>
                      <a:pt x="321" y="745"/>
                      <a:pt x="356" y="603"/>
                    </a:cubicBezTo>
                    <a:cubicBezTo>
                      <a:pt x="356" y="568"/>
                      <a:pt x="356" y="532"/>
                      <a:pt x="356" y="496"/>
                    </a:cubicBezTo>
                    <a:cubicBezTo>
                      <a:pt x="356" y="461"/>
                      <a:pt x="356" y="461"/>
                      <a:pt x="356" y="425"/>
                    </a:cubicBezTo>
                    <a:cubicBezTo>
                      <a:pt x="356" y="425"/>
                      <a:pt x="356" y="425"/>
                      <a:pt x="356" y="390"/>
                    </a:cubicBezTo>
                    <a:cubicBezTo>
                      <a:pt x="392" y="318"/>
                      <a:pt x="428" y="247"/>
                      <a:pt x="499" y="212"/>
                    </a:cubicBezTo>
                    <a:cubicBezTo>
                      <a:pt x="582" y="128"/>
                      <a:pt x="491"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1421986" y="2102751"/>
                <a:ext cx="117314" cy="120370"/>
              </a:xfrm>
              <a:custGeom>
                <a:avLst/>
                <a:gdLst/>
                <a:ahLst/>
                <a:cxnLst/>
                <a:rect l="l" t="t" r="r" b="b"/>
                <a:pathLst>
                  <a:path w="3416" h="3505" extrusionOk="0">
                    <a:moveTo>
                      <a:pt x="1293" y="0"/>
                    </a:moveTo>
                    <a:cubicBezTo>
                      <a:pt x="1216" y="0"/>
                      <a:pt x="1149" y="16"/>
                      <a:pt x="1103" y="62"/>
                    </a:cubicBezTo>
                    <a:cubicBezTo>
                      <a:pt x="996" y="169"/>
                      <a:pt x="890" y="347"/>
                      <a:pt x="783" y="489"/>
                    </a:cubicBezTo>
                    <a:cubicBezTo>
                      <a:pt x="676" y="631"/>
                      <a:pt x="534" y="809"/>
                      <a:pt x="427" y="952"/>
                    </a:cubicBezTo>
                    <a:cubicBezTo>
                      <a:pt x="178" y="1165"/>
                      <a:pt x="36" y="1485"/>
                      <a:pt x="0" y="1841"/>
                    </a:cubicBezTo>
                    <a:cubicBezTo>
                      <a:pt x="0" y="2090"/>
                      <a:pt x="961" y="3122"/>
                      <a:pt x="1210" y="3122"/>
                    </a:cubicBezTo>
                    <a:cubicBezTo>
                      <a:pt x="1388" y="3264"/>
                      <a:pt x="1601" y="3407"/>
                      <a:pt x="1850" y="3478"/>
                    </a:cubicBezTo>
                    <a:cubicBezTo>
                      <a:pt x="1886" y="3496"/>
                      <a:pt x="1921" y="3505"/>
                      <a:pt x="1961" y="3505"/>
                    </a:cubicBezTo>
                    <a:cubicBezTo>
                      <a:pt x="2002" y="3505"/>
                      <a:pt x="2046" y="3496"/>
                      <a:pt x="2099" y="3478"/>
                    </a:cubicBezTo>
                    <a:cubicBezTo>
                      <a:pt x="2135" y="3442"/>
                      <a:pt x="2206" y="3407"/>
                      <a:pt x="2242" y="3335"/>
                    </a:cubicBezTo>
                    <a:cubicBezTo>
                      <a:pt x="2740" y="2731"/>
                      <a:pt x="3131" y="2019"/>
                      <a:pt x="3345" y="1272"/>
                    </a:cubicBezTo>
                    <a:cubicBezTo>
                      <a:pt x="3416" y="1094"/>
                      <a:pt x="3416" y="916"/>
                      <a:pt x="3380" y="738"/>
                    </a:cubicBezTo>
                    <a:cubicBezTo>
                      <a:pt x="3274" y="489"/>
                      <a:pt x="2918" y="382"/>
                      <a:pt x="2633" y="311"/>
                    </a:cubicBezTo>
                    <a:lnTo>
                      <a:pt x="1779" y="98"/>
                    </a:lnTo>
                    <a:cubicBezTo>
                      <a:pt x="1658" y="73"/>
                      <a:pt x="1455" y="0"/>
                      <a:pt x="1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597921" y="2257598"/>
                <a:ext cx="23250" cy="26925"/>
              </a:xfrm>
              <a:custGeom>
                <a:avLst/>
                <a:gdLst/>
                <a:ahLst/>
                <a:cxnLst/>
                <a:rect l="l" t="t" r="r" b="b"/>
                <a:pathLst>
                  <a:path w="677" h="784" extrusionOk="0">
                    <a:moveTo>
                      <a:pt x="534" y="1"/>
                    </a:moveTo>
                    <a:cubicBezTo>
                      <a:pt x="463" y="36"/>
                      <a:pt x="392" y="72"/>
                      <a:pt x="321" y="107"/>
                    </a:cubicBezTo>
                    <a:cubicBezTo>
                      <a:pt x="250" y="143"/>
                      <a:pt x="214" y="214"/>
                      <a:pt x="179" y="250"/>
                    </a:cubicBezTo>
                    <a:cubicBezTo>
                      <a:pt x="107" y="321"/>
                      <a:pt x="72" y="356"/>
                      <a:pt x="36" y="428"/>
                    </a:cubicBezTo>
                    <a:cubicBezTo>
                      <a:pt x="36" y="463"/>
                      <a:pt x="1" y="499"/>
                      <a:pt x="1" y="534"/>
                    </a:cubicBezTo>
                    <a:cubicBezTo>
                      <a:pt x="1" y="606"/>
                      <a:pt x="1" y="641"/>
                      <a:pt x="1" y="677"/>
                    </a:cubicBezTo>
                    <a:cubicBezTo>
                      <a:pt x="1" y="748"/>
                      <a:pt x="54" y="783"/>
                      <a:pt x="107" y="783"/>
                    </a:cubicBezTo>
                    <a:cubicBezTo>
                      <a:pt x="161" y="783"/>
                      <a:pt x="214" y="748"/>
                      <a:pt x="214" y="677"/>
                    </a:cubicBezTo>
                    <a:lnTo>
                      <a:pt x="285" y="606"/>
                    </a:lnTo>
                    <a:lnTo>
                      <a:pt x="285" y="534"/>
                    </a:lnTo>
                    <a:lnTo>
                      <a:pt x="285" y="499"/>
                    </a:lnTo>
                    <a:lnTo>
                      <a:pt x="285" y="463"/>
                    </a:lnTo>
                    <a:cubicBezTo>
                      <a:pt x="321" y="428"/>
                      <a:pt x="321" y="428"/>
                      <a:pt x="357" y="392"/>
                    </a:cubicBezTo>
                    <a:lnTo>
                      <a:pt x="357" y="356"/>
                    </a:lnTo>
                    <a:cubicBezTo>
                      <a:pt x="392" y="321"/>
                      <a:pt x="392" y="321"/>
                      <a:pt x="428" y="285"/>
                    </a:cubicBezTo>
                    <a:lnTo>
                      <a:pt x="463" y="250"/>
                    </a:lnTo>
                    <a:lnTo>
                      <a:pt x="534" y="214"/>
                    </a:lnTo>
                    <a:lnTo>
                      <a:pt x="606" y="214"/>
                    </a:lnTo>
                    <a:cubicBezTo>
                      <a:pt x="641" y="179"/>
                      <a:pt x="677" y="143"/>
                      <a:pt x="641" y="72"/>
                    </a:cubicBezTo>
                    <a:cubicBezTo>
                      <a:pt x="641" y="36"/>
                      <a:pt x="570"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1640712" y="2101205"/>
                <a:ext cx="28127" cy="29363"/>
              </a:xfrm>
              <a:custGeom>
                <a:avLst/>
                <a:gdLst/>
                <a:ahLst/>
                <a:cxnLst/>
                <a:rect l="l" t="t" r="r" b="b"/>
                <a:pathLst>
                  <a:path w="819" h="855" extrusionOk="0">
                    <a:moveTo>
                      <a:pt x="712" y="0"/>
                    </a:moveTo>
                    <a:cubicBezTo>
                      <a:pt x="605" y="0"/>
                      <a:pt x="498" y="36"/>
                      <a:pt x="427" y="71"/>
                    </a:cubicBezTo>
                    <a:cubicBezTo>
                      <a:pt x="356" y="143"/>
                      <a:pt x="285" y="178"/>
                      <a:pt x="214" y="249"/>
                    </a:cubicBezTo>
                    <a:cubicBezTo>
                      <a:pt x="107" y="392"/>
                      <a:pt x="36" y="570"/>
                      <a:pt x="0" y="748"/>
                    </a:cubicBezTo>
                    <a:cubicBezTo>
                      <a:pt x="0" y="819"/>
                      <a:pt x="36" y="854"/>
                      <a:pt x="107" y="854"/>
                    </a:cubicBezTo>
                    <a:cubicBezTo>
                      <a:pt x="142" y="854"/>
                      <a:pt x="178" y="819"/>
                      <a:pt x="178" y="748"/>
                    </a:cubicBezTo>
                    <a:lnTo>
                      <a:pt x="285" y="676"/>
                    </a:lnTo>
                    <a:lnTo>
                      <a:pt x="285" y="605"/>
                    </a:lnTo>
                    <a:cubicBezTo>
                      <a:pt x="249" y="605"/>
                      <a:pt x="249" y="570"/>
                      <a:pt x="285" y="570"/>
                    </a:cubicBezTo>
                    <a:cubicBezTo>
                      <a:pt x="249" y="534"/>
                      <a:pt x="249" y="534"/>
                      <a:pt x="285" y="534"/>
                    </a:cubicBezTo>
                    <a:cubicBezTo>
                      <a:pt x="285" y="498"/>
                      <a:pt x="320" y="463"/>
                      <a:pt x="320" y="427"/>
                    </a:cubicBezTo>
                    <a:cubicBezTo>
                      <a:pt x="356" y="392"/>
                      <a:pt x="356" y="356"/>
                      <a:pt x="391" y="356"/>
                    </a:cubicBezTo>
                    <a:cubicBezTo>
                      <a:pt x="427" y="321"/>
                      <a:pt x="427" y="285"/>
                      <a:pt x="463" y="249"/>
                    </a:cubicBezTo>
                    <a:lnTo>
                      <a:pt x="498" y="249"/>
                    </a:lnTo>
                    <a:lnTo>
                      <a:pt x="534" y="214"/>
                    </a:lnTo>
                    <a:cubicBezTo>
                      <a:pt x="569" y="214"/>
                      <a:pt x="605" y="178"/>
                      <a:pt x="641" y="178"/>
                    </a:cubicBezTo>
                    <a:lnTo>
                      <a:pt x="676" y="178"/>
                    </a:lnTo>
                    <a:cubicBezTo>
                      <a:pt x="676" y="178"/>
                      <a:pt x="712" y="178"/>
                      <a:pt x="747" y="143"/>
                    </a:cubicBezTo>
                    <a:cubicBezTo>
                      <a:pt x="818" y="107"/>
                      <a:pt x="78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a:off x="1618698" y="2066073"/>
                <a:ext cx="13462" cy="15317"/>
              </a:xfrm>
              <a:custGeom>
                <a:avLst/>
                <a:gdLst/>
                <a:ahLst/>
                <a:cxnLst/>
                <a:rect l="l" t="t" r="r" b="b"/>
                <a:pathLst>
                  <a:path w="392" h="446" extrusionOk="0">
                    <a:moveTo>
                      <a:pt x="339" y="0"/>
                    </a:moveTo>
                    <a:cubicBezTo>
                      <a:pt x="321" y="0"/>
                      <a:pt x="303" y="9"/>
                      <a:pt x="285" y="27"/>
                    </a:cubicBezTo>
                    <a:lnTo>
                      <a:pt x="36" y="312"/>
                    </a:lnTo>
                    <a:cubicBezTo>
                      <a:pt x="1" y="347"/>
                      <a:pt x="1" y="383"/>
                      <a:pt x="36" y="418"/>
                    </a:cubicBezTo>
                    <a:cubicBezTo>
                      <a:pt x="36" y="436"/>
                      <a:pt x="45" y="445"/>
                      <a:pt x="58" y="445"/>
                    </a:cubicBezTo>
                    <a:cubicBezTo>
                      <a:pt x="72" y="445"/>
                      <a:pt x="90" y="436"/>
                      <a:pt x="107" y="418"/>
                    </a:cubicBezTo>
                    <a:lnTo>
                      <a:pt x="392" y="98"/>
                    </a:lnTo>
                    <a:cubicBezTo>
                      <a:pt x="392" y="63"/>
                      <a:pt x="392" y="27"/>
                      <a:pt x="392" y="27"/>
                    </a:cubicBezTo>
                    <a:cubicBezTo>
                      <a:pt x="374" y="9"/>
                      <a:pt x="356" y="0"/>
                      <a:pt x="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1545377" y="2031044"/>
                <a:ext cx="17137" cy="23147"/>
              </a:xfrm>
              <a:custGeom>
                <a:avLst/>
                <a:gdLst/>
                <a:ahLst/>
                <a:cxnLst/>
                <a:rect l="l" t="t" r="r" b="b"/>
                <a:pathLst>
                  <a:path w="499" h="674" extrusionOk="0">
                    <a:moveTo>
                      <a:pt x="423" y="0"/>
                    </a:moveTo>
                    <a:cubicBezTo>
                      <a:pt x="413" y="0"/>
                      <a:pt x="403" y="5"/>
                      <a:pt x="392" y="15"/>
                    </a:cubicBezTo>
                    <a:cubicBezTo>
                      <a:pt x="357" y="15"/>
                      <a:pt x="321" y="15"/>
                      <a:pt x="321" y="51"/>
                    </a:cubicBezTo>
                    <a:cubicBezTo>
                      <a:pt x="285" y="51"/>
                      <a:pt x="250" y="86"/>
                      <a:pt x="214" y="86"/>
                    </a:cubicBezTo>
                    <a:cubicBezTo>
                      <a:pt x="179" y="158"/>
                      <a:pt x="143" y="193"/>
                      <a:pt x="107" y="229"/>
                    </a:cubicBezTo>
                    <a:cubicBezTo>
                      <a:pt x="36" y="371"/>
                      <a:pt x="1" y="478"/>
                      <a:pt x="36" y="620"/>
                    </a:cubicBezTo>
                    <a:cubicBezTo>
                      <a:pt x="36" y="656"/>
                      <a:pt x="72" y="673"/>
                      <a:pt x="107" y="673"/>
                    </a:cubicBezTo>
                    <a:cubicBezTo>
                      <a:pt x="143" y="673"/>
                      <a:pt x="179" y="656"/>
                      <a:pt x="179" y="620"/>
                    </a:cubicBezTo>
                    <a:lnTo>
                      <a:pt x="250" y="478"/>
                    </a:lnTo>
                    <a:lnTo>
                      <a:pt x="250" y="442"/>
                    </a:lnTo>
                    <a:cubicBezTo>
                      <a:pt x="250" y="407"/>
                      <a:pt x="250" y="371"/>
                      <a:pt x="285" y="371"/>
                    </a:cubicBezTo>
                    <a:cubicBezTo>
                      <a:pt x="285" y="335"/>
                      <a:pt x="285" y="335"/>
                      <a:pt x="285" y="335"/>
                    </a:cubicBezTo>
                    <a:cubicBezTo>
                      <a:pt x="285" y="300"/>
                      <a:pt x="285" y="264"/>
                      <a:pt x="321" y="264"/>
                    </a:cubicBezTo>
                    <a:lnTo>
                      <a:pt x="321" y="229"/>
                    </a:lnTo>
                    <a:lnTo>
                      <a:pt x="357" y="158"/>
                    </a:lnTo>
                    <a:lnTo>
                      <a:pt x="463" y="158"/>
                    </a:lnTo>
                    <a:cubicBezTo>
                      <a:pt x="499" y="122"/>
                      <a:pt x="499" y="86"/>
                      <a:pt x="499" y="51"/>
                    </a:cubicBezTo>
                    <a:cubicBezTo>
                      <a:pt x="474" y="26"/>
                      <a:pt x="449"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1506296" y="2380783"/>
                <a:ext cx="17995" cy="30359"/>
              </a:xfrm>
              <a:custGeom>
                <a:avLst/>
                <a:gdLst/>
                <a:ahLst/>
                <a:cxnLst/>
                <a:rect l="l" t="t" r="r" b="b"/>
                <a:pathLst>
                  <a:path w="524" h="884" extrusionOk="0">
                    <a:moveTo>
                      <a:pt x="410" y="0"/>
                    </a:moveTo>
                    <a:cubicBezTo>
                      <a:pt x="403" y="0"/>
                      <a:pt x="397" y="2"/>
                      <a:pt x="392" y="7"/>
                    </a:cubicBezTo>
                    <a:cubicBezTo>
                      <a:pt x="249" y="78"/>
                      <a:pt x="142" y="221"/>
                      <a:pt x="71" y="328"/>
                    </a:cubicBezTo>
                    <a:cubicBezTo>
                      <a:pt x="36" y="399"/>
                      <a:pt x="36" y="505"/>
                      <a:pt x="0" y="577"/>
                    </a:cubicBezTo>
                    <a:cubicBezTo>
                      <a:pt x="0" y="612"/>
                      <a:pt x="0" y="648"/>
                      <a:pt x="0" y="683"/>
                    </a:cubicBezTo>
                    <a:cubicBezTo>
                      <a:pt x="36" y="719"/>
                      <a:pt x="36" y="755"/>
                      <a:pt x="36" y="790"/>
                    </a:cubicBezTo>
                    <a:cubicBezTo>
                      <a:pt x="52" y="856"/>
                      <a:pt x="100" y="884"/>
                      <a:pt x="142" y="884"/>
                    </a:cubicBezTo>
                    <a:cubicBezTo>
                      <a:pt x="191" y="884"/>
                      <a:pt x="233" y="847"/>
                      <a:pt x="214" y="790"/>
                    </a:cubicBezTo>
                    <a:lnTo>
                      <a:pt x="249" y="755"/>
                    </a:lnTo>
                    <a:cubicBezTo>
                      <a:pt x="214" y="683"/>
                      <a:pt x="214" y="612"/>
                      <a:pt x="249" y="577"/>
                    </a:cubicBezTo>
                    <a:cubicBezTo>
                      <a:pt x="214" y="541"/>
                      <a:pt x="214" y="541"/>
                      <a:pt x="249" y="505"/>
                    </a:cubicBezTo>
                    <a:lnTo>
                      <a:pt x="249" y="399"/>
                    </a:lnTo>
                    <a:cubicBezTo>
                      <a:pt x="285" y="292"/>
                      <a:pt x="356" y="185"/>
                      <a:pt x="463" y="114"/>
                    </a:cubicBezTo>
                    <a:cubicBezTo>
                      <a:pt x="524" y="83"/>
                      <a:pt x="453" y="0"/>
                      <a:pt x="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1574706" y="2412275"/>
                <a:ext cx="22048" cy="17652"/>
              </a:xfrm>
              <a:custGeom>
                <a:avLst/>
                <a:gdLst/>
                <a:ahLst/>
                <a:cxnLst/>
                <a:rect l="l" t="t" r="r" b="b"/>
                <a:pathLst>
                  <a:path w="642" h="514" extrusionOk="0">
                    <a:moveTo>
                      <a:pt x="566" y="1"/>
                    </a:moveTo>
                    <a:cubicBezTo>
                      <a:pt x="555" y="1"/>
                      <a:pt x="545" y="5"/>
                      <a:pt x="534" y="15"/>
                    </a:cubicBezTo>
                    <a:cubicBezTo>
                      <a:pt x="321" y="51"/>
                      <a:pt x="143" y="193"/>
                      <a:pt x="36" y="407"/>
                    </a:cubicBezTo>
                    <a:cubicBezTo>
                      <a:pt x="1" y="442"/>
                      <a:pt x="36" y="478"/>
                      <a:pt x="72" y="514"/>
                    </a:cubicBezTo>
                    <a:cubicBezTo>
                      <a:pt x="107" y="514"/>
                      <a:pt x="143" y="514"/>
                      <a:pt x="179" y="478"/>
                    </a:cubicBezTo>
                    <a:lnTo>
                      <a:pt x="250" y="407"/>
                    </a:lnTo>
                    <a:lnTo>
                      <a:pt x="285" y="336"/>
                    </a:lnTo>
                    <a:cubicBezTo>
                      <a:pt x="321" y="300"/>
                      <a:pt x="357" y="264"/>
                      <a:pt x="392" y="229"/>
                    </a:cubicBezTo>
                    <a:lnTo>
                      <a:pt x="428" y="193"/>
                    </a:lnTo>
                    <a:lnTo>
                      <a:pt x="499" y="193"/>
                    </a:lnTo>
                    <a:lnTo>
                      <a:pt x="570" y="158"/>
                    </a:lnTo>
                    <a:cubicBezTo>
                      <a:pt x="606" y="122"/>
                      <a:pt x="641" y="87"/>
                      <a:pt x="641" y="51"/>
                    </a:cubicBezTo>
                    <a:cubicBezTo>
                      <a:pt x="616" y="26"/>
                      <a:pt x="591" y="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1644352" y="2302827"/>
                <a:ext cx="14699" cy="26306"/>
              </a:xfrm>
              <a:custGeom>
                <a:avLst/>
                <a:gdLst/>
                <a:ahLst/>
                <a:cxnLst/>
                <a:rect l="l" t="t" r="r" b="b"/>
                <a:pathLst>
                  <a:path w="428" h="766" extrusionOk="0">
                    <a:moveTo>
                      <a:pt x="285" y="0"/>
                    </a:moveTo>
                    <a:cubicBezTo>
                      <a:pt x="214" y="71"/>
                      <a:pt x="179" y="107"/>
                      <a:pt x="143" y="178"/>
                    </a:cubicBezTo>
                    <a:cubicBezTo>
                      <a:pt x="108" y="214"/>
                      <a:pt x="72" y="285"/>
                      <a:pt x="36" y="356"/>
                    </a:cubicBezTo>
                    <a:cubicBezTo>
                      <a:pt x="1" y="463"/>
                      <a:pt x="1" y="605"/>
                      <a:pt x="36" y="712"/>
                    </a:cubicBezTo>
                    <a:cubicBezTo>
                      <a:pt x="36" y="747"/>
                      <a:pt x="63" y="765"/>
                      <a:pt x="90" y="765"/>
                    </a:cubicBezTo>
                    <a:cubicBezTo>
                      <a:pt x="116" y="765"/>
                      <a:pt x="143" y="747"/>
                      <a:pt x="143" y="712"/>
                    </a:cubicBezTo>
                    <a:lnTo>
                      <a:pt x="321" y="605"/>
                    </a:lnTo>
                    <a:cubicBezTo>
                      <a:pt x="285" y="534"/>
                      <a:pt x="285" y="498"/>
                      <a:pt x="321" y="427"/>
                    </a:cubicBezTo>
                    <a:cubicBezTo>
                      <a:pt x="321" y="427"/>
                      <a:pt x="321" y="392"/>
                      <a:pt x="321" y="356"/>
                    </a:cubicBezTo>
                    <a:cubicBezTo>
                      <a:pt x="321" y="356"/>
                      <a:pt x="321" y="356"/>
                      <a:pt x="321" y="320"/>
                    </a:cubicBezTo>
                    <a:lnTo>
                      <a:pt x="321" y="285"/>
                    </a:lnTo>
                    <a:lnTo>
                      <a:pt x="357" y="214"/>
                    </a:lnTo>
                    <a:lnTo>
                      <a:pt x="357" y="178"/>
                    </a:lnTo>
                    <a:lnTo>
                      <a:pt x="392" y="142"/>
                    </a:lnTo>
                    <a:cubicBezTo>
                      <a:pt x="428" y="107"/>
                      <a:pt x="428" y="71"/>
                      <a:pt x="392" y="36"/>
                    </a:cubicBezTo>
                    <a:cubicBezTo>
                      <a:pt x="357" y="0"/>
                      <a:pt x="321"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1747001" y="2235276"/>
                <a:ext cx="14458" cy="16244"/>
              </a:xfrm>
              <a:custGeom>
                <a:avLst/>
                <a:gdLst/>
                <a:ahLst/>
                <a:cxnLst/>
                <a:rect l="l" t="t" r="r" b="b"/>
                <a:pathLst>
                  <a:path w="421" h="473" extrusionOk="0">
                    <a:moveTo>
                      <a:pt x="357" y="1"/>
                    </a:moveTo>
                    <a:cubicBezTo>
                      <a:pt x="347" y="1"/>
                      <a:pt x="334" y="3"/>
                      <a:pt x="321" y="10"/>
                    </a:cubicBezTo>
                    <a:cubicBezTo>
                      <a:pt x="250" y="46"/>
                      <a:pt x="179" y="81"/>
                      <a:pt x="143" y="153"/>
                    </a:cubicBezTo>
                    <a:cubicBezTo>
                      <a:pt x="72" y="224"/>
                      <a:pt x="36" y="295"/>
                      <a:pt x="1" y="366"/>
                    </a:cubicBezTo>
                    <a:cubicBezTo>
                      <a:pt x="1" y="402"/>
                      <a:pt x="1" y="473"/>
                      <a:pt x="72" y="473"/>
                    </a:cubicBezTo>
                    <a:cubicBezTo>
                      <a:pt x="107" y="473"/>
                      <a:pt x="143" y="473"/>
                      <a:pt x="143" y="437"/>
                    </a:cubicBezTo>
                    <a:lnTo>
                      <a:pt x="214" y="366"/>
                    </a:lnTo>
                    <a:lnTo>
                      <a:pt x="214" y="330"/>
                    </a:lnTo>
                    <a:lnTo>
                      <a:pt x="214" y="295"/>
                    </a:lnTo>
                    <a:lnTo>
                      <a:pt x="285" y="188"/>
                    </a:lnTo>
                    <a:lnTo>
                      <a:pt x="321" y="153"/>
                    </a:lnTo>
                    <a:lnTo>
                      <a:pt x="392" y="81"/>
                    </a:lnTo>
                    <a:cubicBezTo>
                      <a:pt x="421" y="53"/>
                      <a:pt x="403"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1723785" y="2192830"/>
                <a:ext cx="12260" cy="20812"/>
              </a:xfrm>
              <a:custGeom>
                <a:avLst/>
                <a:gdLst/>
                <a:ahLst/>
                <a:cxnLst/>
                <a:rect l="l" t="t" r="r" b="b"/>
                <a:pathLst>
                  <a:path w="357" h="606" extrusionOk="0">
                    <a:moveTo>
                      <a:pt x="214" y="1"/>
                    </a:moveTo>
                    <a:cubicBezTo>
                      <a:pt x="72" y="143"/>
                      <a:pt x="1" y="321"/>
                      <a:pt x="36" y="499"/>
                    </a:cubicBezTo>
                    <a:cubicBezTo>
                      <a:pt x="36" y="570"/>
                      <a:pt x="36" y="606"/>
                      <a:pt x="107" y="606"/>
                    </a:cubicBezTo>
                    <a:cubicBezTo>
                      <a:pt x="143" y="606"/>
                      <a:pt x="178" y="570"/>
                      <a:pt x="178" y="499"/>
                    </a:cubicBezTo>
                    <a:lnTo>
                      <a:pt x="214" y="499"/>
                    </a:lnTo>
                    <a:cubicBezTo>
                      <a:pt x="214" y="463"/>
                      <a:pt x="214" y="463"/>
                      <a:pt x="214" y="428"/>
                    </a:cubicBezTo>
                    <a:lnTo>
                      <a:pt x="214" y="392"/>
                    </a:lnTo>
                    <a:cubicBezTo>
                      <a:pt x="214" y="357"/>
                      <a:pt x="250" y="321"/>
                      <a:pt x="250" y="286"/>
                    </a:cubicBezTo>
                    <a:lnTo>
                      <a:pt x="250" y="250"/>
                    </a:lnTo>
                    <a:cubicBezTo>
                      <a:pt x="250" y="214"/>
                      <a:pt x="285" y="214"/>
                      <a:pt x="285" y="179"/>
                    </a:cubicBezTo>
                    <a:lnTo>
                      <a:pt x="321" y="108"/>
                    </a:lnTo>
                    <a:cubicBezTo>
                      <a:pt x="356" y="108"/>
                      <a:pt x="356" y="36"/>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1461067" y="2250593"/>
                <a:ext cx="17137" cy="16519"/>
              </a:xfrm>
              <a:custGeom>
                <a:avLst/>
                <a:gdLst/>
                <a:ahLst/>
                <a:cxnLst/>
                <a:rect l="l" t="t" r="r" b="b"/>
                <a:pathLst>
                  <a:path w="499" h="481" extrusionOk="0">
                    <a:moveTo>
                      <a:pt x="445" y="0"/>
                    </a:moveTo>
                    <a:cubicBezTo>
                      <a:pt x="428" y="0"/>
                      <a:pt x="410" y="9"/>
                      <a:pt x="392" y="27"/>
                    </a:cubicBezTo>
                    <a:lnTo>
                      <a:pt x="285" y="98"/>
                    </a:lnTo>
                    <a:lnTo>
                      <a:pt x="214" y="169"/>
                    </a:lnTo>
                    <a:lnTo>
                      <a:pt x="36" y="347"/>
                    </a:lnTo>
                    <a:cubicBezTo>
                      <a:pt x="1" y="347"/>
                      <a:pt x="1" y="418"/>
                      <a:pt x="36" y="454"/>
                    </a:cubicBezTo>
                    <a:cubicBezTo>
                      <a:pt x="54" y="472"/>
                      <a:pt x="72" y="480"/>
                      <a:pt x="90" y="480"/>
                    </a:cubicBezTo>
                    <a:cubicBezTo>
                      <a:pt x="107" y="480"/>
                      <a:pt x="125" y="472"/>
                      <a:pt x="143" y="454"/>
                    </a:cubicBezTo>
                    <a:lnTo>
                      <a:pt x="143" y="418"/>
                    </a:lnTo>
                    <a:lnTo>
                      <a:pt x="321" y="276"/>
                    </a:lnTo>
                    <a:lnTo>
                      <a:pt x="392" y="205"/>
                    </a:lnTo>
                    <a:lnTo>
                      <a:pt x="499" y="98"/>
                    </a:lnTo>
                    <a:cubicBezTo>
                      <a:pt x="499" y="62"/>
                      <a:pt x="499" y="27"/>
                      <a:pt x="499" y="27"/>
                    </a:cubicBezTo>
                    <a:cubicBezTo>
                      <a:pt x="481" y="9"/>
                      <a:pt x="463"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1419513" y="2350768"/>
                <a:ext cx="11058" cy="26615"/>
              </a:xfrm>
              <a:custGeom>
                <a:avLst/>
                <a:gdLst/>
                <a:ahLst/>
                <a:cxnLst/>
                <a:rect l="l" t="t" r="r" b="b"/>
                <a:pathLst>
                  <a:path w="322" h="775" extrusionOk="0">
                    <a:moveTo>
                      <a:pt x="219" y="1"/>
                    </a:moveTo>
                    <a:cubicBezTo>
                      <a:pt x="197" y="1"/>
                      <a:pt x="179" y="10"/>
                      <a:pt x="179" y="27"/>
                    </a:cubicBezTo>
                    <a:cubicBezTo>
                      <a:pt x="72" y="99"/>
                      <a:pt x="37" y="205"/>
                      <a:pt x="1" y="348"/>
                    </a:cubicBezTo>
                    <a:cubicBezTo>
                      <a:pt x="1" y="454"/>
                      <a:pt x="1" y="561"/>
                      <a:pt x="37" y="703"/>
                    </a:cubicBezTo>
                    <a:cubicBezTo>
                      <a:pt x="72" y="739"/>
                      <a:pt x="143" y="775"/>
                      <a:pt x="179" y="775"/>
                    </a:cubicBezTo>
                    <a:cubicBezTo>
                      <a:pt x="250" y="739"/>
                      <a:pt x="286" y="668"/>
                      <a:pt x="250" y="597"/>
                    </a:cubicBezTo>
                    <a:lnTo>
                      <a:pt x="250" y="526"/>
                    </a:lnTo>
                    <a:lnTo>
                      <a:pt x="250" y="490"/>
                    </a:lnTo>
                    <a:lnTo>
                      <a:pt x="250" y="454"/>
                    </a:lnTo>
                    <a:cubicBezTo>
                      <a:pt x="214" y="454"/>
                      <a:pt x="214" y="419"/>
                      <a:pt x="250" y="383"/>
                    </a:cubicBezTo>
                    <a:lnTo>
                      <a:pt x="250" y="348"/>
                    </a:lnTo>
                    <a:cubicBezTo>
                      <a:pt x="250" y="312"/>
                      <a:pt x="250" y="276"/>
                      <a:pt x="286" y="241"/>
                    </a:cubicBezTo>
                    <a:cubicBezTo>
                      <a:pt x="286" y="205"/>
                      <a:pt x="286" y="205"/>
                      <a:pt x="286" y="205"/>
                    </a:cubicBezTo>
                    <a:lnTo>
                      <a:pt x="321" y="134"/>
                    </a:lnTo>
                    <a:cubicBezTo>
                      <a:pt x="321" y="99"/>
                      <a:pt x="321" y="27"/>
                      <a:pt x="286" y="27"/>
                    </a:cubicBezTo>
                    <a:cubicBezTo>
                      <a:pt x="268" y="10"/>
                      <a:pt x="241"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1729898" y="2413511"/>
                <a:ext cx="13462" cy="21292"/>
              </a:xfrm>
              <a:custGeom>
                <a:avLst/>
                <a:gdLst/>
                <a:ahLst/>
                <a:cxnLst/>
                <a:rect l="l" t="t" r="r" b="b"/>
                <a:pathLst>
                  <a:path w="392" h="620" extrusionOk="0">
                    <a:moveTo>
                      <a:pt x="287" y="0"/>
                    </a:moveTo>
                    <a:cubicBezTo>
                      <a:pt x="273" y="0"/>
                      <a:pt x="260" y="5"/>
                      <a:pt x="250" y="15"/>
                    </a:cubicBezTo>
                    <a:cubicBezTo>
                      <a:pt x="72" y="122"/>
                      <a:pt x="0" y="371"/>
                      <a:pt x="107" y="584"/>
                    </a:cubicBezTo>
                    <a:cubicBezTo>
                      <a:pt x="143" y="620"/>
                      <a:pt x="178" y="620"/>
                      <a:pt x="214" y="620"/>
                    </a:cubicBezTo>
                    <a:cubicBezTo>
                      <a:pt x="250" y="584"/>
                      <a:pt x="250" y="549"/>
                      <a:pt x="250" y="513"/>
                    </a:cubicBezTo>
                    <a:lnTo>
                      <a:pt x="321" y="442"/>
                    </a:lnTo>
                    <a:lnTo>
                      <a:pt x="321" y="406"/>
                    </a:lnTo>
                    <a:lnTo>
                      <a:pt x="321" y="371"/>
                    </a:lnTo>
                    <a:lnTo>
                      <a:pt x="321" y="335"/>
                    </a:lnTo>
                    <a:lnTo>
                      <a:pt x="321" y="300"/>
                    </a:lnTo>
                    <a:cubicBezTo>
                      <a:pt x="321" y="300"/>
                      <a:pt x="321" y="264"/>
                      <a:pt x="321" y="264"/>
                    </a:cubicBezTo>
                    <a:lnTo>
                      <a:pt x="321" y="228"/>
                    </a:lnTo>
                    <a:lnTo>
                      <a:pt x="356" y="157"/>
                    </a:lnTo>
                    <a:cubicBezTo>
                      <a:pt x="392" y="157"/>
                      <a:pt x="392" y="86"/>
                      <a:pt x="356" y="51"/>
                    </a:cubicBezTo>
                    <a:cubicBezTo>
                      <a:pt x="356" y="25"/>
                      <a:pt x="321" y="0"/>
                      <a:pt x="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1808096" y="2399019"/>
                <a:ext cx="15695" cy="29981"/>
              </a:xfrm>
              <a:custGeom>
                <a:avLst/>
                <a:gdLst/>
                <a:ahLst/>
                <a:cxnLst/>
                <a:rect l="l" t="t" r="r" b="b"/>
                <a:pathLst>
                  <a:path w="457" h="873" extrusionOk="0">
                    <a:moveTo>
                      <a:pt x="379" y="1"/>
                    </a:moveTo>
                    <a:cubicBezTo>
                      <a:pt x="371" y="1"/>
                      <a:pt x="363" y="4"/>
                      <a:pt x="356" y="10"/>
                    </a:cubicBezTo>
                    <a:cubicBezTo>
                      <a:pt x="214" y="117"/>
                      <a:pt x="143" y="224"/>
                      <a:pt x="72" y="366"/>
                    </a:cubicBezTo>
                    <a:cubicBezTo>
                      <a:pt x="36" y="473"/>
                      <a:pt x="1" y="615"/>
                      <a:pt x="36" y="793"/>
                    </a:cubicBezTo>
                    <a:cubicBezTo>
                      <a:pt x="36" y="846"/>
                      <a:pt x="72" y="873"/>
                      <a:pt x="107" y="873"/>
                    </a:cubicBezTo>
                    <a:cubicBezTo>
                      <a:pt x="143" y="873"/>
                      <a:pt x="179" y="846"/>
                      <a:pt x="179" y="793"/>
                    </a:cubicBezTo>
                    <a:cubicBezTo>
                      <a:pt x="179" y="544"/>
                      <a:pt x="250" y="295"/>
                      <a:pt x="428" y="117"/>
                    </a:cubicBezTo>
                    <a:cubicBezTo>
                      <a:pt x="457" y="59"/>
                      <a:pt x="415"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1794668" y="2329682"/>
                <a:ext cx="15901" cy="15935"/>
              </a:xfrm>
              <a:custGeom>
                <a:avLst/>
                <a:gdLst/>
                <a:ahLst/>
                <a:cxnLst/>
                <a:rect l="l" t="t" r="r" b="b"/>
                <a:pathLst>
                  <a:path w="463" h="464" extrusionOk="0">
                    <a:moveTo>
                      <a:pt x="320" y="1"/>
                    </a:moveTo>
                    <a:cubicBezTo>
                      <a:pt x="249" y="1"/>
                      <a:pt x="178" y="37"/>
                      <a:pt x="143" y="108"/>
                    </a:cubicBezTo>
                    <a:cubicBezTo>
                      <a:pt x="71" y="179"/>
                      <a:pt x="36" y="250"/>
                      <a:pt x="36" y="321"/>
                    </a:cubicBezTo>
                    <a:cubicBezTo>
                      <a:pt x="0" y="321"/>
                      <a:pt x="0" y="357"/>
                      <a:pt x="36" y="392"/>
                    </a:cubicBezTo>
                    <a:cubicBezTo>
                      <a:pt x="36" y="428"/>
                      <a:pt x="71" y="463"/>
                      <a:pt x="107" y="463"/>
                    </a:cubicBezTo>
                    <a:cubicBezTo>
                      <a:pt x="178" y="463"/>
                      <a:pt x="249" y="428"/>
                      <a:pt x="249" y="357"/>
                    </a:cubicBezTo>
                    <a:lnTo>
                      <a:pt x="214" y="357"/>
                    </a:lnTo>
                    <a:cubicBezTo>
                      <a:pt x="214" y="321"/>
                      <a:pt x="214" y="286"/>
                      <a:pt x="249" y="286"/>
                    </a:cubicBezTo>
                    <a:cubicBezTo>
                      <a:pt x="249" y="286"/>
                      <a:pt x="285" y="250"/>
                      <a:pt x="285" y="214"/>
                    </a:cubicBezTo>
                    <a:lnTo>
                      <a:pt x="285" y="250"/>
                    </a:lnTo>
                    <a:cubicBezTo>
                      <a:pt x="285" y="214"/>
                      <a:pt x="320" y="214"/>
                      <a:pt x="356" y="179"/>
                    </a:cubicBezTo>
                    <a:lnTo>
                      <a:pt x="320" y="179"/>
                    </a:lnTo>
                    <a:cubicBezTo>
                      <a:pt x="356" y="179"/>
                      <a:pt x="356" y="179"/>
                      <a:pt x="392" y="143"/>
                    </a:cubicBezTo>
                    <a:cubicBezTo>
                      <a:pt x="427" y="143"/>
                      <a:pt x="427" y="108"/>
                      <a:pt x="463" y="108"/>
                    </a:cubicBezTo>
                    <a:cubicBezTo>
                      <a:pt x="463" y="72"/>
                      <a:pt x="463" y="37"/>
                      <a:pt x="463" y="37"/>
                    </a:cubicBezTo>
                    <a:cubicBezTo>
                      <a:pt x="427" y="1"/>
                      <a:pt x="427" y="1"/>
                      <a:pt x="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1706683" y="2326042"/>
                <a:ext cx="14699" cy="20056"/>
              </a:xfrm>
              <a:custGeom>
                <a:avLst/>
                <a:gdLst/>
                <a:ahLst/>
                <a:cxnLst/>
                <a:rect l="l" t="t" r="r" b="b"/>
                <a:pathLst>
                  <a:path w="428" h="584" extrusionOk="0">
                    <a:moveTo>
                      <a:pt x="285" y="0"/>
                    </a:moveTo>
                    <a:cubicBezTo>
                      <a:pt x="143" y="143"/>
                      <a:pt x="72" y="285"/>
                      <a:pt x="36" y="463"/>
                    </a:cubicBezTo>
                    <a:cubicBezTo>
                      <a:pt x="0" y="534"/>
                      <a:pt x="36" y="569"/>
                      <a:pt x="107" y="569"/>
                    </a:cubicBezTo>
                    <a:cubicBezTo>
                      <a:pt x="117" y="579"/>
                      <a:pt x="129" y="583"/>
                      <a:pt x="141" y="583"/>
                    </a:cubicBezTo>
                    <a:cubicBezTo>
                      <a:pt x="176" y="583"/>
                      <a:pt x="214" y="550"/>
                      <a:pt x="214" y="498"/>
                    </a:cubicBezTo>
                    <a:lnTo>
                      <a:pt x="249" y="498"/>
                    </a:lnTo>
                    <a:cubicBezTo>
                      <a:pt x="249" y="463"/>
                      <a:pt x="285" y="427"/>
                      <a:pt x="285" y="392"/>
                    </a:cubicBezTo>
                    <a:lnTo>
                      <a:pt x="321" y="320"/>
                    </a:lnTo>
                    <a:cubicBezTo>
                      <a:pt x="356" y="249"/>
                      <a:pt x="392" y="214"/>
                      <a:pt x="427" y="143"/>
                    </a:cubicBezTo>
                    <a:cubicBezTo>
                      <a:pt x="427" y="107"/>
                      <a:pt x="427" y="107"/>
                      <a:pt x="427" y="71"/>
                    </a:cubicBezTo>
                    <a:cubicBezTo>
                      <a:pt x="427" y="36"/>
                      <a:pt x="427" y="36"/>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1580819" y="2192589"/>
                <a:ext cx="16793" cy="21052"/>
              </a:xfrm>
              <a:custGeom>
                <a:avLst/>
                <a:gdLst/>
                <a:ahLst/>
                <a:cxnLst/>
                <a:rect l="l" t="t" r="r" b="b"/>
                <a:pathLst>
                  <a:path w="489" h="613" extrusionOk="0">
                    <a:moveTo>
                      <a:pt x="420" y="1"/>
                    </a:moveTo>
                    <a:cubicBezTo>
                      <a:pt x="411" y="1"/>
                      <a:pt x="402" y="3"/>
                      <a:pt x="392" y="8"/>
                    </a:cubicBezTo>
                    <a:cubicBezTo>
                      <a:pt x="250" y="43"/>
                      <a:pt x="179" y="115"/>
                      <a:pt x="107" y="221"/>
                    </a:cubicBezTo>
                    <a:cubicBezTo>
                      <a:pt x="36" y="328"/>
                      <a:pt x="1" y="435"/>
                      <a:pt x="1" y="542"/>
                    </a:cubicBezTo>
                    <a:cubicBezTo>
                      <a:pt x="1" y="577"/>
                      <a:pt x="36" y="613"/>
                      <a:pt x="72" y="613"/>
                    </a:cubicBezTo>
                    <a:cubicBezTo>
                      <a:pt x="107" y="613"/>
                      <a:pt x="143" y="577"/>
                      <a:pt x="143" y="542"/>
                    </a:cubicBezTo>
                    <a:lnTo>
                      <a:pt x="250" y="506"/>
                    </a:lnTo>
                    <a:lnTo>
                      <a:pt x="250" y="435"/>
                    </a:lnTo>
                    <a:cubicBezTo>
                      <a:pt x="250" y="399"/>
                      <a:pt x="250" y="399"/>
                      <a:pt x="250" y="364"/>
                    </a:cubicBezTo>
                    <a:lnTo>
                      <a:pt x="250" y="328"/>
                    </a:lnTo>
                    <a:cubicBezTo>
                      <a:pt x="250" y="328"/>
                      <a:pt x="285" y="293"/>
                      <a:pt x="285" y="257"/>
                    </a:cubicBezTo>
                    <a:lnTo>
                      <a:pt x="356" y="186"/>
                    </a:lnTo>
                    <a:lnTo>
                      <a:pt x="356" y="150"/>
                    </a:lnTo>
                    <a:lnTo>
                      <a:pt x="428" y="115"/>
                    </a:lnTo>
                    <a:cubicBezTo>
                      <a:pt x="489" y="84"/>
                      <a:pt x="471"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1692019" y="2108520"/>
                <a:ext cx="11024" cy="14699"/>
              </a:xfrm>
              <a:custGeom>
                <a:avLst/>
                <a:gdLst/>
                <a:ahLst/>
                <a:cxnLst/>
                <a:rect l="l" t="t" r="r" b="b"/>
                <a:pathLst>
                  <a:path w="321" h="428" extrusionOk="0">
                    <a:moveTo>
                      <a:pt x="285" y="1"/>
                    </a:moveTo>
                    <a:cubicBezTo>
                      <a:pt x="250" y="1"/>
                      <a:pt x="214" y="1"/>
                      <a:pt x="178" y="36"/>
                    </a:cubicBezTo>
                    <a:cubicBezTo>
                      <a:pt x="178" y="72"/>
                      <a:pt x="143" y="108"/>
                      <a:pt x="143" y="108"/>
                    </a:cubicBezTo>
                    <a:lnTo>
                      <a:pt x="107" y="214"/>
                    </a:lnTo>
                    <a:lnTo>
                      <a:pt x="0" y="357"/>
                    </a:lnTo>
                    <a:cubicBezTo>
                      <a:pt x="0" y="392"/>
                      <a:pt x="0" y="392"/>
                      <a:pt x="0" y="428"/>
                    </a:cubicBezTo>
                    <a:lnTo>
                      <a:pt x="72" y="428"/>
                    </a:lnTo>
                    <a:lnTo>
                      <a:pt x="178" y="285"/>
                    </a:lnTo>
                    <a:lnTo>
                      <a:pt x="250" y="214"/>
                    </a:lnTo>
                    <a:lnTo>
                      <a:pt x="321" y="108"/>
                    </a:lnTo>
                    <a:cubicBezTo>
                      <a:pt x="321" y="72"/>
                      <a:pt x="321" y="36"/>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1509936" y="2064287"/>
                <a:ext cx="15763" cy="25963"/>
              </a:xfrm>
              <a:custGeom>
                <a:avLst/>
                <a:gdLst/>
                <a:ahLst/>
                <a:cxnLst/>
                <a:rect l="l" t="t" r="r" b="b"/>
                <a:pathLst>
                  <a:path w="459" h="756" extrusionOk="0">
                    <a:moveTo>
                      <a:pt x="350" y="1"/>
                    </a:moveTo>
                    <a:cubicBezTo>
                      <a:pt x="341" y="1"/>
                      <a:pt x="331" y="3"/>
                      <a:pt x="321" y="8"/>
                    </a:cubicBezTo>
                    <a:cubicBezTo>
                      <a:pt x="214" y="79"/>
                      <a:pt x="108" y="186"/>
                      <a:pt x="72" y="293"/>
                    </a:cubicBezTo>
                    <a:cubicBezTo>
                      <a:pt x="36" y="364"/>
                      <a:pt x="1" y="435"/>
                      <a:pt x="1" y="470"/>
                    </a:cubicBezTo>
                    <a:cubicBezTo>
                      <a:pt x="1" y="506"/>
                      <a:pt x="1" y="542"/>
                      <a:pt x="1" y="577"/>
                    </a:cubicBezTo>
                    <a:lnTo>
                      <a:pt x="1" y="684"/>
                    </a:lnTo>
                    <a:cubicBezTo>
                      <a:pt x="1" y="720"/>
                      <a:pt x="36" y="755"/>
                      <a:pt x="72" y="755"/>
                    </a:cubicBezTo>
                    <a:cubicBezTo>
                      <a:pt x="108" y="755"/>
                      <a:pt x="143" y="720"/>
                      <a:pt x="143" y="684"/>
                    </a:cubicBezTo>
                    <a:lnTo>
                      <a:pt x="214" y="648"/>
                    </a:lnTo>
                    <a:cubicBezTo>
                      <a:pt x="214" y="613"/>
                      <a:pt x="214" y="577"/>
                      <a:pt x="250" y="506"/>
                    </a:cubicBezTo>
                    <a:lnTo>
                      <a:pt x="250" y="435"/>
                    </a:lnTo>
                    <a:cubicBezTo>
                      <a:pt x="250" y="435"/>
                      <a:pt x="250" y="399"/>
                      <a:pt x="250" y="399"/>
                    </a:cubicBezTo>
                    <a:lnTo>
                      <a:pt x="250" y="364"/>
                    </a:lnTo>
                    <a:cubicBezTo>
                      <a:pt x="250" y="328"/>
                      <a:pt x="286" y="293"/>
                      <a:pt x="321" y="221"/>
                    </a:cubicBezTo>
                    <a:lnTo>
                      <a:pt x="357" y="221"/>
                    </a:lnTo>
                    <a:lnTo>
                      <a:pt x="428" y="150"/>
                    </a:lnTo>
                    <a:cubicBezTo>
                      <a:pt x="459" y="89"/>
                      <a:pt x="410" y="1"/>
                      <a:pt x="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1604034" y="2026168"/>
                <a:ext cx="13497" cy="17206"/>
              </a:xfrm>
              <a:custGeom>
                <a:avLst/>
                <a:gdLst/>
                <a:ahLst/>
                <a:cxnLst/>
                <a:rect l="l" t="t" r="r" b="b"/>
                <a:pathLst>
                  <a:path w="393" h="501" extrusionOk="0">
                    <a:moveTo>
                      <a:pt x="267" y="0"/>
                    </a:moveTo>
                    <a:cubicBezTo>
                      <a:pt x="229" y="0"/>
                      <a:pt x="204" y="25"/>
                      <a:pt x="179" y="50"/>
                    </a:cubicBezTo>
                    <a:lnTo>
                      <a:pt x="1" y="371"/>
                    </a:lnTo>
                    <a:cubicBezTo>
                      <a:pt x="1" y="406"/>
                      <a:pt x="1" y="477"/>
                      <a:pt x="36" y="477"/>
                    </a:cubicBezTo>
                    <a:cubicBezTo>
                      <a:pt x="51" y="492"/>
                      <a:pt x="72" y="501"/>
                      <a:pt x="94" y="501"/>
                    </a:cubicBezTo>
                    <a:cubicBezTo>
                      <a:pt x="125" y="501"/>
                      <a:pt x="158" y="484"/>
                      <a:pt x="179" y="442"/>
                    </a:cubicBezTo>
                    <a:cubicBezTo>
                      <a:pt x="214" y="371"/>
                      <a:pt x="285" y="264"/>
                      <a:pt x="356" y="157"/>
                    </a:cubicBezTo>
                    <a:cubicBezTo>
                      <a:pt x="392" y="86"/>
                      <a:pt x="356" y="50"/>
                      <a:pt x="321" y="15"/>
                    </a:cubicBezTo>
                    <a:cubicBezTo>
                      <a:pt x="300" y="4"/>
                      <a:pt x="282"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1816647" y="2387136"/>
                <a:ext cx="67243" cy="96571"/>
              </a:xfrm>
              <a:custGeom>
                <a:avLst/>
                <a:gdLst/>
                <a:ahLst/>
                <a:cxnLst/>
                <a:rect l="l" t="t" r="r" b="b"/>
                <a:pathLst>
                  <a:path w="1958" h="2812" extrusionOk="0">
                    <a:moveTo>
                      <a:pt x="1602" y="0"/>
                    </a:moveTo>
                    <a:cubicBezTo>
                      <a:pt x="1531" y="107"/>
                      <a:pt x="1495" y="214"/>
                      <a:pt x="1460" y="356"/>
                    </a:cubicBezTo>
                    <a:cubicBezTo>
                      <a:pt x="1282" y="712"/>
                      <a:pt x="1068" y="1103"/>
                      <a:pt x="855" y="1459"/>
                    </a:cubicBezTo>
                    <a:cubicBezTo>
                      <a:pt x="641" y="1779"/>
                      <a:pt x="392" y="2135"/>
                      <a:pt x="107" y="2455"/>
                    </a:cubicBezTo>
                    <a:lnTo>
                      <a:pt x="1" y="2562"/>
                    </a:lnTo>
                    <a:cubicBezTo>
                      <a:pt x="107" y="2633"/>
                      <a:pt x="179" y="2740"/>
                      <a:pt x="250" y="2811"/>
                    </a:cubicBezTo>
                    <a:lnTo>
                      <a:pt x="392" y="2669"/>
                    </a:lnTo>
                    <a:cubicBezTo>
                      <a:pt x="641" y="2349"/>
                      <a:pt x="926" y="1993"/>
                      <a:pt x="1139" y="1637"/>
                    </a:cubicBezTo>
                    <a:cubicBezTo>
                      <a:pt x="1388" y="1246"/>
                      <a:pt x="1602" y="890"/>
                      <a:pt x="1780" y="498"/>
                    </a:cubicBezTo>
                    <a:lnTo>
                      <a:pt x="1958" y="107"/>
                    </a:lnTo>
                    <a:cubicBezTo>
                      <a:pt x="1886" y="107"/>
                      <a:pt x="1780" y="71"/>
                      <a:pt x="1709" y="36"/>
                    </a:cubicBezTo>
                    <a:lnTo>
                      <a:pt x="16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1838660" y="2388338"/>
                <a:ext cx="107561" cy="146677"/>
              </a:xfrm>
              <a:custGeom>
                <a:avLst/>
                <a:gdLst/>
                <a:ahLst/>
                <a:cxnLst/>
                <a:rect l="l" t="t" r="r" b="b"/>
                <a:pathLst>
                  <a:path w="3132" h="4271" extrusionOk="0">
                    <a:moveTo>
                      <a:pt x="3131" y="1"/>
                    </a:moveTo>
                    <a:cubicBezTo>
                      <a:pt x="2989" y="1"/>
                      <a:pt x="2847" y="1"/>
                      <a:pt x="2704" y="36"/>
                    </a:cubicBezTo>
                    <a:cubicBezTo>
                      <a:pt x="2420" y="748"/>
                      <a:pt x="2064" y="1424"/>
                      <a:pt x="1637" y="2100"/>
                    </a:cubicBezTo>
                    <a:cubicBezTo>
                      <a:pt x="1174" y="2776"/>
                      <a:pt x="605" y="3381"/>
                      <a:pt x="0" y="3950"/>
                    </a:cubicBezTo>
                    <a:cubicBezTo>
                      <a:pt x="0" y="4057"/>
                      <a:pt x="0" y="4164"/>
                      <a:pt x="36" y="4271"/>
                    </a:cubicBezTo>
                    <a:cubicBezTo>
                      <a:pt x="712" y="3666"/>
                      <a:pt x="1317" y="3025"/>
                      <a:pt x="1850" y="2314"/>
                    </a:cubicBezTo>
                    <a:cubicBezTo>
                      <a:pt x="2348" y="1566"/>
                      <a:pt x="2775" y="819"/>
                      <a:pt x="3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1849650" y="2392013"/>
                <a:ext cx="144204" cy="188197"/>
              </a:xfrm>
              <a:custGeom>
                <a:avLst/>
                <a:gdLst/>
                <a:ahLst/>
                <a:cxnLst/>
                <a:rect l="l" t="t" r="r" b="b"/>
                <a:pathLst>
                  <a:path w="4199" h="5480" extrusionOk="0">
                    <a:moveTo>
                      <a:pt x="3879" y="1"/>
                    </a:moveTo>
                    <a:cubicBezTo>
                      <a:pt x="3772" y="392"/>
                      <a:pt x="3665" y="783"/>
                      <a:pt x="3487" y="1139"/>
                    </a:cubicBezTo>
                    <a:cubicBezTo>
                      <a:pt x="3203" y="1744"/>
                      <a:pt x="2882" y="2349"/>
                      <a:pt x="2455" y="2883"/>
                    </a:cubicBezTo>
                    <a:cubicBezTo>
                      <a:pt x="2028" y="3452"/>
                      <a:pt x="1566" y="3950"/>
                      <a:pt x="1068" y="4448"/>
                    </a:cubicBezTo>
                    <a:cubicBezTo>
                      <a:pt x="748" y="4768"/>
                      <a:pt x="392" y="5053"/>
                      <a:pt x="0" y="5302"/>
                    </a:cubicBezTo>
                    <a:cubicBezTo>
                      <a:pt x="36" y="5373"/>
                      <a:pt x="72" y="5409"/>
                      <a:pt x="107" y="5480"/>
                    </a:cubicBezTo>
                    <a:cubicBezTo>
                      <a:pt x="499" y="5267"/>
                      <a:pt x="819" y="5017"/>
                      <a:pt x="1103" y="4733"/>
                    </a:cubicBezTo>
                    <a:cubicBezTo>
                      <a:pt x="1673" y="4199"/>
                      <a:pt x="2171" y="3665"/>
                      <a:pt x="2633" y="3096"/>
                    </a:cubicBezTo>
                    <a:cubicBezTo>
                      <a:pt x="3345" y="2207"/>
                      <a:pt x="3879" y="1210"/>
                      <a:pt x="4199" y="143"/>
                    </a:cubicBezTo>
                    <a:cubicBezTo>
                      <a:pt x="4092" y="72"/>
                      <a:pt x="3985" y="36"/>
                      <a:pt x="3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2790692" y="1880443"/>
                <a:ext cx="709099" cy="696681"/>
              </a:xfrm>
              <a:custGeom>
                <a:avLst/>
                <a:gdLst/>
                <a:ahLst/>
                <a:cxnLst/>
                <a:rect l="l" t="t" r="r" b="b"/>
                <a:pathLst>
                  <a:path w="21527" h="21150" extrusionOk="0">
                    <a:moveTo>
                      <a:pt x="10226" y="0"/>
                    </a:moveTo>
                    <a:cubicBezTo>
                      <a:pt x="9959" y="0"/>
                      <a:pt x="9726" y="269"/>
                      <a:pt x="9572" y="484"/>
                    </a:cubicBezTo>
                    <a:cubicBezTo>
                      <a:pt x="8860" y="1623"/>
                      <a:pt x="8611" y="3330"/>
                      <a:pt x="8077" y="4789"/>
                    </a:cubicBezTo>
                    <a:cubicBezTo>
                      <a:pt x="7793" y="5643"/>
                      <a:pt x="7223" y="6390"/>
                      <a:pt x="6476" y="6888"/>
                    </a:cubicBezTo>
                    <a:cubicBezTo>
                      <a:pt x="5907" y="7173"/>
                      <a:pt x="5266" y="7315"/>
                      <a:pt x="4626" y="7351"/>
                    </a:cubicBezTo>
                    <a:cubicBezTo>
                      <a:pt x="3630" y="7458"/>
                      <a:pt x="2669" y="7636"/>
                      <a:pt x="1708" y="7920"/>
                    </a:cubicBezTo>
                    <a:cubicBezTo>
                      <a:pt x="926" y="8134"/>
                      <a:pt x="1" y="8739"/>
                      <a:pt x="285" y="9521"/>
                    </a:cubicBezTo>
                    <a:cubicBezTo>
                      <a:pt x="392" y="9735"/>
                      <a:pt x="534" y="9913"/>
                      <a:pt x="748" y="10020"/>
                    </a:cubicBezTo>
                    <a:cubicBezTo>
                      <a:pt x="3274" y="11834"/>
                      <a:pt x="6476" y="11656"/>
                      <a:pt x="5836" y="15926"/>
                    </a:cubicBezTo>
                    <a:cubicBezTo>
                      <a:pt x="5622" y="17314"/>
                      <a:pt x="5017" y="18666"/>
                      <a:pt x="4982" y="20089"/>
                    </a:cubicBezTo>
                    <a:cubicBezTo>
                      <a:pt x="4946" y="20409"/>
                      <a:pt x="5017" y="20694"/>
                      <a:pt x="5195" y="20943"/>
                    </a:cubicBezTo>
                    <a:cubicBezTo>
                      <a:pt x="5341" y="21089"/>
                      <a:pt x="5515" y="21149"/>
                      <a:pt x="5698" y="21149"/>
                    </a:cubicBezTo>
                    <a:cubicBezTo>
                      <a:pt x="6142" y="21149"/>
                      <a:pt x="6647" y="20797"/>
                      <a:pt x="6974" y="20445"/>
                    </a:cubicBezTo>
                    <a:cubicBezTo>
                      <a:pt x="8006" y="19377"/>
                      <a:pt x="8931" y="18239"/>
                      <a:pt x="9785" y="17065"/>
                    </a:cubicBezTo>
                    <a:cubicBezTo>
                      <a:pt x="10070" y="16566"/>
                      <a:pt x="10461" y="16140"/>
                      <a:pt x="10959" y="15926"/>
                    </a:cubicBezTo>
                    <a:cubicBezTo>
                      <a:pt x="11127" y="15860"/>
                      <a:pt x="11294" y="15830"/>
                      <a:pt x="11459" y="15830"/>
                    </a:cubicBezTo>
                    <a:cubicBezTo>
                      <a:pt x="12271" y="15830"/>
                      <a:pt x="13030" y="16550"/>
                      <a:pt x="13592" y="17171"/>
                    </a:cubicBezTo>
                    <a:cubicBezTo>
                      <a:pt x="14216" y="17873"/>
                      <a:pt x="16167" y="20585"/>
                      <a:pt x="17397" y="20585"/>
                    </a:cubicBezTo>
                    <a:cubicBezTo>
                      <a:pt x="17851" y="20585"/>
                      <a:pt x="18207" y="20214"/>
                      <a:pt x="18360" y="19235"/>
                    </a:cubicBezTo>
                    <a:cubicBezTo>
                      <a:pt x="18467" y="18381"/>
                      <a:pt x="18182" y="17563"/>
                      <a:pt x="17898" y="16780"/>
                    </a:cubicBezTo>
                    <a:cubicBezTo>
                      <a:pt x="17293" y="15037"/>
                      <a:pt x="16830" y="13008"/>
                      <a:pt x="17862" y="11478"/>
                    </a:cubicBezTo>
                    <a:cubicBezTo>
                      <a:pt x="18538" y="10518"/>
                      <a:pt x="19641" y="10020"/>
                      <a:pt x="20460" y="9201"/>
                    </a:cubicBezTo>
                    <a:cubicBezTo>
                      <a:pt x="21242" y="8347"/>
                      <a:pt x="21527" y="6746"/>
                      <a:pt x="20495" y="6177"/>
                    </a:cubicBezTo>
                    <a:cubicBezTo>
                      <a:pt x="20171" y="6059"/>
                      <a:pt x="19822" y="5990"/>
                      <a:pt x="19469" y="5990"/>
                    </a:cubicBezTo>
                    <a:cubicBezTo>
                      <a:pt x="19396" y="5990"/>
                      <a:pt x="19323" y="5993"/>
                      <a:pt x="19250" y="5999"/>
                    </a:cubicBezTo>
                    <a:cubicBezTo>
                      <a:pt x="18378" y="5999"/>
                      <a:pt x="17320" y="6141"/>
                      <a:pt x="16297" y="6141"/>
                    </a:cubicBezTo>
                    <a:cubicBezTo>
                      <a:pt x="15274" y="6141"/>
                      <a:pt x="14286" y="5999"/>
                      <a:pt x="13557" y="5430"/>
                    </a:cubicBezTo>
                    <a:cubicBezTo>
                      <a:pt x="11991" y="4184"/>
                      <a:pt x="11849" y="1872"/>
                      <a:pt x="10639" y="270"/>
                    </a:cubicBezTo>
                    <a:cubicBezTo>
                      <a:pt x="10568" y="164"/>
                      <a:pt x="10461" y="93"/>
                      <a:pt x="10355" y="21"/>
                    </a:cubicBezTo>
                    <a:cubicBezTo>
                      <a:pt x="10311" y="7"/>
                      <a:pt x="10268" y="0"/>
                      <a:pt x="10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2864544" y="1918060"/>
                <a:ext cx="589560" cy="586628"/>
              </a:xfrm>
              <a:custGeom>
                <a:avLst/>
                <a:gdLst/>
                <a:ahLst/>
                <a:cxnLst/>
                <a:rect l="l" t="t" r="r" b="b"/>
                <a:pathLst>
                  <a:path w="17898" h="17809" extrusionOk="0">
                    <a:moveTo>
                      <a:pt x="8106" y="0"/>
                    </a:moveTo>
                    <a:cubicBezTo>
                      <a:pt x="7661" y="0"/>
                      <a:pt x="7401" y="961"/>
                      <a:pt x="7401" y="1441"/>
                    </a:cubicBezTo>
                    <a:cubicBezTo>
                      <a:pt x="7330" y="3042"/>
                      <a:pt x="7330" y="4643"/>
                      <a:pt x="7401" y="6245"/>
                    </a:cubicBezTo>
                    <a:cubicBezTo>
                      <a:pt x="7437" y="6529"/>
                      <a:pt x="7365" y="6850"/>
                      <a:pt x="7223" y="7134"/>
                    </a:cubicBezTo>
                    <a:cubicBezTo>
                      <a:pt x="7002" y="7465"/>
                      <a:pt x="6588" y="7540"/>
                      <a:pt x="6165" y="7540"/>
                    </a:cubicBezTo>
                    <a:cubicBezTo>
                      <a:pt x="6042" y="7540"/>
                      <a:pt x="5919" y="7534"/>
                      <a:pt x="5800" y="7526"/>
                    </a:cubicBezTo>
                    <a:lnTo>
                      <a:pt x="1495" y="7241"/>
                    </a:lnTo>
                    <a:cubicBezTo>
                      <a:pt x="1409" y="7231"/>
                      <a:pt x="1323" y="7227"/>
                      <a:pt x="1236" y="7227"/>
                    </a:cubicBezTo>
                    <a:cubicBezTo>
                      <a:pt x="1000" y="7227"/>
                      <a:pt x="759" y="7260"/>
                      <a:pt x="498" y="7312"/>
                    </a:cubicBezTo>
                    <a:cubicBezTo>
                      <a:pt x="178" y="7454"/>
                      <a:pt x="0" y="7775"/>
                      <a:pt x="36" y="8130"/>
                    </a:cubicBezTo>
                    <a:cubicBezTo>
                      <a:pt x="142" y="8379"/>
                      <a:pt x="320" y="8557"/>
                      <a:pt x="534" y="8700"/>
                    </a:cubicBezTo>
                    <a:cubicBezTo>
                      <a:pt x="1708" y="9411"/>
                      <a:pt x="2989" y="9945"/>
                      <a:pt x="4305" y="10194"/>
                    </a:cubicBezTo>
                    <a:cubicBezTo>
                      <a:pt x="4910" y="10301"/>
                      <a:pt x="5657" y="10479"/>
                      <a:pt x="5729" y="11084"/>
                    </a:cubicBezTo>
                    <a:cubicBezTo>
                      <a:pt x="5729" y="11333"/>
                      <a:pt x="5657" y="11582"/>
                      <a:pt x="5515" y="11795"/>
                    </a:cubicBezTo>
                    <a:cubicBezTo>
                      <a:pt x="4768" y="13468"/>
                      <a:pt x="4270" y="15247"/>
                      <a:pt x="4021" y="17061"/>
                    </a:cubicBezTo>
                    <a:cubicBezTo>
                      <a:pt x="3985" y="17310"/>
                      <a:pt x="3985" y="17631"/>
                      <a:pt x="4199" y="17773"/>
                    </a:cubicBezTo>
                    <a:cubicBezTo>
                      <a:pt x="4341" y="17808"/>
                      <a:pt x="4483" y="17808"/>
                      <a:pt x="4590" y="17808"/>
                    </a:cubicBezTo>
                    <a:cubicBezTo>
                      <a:pt x="5231" y="17666"/>
                      <a:pt x="5657" y="17061"/>
                      <a:pt x="6013" y="16527"/>
                    </a:cubicBezTo>
                    <a:lnTo>
                      <a:pt x="8789" y="12400"/>
                    </a:lnTo>
                    <a:cubicBezTo>
                      <a:pt x="8860" y="12222"/>
                      <a:pt x="9002" y="12115"/>
                      <a:pt x="9144" y="12009"/>
                    </a:cubicBezTo>
                    <a:cubicBezTo>
                      <a:pt x="9219" y="11972"/>
                      <a:pt x="9294" y="11955"/>
                      <a:pt x="9369" y="11955"/>
                    </a:cubicBezTo>
                    <a:cubicBezTo>
                      <a:pt x="9726" y="11955"/>
                      <a:pt x="10077" y="12332"/>
                      <a:pt x="10283" y="12685"/>
                    </a:cubicBezTo>
                    <a:lnTo>
                      <a:pt x="12276" y="15816"/>
                    </a:lnTo>
                    <a:cubicBezTo>
                      <a:pt x="12702" y="16527"/>
                      <a:pt x="13236" y="17275"/>
                      <a:pt x="14019" y="17595"/>
                    </a:cubicBezTo>
                    <a:cubicBezTo>
                      <a:pt x="14108" y="17631"/>
                      <a:pt x="14215" y="17648"/>
                      <a:pt x="14321" y="17648"/>
                    </a:cubicBezTo>
                    <a:cubicBezTo>
                      <a:pt x="14428" y="17648"/>
                      <a:pt x="14535" y="17631"/>
                      <a:pt x="14624" y="17595"/>
                    </a:cubicBezTo>
                    <a:cubicBezTo>
                      <a:pt x="14944" y="17417"/>
                      <a:pt x="14944" y="16954"/>
                      <a:pt x="14873" y="16599"/>
                    </a:cubicBezTo>
                    <a:cubicBezTo>
                      <a:pt x="14517" y="14535"/>
                      <a:pt x="13307" y="12685"/>
                      <a:pt x="13023" y="10621"/>
                    </a:cubicBezTo>
                    <a:cubicBezTo>
                      <a:pt x="12952" y="10336"/>
                      <a:pt x="12987" y="10087"/>
                      <a:pt x="13094" y="9838"/>
                    </a:cubicBezTo>
                    <a:cubicBezTo>
                      <a:pt x="13343" y="9518"/>
                      <a:pt x="13699" y="9340"/>
                      <a:pt x="14090" y="9305"/>
                    </a:cubicBezTo>
                    <a:cubicBezTo>
                      <a:pt x="15015" y="9020"/>
                      <a:pt x="15869" y="8629"/>
                      <a:pt x="16652" y="8095"/>
                    </a:cubicBezTo>
                    <a:cubicBezTo>
                      <a:pt x="17257" y="7632"/>
                      <a:pt x="17897" y="6921"/>
                      <a:pt x="17577" y="6245"/>
                    </a:cubicBezTo>
                    <a:cubicBezTo>
                      <a:pt x="17342" y="5744"/>
                      <a:pt x="16766" y="5585"/>
                      <a:pt x="16211" y="5585"/>
                    </a:cubicBezTo>
                    <a:cubicBezTo>
                      <a:pt x="16095" y="5585"/>
                      <a:pt x="15980" y="5592"/>
                      <a:pt x="15869" y="5604"/>
                    </a:cubicBezTo>
                    <a:cubicBezTo>
                      <a:pt x="14802" y="5711"/>
                      <a:pt x="13805" y="6102"/>
                      <a:pt x="12774" y="6173"/>
                    </a:cubicBezTo>
                    <a:cubicBezTo>
                      <a:pt x="12637" y="6188"/>
                      <a:pt x="12497" y="6195"/>
                      <a:pt x="12356" y="6195"/>
                    </a:cubicBezTo>
                    <a:cubicBezTo>
                      <a:pt x="11433" y="6195"/>
                      <a:pt x="10457" y="5883"/>
                      <a:pt x="9963" y="5142"/>
                    </a:cubicBezTo>
                    <a:cubicBezTo>
                      <a:pt x="9749" y="4715"/>
                      <a:pt x="9571" y="4252"/>
                      <a:pt x="9500" y="3790"/>
                    </a:cubicBezTo>
                    <a:cubicBezTo>
                      <a:pt x="9287" y="2936"/>
                      <a:pt x="9109" y="2082"/>
                      <a:pt x="8931" y="1228"/>
                    </a:cubicBezTo>
                    <a:cubicBezTo>
                      <a:pt x="8895" y="908"/>
                      <a:pt x="8789" y="623"/>
                      <a:pt x="8611" y="374"/>
                    </a:cubicBezTo>
                    <a:cubicBezTo>
                      <a:pt x="8424" y="107"/>
                      <a:pt x="8255" y="0"/>
                      <a:pt x="8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3124737" y="2001860"/>
                <a:ext cx="14098" cy="11760"/>
              </a:xfrm>
              <a:custGeom>
                <a:avLst/>
                <a:gdLst/>
                <a:ahLst/>
                <a:cxnLst/>
                <a:rect l="l" t="t" r="r" b="b"/>
                <a:pathLst>
                  <a:path w="428" h="357" extrusionOk="0">
                    <a:moveTo>
                      <a:pt x="214" y="0"/>
                    </a:moveTo>
                    <a:cubicBezTo>
                      <a:pt x="0" y="0"/>
                      <a:pt x="0" y="320"/>
                      <a:pt x="214" y="356"/>
                    </a:cubicBezTo>
                    <a:cubicBezTo>
                      <a:pt x="427" y="320"/>
                      <a:pt x="427" y="0"/>
                      <a:pt x="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3125890" y="2053411"/>
                <a:ext cx="17623" cy="15284"/>
              </a:xfrm>
              <a:custGeom>
                <a:avLst/>
                <a:gdLst/>
                <a:ahLst/>
                <a:cxnLst/>
                <a:rect l="l" t="t" r="r" b="b"/>
                <a:pathLst>
                  <a:path w="535" h="464" extrusionOk="0">
                    <a:moveTo>
                      <a:pt x="285" y="1"/>
                    </a:moveTo>
                    <a:cubicBezTo>
                      <a:pt x="1" y="36"/>
                      <a:pt x="1" y="428"/>
                      <a:pt x="285" y="463"/>
                    </a:cubicBezTo>
                    <a:cubicBezTo>
                      <a:pt x="534" y="428"/>
                      <a:pt x="534" y="36"/>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3131753" y="2117875"/>
                <a:ext cx="29350" cy="22300"/>
              </a:xfrm>
              <a:custGeom>
                <a:avLst/>
                <a:gdLst/>
                <a:ahLst/>
                <a:cxnLst/>
                <a:rect l="l" t="t" r="r" b="b"/>
                <a:pathLst>
                  <a:path w="891" h="677" extrusionOk="0">
                    <a:moveTo>
                      <a:pt x="428" y="1"/>
                    </a:moveTo>
                    <a:cubicBezTo>
                      <a:pt x="1" y="1"/>
                      <a:pt x="1" y="677"/>
                      <a:pt x="428" y="677"/>
                    </a:cubicBezTo>
                    <a:cubicBezTo>
                      <a:pt x="890" y="677"/>
                      <a:pt x="89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3142294" y="2192880"/>
                <a:ext cx="31688" cy="25825"/>
              </a:xfrm>
              <a:custGeom>
                <a:avLst/>
                <a:gdLst/>
                <a:ahLst/>
                <a:cxnLst/>
                <a:rect l="l" t="t" r="r" b="b"/>
                <a:pathLst>
                  <a:path w="962" h="784" extrusionOk="0">
                    <a:moveTo>
                      <a:pt x="499" y="1"/>
                    </a:moveTo>
                    <a:cubicBezTo>
                      <a:pt x="1" y="36"/>
                      <a:pt x="1" y="713"/>
                      <a:pt x="499" y="784"/>
                    </a:cubicBezTo>
                    <a:cubicBezTo>
                      <a:pt x="961" y="713"/>
                      <a:pt x="961" y="36"/>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3219670" y="2177662"/>
                <a:ext cx="35180" cy="25825"/>
              </a:xfrm>
              <a:custGeom>
                <a:avLst/>
                <a:gdLst/>
                <a:ahLst/>
                <a:cxnLst/>
                <a:rect l="l" t="t" r="r" b="b"/>
                <a:pathLst>
                  <a:path w="1068" h="784" extrusionOk="0">
                    <a:moveTo>
                      <a:pt x="534" y="0"/>
                    </a:moveTo>
                    <a:cubicBezTo>
                      <a:pt x="0" y="0"/>
                      <a:pt x="0" y="783"/>
                      <a:pt x="534" y="783"/>
                    </a:cubicBezTo>
                    <a:cubicBezTo>
                      <a:pt x="1068" y="783"/>
                      <a:pt x="1068"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3280609" y="2170613"/>
                <a:ext cx="19962" cy="17623"/>
              </a:xfrm>
              <a:custGeom>
                <a:avLst/>
                <a:gdLst/>
                <a:ahLst/>
                <a:cxnLst/>
                <a:rect l="l" t="t" r="r" b="b"/>
                <a:pathLst>
                  <a:path w="606" h="535" extrusionOk="0">
                    <a:moveTo>
                      <a:pt x="321" y="1"/>
                    </a:moveTo>
                    <a:cubicBezTo>
                      <a:pt x="0" y="36"/>
                      <a:pt x="0" y="499"/>
                      <a:pt x="321" y="535"/>
                    </a:cubicBezTo>
                    <a:cubicBezTo>
                      <a:pt x="605" y="499"/>
                      <a:pt x="605" y="36"/>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3328668" y="2154208"/>
                <a:ext cx="24639" cy="19962"/>
              </a:xfrm>
              <a:custGeom>
                <a:avLst/>
                <a:gdLst/>
                <a:ahLst/>
                <a:cxnLst/>
                <a:rect l="l" t="t" r="r" b="b"/>
                <a:pathLst>
                  <a:path w="748" h="606" extrusionOk="0">
                    <a:moveTo>
                      <a:pt x="392" y="1"/>
                    </a:moveTo>
                    <a:cubicBezTo>
                      <a:pt x="0" y="36"/>
                      <a:pt x="0" y="570"/>
                      <a:pt x="392" y="606"/>
                    </a:cubicBezTo>
                    <a:cubicBezTo>
                      <a:pt x="747" y="570"/>
                      <a:pt x="747" y="36"/>
                      <a:pt x="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3393132" y="2137804"/>
                <a:ext cx="19929" cy="17623"/>
              </a:xfrm>
              <a:custGeom>
                <a:avLst/>
                <a:gdLst/>
                <a:ahLst/>
                <a:cxnLst/>
                <a:rect l="l" t="t" r="r" b="b"/>
                <a:pathLst>
                  <a:path w="605" h="535" extrusionOk="0">
                    <a:moveTo>
                      <a:pt x="320" y="1"/>
                    </a:moveTo>
                    <a:cubicBezTo>
                      <a:pt x="0" y="36"/>
                      <a:pt x="0" y="499"/>
                      <a:pt x="320" y="534"/>
                    </a:cubicBezTo>
                    <a:cubicBezTo>
                      <a:pt x="605" y="499"/>
                      <a:pt x="605" y="36"/>
                      <a:pt x="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3180965" y="2237415"/>
                <a:ext cx="27011" cy="25825"/>
              </a:xfrm>
              <a:custGeom>
                <a:avLst/>
                <a:gdLst/>
                <a:ahLst/>
                <a:cxnLst/>
                <a:rect l="l" t="t" r="r" b="b"/>
                <a:pathLst>
                  <a:path w="820" h="784" extrusionOk="0">
                    <a:moveTo>
                      <a:pt x="392" y="1"/>
                    </a:moveTo>
                    <a:cubicBezTo>
                      <a:pt x="321" y="1"/>
                      <a:pt x="286" y="1"/>
                      <a:pt x="250" y="37"/>
                    </a:cubicBezTo>
                    <a:cubicBezTo>
                      <a:pt x="179" y="37"/>
                      <a:pt x="143" y="72"/>
                      <a:pt x="108" y="108"/>
                    </a:cubicBezTo>
                    <a:cubicBezTo>
                      <a:pt x="72" y="143"/>
                      <a:pt x="37" y="179"/>
                      <a:pt x="37" y="250"/>
                    </a:cubicBezTo>
                    <a:cubicBezTo>
                      <a:pt x="1" y="286"/>
                      <a:pt x="1" y="321"/>
                      <a:pt x="1" y="392"/>
                    </a:cubicBezTo>
                    <a:lnTo>
                      <a:pt x="1" y="499"/>
                    </a:lnTo>
                    <a:cubicBezTo>
                      <a:pt x="1" y="535"/>
                      <a:pt x="37" y="606"/>
                      <a:pt x="108" y="641"/>
                    </a:cubicBezTo>
                    <a:lnTo>
                      <a:pt x="179" y="713"/>
                    </a:lnTo>
                    <a:cubicBezTo>
                      <a:pt x="214" y="748"/>
                      <a:pt x="286" y="784"/>
                      <a:pt x="357" y="784"/>
                    </a:cubicBezTo>
                    <a:lnTo>
                      <a:pt x="464" y="784"/>
                    </a:lnTo>
                    <a:cubicBezTo>
                      <a:pt x="499" y="784"/>
                      <a:pt x="570" y="748"/>
                      <a:pt x="606" y="748"/>
                    </a:cubicBezTo>
                    <a:cubicBezTo>
                      <a:pt x="713" y="713"/>
                      <a:pt x="784" y="641"/>
                      <a:pt x="819" y="535"/>
                    </a:cubicBezTo>
                    <a:cubicBezTo>
                      <a:pt x="819" y="499"/>
                      <a:pt x="819" y="428"/>
                      <a:pt x="819" y="392"/>
                    </a:cubicBezTo>
                    <a:lnTo>
                      <a:pt x="819" y="286"/>
                    </a:lnTo>
                    <a:cubicBezTo>
                      <a:pt x="819" y="214"/>
                      <a:pt x="784" y="143"/>
                      <a:pt x="748" y="108"/>
                    </a:cubicBezTo>
                    <a:lnTo>
                      <a:pt x="677" y="37"/>
                    </a:lnTo>
                    <a:cubicBezTo>
                      <a:pt x="606" y="1"/>
                      <a:pt x="535" y="1"/>
                      <a:pt x="4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3219670" y="2284322"/>
                <a:ext cx="35180" cy="25792"/>
              </a:xfrm>
              <a:custGeom>
                <a:avLst/>
                <a:gdLst/>
                <a:ahLst/>
                <a:cxnLst/>
                <a:rect l="l" t="t" r="r" b="b"/>
                <a:pathLst>
                  <a:path w="1068" h="783" extrusionOk="0">
                    <a:moveTo>
                      <a:pt x="534" y="0"/>
                    </a:moveTo>
                    <a:cubicBezTo>
                      <a:pt x="0" y="0"/>
                      <a:pt x="0" y="783"/>
                      <a:pt x="534" y="783"/>
                    </a:cubicBezTo>
                    <a:cubicBezTo>
                      <a:pt x="1068" y="783"/>
                      <a:pt x="1068"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3261866" y="2335873"/>
                <a:ext cx="25792" cy="22300"/>
              </a:xfrm>
              <a:custGeom>
                <a:avLst/>
                <a:gdLst/>
                <a:ahLst/>
                <a:cxnLst/>
                <a:rect l="l" t="t" r="r" b="b"/>
                <a:pathLst>
                  <a:path w="783" h="677" extrusionOk="0">
                    <a:moveTo>
                      <a:pt x="214" y="1"/>
                    </a:moveTo>
                    <a:cubicBezTo>
                      <a:pt x="178" y="36"/>
                      <a:pt x="142" y="72"/>
                      <a:pt x="107" y="108"/>
                    </a:cubicBezTo>
                    <a:cubicBezTo>
                      <a:pt x="71" y="108"/>
                      <a:pt x="36" y="179"/>
                      <a:pt x="36" y="214"/>
                    </a:cubicBezTo>
                    <a:cubicBezTo>
                      <a:pt x="0" y="250"/>
                      <a:pt x="0" y="285"/>
                      <a:pt x="0" y="321"/>
                    </a:cubicBezTo>
                    <a:lnTo>
                      <a:pt x="0" y="428"/>
                    </a:lnTo>
                    <a:cubicBezTo>
                      <a:pt x="36" y="499"/>
                      <a:pt x="71" y="534"/>
                      <a:pt x="107" y="570"/>
                    </a:cubicBezTo>
                    <a:lnTo>
                      <a:pt x="178" y="641"/>
                    </a:lnTo>
                    <a:cubicBezTo>
                      <a:pt x="214" y="677"/>
                      <a:pt x="285" y="677"/>
                      <a:pt x="356" y="677"/>
                    </a:cubicBezTo>
                    <a:lnTo>
                      <a:pt x="427" y="677"/>
                    </a:lnTo>
                    <a:cubicBezTo>
                      <a:pt x="498" y="677"/>
                      <a:pt x="534" y="677"/>
                      <a:pt x="569" y="641"/>
                    </a:cubicBezTo>
                    <a:cubicBezTo>
                      <a:pt x="640" y="606"/>
                      <a:pt x="712" y="534"/>
                      <a:pt x="747" y="463"/>
                    </a:cubicBezTo>
                    <a:cubicBezTo>
                      <a:pt x="783" y="428"/>
                      <a:pt x="783" y="392"/>
                      <a:pt x="783" y="357"/>
                    </a:cubicBezTo>
                    <a:lnTo>
                      <a:pt x="783" y="250"/>
                    </a:lnTo>
                    <a:cubicBezTo>
                      <a:pt x="783" y="179"/>
                      <a:pt x="747" y="143"/>
                      <a:pt x="676" y="108"/>
                    </a:cubicBezTo>
                    <a:lnTo>
                      <a:pt x="605" y="36"/>
                    </a:lnTo>
                    <a:cubicBezTo>
                      <a:pt x="569" y="1"/>
                      <a:pt x="498"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3279423" y="2383933"/>
                <a:ext cx="29350" cy="21147"/>
              </a:xfrm>
              <a:custGeom>
                <a:avLst/>
                <a:gdLst/>
                <a:ahLst/>
                <a:cxnLst/>
                <a:rect l="l" t="t" r="r" b="b"/>
                <a:pathLst>
                  <a:path w="891" h="642" extrusionOk="0">
                    <a:moveTo>
                      <a:pt x="428" y="1"/>
                    </a:moveTo>
                    <a:cubicBezTo>
                      <a:pt x="1" y="1"/>
                      <a:pt x="1" y="641"/>
                      <a:pt x="428" y="641"/>
                    </a:cubicBezTo>
                    <a:cubicBezTo>
                      <a:pt x="890" y="641"/>
                      <a:pt x="890" y="1"/>
                      <a:pt x="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3311078" y="2442534"/>
                <a:ext cx="18776" cy="15284"/>
              </a:xfrm>
              <a:custGeom>
                <a:avLst/>
                <a:gdLst/>
                <a:ahLst/>
                <a:cxnLst/>
                <a:rect l="l" t="t" r="r" b="b"/>
                <a:pathLst>
                  <a:path w="570" h="464" extrusionOk="0">
                    <a:moveTo>
                      <a:pt x="285" y="1"/>
                    </a:moveTo>
                    <a:cubicBezTo>
                      <a:pt x="0" y="1"/>
                      <a:pt x="0" y="463"/>
                      <a:pt x="285" y="463"/>
                    </a:cubicBezTo>
                    <a:cubicBezTo>
                      <a:pt x="570" y="463"/>
                      <a:pt x="570"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3020416" y="2437856"/>
                <a:ext cx="21115" cy="15251"/>
              </a:xfrm>
              <a:custGeom>
                <a:avLst/>
                <a:gdLst/>
                <a:ahLst/>
                <a:cxnLst/>
                <a:rect l="l" t="t" r="r" b="b"/>
                <a:pathLst>
                  <a:path w="641" h="463" extrusionOk="0">
                    <a:moveTo>
                      <a:pt x="321" y="0"/>
                    </a:moveTo>
                    <a:cubicBezTo>
                      <a:pt x="0" y="0"/>
                      <a:pt x="0" y="463"/>
                      <a:pt x="321" y="463"/>
                    </a:cubicBezTo>
                    <a:cubicBezTo>
                      <a:pt x="641" y="463"/>
                      <a:pt x="641" y="0"/>
                      <a:pt x="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3047361" y="2388611"/>
                <a:ext cx="21147" cy="16470"/>
              </a:xfrm>
              <a:custGeom>
                <a:avLst/>
                <a:gdLst/>
                <a:ahLst/>
                <a:cxnLst/>
                <a:rect l="l" t="t" r="r" b="b"/>
                <a:pathLst>
                  <a:path w="642" h="500" extrusionOk="0">
                    <a:moveTo>
                      <a:pt x="321" y="1"/>
                    </a:moveTo>
                    <a:cubicBezTo>
                      <a:pt x="1" y="1"/>
                      <a:pt x="1" y="499"/>
                      <a:pt x="321" y="499"/>
                    </a:cubicBezTo>
                    <a:cubicBezTo>
                      <a:pt x="641" y="499"/>
                      <a:pt x="641"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3066136" y="2331196"/>
                <a:ext cx="24639" cy="19962"/>
              </a:xfrm>
              <a:custGeom>
                <a:avLst/>
                <a:gdLst/>
                <a:ahLst/>
                <a:cxnLst/>
                <a:rect l="l" t="t" r="r" b="b"/>
                <a:pathLst>
                  <a:path w="748" h="606" extrusionOk="0">
                    <a:moveTo>
                      <a:pt x="391" y="0"/>
                    </a:moveTo>
                    <a:cubicBezTo>
                      <a:pt x="0" y="0"/>
                      <a:pt x="0" y="605"/>
                      <a:pt x="391" y="605"/>
                    </a:cubicBezTo>
                    <a:cubicBezTo>
                      <a:pt x="747" y="605"/>
                      <a:pt x="747" y="0"/>
                      <a:pt x="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3089557" y="2278459"/>
                <a:ext cx="24639" cy="24639"/>
              </a:xfrm>
              <a:custGeom>
                <a:avLst/>
                <a:gdLst/>
                <a:ahLst/>
                <a:cxnLst/>
                <a:rect l="l" t="t" r="r" b="b"/>
                <a:pathLst>
                  <a:path w="748" h="748" extrusionOk="0">
                    <a:moveTo>
                      <a:pt x="285" y="0"/>
                    </a:moveTo>
                    <a:cubicBezTo>
                      <a:pt x="214" y="0"/>
                      <a:pt x="143" y="36"/>
                      <a:pt x="107" y="107"/>
                    </a:cubicBezTo>
                    <a:lnTo>
                      <a:pt x="36" y="178"/>
                    </a:lnTo>
                    <a:cubicBezTo>
                      <a:pt x="1" y="249"/>
                      <a:pt x="1" y="285"/>
                      <a:pt x="1" y="356"/>
                    </a:cubicBezTo>
                    <a:lnTo>
                      <a:pt x="1" y="463"/>
                    </a:lnTo>
                    <a:cubicBezTo>
                      <a:pt x="1" y="534"/>
                      <a:pt x="36" y="570"/>
                      <a:pt x="72" y="605"/>
                    </a:cubicBezTo>
                    <a:cubicBezTo>
                      <a:pt x="72" y="641"/>
                      <a:pt x="143" y="676"/>
                      <a:pt x="179" y="712"/>
                    </a:cubicBezTo>
                    <a:cubicBezTo>
                      <a:pt x="179" y="712"/>
                      <a:pt x="214" y="712"/>
                      <a:pt x="250" y="748"/>
                    </a:cubicBezTo>
                    <a:lnTo>
                      <a:pt x="463" y="748"/>
                    </a:lnTo>
                    <a:cubicBezTo>
                      <a:pt x="499" y="712"/>
                      <a:pt x="534" y="712"/>
                      <a:pt x="570" y="712"/>
                    </a:cubicBezTo>
                    <a:lnTo>
                      <a:pt x="641" y="641"/>
                    </a:lnTo>
                    <a:cubicBezTo>
                      <a:pt x="677" y="605"/>
                      <a:pt x="712" y="570"/>
                      <a:pt x="712" y="498"/>
                    </a:cubicBezTo>
                    <a:cubicBezTo>
                      <a:pt x="748" y="463"/>
                      <a:pt x="748" y="427"/>
                      <a:pt x="748" y="356"/>
                    </a:cubicBezTo>
                    <a:cubicBezTo>
                      <a:pt x="748" y="321"/>
                      <a:pt x="748" y="249"/>
                      <a:pt x="712" y="214"/>
                    </a:cubicBezTo>
                    <a:cubicBezTo>
                      <a:pt x="712" y="178"/>
                      <a:pt x="677" y="143"/>
                      <a:pt x="641" y="107"/>
                    </a:cubicBezTo>
                    <a:cubicBezTo>
                      <a:pt x="606" y="71"/>
                      <a:pt x="570" y="36"/>
                      <a:pt x="534" y="36"/>
                    </a:cubicBezTo>
                    <a:cubicBezTo>
                      <a:pt x="463" y="0"/>
                      <a:pt x="428" y="0"/>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3116535" y="2238601"/>
                <a:ext cx="12912" cy="10574"/>
              </a:xfrm>
              <a:custGeom>
                <a:avLst/>
                <a:gdLst/>
                <a:ahLst/>
                <a:cxnLst/>
                <a:rect l="l" t="t" r="r" b="b"/>
                <a:pathLst>
                  <a:path w="392" h="321" extrusionOk="0">
                    <a:moveTo>
                      <a:pt x="178" y="1"/>
                    </a:moveTo>
                    <a:cubicBezTo>
                      <a:pt x="0" y="36"/>
                      <a:pt x="0" y="285"/>
                      <a:pt x="178" y="321"/>
                    </a:cubicBezTo>
                    <a:cubicBezTo>
                      <a:pt x="391" y="285"/>
                      <a:pt x="391" y="36"/>
                      <a:pt x="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2899691" y="2174137"/>
                <a:ext cx="26978" cy="22300"/>
              </a:xfrm>
              <a:custGeom>
                <a:avLst/>
                <a:gdLst/>
                <a:ahLst/>
                <a:cxnLst/>
                <a:rect l="l" t="t" r="r" b="b"/>
                <a:pathLst>
                  <a:path w="819" h="677" extrusionOk="0">
                    <a:moveTo>
                      <a:pt x="392" y="1"/>
                    </a:moveTo>
                    <a:cubicBezTo>
                      <a:pt x="1" y="36"/>
                      <a:pt x="1" y="641"/>
                      <a:pt x="392" y="677"/>
                    </a:cubicBezTo>
                    <a:cubicBezTo>
                      <a:pt x="819" y="641"/>
                      <a:pt x="819" y="36"/>
                      <a:pt x="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2962968" y="2182339"/>
                <a:ext cx="23486" cy="17623"/>
              </a:xfrm>
              <a:custGeom>
                <a:avLst/>
                <a:gdLst/>
                <a:ahLst/>
                <a:cxnLst/>
                <a:rect l="l" t="t" r="r" b="b"/>
                <a:pathLst>
                  <a:path w="713" h="535" extrusionOk="0">
                    <a:moveTo>
                      <a:pt x="357" y="1"/>
                    </a:moveTo>
                    <a:cubicBezTo>
                      <a:pt x="1" y="1"/>
                      <a:pt x="1" y="534"/>
                      <a:pt x="357" y="534"/>
                    </a:cubicBezTo>
                    <a:cubicBezTo>
                      <a:pt x="713" y="534"/>
                      <a:pt x="713"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3019230" y="2190014"/>
                <a:ext cx="25825" cy="25166"/>
              </a:xfrm>
              <a:custGeom>
                <a:avLst/>
                <a:gdLst/>
                <a:ahLst/>
                <a:cxnLst/>
                <a:rect l="l" t="t" r="r" b="b"/>
                <a:pathLst>
                  <a:path w="784" h="764" extrusionOk="0">
                    <a:moveTo>
                      <a:pt x="312" y="1"/>
                    </a:moveTo>
                    <a:cubicBezTo>
                      <a:pt x="278" y="1"/>
                      <a:pt x="238" y="17"/>
                      <a:pt x="214" y="17"/>
                    </a:cubicBezTo>
                    <a:cubicBezTo>
                      <a:pt x="143" y="52"/>
                      <a:pt x="72" y="123"/>
                      <a:pt x="36" y="230"/>
                    </a:cubicBezTo>
                    <a:cubicBezTo>
                      <a:pt x="1" y="266"/>
                      <a:pt x="1" y="337"/>
                      <a:pt x="1" y="373"/>
                    </a:cubicBezTo>
                    <a:lnTo>
                      <a:pt x="1" y="479"/>
                    </a:lnTo>
                    <a:cubicBezTo>
                      <a:pt x="1" y="550"/>
                      <a:pt x="36" y="586"/>
                      <a:pt x="72" y="657"/>
                    </a:cubicBezTo>
                    <a:lnTo>
                      <a:pt x="143" y="693"/>
                    </a:lnTo>
                    <a:cubicBezTo>
                      <a:pt x="214" y="728"/>
                      <a:pt x="285" y="764"/>
                      <a:pt x="357" y="764"/>
                    </a:cubicBezTo>
                    <a:lnTo>
                      <a:pt x="392" y="764"/>
                    </a:lnTo>
                    <a:cubicBezTo>
                      <a:pt x="428" y="764"/>
                      <a:pt x="499" y="728"/>
                      <a:pt x="535" y="728"/>
                    </a:cubicBezTo>
                    <a:cubicBezTo>
                      <a:pt x="570" y="693"/>
                      <a:pt x="641" y="693"/>
                      <a:pt x="677" y="657"/>
                    </a:cubicBezTo>
                    <a:cubicBezTo>
                      <a:pt x="712" y="622"/>
                      <a:pt x="712" y="550"/>
                      <a:pt x="748" y="515"/>
                    </a:cubicBezTo>
                    <a:cubicBezTo>
                      <a:pt x="748" y="479"/>
                      <a:pt x="784" y="408"/>
                      <a:pt x="784" y="373"/>
                    </a:cubicBezTo>
                    <a:lnTo>
                      <a:pt x="784" y="266"/>
                    </a:lnTo>
                    <a:cubicBezTo>
                      <a:pt x="748" y="195"/>
                      <a:pt x="712" y="159"/>
                      <a:pt x="677" y="123"/>
                    </a:cubicBezTo>
                    <a:lnTo>
                      <a:pt x="606" y="52"/>
                    </a:lnTo>
                    <a:cubicBezTo>
                      <a:pt x="555" y="27"/>
                      <a:pt x="505" y="2"/>
                      <a:pt x="455" y="2"/>
                    </a:cubicBezTo>
                    <a:cubicBezTo>
                      <a:pt x="434" y="2"/>
                      <a:pt x="413" y="6"/>
                      <a:pt x="392" y="17"/>
                    </a:cubicBezTo>
                    <a:lnTo>
                      <a:pt x="357" y="17"/>
                    </a:lnTo>
                    <a:cubicBezTo>
                      <a:pt x="345" y="5"/>
                      <a:pt x="329"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a:off x="3074339" y="2201082"/>
                <a:ext cx="14098" cy="14098"/>
              </a:xfrm>
              <a:custGeom>
                <a:avLst/>
                <a:gdLst/>
                <a:ahLst/>
                <a:cxnLst/>
                <a:rect l="l" t="t" r="r" b="b"/>
                <a:pathLst>
                  <a:path w="428" h="428" extrusionOk="0">
                    <a:moveTo>
                      <a:pt x="214" y="1"/>
                    </a:moveTo>
                    <a:cubicBezTo>
                      <a:pt x="0" y="72"/>
                      <a:pt x="0" y="357"/>
                      <a:pt x="214" y="428"/>
                    </a:cubicBezTo>
                    <a:cubicBezTo>
                      <a:pt x="427" y="357"/>
                      <a:pt x="427" y="72"/>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3115349" y="1944412"/>
                <a:ext cx="19962" cy="14098"/>
              </a:xfrm>
              <a:custGeom>
                <a:avLst/>
                <a:gdLst/>
                <a:ahLst/>
                <a:cxnLst/>
                <a:rect l="l" t="t" r="r" b="b"/>
                <a:pathLst>
                  <a:path w="606" h="428" extrusionOk="0">
                    <a:moveTo>
                      <a:pt x="321" y="1"/>
                    </a:moveTo>
                    <a:cubicBezTo>
                      <a:pt x="0" y="1"/>
                      <a:pt x="0" y="428"/>
                      <a:pt x="321" y="428"/>
                    </a:cubicBezTo>
                    <a:cubicBezTo>
                      <a:pt x="605" y="428"/>
                      <a:pt x="605"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3141141" y="2155394"/>
                <a:ext cx="16437" cy="11760"/>
              </a:xfrm>
              <a:custGeom>
                <a:avLst/>
                <a:gdLst/>
                <a:ahLst/>
                <a:cxnLst/>
                <a:rect l="l" t="t" r="r" b="b"/>
                <a:pathLst>
                  <a:path w="499" h="357" extrusionOk="0">
                    <a:moveTo>
                      <a:pt x="249" y="0"/>
                    </a:moveTo>
                    <a:cubicBezTo>
                      <a:pt x="0" y="0"/>
                      <a:pt x="0" y="356"/>
                      <a:pt x="249" y="356"/>
                    </a:cubicBezTo>
                    <a:cubicBezTo>
                      <a:pt x="498" y="356"/>
                      <a:pt x="498"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1628150" y="1757425"/>
                <a:ext cx="101450" cy="101425"/>
              </a:xfrm>
              <a:custGeom>
                <a:avLst/>
                <a:gdLst/>
                <a:ahLst/>
                <a:cxnLst/>
                <a:rect l="l" t="t" r="r" b="b"/>
                <a:pathLst>
                  <a:path w="4058" h="4057" extrusionOk="0">
                    <a:moveTo>
                      <a:pt x="2029" y="1"/>
                    </a:moveTo>
                    <a:cubicBezTo>
                      <a:pt x="926" y="1"/>
                      <a:pt x="1" y="926"/>
                      <a:pt x="1" y="2029"/>
                    </a:cubicBezTo>
                    <a:cubicBezTo>
                      <a:pt x="1" y="3132"/>
                      <a:pt x="926" y="4057"/>
                      <a:pt x="2029" y="4057"/>
                    </a:cubicBezTo>
                    <a:cubicBezTo>
                      <a:pt x="3132" y="4057"/>
                      <a:pt x="4057" y="3132"/>
                      <a:pt x="4057" y="2029"/>
                    </a:cubicBezTo>
                    <a:cubicBezTo>
                      <a:pt x="4057" y="926"/>
                      <a:pt x="3132" y="1"/>
                      <a:pt x="20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1809625" y="1567975"/>
                <a:ext cx="41825" cy="36625"/>
              </a:xfrm>
              <a:custGeom>
                <a:avLst/>
                <a:gdLst/>
                <a:ahLst/>
                <a:cxnLst/>
                <a:rect l="l" t="t" r="r" b="b"/>
                <a:pathLst>
                  <a:path w="1673" h="1465" extrusionOk="0">
                    <a:moveTo>
                      <a:pt x="961" y="0"/>
                    </a:moveTo>
                    <a:cubicBezTo>
                      <a:pt x="321" y="0"/>
                      <a:pt x="0" y="783"/>
                      <a:pt x="463" y="1245"/>
                    </a:cubicBezTo>
                    <a:cubicBezTo>
                      <a:pt x="603" y="1397"/>
                      <a:pt x="780" y="1464"/>
                      <a:pt x="956" y="1464"/>
                    </a:cubicBezTo>
                    <a:cubicBezTo>
                      <a:pt x="1318" y="1464"/>
                      <a:pt x="1673" y="1178"/>
                      <a:pt x="1673" y="747"/>
                    </a:cubicBezTo>
                    <a:cubicBezTo>
                      <a:pt x="1673" y="320"/>
                      <a:pt x="1352" y="0"/>
                      <a:pt x="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2755175" y="1497700"/>
                <a:ext cx="32950" cy="32925"/>
              </a:xfrm>
              <a:custGeom>
                <a:avLst/>
                <a:gdLst/>
                <a:ahLst/>
                <a:cxnLst/>
                <a:rect l="l" t="t" r="r" b="b"/>
                <a:pathLst>
                  <a:path w="1318" h="1317" extrusionOk="0">
                    <a:moveTo>
                      <a:pt x="641" y="0"/>
                    </a:moveTo>
                    <a:cubicBezTo>
                      <a:pt x="285" y="0"/>
                      <a:pt x="1" y="285"/>
                      <a:pt x="1" y="641"/>
                    </a:cubicBezTo>
                    <a:cubicBezTo>
                      <a:pt x="1" y="1032"/>
                      <a:pt x="285" y="1317"/>
                      <a:pt x="641" y="1317"/>
                    </a:cubicBezTo>
                    <a:cubicBezTo>
                      <a:pt x="1033" y="1317"/>
                      <a:pt x="1317" y="1032"/>
                      <a:pt x="1317" y="641"/>
                    </a:cubicBezTo>
                    <a:cubicBezTo>
                      <a:pt x="1317" y="285"/>
                      <a:pt x="1033" y="0"/>
                      <a:pt x="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a:off x="2924200" y="1634650"/>
                <a:ext cx="96975" cy="83150"/>
              </a:xfrm>
              <a:custGeom>
                <a:avLst/>
                <a:gdLst/>
                <a:ahLst/>
                <a:cxnLst/>
                <a:rect l="l" t="t" r="r" b="b"/>
                <a:pathLst>
                  <a:path w="3879" h="3326" extrusionOk="0">
                    <a:moveTo>
                      <a:pt x="2270" y="0"/>
                    </a:moveTo>
                    <a:cubicBezTo>
                      <a:pt x="2249" y="0"/>
                      <a:pt x="2227" y="1"/>
                      <a:pt x="2206" y="2"/>
                    </a:cubicBezTo>
                    <a:cubicBezTo>
                      <a:pt x="712" y="2"/>
                      <a:pt x="0" y="1781"/>
                      <a:pt x="1032" y="2848"/>
                    </a:cubicBezTo>
                    <a:cubicBezTo>
                      <a:pt x="1373" y="3178"/>
                      <a:pt x="1787" y="3326"/>
                      <a:pt x="2192" y="3326"/>
                    </a:cubicBezTo>
                    <a:cubicBezTo>
                      <a:pt x="3055" y="3326"/>
                      <a:pt x="3879" y="2655"/>
                      <a:pt x="3879" y="1638"/>
                    </a:cubicBezTo>
                    <a:cubicBezTo>
                      <a:pt x="3879" y="734"/>
                      <a:pt x="3165" y="0"/>
                      <a:pt x="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a:off x="3060300" y="1822375"/>
                <a:ext cx="26700" cy="26700"/>
              </a:xfrm>
              <a:custGeom>
                <a:avLst/>
                <a:gdLst/>
                <a:ahLst/>
                <a:cxnLst/>
                <a:rect l="l" t="t" r="r" b="b"/>
                <a:pathLst>
                  <a:path w="1068" h="1068" extrusionOk="0">
                    <a:moveTo>
                      <a:pt x="534" y="0"/>
                    </a:moveTo>
                    <a:cubicBezTo>
                      <a:pt x="249" y="0"/>
                      <a:pt x="0" y="214"/>
                      <a:pt x="0" y="534"/>
                    </a:cubicBezTo>
                    <a:cubicBezTo>
                      <a:pt x="0" y="819"/>
                      <a:pt x="249" y="1068"/>
                      <a:pt x="534" y="1068"/>
                    </a:cubicBezTo>
                    <a:cubicBezTo>
                      <a:pt x="854" y="1068"/>
                      <a:pt x="1068" y="819"/>
                      <a:pt x="1068" y="534"/>
                    </a:cubicBezTo>
                    <a:cubicBezTo>
                      <a:pt x="1068" y="214"/>
                      <a:pt x="854" y="0"/>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a:off x="1588125" y="2595350"/>
                <a:ext cx="99650" cy="100550"/>
              </a:xfrm>
              <a:custGeom>
                <a:avLst/>
                <a:gdLst/>
                <a:ahLst/>
                <a:cxnLst/>
                <a:rect l="l" t="t" r="r" b="b"/>
                <a:pathLst>
                  <a:path w="3986" h="4022" extrusionOk="0">
                    <a:moveTo>
                      <a:pt x="1993" y="1"/>
                    </a:moveTo>
                    <a:cubicBezTo>
                      <a:pt x="890" y="1"/>
                      <a:pt x="1" y="890"/>
                      <a:pt x="1" y="2029"/>
                    </a:cubicBezTo>
                    <a:cubicBezTo>
                      <a:pt x="1" y="3132"/>
                      <a:pt x="890" y="4022"/>
                      <a:pt x="1993" y="4022"/>
                    </a:cubicBezTo>
                    <a:cubicBezTo>
                      <a:pt x="3096" y="4022"/>
                      <a:pt x="3986" y="3132"/>
                      <a:pt x="3986" y="2029"/>
                    </a:cubicBezTo>
                    <a:cubicBezTo>
                      <a:pt x="3986" y="890"/>
                      <a:pt x="3096" y="1"/>
                      <a:pt x="1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a:off x="1780275" y="2888900"/>
                <a:ext cx="21375" cy="20700"/>
              </a:xfrm>
              <a:custGeom>
                <a:avLst/>
                <a:gdLst/>
                <a:ahLst/>
                <a:cxnLst/>
                <a:rect l="l" t="t" r="r" b="b"/>
                <a:pathLst>
                  <a:path w="855" h="828" extrusionOk="0">
                    <a:moveTo>
                      <a:pt x="427" y="1"/>
                    </a:moveTo>
                    <a:cubicBezTo>
                      <a:pt x="214" y="1"/>
                      <a:pt x="0" y="143"/>
                      <a:pt x="0" y="428"/>
                    </a:cubicBezTo>
                    <a:cubicBezTo>
                      <a:pt x="0" y="694"/>
                      <a:pt x="214" y="828"/>
                      <a:pt x="427" y="828"/>
                    </a:cubicBezTo>
                    <a:cubicBezTo>
                      <a:pt x="641" y="828"/>
                      <a:pt x="854" y="694"/>
                      <a:pt x="854" y="428"/>
                    </a:cubicBezTo>
                    <a:cubicBezTo>
                      <a:pt x="854" y="143"/>
                      <a:pt x="641" y="1"/>
                      <a:pt x="4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a:off x="1967950" y="3047225"/>
                <a:ext cx="103225" cy="104100"/>
              </a:xfrm>
              <a:custGeom>
                <a:avLst/>
                <a:gdLst/>
                <a:ahLst/>
                <a:cxnLst/>
                <a:rect l="l" t="t" r="r" b="b"/>
                <a:pathLst>
                  <a:path w="4129" h="4164" extrusionOk="0">
                    <a:moveTo>
                      <a:pt x="2064" y="1"/>
                    </a:moveTo>
                    <a:cubicBezTo>
                      <a:pt x="926" y="1"/>
                      <a:pt x="1" y="926"/>
                      <a:pt x="1" y="2065"/>
                    </a:cubicBezTo>
                    <a:cubicBezTo>
                      <a:pt x="1" y="3203"/>
                      <a:pt x="926" y="4164"/>
                      <a:pt x="2064" y="4164"/>
                    </a:cubicBezTo>
                    <a:cubicBezTo>
                      <a:pt x="3203" y="4164"/>
                      <a:pt x="4128" y="3203"/>
                      <a:pt x="4128" y="2065"/>
                    </a:cubicBezTo>
                    <a:cubicBezTo>
                      <a:pt x="4128" y="926"/>
                      <a:pt x="3203" y="1"/>
                      <a:pt x="2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a:off x="2267725" y="3148650"/>
                <a:ext cx="88975" cy="76225"/>
              </a:xfrm>
              <a:custGeom>
                <a:avLst/>
                <a:gdLst/>
                <a:ahLst/>
                <a:cxnLst/>
                <a:rect l="l" t="t" r="r" b="b"/>
                <a:pathLst>
                  <a:path w="3559" h="3049" extrusionOk="0">
                    <a:moveTo>
                      <a:pt x="2029" y="0"/>
                    </a:moveTo>
                    <a:cubicBezTo>
                      <a:pt x="677" y="0"/>
                      <a:pt x="1" y="1637"/>
                      <a:pt x="961" y="2598"/>
                    </a:cubicBezTo>
                    <a:cubicBezTo>
                      <a:pt x="1273" y="2909"/>
                      <a:pt x="1656" y="3049"/>
                      <a:pt x="2030" y="3049"/>
                    </a:cubicBezTo>
                    <a:cubicBezTo>
                      <a:pt x="2811" y="3049"/>
                      <a:pt x="3559" y="2444"/>
                      <a:pt x="3559" y="1530"/>
                    </a:cubicBezTo>
                    <a:cubicBezTo>
                      <a:pt x="3559" y="676"/>
                      <a:pt x="2883" y="0"/>
                      <a:pt x="2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2581725" y="3113950"/>
                <a:ext cx="80075" cy="67825"/>
              </a:xfrm>
              <a:custGeom>
                <a:avLst/>
                <a:gdLst/>
                <a:ahLst/>
                <a:cxnLst/>
                <a:rect l="l" t="t" r="r" b="b"/>
                <a:pathLst>
                  <a:path w="3203" h="2713" extrusionOk="0">
                    <a:moveTo>
                      <a:pt x="1815" y="1"/>
                    </a:moveTo>
                    <a:cubicBezTo>
                      <a:pt x="605" y="1"/>
                      <a:pt x="1" y="1459"/>
                      <a:pt x="855" y="2313"/>
                    </a:cubicBezTo>
                    <a:cubicBezTo>
                      <a:pt x="1131" y="2589"/>
                      <a:pt x="1474" y="2713"/>
                      <a:pt x="1811" y="2713"/>
                    </a:cubicBezTo>
                    <a:cubicBezTo>
                      <a:pt x="2518" y="2713"/>
                      <a:pt x="3203" y="2171"/>
                      <a:pt x="3203" y="1353"/>
                    </a:cubicBezTo>
                    <a:cubicBezTo>
                      <a:pt x="3167" y="605"/>
                      <a:pt x="2562"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a:off x="2865475" y="3025000"/>
                <a:ext cx="47175" cy="47175"/>
              </a:xfrm>
              <a:custGeom>
                <a:avLst/>
                <a:gdLst/>
                <a:ahLst/>
                <a:cxnLst/>
                <a:rect l="l" t="t" r="r" b="b"/>
                <a:pathLst>
                  <a:path w="1887" h="1887" extrusionOk="0">
                    <a:moveTo>
                      <a:pt x="926" y="0"/>
                    </a:moveTo>
                    <a:cubicBezTo>
                      <a:pt x="392" y="0"/>
                      <a:pt x="1" y="427"/>
                      <a:pt x="1" y="926"/>
                    </a:cubicBezTo>
                    <a:cubicBezTo>
                      <a:pt x="1" y="1459"/>
                      <a:pt x="392" y="1886"/>
                      <a:pt x="926" y="1886"/>
                    </a:cubicBezTo>
                    <a:cubicBezTo>
                      <a:pt x="1460" y="1886"/>
                      <a:pt x="1887" y="1459"/>
                      <a:pt x="1887" y="926"/>
                    </a:cubicBezTo>
                    <a:cubicBezTo>
                      <a:pt x="1887" y="427"/>
                      <a:pt x="1460" y="0"/>
                      <a:pt x="9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a:off x="3027375" y="2815950"/>
                <a:ext cx="84525" cy="71775"/>
              </a:xfrm>
              <a:custGeom>
                <a:avLst/>
                <a:gdLst/>
                <a:ahLst/>
                <a:cxnLst/>
                <a:rect l="l" t="t" r="r" b="b"/>
                <a:pathLst>
                  <a:path w="3381" h="2871" extrusionOk="0">
                    <a:moveTo>
                      <a:pt x="1922" y="1"/>
                    </a:moveTo>
                    <a:cubicBezTo>
                      <a:pt x="641" y="1"/>
                      <a:pt x="1" y="1567"/>
                      <a:pt x="926" y="2456"/>
                    </a:cubicBezTo>
                    <a:cubicBezTo>
                      <a:pt x="1212" y="2743"/>
                      <a:pt x="1569" y="2870"/>
                      <a:pt x="1921" y="2870"/>
                    </a:cubicBezTo>
                    <a:cubicBezTo>
                      <a:pt x="2661" y="2870"/>
                      <a:pt x="3381" y="2304"/>
                      <a:pt x="3381" y="1460"/>
                    </a:cubicBezTo>
                    <a:cubicBezTo>
                      <a:pt x="3381" y="641"/>
                      <a:pt x="2740"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a:off x="3109225" y="2553550"/>
                <a:ext cx="92525" cy="79275"/>
              </a:xfrm>
              <a:custGeom>
                <a:avLst/>
                <a:gdLst/>
                <a:ahLst/>
                <a:cxnLst/>
                <a:rect l="l" t="t" r="r" b="b"/>
                <a:pathLst>
                  <a:path w="3701" h="3171" extrusionOk="0">
                    <a:moveTo>
                      <a:pt x="2135" y="1"/>
                    </a:moveTo>
                    <a:cubicBezTo>
                      <a:pt x="712" y="1"/>
                      <a:pt x="0" y="1708"/>
                      <a:pt x="996" y="2705"/>
                    </a:cubicBezTo>
                    <a:cubicBezTo>
                      <a:pt x="1318" y="3027"/>
                      <a:pt x="1715" y="3170"/>
                      <a:pt x="2104" y="3170"/>
                    </a:cubicBezTo>
                    <a:cubicBezTo>
                      <a:pt x="2918" y="3170"/>
                      <a:pt x="3700" y="2541"/>
                      <a:pt x="3700" y="1602"/>
                    </a:cubicBezTo>
                    <a:cubicBezTo>
                      <a:pt x="3700" y="712"/>
                      <a:pt x="2989" y="1"/>
                      <a:pt x="2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a:off x="1818350" y="1558050"/>
                <a:ext cx="528325" cy="471950"/>
              </a:xfrm>
              <a:custGeom>
                <a:avLst/>
                <a:gdLst/>
                <a:ahLst/>
                <a:cxnLst/>
                <a:rect l="l" t="t" r="r" b="b"/>
                <a:pathLst>
                  <a:path w="21133" h="18878" extrusionOk="0">
                    <a:moveTo>
                      <a:pt x="20892" y="1"/>
                    </a:moveTo>
                    <a:cubicBezTo>
                      <a:pt x="20845" y="1"/>
                      <a:pt x="20796" y="23"/>
                      <a:pt x="20751" y="77"/>
                    </a:cubicBezTo>
                    <a:lnTo>
                      <a:pt x="20786" y="41"/>
                    </a:lnTo>
                    <a:lnTo>
                      <a:pt x="20786" y="41"/>
                    </a:lnTo>
                    <a:cubicBezTo>
                      <a:pt x="19292" y="1678"/>
                      <a:pt x="17086" y="2496"/>
                      <a:pt x="14951" y="2888"/>
                    </a:cubicBezTo>
                    <a:cubicBezTo>
                      <a:pt x="13706" y="3101"/>
                      <a:pt x="12425" y="3243"/>
                      <a:pt x="11144" y="3350"/>
                    </a:cubicBezTo>
                    <a:cubicBezTo>
                      <a:pt x="10041" y="3421"/>
                      <a:pt x="8938" y="3564"/>
                      <a:pt x="7871" y="3777"/>
                    </a:cubicBezTo>
                    <a:cubicBezTo>
                      <a:pt x="6945" y="3955"/>
                      <a:pt x="6092" y="4382"/>
                      <a:pt x="5451" y="5058"/>
                    </a:cubicBezTo>
                    <a:cubicBezTo>
                      <a:pt x="4775" y="5841"/>
                      <a:pt x="4455" y="6873"/>
                      <a:pt x="4597" y="7905"/>
                    </a:cubicBezTo>
                    <a:cubicBezTo>
                      <a:pt x="4704" y="9008"/>
                      <a:pt x="5060" y="10075"/>
                      <a:pt x="5131" y="11178"/>
                    </a:cubicBezTo>
                    <a:cubicBezTo>
                      <a:pt x="5202" y="12103"/>
                      <a:pt x="5060" y="13064"/>
                      <a:pt x="4739" y="13953"/>
                    </a:cubicBezTo>
                    <a:cubicBezTo>
                      <a:pt x="3992" y="16017"/>
                      <a:pt x="2356" y="17654"/>
                      <a:pt x="292" y="18330"/>
                    </a:cubicBezTo>
                    <a:cubicBezTo>
                      <a:pt x="0" y="18427"/>
                      <a:pt x="92" y="18878"/>
                      <a:pt x="352" y="18878"/>
                    </a:cubicBezTo>
                    <a:cubicBezTo>
                      <a:pt x="378" y="18878"/>
                      <a:pt x="405" y="18873"/>
                      <a:pt x="434" y="18863"/>
                    </a:cubicBezTo>
                    <a:cubicBezTo>
                      <a:pt x="3174" y="17903"/>
                      <a:pt x="5166" y="15483"/>
                      <a:pt x="5593" y="12601"/>
                    </a:cubicBezTo>
                    <a:cubicBezTo>
                      <a:pt x="5665" y="11569"/>
                      <a:pt x="5629" y="10538"/>
                      <a:pt x="5380" y="9541"/>
                    </a:cubicBezTo>
                    <a:cubicBezTo>
                      <a:pt x="5166" y="8474"/>
                      <a:pt x="4882" y="7300"/>
                      <a:pt x="5273" y="6232"/>
                    </a:cubicBezTo>
                    <a:cubicBezTo>
                      <a:pt x="5629" y="5272"/>
                      <a:pt x="6518" y="4773"/>
                      <a:pt x="7479" y="4489"/>
                    </a:cubicBezTo>
                    <a:cubicBezTo>
                      <a:pt x="8547" y="4240"/>
                      <a:pt x="9614" y="4097"/>
                      <a:pt x="10681" y="4062"/>
                    </a:cubicBezTo>
                    <a:cubicBezTo>
                      <a:pt x="11962" y="3955"/>
                      <a:pt x="13243" y="3848"/>
                      <a:pt x="14524" y="3635"/>
                    </a:cubicBezTo>
                    <a:cubicBezTo>
                      <a:pt x="16979" y="3172"/>
                      <a:pt x="19328" y="2212"/>
                      <a:pt x="21000" y="326"/>
                    </a:cubicBezTo>
                    <a:cubicBezTo>
                      <a:pt x="21133" y="193"/>
                      <a:pt x="21027" y="1"/>
                      <a:pt x="208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a:off x="1780761" y="2496870"/>
                <a:ext cx="135975" cy="400700"/>
              </a:xfrm>
              <a:custGeom>
                <a:avLst/>
                <a:gdLst/>
                <a:ahLst/>
                <a:cxnLst/>
                <a:rect l="l" t="t" r="r" b="b"/>
                <a:pathLst>
                  <a:path w="5439" h="16028" extrusionOk="0">
                    <a:moveTo>
                      <a:pt x="311" y="1"/>
                    </a:moveTo>
                    <a:cubicBezTo>
                      <a:pt x="141" y="1"/>
                      <a:pt x="0" y="203"/>
                      <a:pt x="138" y="342"/>
                    </a:cubicBezTo>
                    <a:lnTo>
                      <a:pt x="174" y="342"/>
                    </a:lnTo>
                    <a:cubicBezTo>
                      <a:pt x="1917" y="1872"/>
                      <a:pt x="2166" y="4291"/>
                      <a:pt x="2131" y="6462"/>
                    </a:cubicBezTo>
                    <a:cubicBezTo>
                      <a:pt x="2095" y="8846"/>
                      <a:pt x="1811" y="11301"/>
                      <a:pt x="2807" y="13542"/>
                    </a:cubicBezTo>
                    <a:cubicBezTo>
                      <a:pt x="3234" y="14574"/>
                      <a:pt x="4017" y="15428"/>
                      <a:pt x="5013" y="15997"/>
                    </a:cubicBezTo>
                    <a:cubicBezTo>
                      <a:pt x="5050" y="16019"/>
                      <a:pt x="5087" y="16028"/>
                      <a:pt x="5121" y="16028"/>
                    </a:cubicBezTo>
                    <a:cubicBezTo>
                      <a:pt x="5315" y="16028"/>
                      <a:pt x="5438" y="15727"/>
                      <a:pt x="5226" y="15606"/>
                    </a:cubicBezTo>
                    <a:cubicBezTo>
                      <a:pt x="3341" y="14503"/>
                      <a:pt x="2665" y="12261"/>
                      <a:pt x="2558" y="10198"/>
                    </a:cubicBezTo>
                    <a:cubicBezTo>
                      <a:pt x="2451" y="7778"/>
                      <a:pt x="2914" y="5323"/>
                      <a:pt x="2238" y="2975"/>
                    </a:cubicBezTo>
                    <a:cubicBezTo>
                      <a:pt x="1917" y="1836"/>
                      <a:pt x="1312" y="840"/>
                      <a:pt x="459" y="57"/>
                    </a:cubicBezTo>
                    <a:cubicBezTo>
                      <a:pt x="411" y="17"/>
                      <a:pt x="360"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a:off x="2929725" y="2547756"/>
                <a:ext cx="100350" cy="169975"/>
              </a:xfrm>
              <a:custGeom>
                <a:avLst/>
                <a:gdLst/>
                <a:ahLst/>
                <a:cxnLst/>
                <a:rect l="l" t="t" r="r" b="b"/>
                <a:pathLst>
                  <a:path w="4014" h="6799" extrusionOk="0">
                    <a:moveTo>
                      <a:pt x="3675" y="1"/>
                    </a:moveTo>
                    <a:cubicBezTo>
                      <a:pt x="3595" y="1"/>
                      <a:pt x="3515" y="54"/>
                      <a:pt x="3515" y="161"/>
                    </a:cubicBezTo>
                    <a:lnTo>
                      <a:pt x="3515" y="197"/>
                    </a:lnTo>
                    <a:cubicBezTo>
                      <a:pt x="3658" y="1549"/>
                      <a:pt x="3195" y="2901"/>
                      <a:pt x="2234" y="3897"/>
                    </a:cubicBezTo>
                    <a:cubicBezTo>
                      <a:pt x="1416" y="4715"/>
                      <a:pt x="455" y="5427"/>
                      <a:pt x="64" y="6566"/>
                    </a:cubicBezTo>
                    <a:cubicBezTo>
                      <a:pt x="0" y="6714"/>
                      <a:pt x="113" y="6799"/>
                      <a:pt x="229" y="6799"/>
                    </a:cubicBezTo>
                    <a:cubicBezTo>
                      <a:pt x="309" y="6799"/>
                      <a:pt x="391" y="6759"/>
                      <a:pt x="420" y="6672"/>
                    </a:cubicBezTo>
                    <a:cubicBezTo>
                      <a:pt x="882" y="5463"/>
                      <a:pt x="2021" y="4787"/>
                      <a:pt x="2804" y="3862"/>
                    </a:cubicBezTo>
                    <a:cubicBezTo>
                      <a:pt x="3622" y="2830"/>
                      <a:pt x="4013" y="1478"/>
                      <a:pt x="3835" y="161"/>
                    </a:cubicBezTo>
                    <a:cubicBezTo>
                      <a:pt x="3835" y="54"/>
                      <a:pt x="3755" y="1"/>
                      <a:pt x="3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p:nvPr/>
            </p:nvSpPr>
            <p:spPr>
              <a:xfrm>
                <a:off x="2840650" y="1774975"/>
                <a:ext cx="124875" cy="272750"/>
              </a:xfrm>
              <a:custGeom>
                <a:avLst/>
                <a:gdLst/>
                <a:ahLst/>
                <a:cxnLst/>
                <a:rect l="l" t="t" r="r" b="b"/>
                <a:pathLst>
                  <a:path w="4995" h="10910" extrusionOk="0">
                    <a:moveTo>
                      <a:pt x="362" y="1"/>
                    </a:moveTo>
                    <a:cubicBezTo>
                      <a:pt x="161" y="1"/>
                      <a:pt x="0" y="291"/>
                      <a:pt x="176" y="437"/>
                    </a:cubicBezTo>
                    <a:cubicBezTo>
                      <a:pt x="1599" y="1647"/>
                      <a:pt x="1101" y="3675"/>
                      <a:pt x="1065" y="5312"/>
                    </a:cubicBezTo>
                    <a:cubicBezTo>
                      <a:pt x="994" y="6877"/>
                      <a:pt x="1599" y="8372"/>
                      <a:pt x="2666" y="9546"/>
                    </a:cubicBezTo>
                    <a:cubicBezTo>
                      <a:pt x="3235" y="10151"/>
                      <a:pt x="3947" y="10613"/>
                      <a:pt x="4730" y="10898"/>
                    </a:cubicBezTo>
                    <a:cubicBezTo>
                      <a:pt x="4749" y="10906"/>
                      <a:pt x="4768" y="10909"/>
                      <a:pt x="4786" y="10909"/>
                    </a:cubicBezTo>
                    <a:cubicBezTo>
                      <a:pt x="4928" y="10909"/>
                      <a:pt x="4995" y="10677"/>
                      <a:pt x="4837" y="10613"/>
                    </a:cubicBezTo>
                    <a:lnTo>
                      <a:pt x="4872" y="10613"/>
                    </a:lnTo>
                    <a:cubicBezTo>
                      <a:pt x="3485" y="9973"/>
                      <a:pt x="2417" y="8799"/>
                      <a:pt x="1919" y="7340"/>
                    </a:cubicBezTo>
                    <a:cubicBezTo>
                      <a:pt x="1670" y="6522"/>
                      <a:pt x="1563" y="5668"/>
                      <a:pt x="1670" y="4849"/>
                    </a:cubicBezTo>
                    <a:cubicBezTo>
                      <a:pt x="1777" y="3960"/>
                      <a:pt x="1777" y="3035"/>
                      <a:pt x="1670" y="2181"/>
                    </a:cubicBezTo>
                    <a:cubicBezTo>
                      <a:pt x="1563" y="1327"/>
                      <a:pt x="1136" y="580"/>
                      <a:pt x="496" y="46"/>
                    </a:cubicBezTo>
                    <a:cubicBezTo>
                      <a:pt x="451" y="14"/>
                      <a:pt x="406" y="1"/>
                      <a:pt x="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6"/>
              <p:cNvSpPr/>
              <p:nvPr/>
            </p:nvSpPr>
            <p:spPr>
              <a:xfrm>
                <a:off x="2511150" y="1604850"/>
                <a:ext cx="190175" cy="78075"/>
              </a:xfrm>
              <a:custGeom>
                <a:avLst/>
                <a:gdLst/>
                <a:ahLst/>
                <a:cxnLst/>
                <a:rect l="l" t="t" r="r" b="b"/>
                <a:pathLst>
                  <a:path w="7607" h="3123" extrusionOk="0">
                    <a:moveTo>
                      <a:pt x="3565" y="1"/>
                    </a:moveTo>
                    <a:cubicBezTo>
                      <a:pt x="3208" y="1"/>
                      <a:pt x="2850" y="62"/>
                      <a:pt x="2503" y="197"/>
                    </a:cubicBezTo>
                    <a:cubicBezTo>
                      <a:pt x="1944" y="374"/>
                      <a:pt x="1360" y="624"/>
                      <a:pt x="751" y="624"/>
                    </a:cubicBezTo>
                    <a:cubicBezTo>
                      <a:pt x="625" y="624"/>
                      <a:pt x="497" y="613"/>
                      <a:pt x="368" y="589"/>
                    </a:cubicBezTo>
                    <a:cubicBezTo>
                      <a:pt x="345" y="583"/>
                      <a:pt x="323" y="580"/>
                      <a:pt x="302" y="580"/>
                    </a:cubicBezTo>
                    <a:cubicBezTo>
                      <a:pt x="69" y="580"/>
                      <a:pt x="1" y="915"/>
                      <a:pt x="262" y="980"/>
                    </a:cubicBezTo>
                    <a:cubicBezTo>
                      <a:pt x="442" y="1029"/>
                      <a:pt x="620" y="1050"/>
                      <a:pt x="796" y="1050"/>
                    </a:cubicBezTo>
                    <a:cubicBezTo>
                      <a:pt x="1775" y="1050"/>
                      <a:pt x="2697" y="410"/>
                      <a:pt x="3703" y="410"/>
                    </a:cubicBezTo>
                    <a:cubicBezTo>
                      <a:pt x="3835" y="410"/>
                      <a:pt x="3969" y="421"/>
                      <a:pt x="4104" y="446"/>
                    </a:cubicBezTo>
                    <a:cubicBezTo>
                      <a:pt x="5492" y="731"/>
                      <a:pt x="6524" y="1976"/>
                      <a:pt x="7342" y="3079"/>
                    </a:cubicBezTo>
                    <a:cubicBezTo>
                      <a:pt x="7363" y="3110"/>
                      <a:pt x="7394" y="3123"/>
                      <a:pt x="7427" y="3123"/>
                    </a:cubicBezTo>
                    <a:cubicBezTo>
                      <a:pt x="7512" y="3123"/>
                      <a:pt x="7607" y="3039"/>
                      <a:pt x="7556" y="2937"/>
                    </a:cubicBezTo>
                    <a:cubicBezTo>
                      <a:pt x="6737" y="1763"/>
                      <a:pt x="5919" y="553"/>
                      <a:pt x="4460" y="126"/>
                    </a:cubicBezTo>
                    <a:cubicBezTo>
                      <a:pt x="4167" y="45"/>
                      <a:pt x="3866" y="1"/>
                      <a:pt x="3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6"/>
              <p:cNvSpPr/>
              <p:nvPr/>
            </p:nvSpPr>
            <p:spPr>
              <a:xfrm>
                <a:off x="2072860" y="2291715"/>
                <a:ext cx="87577" cy="98489"/>
              </a:xfrm>
              <a:custGeom>
                <a:avLst/>
                <a:gdLst/>
                <a:ahLst/>
                <a:cxnLst/>
                <a:rect l="l" t="t" r="r" b="b"/>
                <a:pathLst>
                  <a:path w="4021" h="4522" extrusionOk="0">
                    <a:moveTo>
                      <a:pt x="2918" y="0"/>
                    </a:moveTo>
                    <a:cubicBezTo>
                      <a:pt x="2871" y="0"/>
                      <a:pt x="2823" y="5"/>
                      <a:pt x="2775" y="14"/>
                    </a:cubicBezTo>
                    <a:lnTo>
                      <a:pt x="712" y="14"/>
                    </a:lnTo>
                    <a:cubicBezTo>
                      <a:pt x="498" y="14"/>
                      <a:pt x="214" y="14"/>
                      <a:pt x="107" y="228"/>
                    </a:cubicBezTo>
                    <a:cubicBezTo>
                      <a:pt x="0" y="406"/>
                      <a:pt x="178" y="762"/>
                      <a:pt x="356" y="975"/>
                    </a:cubicBezTo>
                    <a:cubicBezTo>
                      <a:pt x="712" y="1331"/>
                      <a:pt x="996" y="1758"/>
                      <a:pt x="1210" y="2185"/>
                    </a:cubicBezTo>
                    <a:cubicBezTo>
                      <a:pt x="1281" y="2292"/>
                      <a:pt x="1317" y="2398"/>
                      <a:pt x="1317" y="2505"/>
                    </a:cubicBezTo>
                    <a:cubicBezTo>
                      <a:pt x="1281" y="2612"/>
                      <a:pt x="1210" y="2719"/>
                      <a:pt x="1139" y="2790"/>
                    </a:cubicBezTo>
                    <a:cubicBezTo>
                      <a:pt x="925" y="3074"/>
                      <a:pt x="676" y="3395"/>
                      <a:pt x="463" y="3679"/>
                    </a:cubicBezTo>
                    <a:cubicBezTo>
                      <a:pt x="391" y="3750"/>
                      <a:pt x="356" y="3822"/>
                      <a:pt x="320" y="3893"/>
                    </a:cubicBezTo>
                    <a:cubicBezTo>
                      <a:pt x="320" y="4106"/>
                      <a:pt x="534" y="4249"/>
                      <a:pt x="747" y="4320"/>
                    </a:cubicBezTo>
                    <a:cubicBezTo>
                      <a:pt x="854" y="4355"/>
                      <a:pt x="996" y="4355"/>
                      <a:pt x="1139" y="4391"/>
                    </a:cubicBezTo>
                    <a:cubicBezTo>
                      <a:pt x="1483" y="4466"/>
                      <a:pt x="1921" y="4522"/>
                      <a:pt x="2346" y="4522"/>
                    </a:cubicBezTo>
                    <a:cubicBezTo>
                      <a:pt x="2931" y="4522"/>
                      <a:pt x="3489" y="4415"/>
                      <a:pt x="3736" y="4106"/>
                    </a:cubicBezTo>
                    <a:cubicBezTo>
                      <a:pt x="3878" y="3893"/>
                      <a:pt x="3950" y="3608"/>
                      <a:pt x="3950" y="3359"/>
                    </a:cubicBezTo>
                    <a:cubicBezTo>
                      <a:pt x="4021" y="2647"/>
                      <a:pt x="4021" y="1936"/>
                      <a:pt x="3950" y="1260"/>
                    </a:cubicBezTo>
                    <a:cubicBezTo>
                      <a:pt x="3878" y="797"/>
                      <a:pt x="3736" y="263"/>
                      <a:pt x="3309" y="86"/>
                    </a:cubicBezTo>
                    <a:cubicBezTo>
                      <a:pt x="3179" y="33"/>
                      <a:pt x="30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6"/>
              <p:cNvSpPr/>
              <p:nvPr/>
            </p:nvSpPr>
            <p:spPr>
              <a:xfrm>
                <a:off x="2699021" y="2296637"/>
                <a:ext cx="82938" cy="102344"/>
              </a:xfrm>
              <a:custGeom>
                <a:avLst/>
                <a:gdLst/>
                <a:ahLst/>
                <a:cxnLst/>
                <a:rect l="l" t="t" r="r" b="b"/>
                <a:pathLst>
                  <a:path w="3808" h="4699" extrusionOk="0">
                    <a:moveTo>
                      <a:pt x="1257" y="0"/>
                    </a:moveTo>
                    <a:cubicBezTo>
                      <a:pt x="1004" y="0"/>
                      <a:pt x="751" y="40"/>
                      <a:pt x="499" y="109"/>
                    </a:cubicBezTo>
                    <a:cubicBezTo>
                      <a:pt x="321" y="144"/>
                      <a:pt x="178" y="287"/>
                      <a:pt x="72" y="464"/>
                    </a:cubicBezTo>
                    <a:cubicBezTo>
                      <a:pt x="72" y="571"/>
                      <a:pt x="36" y="642"/>
                      <a:pt x="72" y="749"/>
                    </a:cubicBezTo>
                    <a:cubicBezTo>
                      <a:pt x="72" y="1852"/>
                      <a:pt x="0" y="2920"/>
                      <a:pt x="0" y="3987"/>
                    </a:cubicBezTo>
                    <a:cubicBezTo>
                      <a:pt x="0" y="4165"/>
                      <a:pt x="36" y="4343"/>
                      <a:pt x="143" y="4485"/>
                    </a:cubicBezTo>
                    <a:cubicBezTo>
                      <a:pt x="285" y="4592"/>
                      <a:pt x="499" y="4663"/>
                      <a:pt x="676" y="4663"/>
                    </a:cubicBezTo>
                    <a:cubicBezTo>
                      <a:pt x="1246" y="4699"/>
                      <a:pt x="1815" y="4699"/>
                      <a:pt x="2384" y="4699"/>
                    </a:cubicBezTo>
                    <a:cubicBezTo>
                      <a:pt x="3772" y="4699"/>
                      <a:pt x="3025" y="3809"/>
                      <a:pt x="2384" y="3097"/>
                    </a:cubicBezTo>
                    <a:cubicBezTo>
                      <a:pt x="2278" y="2991"/>
                      <a:pt x="2171" y="2848"/>
                      <a:pt x="2100" y="2706"/>
                    </a:cubicBezTo>
                    <a:cubicBezTo>
                      <a:pt x="2100" y="2635"/>
                      <a:pt x="2100" y="2564"/>
                      <a:pt x="2100" y="2528"/>
                    </a:cubicBezTo>
                    <a:cubicBezTo>
                      <a:pt x="2171" y="2315"/>
                      <a:pt x="2313" y="2101"/>
                      <a:pt x="2455" y="1959"/>
                    </a:cubicBezTo>
                    <a:lnTo>
                      <a:pt x="3808" y="607"/>
                    </a:lnTo>
                    <a:cubicBezTo>
                      <a:pt x="3665" y="322"/>
                      <a:pt x="3274" y="251"/>
                      <a:pt x="2954" y="215"/>
                    </a:cubicBezTo>
                    <a:lnTo>
                      <a:pt x="1673" y="37"/>
                    </a:lnTo>
                    <a:cubicBezTo>
                      <a:pt x="1534" y="12"/>
                      <a:pt x="1395" y="0"/>
                      <a:pt x="1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6"/>
              <p:cNvSpPr/>
              <p:nvPr/>
            </p:nvSpPr>
            <p:spPr>
              <a:xfrm>
                <a:off x="1445625" y="1228575"/>
                <a:ext cx="1873975" cy="788625"/>
              </a:xfrm>
              <a:custGeom>
                <a:avLst/>
                <a:gdLst/>
                <a:ahLst/>
                <a:cxnLst/>
                <a:rect l="l" t="t" r="r" b="b"/>
                <a:pathLst>
                  <a:path w="74959" h="31545" extrusionOk="0">
                    <a:moveTo>
                      <a:pt x="37548" y="1"/>
                    </a:moveTo>
                    <a:cubicBezTo>
                      <a:pt x="34582" y="1"/>
                      <a:pt x="31611" y="314"/>
                      <a:pt x="28686" y="945"/>
                    </a:cubicBezTo>
                    <a:cubicBezTo>
                      <a:pt x="22175" y="2297"/>
                      <a:pt x="16090" y="5250"/>
                      <a:pt x="10967" y="9520"/>
                    </a:cubicBezTo>
                    <a:cubicBezTo>
                      <a:pt x="6128" y="13576"/>
                      <a:pt x="2249" y="18913"/>
                      <a:pt x="542" y="25033"/>
                    </a:cubicBezTo>
                    <a:cubicBezTo>
                      <a:pt x="328" y="25780"/>
                      <a:pt x="186" y="26599"/>
                      <a:pt x="43" y="27381"/>
                    </a:cubicBezTo>
                    <a:cubicBezTo>
                      <a:pt x="0" y="27531"/>
                      <a:pt x="126" y="27630"/>
                      <a:pt x="247" y="27630"/>
                    </a:cubicBezTo>
                    <a:cubicBezTo>
                      <a:pt x="328" y="27630"/>
                      <a:pt x="406" y="27587"/>
                      <a:pt x="435" y="27488"/>
                    </a:cubicBezTo>
                    <a:lnTo>
                      <a:pt x="470" y="27488"/>
                    </a:lnTo>
                    <a:cubicBezTo>
                      <a:pt x="1218" y="24464"/>
                      <a:pt x="2427" y="21617"/>
                      <a:pt x="4028" y="18949"/>
                    </a:cubicBezTo>
                    <a:cubicBezTo>
                      <a:pt x="5630" y="16316"/>
                      <a:pt x="7587" y="13861"/>
                      <a:pt x="9864" y="11761"/>
                    </a:cubicBezTo>
                    <a:cubicBezTo>
                      <a:pt x="14489" y="7385"/>
                      <a:pt x="20111" y="4218"/>
                      <a:pt x="26266" y="2475"/>
                    </a:cubicBezTo>
                    <a:cubicBezTo>
                      <a:pt x="29974" y="1435"/>
                      <a:pt x="33781" y="917"/>
                      <a:pt x="37593" y="917"/>
                    </a:cubicBezTo>
                    <a:cubicBezTo>
                      <a:pt x="40952" y="917"/>
                      <a:pt x="44315" y="1319"/>
                      <a:pt x="47615" y="2119"/>
                    </a:cubicBezTo>
                    <a:cubicBezTo>
                      <a:pt x="54197" y="3756"/>
                      <a:pt x="60175" y="7207"/>
                      <a:pt x="64872" y="12082"/>
                    </a:cubicBezTo>
                    <a:cubicBezTo>
                      <a:pt x="69319" y="16707"/>
                      <a:pt x="72379" y="22507"/>
                      <a:pt x="73660" y="28805"/>
                    </a:cubicBezTo>
                    <a:cubicBezTo>
                      <a:pt x="73838" y="29587"/>
                      <a:pt x="73945" y="30335"/>
                      <a:pt x="74016" y="31117"/>
                    </a:cubicBezTo>
                    <a:cubicBezTo>
                      <a:pt x="74052" y="31402"/>
                      <a:pt x="74301" y="31544"/>
                      <a:pt x="74527" y="31544"/>
                    </a:cubicBezTo>
                    <a:cubicBezTo>
                      <a:pt x="74754" y="31544"/>
                      <a:pt x="74959" y="31402"/>
                      <a:pt x="74906" y="31117"/>
                    </a:cubicBezTo>
                    <a:cubicBezTo>
                      <a:pt x="74123" y="24571"/>
                      <a:pt x="71454" y="18415"/>
                      <a:pt x="67184" y="13363"/>
                    </a:cubicBezTo>
                    <a:cubicBezTo>
                      <a:pt x="62808" y="8097"/>
                      <a:pt x="57044" y="4183"/>
                      <a:pt x="50533" y="2048"/>
                    </a:cubicBezTo>
                    <a:cubicBezTo>
                      <a:pt x="46326" y="688"/>
                      <a:pt x="41943" y="1"/>
                      <a:pt x="37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6"/>
              <p:cNvSpPr/>
              <p:nvPr/>
            </p:nvSpPr>
            <p:spPr>
              <a:xfrm>
                <a:off x="1459600" y="2474725"/>
                <a:ext cx="1837325" cy="855175"/>
              </a:xfrm>
              <a:custGeom>
                <a:avLst/>
                <a:gdLst/>
                <a:ahLst/>
                <a:cxnLst/>
                <a:rect l="l" t="t" r="r" b="b"/>
                <a:pathLst>
                  <a:path w="73493" h="34207" extrusionOk="0">
                    <a:moveTo>
                      <a:pt x="284" y="0"/>
                    </a:moveTo>
                    <a:cubicBezTo>
                      <a:pt x="137" y="0"/>
                      <a:pt x="1" y="98"/>
                      <a:pt x="18" y="307"/>
                    </a:cubicBezTo>
                    <a:cubicBezTo>
                      <a:pt x="338" y="6854"/>
                      <a:pt x="2260" y="13223"/>
                      <a:pt x="5640" y="18880"/>
                    </a:cubicBezTo>
                    <a:cubicBezTo>
                      <a:pt x="7312" y="21656"/>
                      <a:pt x="9376" y="24146"/>
                      <a:pt x="11795" y="26317"/>
                    </a:cubicBezTo>
                    <a:cubicBezTo>
                      <a:pt x="14357" y="28594"/>
                      <a:pt x="17310" y="30373"/>
                      <a:pt x="20513" y="31618"/>
                    </a:cubicBezTo>
                    <a:cubicBezTo>
                      <a:pt x="24035" y="32970"/>
                      <a:pt x="27736" y="33753"/>
                      <a:pt x="31507" y="34038"/>
                    </a:cubicBezTo>
                    <a:cubicBezTo>
                      <a:pt x="33015" y="34149"/>
                      <a:pt x="34522" y="34206"/>
                      <a:pt x="36025" y="34206"/>
                    </a:cubicBezTo>
                    <a:cubicBezTo>
                      <a:pt x="38354" y="34206"/>
                      <a:pt x="40672" y="34070"/>
                      <a:pt x="42964" y="33789"/>
                    </a:cubicBezTo>
                    <a:cubicBezTo>
                      <a:pt x="50329" y="32899"/>
                      <a:pt x="57588" y="30444"/>
                      <a:pt x="63316" y="25570"/>
                    </a:cubicBezTo>
                    <a:cubicBezTo>
                      <a:pt x="65949" y="23399"/>
                      <a:pt x="68120" y="20766"/>
                      <a:pt x="69721" y="17777"/>
                    </a:cubicBezTo>
                    <a:cubicBezTo>
                      <a:pt x="71536" y="14326"/>
                      <a:pt x="72390" y="10554"/>
                      <a:pt x="72994" y="6747"/>
                    </a:cubicBezTo>
                    <a:cubicBezTo>
                      <a:pt x="73172" y="5787"/>
                      <a:pt x="73279" y="4826"/>
                      <a:pt x="73457" y="3865"/>
                    </a:cubicBezTo>
                    <a:cubicBezTo>
                      <a:pt x="73493" y="3616"/>
                      <a:pt x="73350" y="3367"/>
                      <a:pt x="73137" y="3296"/>
                    </a:cubicBezTo>
                    <a:cubicBezTo>
                      <a:pt x="73093" y="3284"/>
                      <a:pt x="73050" y="3278"/>
                      <a:pt x="73008" y="3278"/>
                    </a:cubicBezTo>
                    <a:cubicBezTo>
                      <a:pt x="72806" y="3278"/>
                      <a:pt x="72626" y="3410"/>
                      <a:pt x="72568" y="3616"/>
                    </a:cubicBezTo>
                    <a:cubicBezTo>
                      <a:pt x="71998" y="7459"/>
                      <a:pt x="71429" y="11373"/>
                      <a:pt x="70006" y="15002"/>
                    </a:cubicBezTo>
                    <a:cubicBezTo>
                      <a:pt x="68760" y="18098"/>
                      <a:pt x="66875" y="20908"/>
                      <a:pt x="64526" y="23257"/>
                    </a:cubicBezTo>
                    <a:cubicBezTo>
                      <a:pt x="59438" y="28380"/>
                      <a:pt x="52642" y="31262"/>
                      <a:pt x="45597" y="32472"/>
                    </a:cubicBezTo>
                    <a:cubicBezTo>
                      <a:pt x="42522" y="33004"/>
                      <a:pt x="39374" y="33291"/>
                      <a:pt x="36233" y="33291"/>
                    </a:cubicBezTo>
                    <a:cubicBezTo>
                      <a:pt x="35594" y="33291"/>
                      <a:pt x="34956" y="33279"/>
                      <a:pt x="34318" y="33255"/>
                    </a:cubicBezTo>
                    <a:cubicBezTo>
                      <a:pt x="30653" y="33219"/>
                      <a:pt x="27024" y="32650"/>
                      <a:pt x="23466" y="31654"/>
                    </a:cubicBezTo>
                    <a:cubicBezTo>
                      <a:pt x="20086" y="30693"/>
                      <a:pt x="16919" y="29128"/>
                      <a:pt x="14108" y="27028"/>
                    </a:cubicBezTo>
                    <a:cubicBezTo>
                      <a:pt x="11617" y="25143"/>
                      <a:pt x="9447" y="22865"/>
                      <a:pt x="7704" y="20304"/>
                    </a:cubicBezTo>
                    <a:cubicBezTo>
                      <a:pt x="4039" y="15109"/>
                      <a:pt x="1904" y="8918"/>
                      <a:pt x="943" y="2655"/>
                    </a:cubicBezTo>
                    <a:cubicBezTo>
                      <a:pt x="836" y="1873"/>
                      <a:pt x="730" y="1090"/>
                      <a:pt x="623" y="307"/>
                    </a:cubicBezTo>
                    <a:cubicBezTo>
                      <a:pt x="605" y="107"/>
                      <a:pt x="438"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36"/>
            <p:cNvGrpSpPr/>
            <p:nvPr/>
          </p:nvGrpSpPr>
          <p:grpSpPr>
            <a:xfrm>
              <a:off x="3258408" y="3203146"/>
              <a:ext cx="1607299" cy="305271"/>
              <a:chOff x="911850" y="2179400"/>
              <a:chExt cx="5719925" cy="1086375"/>
            </a:xfrm>
          </p:grpSpPr>
          <p:sp>
            <p:nvSpPr>
              <p:cNvPr id="1147" name="Google Shape;1147;p36"/>
              <p:cNvSpPr/>
              <p:nvPr/>
            </p:nvSpPr>
            <p:spPr>
              <a:xfrm>
                <a:off x="911850" y="2202825"/>
                <a:ext cx="802100" cy="1062950"/>
              </a:xfrm>
              <a:custGeom>
                <a:avLst/>
                <a:gdLst/>
                <a:ahLst/>
                <a:cxnLst/>
                <a:rect l="l" t="t" r="r" b="b"/>
                <a:pathLst>
                  <a:path w="32084" h="42518" extrusionOk="0">
                    <a:moveTo>
                      <a:pt x="16072" y="6784"/>
                    </a:moveTo>
                    <a:cubicBezTo>
                      <a:pt x="17417" y="11795"/>
                      <a:pt x="19067" y="16562"/>
                      <a:pt x="20839" y="21206"/>
                    </a:cubicBezTo>
                    <a:cubicBezTo>
                      <a:pt x="16989" y="22000"/>
                      <a:pt x="13384" y="22428"/>
                      <a:pt x="9961" y="22550"/>
                    </a:cubicBezTo>
                    <a:cubicBezTo>
                      <a:pt x="11672" y="17295"/>
                      <a:pt x="13689" y="12040"/>
                      <a:pt x="16072" y="6784"/>
                    </a:cubicBezTo>
                    <a:close/>
                    <a:moveTo>
                      <a:pt x="17539" y="1"/>
                    </a:moveTo>
                    <a:cubicBezTo>
                      <a:pt x="17172" y="1"/>
                      <a:pt x="16806" y="62"/>
                      <a:pt x="16439" y="245"/>
                    </a:cubicBezTo>
                    <a:cubicBezTo>
                      <a:pt x="16072" y="368"/>
                      <a:pt x="15767" y="551"/>
                      <a:pt x="15522" y="734"/>
                    </a:cubicBezTo>
                    <a:cubicBezTo>
                      <a:pt x="15400" y="704"/>
                      <a:pt x="15263" y="688"/>
                      <a:pt x="15110" y="688"/>
                    </a:cubicBezTo>
                    <a:cubicBezTo>
                      <a:pt x="14957" y="688"/>
                      <a:pt x="14789" y="704"/>
                      <a:pt x="14606" y="734"/>
                    </a:cubicBezTo>
                    <a:cubicBezTo>
                      <a:pt x="14300" y="795"/>
                      <a:pt x="13995" y="1040"/>
                      <a:pt x="13750" y="1468"/>
                    </a:cubicBezTo>
                    <a:cubicBezTo>
                      <a:pt x="12222" y="4034"/>
                      <a:pt x="10756" y="6906"/>
                      <a:pt x="9289" y="10145"/>
                    </a:cubicBezTo>
                    <a:cubicBezTo>
                      <a:pt x="7823" y="13323"/>
                      <a:pt x="6539" y="16562"/>
                      <a:pt x="5317" y="19984"/>
                    </a:cubicBezTo>
                    <a:cubicBezTo>
                      <a:pt x="4095" y="23345"/>
                      <a:pt x="2995" y="26767"/>
                      <a:pt x="2078" y="30189"/>
                    </a:cubicBezTo>
                    <a:cubicBezTo>
                      <a:pt x="1162" y="33489"/>
                      <a:pt x="489" y="36728"/>
                      <a:pt x="123" y="39783"/>
                    </a:cubicBezTo>
                    <a:cubicBezTo>
                      <a:pt x="0" y="40639"/>
                      <a:pt x="184" y="41372"/>
                      <a:pt x="734" y="41922"/>
                    </a:cubicBezTo>
                    <a:cubicBezTo>
                      <a:pt x="1080" y="42312"/>
                      <a:pt x="1549" y="42517"/>
                      <a:pt x="2140" y="42517"/>
                    </a:cubicBezTo>
                    <a:cubicBezTo>
                      <a:pt x="2384" y="42517"/>
                      <a:pt x="2648" y="42482"/>
                      <a:pt x="2934" y="42411"/>
                    </a:cubicBezTo>
                    <a:cubicBezTo>
                      <a:pt x="3362" y="42289"/>
                      <a:pt x="3789" y="41922"/>
                      <a:pt x="4217" y="41250"/>
                    </a:cubicBezTo>
                    <a:cubicBezTo>
                      <a:pt x="4645" y="40517"/>
                      <a:pt x="4950" y="39722"/>
                      <a:pt x="5195" y="38867"/>
                    </a:cubicBezTo>
                    <a:cubicBezTo>
                      <a:pt x="5684" y="36972"/>
                      <a:pt x="6173" y="35139"/>
                      <a:pt x="6661" y="33306"/>
                    </a:cubicBezTo>
                    <a:cubicBezTo>
                      <a:pt x="7211" y="31411"/>
                      <a:pt x="7761" y="29517"/>
                      <a:pt x="8373" y="27561"/>
                    </a:cubicBezTo>
                    <a:cubicBezTo>
                      <a:pt x="10817" y="27439"/>
                      <a:pt x="13261" y="27256"/>
                      <a:pt x="15767" y="26950"/>
                    </a:cubicBezTo>
                    <a:cubicBezTo>
                      <a:pt x="18272" y="26645"/>
                      <a:pt x="20656" y="26278"/>
                      <a:pt x="22794" y="25912"/>
                    </a:cubicBezTo>
                    <a:cubicBezTo>
                      <a:pt x="23467" y="27623"/>
                      <a:pt x="24261" y="29334"/>
                      <a:pt x="24994" y="31106"/>
                    </a:cubicBezTo>
                    <a:cubicBezTo>
                      <a:pt x="25789" y="32756"/>
                      <a:pt x="26644" y="34467"/>
                      <a:pt x="27500" y="36117"/>
                    </a:cubicBezTo>
                    <a:cubicBezTo>
                      <a:pt x="27683" y="36422"/>
                      <a:pt x="27867" y="36789"/>
                      <a:pt x="28111" y="37217"/>
                    </a:cubicBezTo>
                    <a:cubicBezTo>
                      <a:pt x="28417" y="37522"/>
                      <a:pt x="28783" y="37889"/>
                      <a:pt x="29150" y="38256"/>
                    </a:cubicBezTo>
                    <a:cubicBezTo>
                      <a:pt x="29455" y="38561"/>
                      <a:pt x="29822" y="38806"/>
                      <a:pt x="30189" y="39050"/>
                    </a:cubicBezTo>
                    <a:cubicBezTo>
                      <a:pt x="30424" y="39151"/>
                      <a:pt x="30641" y="39196"/>
                      <a:pt x="30850" y="39196"/>
                    </a:cubicBezTo>
                    <a:cubicBezTo>
                      <a:pt x="31020" y="39196"/>
                      <a:pt x="31185" y="39166"/>
                      <a:pt x="31350" y="39111"/>
                    </a:cubicBezTo>
                    <a:cubicBezTo>
                      <a:pt x="31655" y="38928"/>
                      <a:pt x="31839" y="38622"/>
                      <a:pt x="31961" y="38195"/>
                    </a:cubicBezTo>
                    <a:cubicBezTo>
                      <a:pt x="32022" y="37706"/>
                      <a:pt x="32083" y="37217"/>
                      <a:pt x="32022" y="36728"/>
                    </a:cubicBezTo>
                    <a:cubicBezTo>
                      <a:pt x="32022" y="36178"/>
                      <a:pt x="31961" y="35628"/>
                      <a:pt x="31900" y="35139"/>
                    </a:cubicBezTo>
                    <a:cubicBezTo>
                      <a:pt x="31778" y="34589"/>
                      <a:pt x="31717" y="34161"/>
                      <a:pt x="31655" y="33917"/>
                    </a:cubicBezTo>
                    <a:cubicBezTo>
                      <a:pt x="30922" y="32450"/>
                      <a:pt x="30250" y="30923"/>
                      <a:pt x="29578" y="29395"/>
                    </a:cubicBezTo>
                    <a:cubicBezTo>
                      <a:pt x="28905" y="27806"/>
                      <a:pt x="28233" y="26217"/>
                      <a:pt x="27622" y="24567"/>
                    </a:cubicBezTo>
                    <a:cubicBezTo>
                      <a:pt x="28661" y="24017"/>
                      <a:pt x="29394" y="23467"/>
                      <a:pt x="29822" y="22917"/>
                    </a:cubicBezTo>
                    <a:cubicBezTo>
                      <a:pt x="30189" y="22367"/>
                      <a:pt x="30250" y="21695"/>
                      <a:pt x="29944" y="20901"/>
                    </a:cubicBezTo>
                    <a:cubicBezTo>
                      <a:pt x="29700" y="20289"/>
                      <a:pt x="29211" y="19923"/>
                      <a:pt x="28478" y="19862"/>
                    </a:cubicBezTo>
                    <a:cubicBezTo>
                      <a:pt x="28084" y="19790"/>
                      <a:pt x="27690" y="19760"/>
                      <a:pt x="27321" y="19760"/>
                    </a:cubicBezTo>
                    <a:cubicBezTo>
                      <a:pt x="27060" y="19760"/>
                      <a:pt x="26811" y="19775"/>
                      <a:pt x="26583" y="19801"/>
                    </a:cubicBezTo>
                    <a:lnTo>
                      <a:pt x="26156" y="19923"/>
                    </a:lnTo>
                    <a:cubicBezTo>
                      <a:pt x="26033" y="19923"/>
                      <a:pt x="25911" y="19923"/>
                      <a:pt x="25789" y="19984"/>
                    </a:cubicBezTo>
                    <a:cubicBezTo>
                      <a:pt x="24750" y="17234"/>
                      <a:pt x="23772" y="14484"/>
                      <a:pt x="22794" y="11734"/>
                    </a:cubicBezTo>
                    <a:cubicBezTo>
                      <a:pt x="21878" y="8984"/>
                      <a:pt x="21022" y="6356"/>
                      <a:pt x="20350" y="3729"/>
                    </a:cubicBezTo>
                    <a:cubicBezTo>
                      <a:pt x="19922" y="2812"/>
                      <a:pt x="19556" y="2140"/>
                      <a:pt x="19250" y="1651"/>
                    </a:cubicBezTo>
                    <a:cubicBezTo>
                      <a:pt x="19006" y="1162"/>
                      <a:pt x="18761" y="795"/>
                      <a:pt x="18578" y="490"/>
                    </a:cubicBezTo>
                    <a:cubicBezTo>
                      <a:pt x="18395" y="245"/>
                      <a:pt x="18150" y="123"/>
                      <a:pt x="17967" y="62"/>
                    </a:cubicBezTo>
                    <a:cubicBezTo>
                      <a:pt x="17845" y="1"/>
                      <a:pt x="17661" y="1"/>
                      <a:pt x="175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6"/>
              <p:cNvSpPr/>
              <p:nvPr/>
            </p:nvSpPr>
            <p:spPr>
              <a:xfrm>
                <a:off x="1842250" y="2337275"/>
                <a:ext cx="728750" cy="815850"/>
              </a:xfrm>
              <a:custGeom>
                <a:avLst/>
                <a:gdLst/>
                <a:ahLst/>
                <a:cxnLst/>
                <a:rect l="l" t="t" r="r" b="b"/>
                <a:pathLst>
                  <a:path w="29150" h="32634" extrusionOk="0">
                    <a:moveTo>
                      <a:pt x="27011" y="1"/>
                    </a:moveTo>
                    <a:cubicBezTo>
                      <a:pt x="26461" y="1"/>
                      <a:pt x="25850" y="184"/>
                      <a:pt x="25178" y="734"/>
                    </a:cubicBezTo>
                    <a:cubicBezTo>
                      <a:pt x="24567" y="1162"/>
                      <a:pt x="24261" y="1651"/>
                      <a:pt x="24261" y="2139"/>
                    </a:cubicBezTo>
                    <a:cubicBezTo>
                      <a:pt x="23894" y="6295"/>
                      <a:pt x="23467" y="10267"/>
                      <a:pt x="23039" y="13995"/>
                    </a:cubicBezTo>
                    <a:cubicBezTo>
                      <a:pt x="22733" y="17784"/>
                      <a:pt x="22244" y="21206"/>
                      <a:pt x="21633" y="24261"/>
                    </a:cubicBezTo>
                    <a:cubicBezTo>
                      <a:pt x="20656" y="22978"/>
                      <a:pt x="19617" y="21572"/>
                      <a:pt x="18456" y="20045"/>
                    </a:cubicBezTo>
                    <a:cubicBezTo>
                      <a:pt x="17417" y="18456"/>
                      <a:pt x="16195" y="16867"/>
                      <a:pt x="14911" y="15339"/>
                    </a:cubicBezTo>
                    <a:cubicBezTo>
                      <a:pt x="13628" y="13750"/>
                      <a:pt x="12222" y="12161"/>
                      <a:pt x="10634" y="10634"/>
                    </a:cubicBezTo>
                    <a:cubicBezTo>
                      <a:pt x="9106" y="9106"/>
                      <a:pt x="7395" y="7700"/>
                      <a:pt x="5561" y="6356"/>
                    </a:cubicBezTo>
                    <a:cubicBezTo>
                      <a:pt x="5500" y="5684"/>
                      <a:pt x="5317" y="5073"/>
                      <a:pt x="4950" y="4584"/>
                    </a:cubicBezTo>
                    <a:cubicBezTo>
                      <a:pt x="4645" y="4095"/>
                      <a:pt x="3973" y="3789"/>
                      <a:pt x="2995" y="3728"/>
                    </a:cubicBezTo>
                    <a:cubicBezTo>
                      <a:pt x="2946" y="3722"/>
                      <a:pt x="2897" y="3719"/>
                      <a:pt x="2848" y="3719"/>
                    </a:cubicBezTo>
                    <a:cubicBezTo>
                      <a:pt x="2408" y="3719"/>
                      <a:pt x="1968" y="3967"/>
                      <a:pt x="1528" y="4462"/>
                    </a:cubicBezTo>
                    <a:cubicBezTo>
                      <a:pt x="1039" y="5012"/>
                      <a:pt x="795" y="5928"/>
                      <a:pt x="673" y="7150"/>
                    </a:cubicBezTo>
                    <a:cubicBezTo>
                      <a:pt x="612" y="8250"/>
                      <a:pt x="489" y="9778"/>
                      <a:pt x="367" y="11734"/>
                    </a:cubicBezTo>
                    <a:cubicBezTo>
                      <a:pt x="306" y="13628"/>
                      <a:pt x="184" y="15645"/>
                      <a:pt x="62" y="17784"/>
                    </a:cubicBezTo>
                    <a:cubicBezTo>
                      <a:pt x="0" y="19861"/>
                      <a:pt x="0" y="21878"/>
                      <a:pt x="0" y="23772"/>
                    </a:cubicBezTo>
                    <a:cubicBezTo>
                      <a:pt x="0" y="25667"/>
                      <a:pt x="62" y="27133"/>
                      <a:pt x="245" y="28111"/>
                    </a:cubicBezTo>
                    <a:cubicBezTo>
                      <a:pt x="306" y="29150"/>
                      <a:pt x="673" y="30189"/>
                      <a:pt x="1284" y="31167"/>
                    </a:cubicBezTo>
                    <a:cubicBezTo>
                      <a:pt x="1895" y="32144"/>
                      <a:pt x="2689" y="32633"/>
                      <a:pt x="3667" y="32633"/>
                    </a:cubicBezTo>
                    <a:cubicBezTo>
                      <a:pt x="4461" y="32633"/>
                      <a:pt x="4889" y="32450"/>
                      <a:pt x="4889" y="31961"/>
                    </a:cubicBezTo>
                    <a:cubicBezTo>
                      <a:pt x="4767" y="28661"/>
                      <a:pt x="4767" y="25361"/>
                      <a:pt x="4889" y="22122"/>
                    </a:cubicBezTo>
                    <a:cubicBezTo>
                      <a:pt x="5011" y="18822"/>
                      <a:pt x="5134" y="15461"/>
                      <a:pt x="5256" y="12100"/>
                    </a:cubicBezTo>
                    <a:cubicBezTo>
                      <a:pt x="6661" y="13323"/>
                      <a:pt x="7945" y="14667"/>
                      <a:pt x="9167" y="16072"/>
                    </a:cubicBezTo>
                    <a:cubicBezTo>
                      <a:pt x="10450" y="17478"/>
                      <a:pt x="11611" y="18945"/>
                      <a:pt x="12772" y="20411"/>
                    </a:cubicBezTo>
                    <a:cubicBezTo>
                      <a:pt x="13933" y="21878"/>
                      <a:pt x="14972" y="23283"/>
                      <a:pt x="15950" y="24689"/>
                    </a:cubicBezTo>
                    <a:cubicBezTo>
                      <a:pt x="16989" y="26095"/>
                      <a:pt x="17906" y="27378"/>
                      <a:pt x="18761" y="28539"/>
                    </a:cubicBezTo>
                    <a:cubicBezTo>
                      <a:pt x="19433" y="29394"/>
                      <a:pt x="20289" y="30067"/>
                      <a:pt x="21206" y="30494"/>
                    </a:cubicBezTo>
                    <a:cubicBezTo>
                      <a:pt x="22037" y="30886"/>
                      <a:pt x="22711" y="31081"/>
                      <a:pt x="23230" y="31081"/>
                    </a:cubicBezTo>
                    <a:cubicBezTo>
                      <a:pt x="23359" y="31081"/>
                      <a:pt x="23479" y="31069"/>
                      <a:pt x="23589" y="31044"/>
                    </a:cubicBezTo>
                    <a:cubicBezTo>
                      <a:pt x="24261" y="30922"/>
                      <a:pt x="24750" y="30617"/>
                      <a:pt x="25117" y="30189"/>
                    </a:cubicBezTo>
                    <a:cubicBezTo>
                      <a:pt x="25483" y="29822"/>
                      <a:pt x="25789" y="29089"/>
                      <a:pt x="25972" y="28111"/>
                    </a:cubicBezTo>
                    <a:cubicBezTo>
                      <a:pt x="26767" y="24200"/>
                      <a:pt x="27439" y="19922"/>
                      <a:pt x="27867" y="15461"/>
                    </a:cubicBezTo>
                    <a:cubicBezTo>
                      <a:pt x="28417" y="10939"/>
                      <a:pt x="28844" y="6478"/>
                      <a:pt x="29150" y="2139"/>
                    </a:cubicBezTo>
                    <a:cubicBezTo>
                      <a:pt x="29150" y="856"/>
                      <a:pt x="28478" y="123"/>
                      <a:pt x="2701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6"/>
              <p:cNvSpPr/>
              <p:nvPr/>
            </p:nvSpPr>
            <p:spPr>
              <a:xfrm>
                <a:off x="2757375" y="2286850"/>
                <a:ext cx="183350" cy="809750"/>
              </a:xfrm>
              <a:custGeom>
                <a:avLst/>
                <a:gdLst/>
                <a:ahLst/>
                <a:cxnLst/>
                <a:rect l="l" t="t" r="r" b="b"/>
                <a:pathLst>
                  <a:path w="7334" h="32390" extrusionOk="0">
                    <a:moveTo>
                      <a:pt x="2628" y="1"/>
                    </a:moveTo>
                    <a:cubicBezTo>
                      <a:pt x="2078" y="1"/>
                      <a:pt x="1650" y="184"/>
                      <a:pt x="1345" y="612"/>
                    </a:cubicBezTo>
                    <a:cubicBezTo>
                      <a:pt x="1039" y="979"/>
                      <a:pt x="795" y="1407"/>
                      <a:pt x="611" y="1957"/>
                    </a:cubicBezTo>
                    <a:cubicBezTo>
                      <a:pt x="367" y="2506"/>
                      <a:pt x="245" y="2995"/>
                      <a:pt x="122" y="3545"/>
                    </a:cubicBezTo>
                    <a:cubicBezTo>
                      <a:pt x="61" y="4156"/>
                      <a:pt x="61" y="4584"/>
                      <a:pt x="61" y="4951"/>
                    </a:cubicBezTo>
                    <a:cubicBezTo>
                      <a:pt x="0" y="7029"/>
                      <a:pt x="0" y="9229"/>
                      <a:pt x="61" y="11429"/>
                    </a:cubicBezTo>
                    <a:cubicBezTo>
                      <a:pt x="184" y="13690"/>
                      <a:pt x="306" y="15890"/>
                      <a:pt x="489" y="18089"/>
                    </a:cubicBezTo>
                    <a:cubicBezTo>
                      <a:pt x="734" y="20228"/>
                      <a:pt x="978" y="22306"/>
                      <a:pt x="1284" y="24262"/>
                    </a:cubicBezTo>
                    <a:cubicBezTo>
                      <a:pt x="1650" y="26278"/>
                      <a:pt x="2017" y="28050"/>
                      <a:pt x="2445" y="29578"/>
                    </a:cubicBezTo>
                    <a:cubicBezTo>
                      <a:pt x="3178" y="30739"/>
                      <a:pt x="4156" y="31656"/>
                      <a:pt x="5256" y="32389"/>
                    </a:cubicBezTo>
                    <a:cubicBezTo>
                      <a:pt x="5745" y="32389"/>
                      <a:pt x="6111" y="32267"/>
                      <a:pt x="6417" y="32023"/>
                    </a:cubicBezTo>
                    <a:cubicBezTo>
                      <a:pt x="6722" y="31717"/>
                      <a:pt x="6906" y="31350"/>
                      <a:pt x="7089" y="30984"/>
                    </a:cubicBezTo>
                    <a:cubicBezTo>
                      <a:pt x="7211" y="30617"/>
                      <a:pt x="7333" y="30189"/>
                      <a:pt x="7333" y="29884"/>
                    </a:cubicBezTo>
                    <a:cubicBezTo>
                      <a:pt x="7333" y="29456"/>
                      <a:pt x="7272" y="29150"/>
                      <a:pt x="7211" y="28967"/>
                    </a:cubicBezTo>
                    <a:cubicBezTo>
                      <a:pt x="6845" y="27134"/>
                      <a:pt x="6417" y="25178"/>
                      <a:pt x="6111" y="22978"/>
                    </a:cubicBezTo>
                    <a:cubicBezTo>
                      <a:pt x="5806" y="20717"/>
                      <a:pt x="5500" y="18456"/>
                      <a:pt x="5317" y="16134"/>
                    </a:cubicBezTo>
                    <a:cubicBezTo>
                      <a:pt x="5134" y="13751"/>
                      <a:pt x="4950" y="11429"/>
                      <a:pt x="4889" y="9167"/>
                    </a:cubicBezTo>
                    <a:cubicBezTo>
                      <a:pt x="4828" y="6784"/>
                      <a:pt x="4828" y="4645"/>
                      <a:pt x="4889" y="2568"/>
                    </a:cubicBezTo>
                    <a:cubicBezTo>
                      <a:pt x="4889" y="1651"/>
                      <a:pt x="4645" y="979"/>
                      <a:pt x="4278" y="612"/>
                    </a:cubicBezTo>
                    <a:cubicBezTo>
                      <a:pt x="3850" y="184"/>
                      <a:pt x="3300" y="1"/>
                      <a:pt x="26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6"/>
              <p:cNvSpPr/>
              <p:nvPr/>
            </p:nvSpPr>
            <p:spPr>
              <a:xfrm>
                <a:off x="3133200" y="2311350"/>
                <a:ext cx="1000700" cy="931900"/>
              </a:xfrm>
              <a:custGeom>
                <a:avLst/>
                <a:gdLst/>
                <a:ahLst/>
                <a:cxnLst/>
                <a:rect l="l" t="t" r="r" b="b"/>
                <a:pathLst>
                  <a:path w="40028" h="37276" extrusionOk="0">
                    <a:moveTo>
                      <a:pt x="33184" y="0"/>
                    </a:moveTo>
                    <a:cubicBezTo>
                      <a:pt x="33059" y="0"/>
                      <a:pt x="32936" y="20"/>
                      <a:pt x="32816" y="60"/>
                    </a:cubicBezTo>
                    <a:cubicBezTo>
                      <a:pt x="32266" y="304"/>
                      <a:pt x="31777" y="671"/>
                      <a:pt x="31289" y="1282"/>
                    </a:cubicBezTo>
                    <a:cubicBezTo>
                      <a:pt x="30861" y="1832"/>
                      <a:pt x="30555" y="2443"/>
                      <a:pt x="30494" y="2993"/>
                    </a:cubicBezTo>
                    <a:cubicBezTo>
                      <a:pt x="28172" y="6171"/>
                      <a:pt x="26094" y="9471"/>
                      <a:pt x="24261" y="12893"/>
                    </a:cubicBezTo>
                    <a:cubicBezTo>
                      <a:pt x="22428" y="16254"/>
                      <a:pt x="20655" y="19554"/>
                      <a:pt x="18883" y="22793"/>
                    </a:cubicBezTo>
                    <a:cubicBezTo>
                      <a:pt x="16744" y="20043"/>
                      <a:pt x="14483" y="17293"/>
                      <a:pt x="12222" y="14665"/>
                    </a:cubicBezTo>
                    <a:cubicBezTo>
                      <a:pt x="9961" y="11976"/>
                      <a:pt x="7578" y="9349"/>
                      <a:pt x="5011" y="6782"/>
                    </a:cubicBezTo>
                    <a:cubicBezTo>
                      <a:pt x="4950" y="5743"/>
                      <a:pt x="4645" y="4888"/>
                      <a:pt x="4095" y="4338"/>
                    </a:cubicBezTo>
                    <a:cubicBezTo>
                      <a:pt x="3545" y="3726"/>
                      <a:pt x="2872" y="3421"/>
                      <a:pt x="2078" y="3421"/>
                    </a:cubicBezTo>
                    <a:cubicBezTo>
                      <a:pt x="734" y="3421"/>
                      <a:pt x="61" y="4460"/>
                      <a:pt x="61" y="6476"/>
                    </a:cubicBezTo>
                    <a:cubicBezTo>
                      <a:pt x="0" y="8310"/>
                      <a:pt x="0" y="10387"/>
                      <a:pt x="0" y="12587"/>
                    </a:cubicBezTo>
                    <a:cubicBezTo>
                      <a:pt x="0" y="14848"/>
                      <a:pt x="0" y="17109"/>
                      <a:pt x="61" y="19432"/>
                    </a:cubicBezTo>
                    <a:cubicBezTo>
                      <a:pt x="184" y="21693"/>
                      <a:pt x="306" y="23954"/>
                      <a:pt x="550" y="26215"/>
                    </a:cubicBezTo>
                    <a:cubicBezTo>
                      <a:pt x="734" y="28415"/>
                      <a:pt x="1039" y="30493"/>
                      <a:pt x="1528" y="32326"/>
                    </a:cubicBezTo>
                    <a:cubicBezTo>
                      <a:pt x="1650" y="32998"/>
                      <a:pt x="2078" y="33609"/>
                      <a:pt x="2811" y="34159"/>
                    </a:cubicBezTo>
                    <a:cubicBezTo>
                      <a:pt x="3307" y="34531"/>
                      <a:pt x="3774" y="34707"/>
                      <a:pt x="4251" y="34707"/>
                    </a:cubicBezTo>
                    <a:cubicBezTo>
                      <a:pt x="4481" y="34707"/>
                      <a:pt x="4712" y="34666"/>
                      <a:pt x="4950" y="34587"/>
                    </a:cubicBezTo>
                    <a:cubicBezTo>
                      <a:pt x="5195" y="34526"/>
                      <a:pt x="5439" y="34220"/>
                      <a:pt x="5622" y="33854"/>
                    </a:cubicBezTo>
                    <a:cubicBezTo>
                      <a:pt x="5867" y="33365"/>
                      <a:pt x="5989" y="32876"/>
                      <a:pt x="5867" y="32326"/>
                    </a:cubicBezTo>
                    <a:cubicBezTo>
                      <a:pt x="5439" y="29209"/>
                      <a:pt x="5072" y="26032"/>
                      <a:pt x="4889" y="22793"/>
                    </a:cubicBezTo>
                    <a:cubicBezTo>
                      <a:pt x="4706" y="19432"/>
                      <a:pt x="4706" y="16071"/>
                      <a:pt x="4828" y="12710"/>
                    </a:cubicBezTo>
                    <a:lnTo>
                      <a:pt x="4828" y="12710"/>
                    </a:lnTo>
                    <a:cubicBezTo>
                      <a:pt x="6845" y="14910"/>
                      <a:pt x="8800" y="17171"/>
                      <a:pt x="10695" y="19493"/>
                    </a:cubicBezTo>
                    <a:cubicBezTo>
                      <a:pt x="12589" y="21693"/>
                      <a:pt x="14483" y="24137"/>
                      <a:pt x="16256" y="26765"/>
                    </a:cubicBezTo>
                    <a:cubicBezTo>
                      <a:pt x="17050" y="28231"/>
                      <a:pt x="18211" y="28965"/>
                      <a:pt x="19617" y="28965"/>
                    </a:cubicBezTo>
                    <a:cubicBezTo>
                      <a:pt x="20594" y="28965"/>
                      <a:pt x="21511" y="28048"/>
                      <a:pt x="22428" y="26276"/>
                    </a:cubicBezTo>
                    <a:lnTo>
                      <a:pt x="26889" y="17721"/>
                    </a:lnTo>
                    <a:cubicBezTo>
                      <a:pt x="28355" y="14848"/>
                      <a:pt x="29883" y="11976"/>
                      <a:pt x="31411" y="9104"/>
                    </a:cubicBezTo>
                    <a:cubicBezTo>
                      <a:pt x="32327" y="14482"/>
                      <a:pt x="33122" y="19187"/>
                      <a:pt x="33672" y="23159"/>
                    </a:cubicBezTo>
                    <a:cubicBezTo>
                      <a:pt x="34283" y="27070"/>
                      <a:pt x="34772" y="30493"/>
                      <a:pt x="35200" y="33487"/>
                    </a:cubicBezTo>
                    <a:cubicBezTo>
                      <a:pt x="35261" y="34281"/>
                      <a:pt x="35566" y="35137"/>
                      <a:pt x="36116" y="35992"/>
                    </a:cubicBezTo>
                    <a:cubicBezTo>
                      <a:pt x="36727" y="36848"/>
                      <a:pt x="37338" y="37276"/>
                      <a:pt x="37888" y="37276"/>
                    </a:cubicBezTo>
                    <a:cubicBezTo>
                      <a:pt x="38438" y="37276"/>
                      <a:pt x="38927" y="36970"/>
                      <a:pt x="39416" y="36359"/>
                    </a:cubicBezTo>
                    <a:cubicBezTo>
                      <a:pt x="39844" y="35687"/>
                      <a:pt x="40027" y="34892"/>
                      <a:pt x="39966" y="33915"/>
                    </a:cubicBezTo>
                    <a:cubicBezTo>
                      <a:pt x="39355" y="28781"/>
                      <a:pt x="38683" y="23648"/>
                      <a:pt x="38011" y="18515"/>
                    </a:cubicBezTo>
                    <a:cubicBezTo>
                      <a:pt x="37400" y="13321"/>
                      <a:pt x="36666" y="8187"/>
                      <a:pt x="35811" y="3054"/>
                    </a:cubicBezTo>
                    <a:cubicBezTo>
                      <a:pt x="35627" y="2199"/>
                      <a:pt x="35200" y="1404"/>
                      <a:pt x="34589" y="732"/>
                    </a:cubicBezTo>
                    <a:cubicBezTo>
                      <a:pt x="34110" y="254"/>
                      <a:pt x="33632" y="0"/>
                      <a:pt x="3318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6"/>
              <p:cNvSpPr/>
              <p:nvPr/>
            </p:nvSpPr>
            <p:spPr>
              <a:xfrm>
                <a:off x="4239275" y="2202825"/>
                <a:ext cx="802100" cy="1062950"/>
              </a:xfrm>
              <a:custGeom>
                <a:avLst/>
                <a:gdLst/>
                <a:ahLst/>
                <a:cxnLst/>
                <a:rect l="l" t="t" r="r" b="b"/>
                <a:pathLst>
                  <a:path w="32084" h="42518" extrusionOk="0">
                    <a:moveTo>
                      <a:pt x="16012" y="6784"/>
                    </a:moveTo>
                    <a:cubicBezTo>
                      <a:pt x="17417" y="11795"/>
                      <a:pt x="19006" y="16562"/>
                      <a:pt x="20839" y="21206"/>
                    </a:cubicBezTo>
                    <a:cubicBezTo>
                      <a:pt x="16989" y="22000"/>
                      <a:pt x="13323" y="22428"/>
                      <a:pt x="9901" y="22550"/>
                    </a:cubicBezTo>
                    <a:cubicBezTo>
                      <a:pt x="11673" y="17295"/>
                      <a:pt x="13690" y="12040"/>
                      <a:pt x="16012" y="6784"/>
                    </a:cubicBezTo>
                    <a:close/>
                    <a:moveTo>
                      <a:pt x="17478" y="1"/>
                    </a:moveTo>
                    <a:cubicBezTo>
                      <a:pt x="17112" y="1"/>
                      <a:pt x="16806" y="62"/>
                      <a:pt x="16439" y="245"/>
                    </a:cubicBezTo>
                    <a:cubicBezTo>
                      <a:pt x="16073" y="368"/>
                      <a:pt x="15767" y="551"/>
                      <a:pt x="15523" y="734"/>
                    </a:cubicBezTo>
                    <a:cubicBezTo>
                      <a:pt x="15401" y="704"/>
                      <a:pt x="15263" y="688"/>
                      <a:pt x="15110" y="688"/>
                    </a:cubicBezTo>
                    <a:cubicBezTo>
                      <a:pt x="14958" y="688"/>
                      <a:pt x="14789" y="704"/>
                      <a:pt x="14606" y="734"/>
                    </a:cubicBezTo>
                    <a:cubicBezTo>
                      <a:pt x="14301" y="795"/>
                      <a:pt x="13995" y="1040"/>
                      <a:pt x="13751" y="1468"/>
                    </a:cubicBezTo>
                    <a:cubicBezTo>
                      <a:pt x="12223" y="4034"/>
                      <a:pt x="10695" y="6906"/>
                      <a:pt x="9228" y="10145"/>
                    </a:cubicBezTo>
                    <a:cubicBezTo>
                      <a:pt x="7823" y="13323"/>
                      <a:pt x="6479" y="16562"/>
                      <a:pt x="5256" y="19984"/>
                    </a:cubicBezTo>
                    <a:cubicBezTo>
                      <a:pt x="4034" y="23345"/>
                      <a:pt x="2995" y="26767"/>
                      <a:pt x="2079" y="30189"/>
                    </a:cubicBezTo>
                    <a:cubicBezTo>
                      <a:pt x="1162" y="33489"/>
                      <a:pt x="490" y="36728"/>
                      <a:pt x="62" y="39783"/>
                    </a:cubicBezTo>
                    <a:cubicBezTo>
                      <a:pt x="1" y="40639"/>
                      <a:pt x="184" y="41372"/>
                      <a:pt x="673" y="41922"/>
                    </a:cubicBezTo>
                    <a:cubicBezTo>
                      <a:pt x="1063" y="42312"/>
                      <a:pt x="1544" y="42517"/>
                      <a:pt x="2117" y="42517"/>
                    </a:cubicBezTo>
                    <a:cubicBezTo>
                      <a:pt x="2354" y="42517"/>
                      <a:pt x="2606" y="42482"/>
                      <a:pt x="2873" y="42411"/>
                    </a:cubicBezTo>
                    <a:cubicBezTo>
                      <a:pt x="3362" y="42289"/>
                      <a:pt x="3790" y="41922"/>
                      <a:pt x="4217" y="41250"/>
                    </a:cubicBezTo>
                    <a:cubicBezTo>
                      <a:pt x="4584" y="40517"/>
                      <a:pt x="4951" y="39722"/>
                      <a:pt x="5195" y="38867"/>
                    </a:cubicBezTo>
                    <a:cubicBezTo>
                      <a:pt x="5623" y="36972"/>
                      <a:pt x="6112" y="35139"/>
                      <a:pt x="6662" y="33306"/>
                    </a:cubicBezTo>
                    <a:cubicBezTo>
                      <a:pt x="7212" y="31411"/>
                      <a:pt x="7762" y="29517"/>
                      <a:pt x="8312" y="27561"/>
                    </a:cubicBezTo>
                    <a:cubicBezTo>
                      <a:pt x="10756" y="27439"/>
                      <a:pt x="13262" y="27256"/>
                      <a:pt x="15706" y="26950"/>
                    </a:cubicBezTo>
                    <a:cubicBezTo>
                      <a:pt x="18273" y="26645"/>
                      <a:pt x="20595" y="26278"/>
                      <a:pt x="22734" y="25912"/>
                    </a:cubicBezTo>
                    <a:cubicBezTo>
                      <a:pt x="23467" y="27623"/>
                      <a:pt x="24200" y="29334"/>
                      <a:pt x="24995" y="31106"/>
                    </a:cubicBezTo>
                    <a:cubicBezTo>
                      <a:pt x="25789" y="32756"/>
                      <a:pt x="26645" y="34467"/>
                      <a:pt x="27500" y="36117"/>
                    </a:cubicBezTo>
                    <a:cubicBezTo>
                      <a:pt x="27623" y="36422"/>
                      <a:pt x="27867" y="36789"/>
                      <a:pt x="28111" y="37217"/>
                    </a:cubicBezTo>
                    <a:cubicBezTo>
                      <a:pt x="28417" y="37522"/>
                      <a:pt x="28723" y="37889"/>
                      <a:pt x="29089" y="38256"/>
                    </a:cubicBezTo>
                    <a:cubicBezTo>
                      <a:pt x="29456" y="38561"/>
                      <a:pt x="29823" y="38806"/>
                      <a:pt x="30189" y="39050"/>
                    </a:cubicBezTo>
                    <a:cubicBezTo>
                      <a:pt x="30391" y="39151"/>
                      <a:pt x="30611" y="39196"/>
                      <a:pt x="30820" y="39196"/>
                    </a:cubicBezTo>
                    <a:cubicBezTo>
                      <a:pt x="30990" y="39196"/>
                      <a:pt x="31152" y="39166"/>
                      <a:pt x="31289" y="39111"/>
                    </a:cubicBezTo>
                    <a:cubicBezTo>
                      <a:pt x="31595" y="38928"/>
                      <a:pt x="31839" y="38622"/>
                      <a:pt x="31900" y="38195"/>
                    </a:cubicBezTo>
                    <a:cubicBezTo>
                      <a:pt x="32022" y="37706"/>
                      <a:pt x="32084" y="37217"/>
                      <a:pt x="32022" y="36728"/>
                    </a:cubicBezTo>
                    <a:cubicBezTo>
                      <a:pt x="32022" y="36178"/>
                      <a:pt x="31961" y="35628"/>
                      <a:pt x="31839" y="35139"/>
                    </a:cubicBezTo>
                    <a:cubicBezTo>
                      <a:pt x="31778" y="34589"/>
                      <a:pt x="31656" y="34161"/>
                      <a:pt x="31595" y="33917"/>
                    </a:cubicBezTo>
                    <a:cubicBezTo>
                      <a:pt x="30923" y="32450"/>
                      <a:pt x="30250" y="30923"/>
                      <a:pt x="29578" y="29395"/>
                    </a:cubicBezTo>
                    <a:cubicBezTo>
                      <a:pt x="28906" y="27806"/>
                      <a:pt x="28234" y="26217"/>
                      <a:pt x="27561" y="24567"/>
                    </a:cubicBezTo>
                    <a:cubicBezTo>
                      <a:pt x="28661" y="24017"/>
                      <a:pt x="29395" y="23467"/>
                      <a:pt x="29761" y="22917"/>
                    </a:cubicBezTo>
                    <a:cubicBezTo>
                      <a:pt x="30189" y="22367"/>
                      <a:pt x="30250" y="21695"/>
                      <a:pt x="29945" y="20901"/>
                    </a:cubicBezTo>
                    <a:cubicBezTo>
                      <a:pt x="29700" y="20289"/>
                      <a:pt x="29211" y="19923"/>
                      <a:pt x="28478" y="19862"/>
                    </a:cubicBezTo>
                    <a:cubicBezTo>
                      <a:pt x="28084" y="19790"/>
                      <a:pt x="27691" y="19760"/>
                      <a:pt x="27321" y="19760"/>
                    </a:cubicBezTo>
                    <a:cubicBezTo>
                      <a:pt x="27060" y="19760"/>
                      <a:pt x="26812" y="19775"/>
                      <a:pt x="26584" y="19801"/>
                    </a:cubicBezTo>
                    <a:lnTo>
                      <a:pt x="26095" y="19923"/>
                    </a:lnTo>
                    <a:cubicBezTo>
                      <a:pt x="26034" y="19923"/>
                      <a:pt x="25912" y="19923"/>
                      <a:pt x="25728" y="19984"/>
                    </a:cubicBezTo>
                    <a:cubicBezTo>
                      <a:pt x="24750" y="17234"/>
                      <a:pt x="23712" y="14484"/>
                      <a:pt x="22734" y="11734"/>
                    </a:cubicBezTo>
                    <a:cubicBezTo>
                      <a:pt x="21817" y="8984"/>
                      <a:pt x="21023" y="6356"/>
                      <a:pt x="20289" y="3729"/>
                    </a:cubicBezTo>
                    <a:cubicBezTo>
                      <a:pt x="19923" y="2812"/>
                      <a:pt x="19556" y="2140"/>
                      <a:pt x="19251" y="1651"/>
                    </a:cubicBezTo>
                    <a:cubicBezTo>
                      <a:pt x="19006" y="1162"/>
                      <a:pt x="18762" y="795"/>
                      <a:pt x="18578" y="490"/>
                    </a:cubicBezTo>
                    <a:cubicBezTo>
                      <a:pt x="18334" y="245"/>
                      <a:pt x="18151" y="123"/>
                      <a:pt x="17967" y="62"/>
                    </a:cubicBezTo>
                    <a:cubicBezTo>
                      <a:pt x="17784" y="1"/>
                      <a:pt x="17662" y="1"/>
                      <a:pt x="1747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6"/>
              <p:cNvSpPr/>
              <p:nvPr/>
            </p:nvSpPr>
            <p:spPr>
              <a:xfrm>
                <a:off x="5162050" y="2321350"/>
                <a:ext cx="766950" cy="844175"/>
              </a:xfrm>
              <a:custGeom>
                <a:avLst/>
                <a:gdLst/>
                <a:ahLst/>
                <a:cxnLst/>
                <a:rect l="l" t="t" r="r" b="b"/>
                <a:pathLst>
                  <a:path w="30678" h="33767" extrusionOk="0">
                    <a:moveTo>
                      <a:pt x="5482" y="0"/>
                    </a:moveTo>
                    <a:cubicBezTo>
                      <a:pt x="5334" y="0"/>
                      <a:pt x="5177" y="9"/>
                      <a:pt x="5011" y="27"/>
                    </a:cubicBezTo>
                    <a:cubicBezTo>
                      <a:pt x="4278" y="149"/>
                      <a:pt x="3667" y="515"/>
                      <a:pt x="3178" y="1065"/>
                    </a:cubicBezTo>
                    <a:cubicBezTo>
                      <a:pt x="2750" y="1615"/>
                      <a:pt x="2445" y="2349"/>
                      <a:pt x="2322" y="3204"/>
                    </a:cubicBezTo>
                    <a:cubicBezTo>
                      <a:pt x="1834" y="7299"/>
                      <a:pt x="1406" y="11454"/>
                      <a:pt x="1039" y="15671"/>
                    </a:cubicBezTo>
                    <a:cubicBezTo>
                      <a:pt x="672" y="19765"/>
                      <a:pt x="367" y="23920"/>
                      <a:pt x="123" y="28015"/>
                    </a:cubicBezTo>
                    <a:cubicBezTo>
                      <a:pt x="0" y="30215"/>
                      <a:pt x="306" y="31804"/>
                      <a:pt x="1100" y="32781"/>
                    </a:cubicBezTo>
                    <a:cubicBezTo>
                      <a:pt x="1700" y="33424"/>
                      <a:pt x="2450" y="33766"/>
                      <a:pt x="3392" y="33766"/>
                    </a:cubicBezTo>
                    <a:cubicBezTo>
                      <a:pt x="3794" y="33766"/>
                      <a:pt x="4230" y="33704"/>
                      <a:pt x="4706" y="33576"/>
                    </a:cubicBezTo>
                    <a:cubicBezTo>
                      <a:pt x="6417" y="33148"/>
                      <a:pt x="8311" y="32659"/>
                      <a:pt x="10267" y="32231"/>
                    </a:cubicBezTo>
                    <a:lnTo>
                      <a:pt x="16256" y="30826"/>
                    </a:lnTo>
                    <a:cubicBezTo>
                      <a:pt x="18211" y="30398"/>
                      <a:pt x="20167" y="29909"/>
                      <a:pt x="22061" y="29481"/>
                    </a:cubicBezTo>
                    <a:cubicBezTo>
                      <a:pt x="23955" y="28993"/>
                      <a:pt x="25666" y="28565"/>
                      <a:pt x="27255" y="28198"/>
                    </a:cubicBezTo>
                    <a:cubicBezTo>
                      <a:pt x="27561" y="27893"/>
                      <a:pt x="27866" y="27648"/>
                      <a:pt x="28233" y="27465"/>
                    </a:cubicBezTo>
                    <a:cubicBezTo>
                      <a:pt x="28661" y="27343"/>
                      <a:pt x="29028" y="27159"/>
                      <a:pt x="29394" y="27037"/>
                    </a:cubicBezTo>
                    <a:cubicBezTo>
                      <a:pt x="29761" y="26793"/>
                      <a:pt x="30066" y="26548"/>
                      <a:pt x="30311" y="26243"/>
                    </a:cubicBezTo>
                    <a:cubicBezTo>
                      <a:pt x="30555" y="25876"/>
                      <a:pt x="30677" y="25387"/>
                      <a:pt x="30677" y="24715"/>
                    </a:cubicBezTo>
                    <a:cubicBezTo>
                      <a:pt x="30677" y="24287"/>
                      <a:pt x="30494" y="23920"/>
                      <a:pt x="30066" y="23737"/>
                    </a:cubicBezTo>
                    <a:cubicBezTo>
                      <a:pt x="29932" y="23648"/>
                      <a:pt x="29798" y="23591"/>
                      <a:pt x="29664" y="23591"/>
                    </a:cubicBezTo>
                    <a:cubicBezTo>
                      <a:pt x="29615" y="23591"/>
                      <a:pt x="29566" y="23599"/>
                      <a:pt x="29516" y="23615"/>
                    </a:cubicBezTo>
                    <a:cubicBezTo>
                      <a:pt x="27805" y="23737"/>
                      <a:pt x="25850" y="23982"/>
                      <a:pt x="23711" y="24348"/>
                    </a:cubicBezTo>
                    <a:cubicBezTo>
                      <a:pt x="21633" y="24654"/>
                      <a:pt x="19494" y="25020"/>
                      <a:pt x="17294" y="25509"/>
                    </a:cubicBezTo>
                    <a:cubicBezTo>
                      <a:pt x="15156" y="25876"/>
                      <a:pt x="12956" y="26304"/>
                      <a:pt x="10817" y="26732"/>
                    </a:cubicBezTo>
                    <a:cubicBezTo>
                      <a:pt x="8739" y="27098"/>
                      <a:pt x="6845" y="27465"/>
                      <a:pt x="5072" y="27770"/>
                    </a:cubicBezTo>
                    <a:cubicBezTo>
                      <a:pt x="5195" y="26182"/>
                      <a:pt x="5317" y="24348"/>
                      <a:pt x="5500" y="22270"/>
                    </a:cubicBezTo>
                    <a:cubicBezTo>
                      <a:pt x="5684" y="20193"/>
                      <a:pt x="5867" y="18054"/>
                      <a:pt x="6111" y="15854"/>
                    </a:cubicBezTo>
                    <a:cubicBezTo>
                      <a:pt x="6295" y="13654"/>
                      <a:pt x="6478" y="11454"/>
                      <a:pt x="6722" y="9315"/>
                    </a:cubicBezTo>
                    <a:cubicBezTo>
                      <a:pt x="6906" y="7115"/>
                      <a:pt x="7150" y="5099"/>
                      <a:pt x="7395" y="3326"/>
                    </a:cubicBezTo>
                    <a:cubicBezTo>
                      <a:pt x="7456" y="2471"/>
                      <a:pt x="7333" y="1676"/>
                      <a:pt x="7089" y="943"/>
                    </a:cubicBezTo>
                    <a:cubicBezTo>
                      <a:pt x="6932" y="315"/>
                      <a:pt x="6371" y="0"/>
                      <a:pt x="548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6"/>
              <p:cNvSpPr/>
              <p:nvPr/>
            </p:nvSpPr>
            <p:spPr>
              <a:xfrm>
                <a:off x="5990075" y="2179400"/>
                <a:ext cx="641700" cy="1058650"/>
              </a:xfrm>
              <a:custGeom>
                <a:avLst/>
                <a:gdLst/>
                <a:ahLst/>
                <a:cxnLst/>
                <a:rect l="l" t="t" r="r" b="b"/>
                <a:pathLst>
                  <a:path w="25668" h="42346" extrusionOk="0">
                    <a:moveTo>
                      <a:pt x="10815" y="1"/>
                    </a:moveTo>
                    <a:cubicBezTo>
                      <a:pt x="10593" y="1"/>
                      <a:pt x="10369" y="8"/>
                      <a:pt x="10145" y="21"/>
                    </a:cubicBezTo>
                    <a:cubicBezTo>
                      <a:pt x="8678" y="82"/>
                      <a:pt x="7334" y="449"/>
                      <a:pt x="6112" y="999"/>
                    </a:cubicBezTo>
                    <a:cubicBezTo>
                      <a:pt x="4890" y="1549"/>
                      <a:pt x="3790" y="2282"/>
                      <a:pt x="2873" y="3199"/>
                    </a:cubicBezTo>
                    <a:cubicBezTo>
                      <a:pt x="1956" y="4055"/>
                      <a:pt x="1223" y="5093"/>
                      <a:pt x="734" y="6193"/>
                    </a:cubicBezTo>
                    <a:cubicBezTo>
                      <a:pt x="245" y="7232"/>
                      <a:pt x="1" y="8393"/>
                      <a:pt x="1" y="9616"/>
                    </a:cubicBezTo>
                    <a:cubicBezTo>
                      <a:pt x="1" y="10777"/>
                      <a:pt x="245" y="11999"/>
                      <a:pt x="734" y="13221"/>
                    </a:cubicBezTo>
                    <a:cubicBezTo>
                      <a:pt x="1284" y="14443"/>
                      <a:pt x="2140" y="15543"/>
                      <a:pt x="3362" y="16582"/>
                    </a:cubicBezTo>
                    <a:cubicBezTo>
                      <a:pt x="5806" y="18354"/>
                      <a:pt x="8190" y="19943"/>
                      <a:pt x="10512" y="21349"/>
                    </a:cubicBezTo>
                    <a:cubicBezTo>
                      <a:pt x="12895" y="22693"/>
                      <a:pt x="15156" y="24160"/>
                      <a:pt x="17234" y="25749"/>
                    </a:cubicBezTo>
                    <a:cubicBezTo>
                      <a:pt x="18639" y="26726"/>
                      <a:pt x="19556" y="27826"/>
                      <a:pt x="20045" y="29048"/>
                    </a:cubicBezTo>
                    <a:cubicBezTo>
                      <a:pt x="20595" y="30210"/>
                      <a:pt x="20778" y="31371"/>
                      <a:pt x="20534" y="32471"/>
                    </a:cubicBezTo>
                    <a:cubicBezTo>
                      <a:pt x="20289" y="33571"/>
                      <a:pt x="19800" y="34487"/>
                      <a:pt x="19006" y="35404"/>
                    </a:cubicBezTo>
                    <a:cubicBezTo>
                      <a:pt x="18151" y="36198"/>
                      <a:pt x="17112" y="36748"/>
                      <a:pt x="15767" y="37054"/>
                    </a:cubicBezTo>
                    <a:cubicBezTo>
                      <a:pt x="14972" y="37253"/>
                      <a:pt x="14191" y="37346"/>
                      <a:pt x="13423" y="37346"/>
                    </a:cubicBezTo>
                    <a:cubicBezTo>
                      <a:pt x="12537" y="37346"/>
                      <a:pt x="11668" y="37222"/>
                      <a:pt x="10817" y="36993"/>
                    </a:cubicBezTo>
                    <a:cubicBezTo>
                      <a:pt x="9228" y="36443"/>
                      <a:pt x="7884" y="35709"/>
                      <a:pt x="6723" y="34609"/>
                    </a:cubicBezTo>
                    <a:cubicBezTo>
                      <a:pt x="6483" y="34472"/>
                      <a:pt x="6185" y="34393"/>
                      <a:pt x="5840" y="34393"/>
                    </a:cubicBezTo>
                    <a:cubicBezTo>
                      <a:pt x="5570" y="34393"/>
                      <a:pt x="5272" y="34441"/>
                      <a:pt x="4951" y="34548"/>
                    </a:cubicBezTo>
                    <a:cubicBezTo>
                      <a:pt x="4156" y="34671"/>
                      <a:pt x="3667" y="34976"/>
                      <a:pt x="3362" y="35465"/>
                    </a:cubicBezTo>
                    <a:cubicBezTo>
                      <a:pt x="3117" y="35771"/>
                      <a:pt x="3179" y="36259"/>
                      <a:pt x="3423" y="36993"/>
                    </a:cubicBezTo>
                    <a:cubicBezTo>
                      <a:pt x="3667" y="37665"/>
                      <a:pt x="3973" y="38276"/>
                      <a:pt x="4340" y="38643"/>
                    </a:cubicBezTo>
                    <a:cubicBezTo>
                      <a:pt x="5745" y="40232"/>
                      <a:pt x="7456" y="41332"/>
                      <a:pt x="9534" y="41882"/>
                    </a:cubicBezTo>
                    <a:cubicBezTo>
                      <a:pt x="10703" y="42191"/>
                      <a:pt x="11891" y="42346"/>
                      <a:pt x="13087" y="42346"/>
                    </a:cubicBezTo>
                    <a:cubicBezTo>
                      <a:pt x="14018" y="42346"/>
                      <a:pt x="14954" y="42252"/>
                      <a:pt x="15889" y="42065"/>
                    </a:cubicBezTo>
                    <a:cubicBezTo>
                      <a:pt x="18334" y="41637"/>
                      <a:pt x="20473" y="40598"/>
                      <a:pt x="22306" y="38948"/>
                    </a:cubicBezTo>
                    <a:cubicBezTo>
                      <a:pt x="24139" y="37298"/>
                      <a:pt x="25300" y="35037"/>
                      <a:pt x="25667" y="32226"/>
                    </a:cubicBezTo>
                    <a:cubicBezTo>
                      <a:pt x="25667" y="30821"/>
                      <a:pt x="25484" y="29537"/>
                      <a:pt x="25117" y="28437"/>
                    </a:cubicBezTo>
                    <a:cubicBezTo>
                      <a:pt x="24750" y="27276"/>
                      <a:pt x="24262" y="26299"/>
                      <a:pt x="23650" y="25443"/>
                    </a:cubicBezTo>
                    <a:cubicBezTo>
                      <a:pt x="23039" y="24526"/>
                      <a:pt x="22306" y="23732"/>
                      <a:pt x="21512" y="22999"/>
                    </a:cubicBezTo>
                    <a:cubicBezTo>
                      <a:pt x="20717" y="22265"/>
                      <a:pt x="19862" y="21654"/>
                      <a:pt x="18945" y="21043"/>
                    </a:cubicBezTo>
                    <a:cubicBezTo>
                      <a:pt x="18212" y="20554"/>
                      <a:pt x="17356" y="20004"/>
                      <a:pt x="16378" y="19393"/>
                    </a:cubicBezTo>
                    <a:cubicBezTo>
                      <a:pt x="15462" y="18782"/>
                      <a:pt x="14484" y="18171"/>
                      <a:pt x="13445" y="17499"/>
                    </a:cubicBezTo>
                    <a:cubicBezTo>
                      <a:pt x="12406" y="16827"/>
                      <a:pt x="11367" y="16154"/>
                      <a:pt x="10267" y="15482"/>
                    </a:cubicBezTo>
                    <a:cubicBezTo>
                      <a:pt x="9228" y="14810"/>
                      <a:pt x="8251" y="14138"/>
                      <a:pt x="7334" y="13465"/>
                    </a:cubicBezTo>
                    <a:cubicBezTo>
                      <a:pt x="5867" y="12427"/>
                      <a:pt x="5012" y="11327"/>
                      <a:pt x="4645" y="10166"/>
                    </a:cubicBezTo>
                    <a:cubicBezTo>
                      <a:pt x="4340" y="8943"/>
                      <a:pt x="4767" y="7721"/>
                      <a:pt x="5929" y="6438"/>
                    </a:cubicBezTo>
                    <a:cubicBezTo>
                      <a:pt x="6540" y="5766"/>
                      <a:pt x="7273" y="5277"/>
                      <a:pt x="8067" y="4910"/>
                    </a:cubicBezTo>
                    <a:cubicBezTo>
                      <a:pt x="8923" y="4543"/>
                      <a:pt x="9778" y="4360"/>
                      <a:pt x="10512" y="4360"/>
                    </a:cubicBezTo>
                    <a:cubicBezTo>
                      <a:pt x="11123" y="4360"/>
                      <a:pt x="11734" y="4482"/>
                      <a:pt x="12406" y="4666"/>
                    </a:cubicBezTo>
                    <a:cubicBezTo>
                      <a:pt x="13078" y="4849"/>
                      <a:pt x="13751" y="5155"/>
                      <a:pt x="14423" y="5399"/>
                    </a:cubicBezTo>
                    <a:cubicBezTo>
                      <a:pt x="15095" y="5705"/>
                      <a:pt x="15706" y="6071"/>
                      <a:pt x="16256" y="6438"/>
                    </a:cubicBezTo>
                    <a:cubicBezTo>
                      <a:pt x="16806" y="6743"/>
                      <a:pt x="17295" y="7049"/>
                      <a:pt x="17723" y="7354"/>
                    </a:cubicBezTo>
                    <a:cubicBezTo>
                      <a:pt x="18158" y="7645"/>
                      <a:pt x="18555" y="7820"/>
                      <a:pt x="18974" y="7820"/>
                    </a:cubicBezTo>
                    <a:cubicBezTo>
                      <a:pt x="19085" y="7820"/>
                      <a:pt x="19197" y="7808"/>
                      <a:pt x="19312" y="7782"/>
                    </a:cubicBezTo>
                    <a:cubicBezTo>
                      <a:pt x="19862" y="7660"/>
                      <a:pt x="20228" y="7416"/>
                      <a:pt x="20473" y="7171"/>
                    </a:cubicBezTo>
                    <a:cubicBezTo>
                      <a:pt x="20778" y="6804"/>
                      <a:pt x="20900" y="6316"/>
                      <a:pt x="20900" y="5888"/>
                    </a:cubicBezTo>
                    <a:cubicBezTo>
                      <a:pt x="20962" y="5460"/>
                      <a:pt x="20839" y="5032"/>
                      <a:pt x="20595" y="4727"/>
                    </a:cubicBezTo>
                    <a:cubicBezTo>
                      <a:pt x="19434" y="3382"/>
                      <a:pt x="17906" y="2221"/>
                      <a:pt x="16012" y="1305"/>
                    </a:cubicBezTo>
                    <a:cubicBezTo>
                      <a:pt x="14328" y="435"/>
                      <a:pt x="12596" y="1"/>
                      <a:pt x="108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4" name="Google Shape;1154;p36"/>
          <p:cNvSpPr txBox="1">
            <a:spLocks noGrp="1"/>
          </p:cNvSpPr>
          <p:nvPr>
            <p:ph type="title" idx="2"/>
          </p:nvPr>
        </p:nvSpPr>
        <p:spPr>
          <a:xfrm>
            <a:off x="7055325" y="3639450"/>
            <a:ext cx="1941600" cy="14037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 sz="2400"/>
              <a:t>Pollution</a:t>
            </a:r>
            <a:endParaRPr sz="2400"/>
          </a:p>
          <a:p>
            <a:pPr marL="457200" lvl="0" indent="-381000" algn="l" rtl="0">
              <a:spcBef>
                <a:spcPts val="0"/>
              </a:spcBef>
              <a:spcAft>
                <a:spcPts val="0"/>
              </a:spcAft>
              <a:buSzPts val="2400"/>
              <a:buChar char="➢"/>
            </a:pPr>
            <a:r>
              <a:rPr lang="en" sz="2400"/>
              <a:t>High crime rate</a:t>
            </a:r>
            <a:endParaRPr sz="2400"/>
          </a:p>
          <a:p>
            <a:pPr marL="457200" lvl="0" indent="-381000" algn="l" rtl="0">
              <a:spcBef>
                <a:spcPts val="0"/>
              </a:spcBef>
              <a:spcAft>
                <a:spcPts val="0"/>
              </a:spcAft>
              <a:buSzPts val="2400"/>
              <a:buChar char="➢"/>
            </a:pPr>
            <a:r>
              <a:rPr lang="en" sz="2400"/>
              <a:t>Drugs</a:t>
            </a:r>
            <a:endParaRPr sz="2400"/>
          </a:p>
          <a:p>
            <a:pPr marL="457200" lvl="0" indent="-381000" algn="l" rtl="0">
              <a:spcBef>
                <a:spcPts val="0"/>
              </a:spcBef>
              <a:spcAft>
                <a:spcPts val="0"/>
              </a:spcAft>
              <a:buSzPts val="2400"/>
              <a:buChar char="➢"/>
            </a:pPr>
            <a:r>
              <a:rPr lang="en" sz="2400"/>
              <a:t>Violence</a:t>
            </a:r>
            <a:endParaRPr sz="2400"/>
          </a:p>
        </p:txBody>
      </p:sp>
      <p:sp>
        <p:nvSpPr>
          <p:cNvPr id="1155" name="Google Shape;1155;p36"/>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37"/>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a:t>Climate Change</a:t>
            </a:r>
            <a:endParaRPr/>
          </a:p>
        </p:txBody>
      </p:sp>
      <p:sp>
        <p:nvSpPr>
          <p:cNvPr id="1161" name="Google Shape;1161;p3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Define the problem </a:t>
            </a:r>
            <a:endParaRPr/>
          </a:p>
        </p:txBody>
      </p:sp>
      <p:sp>
        <p:nvSpPr>
          <p:cNvPr id="1162" name="Google Shape;1162;p37"/>
          <p:cNvSpPr txBox="1">
            <a:spLocks noGrp="1"/>
          </p:cNvSpPr>
          <p:nvPr>
            <p:ph type="subTitle" idx="1"/>
          </p:nvPr>
        </p:nvSpPr>
        <p:spPr>
          <a:xfrm>
            <a:off x="2532325" y="1748925"/>
            <a:ext cx="4242300" cy="228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rPr>
              <a:t>the long-term changes in global temperatures and other characteristics of the atmosphere</a:t>
            </a:r>
            <a:endParaRPr/>
          </a:p>
        </p:txBody>
      </p:sp>
      <p:sp>
        <p:nvSpPr>
          <p:cNvPr id="1163" name="Google Shape;1163;p37"/>
          <p:cNvSpPr/>
          <p:nvPr/>
        </p:nvSpPr>
        <p:spPr>
          <a:xfrm rot="10800000">
            <a:off x="3258477" y="4083547"/>
            <a:ext cx="2626942" cy="6379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a:hlinkClick r:id="" action="ppaction://noaction"/>
          </p:cNvPr>
          <p:cNvSpPr txBox="1"/>
          <p:nvPr/>
        </p:nvSpPr>
        <p:spPr>
          <a:xfrm>
            <a:off x="3876513" y="4215950"/>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a:solidFill>
                  <a:srgbClr val="FFFFFF"/>
                </a:solidFill>
                <a:latin typeface="Nunito"/>
                <a:ea typeface="Nunito"/>
                <a:cs typeface="Nunito"/>
                <a:sym typeface="Nunito"/>
                <a:hlinkClick r:id="rId3">
                  <a:extLst>
                    <a:ext uri="{A12FA001-AC4F-418D-AE19-62706E023703}">
                      <ahyp:hlinkClr xmlns:ahyp="http://schemas.microsoft.com/office/drawing/2018/hyperlinkcolor" val="tx"/>
                    </a:ext>
                  </a:extLst>
                </a:hlinkClick>
              </a:rPr>
              <a:t>Video</a:t>
            </a:r>
            <a:endParaRPr sz="2000">
              <a:solidFill>
                <a:srgbClr val="FFFFFF"/>
              </a:solidFill>
              <a:latin typeface="Nunito"/>
              <a:ea typeface="Nunito"/>
              <a:cs typeface="Nunito"/>
              <a:sym typeface="Nunito"/>
            </a:endParaRPr>
          </a:p>
        </p:txBody>
      </p:sp>
      <p:sp>
        <p:nvSpPr>
          <p:cNvPr id="1165" name="Google Shape;1165;p3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6" name="Google Shape;1166;p37"/>
          <p:cNvGrpSpPr/>
          <p:nvPr/>
        </p:nvGrpSpPr>
        <p:grpSpPr>
          <a:xfrm>
            <a:off x="153671" y="90047"/>
            <a:ext cx="493797" cy="446228"/>
            <a:chOff x="2679436" y="3270400"/>
            <a:chExt cx="752625" cy="689795"/>
          </a:xfrm>
        </p:grpSpPr>
        <p:sp>
          <p:nvSpPr>
            <p:cNvPr id="1167" name="Google Shape;1167;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37">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172" name="Google Shape;1172;p37"/>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a:hlinkClick r:id="rId5" action="ppaction://hlinksldjump"/>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sp>
        <p:nvSpPr>
          <p:cNvPr id="1174" name="Google Shape;1174;p37"/>
          <p:cNvSpPr txBox="1"/>
          <p:nvPr/>
        </p:nvSpPr>
        <p:spPr>
          <a:xfrm>
            <a:off x="1590175" y="624400"/>
            <a:ext cx="444900" cy="40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a:solidFill>
                  <a:schemeClr val="dk2"/>
                </a:solidFill>
                <a:latin typeface="Nanum Pen Script"/>
                <a:ea typeface="Nanum Pen Script"/>
                <a:cs typeface="Nanum Pen Script"/>
                <a:sym typeface="Nanum Pen Script"/>
              </a:rPr>
              <a:t>1.</a:t>
            </a:r>
            <a:endParaRPr sz="4800">
              <a:solidFill>
                <a:schemeClr val="dk2"/>
              </a:solidFill>
              <a:latin typeface="Nanum Pen Script"/>
              <a:ea typeface="Nanum Pen Script"/>
              <a:cs typeface="Nanum Pen Script"/>
              <a:sym typeface="Nanum Pen Script"/>
            </a:endParaRPr>
          </a:p>
        </p:txBody>
      </p:sp>
      <p:pic>
        <p:nvPicPr>
          <p:cNvPr id="1175" name="Google Shape;1175;p37"/>
          <p:cNvPicPr preferRelativeResize="0"/>
          <p:nvPr/>
        </p:nvPicPr>
        <p:blipFill>
          <a:blip r:embed="rId6">
            <a:alphaModFix/>
          </a:blip>
          <a:stretch>
            <a:fillRect/>
          </a:stretch>
        </p:blipFill>
        <p:spPr>
          <a:xfrm>
            <a:off x="3940439" y="3813051"/>
            <a:ext cx="1263113" cy="402900"/>
          </a:xfrm>
          <a:prstGeom prst="rect">
            <a:avLst/>
          </a:prstGeom>
          <a:noFill/>
          <a:ln>
            <a:noFill/>
          </a:ln>
        </p:spPr>
      </p:pic>
      <p:sp>
        <p:nvSpPr>
          <p:cNvPr id="1176" name="Google Shape;1176;p37"/>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38">
            <a:hlinkClick r:id="rId3" action="ppaction://hlinksldjump"/>
          </p:cNvPr>
          <p:cNvSpPr txBox="1"/>
          <p:nvPr/>
        </p:nvSpPr>
        <p:spPr>
          <a:xfrm>
            <a:off x="1584375" y="2764419"/>
            <a:ext cx="2424900" cy="156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1182" name="Google Shape;1182;p38"/>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3" name="Google Shape;1183;p38"/>
          <p:cNvGrpSpPr/>
          <p:nvPr/>
        </p:nvGrpSpPr>
        <p:grpSpPr>
          <a:xfrm>
            <a:off x="153671" y="90047"/>
            <a:ext cx="493797" cy="446228"/>
            <a:chOff x="2679436" y="3270400"/>
            <a:chExt cx="752625" cy="689795"/>
          </a:xfrm>
        </p:grpSpPr>
        <p:sp>
          <p:nvSpPr>
            <p:cNvPr id="1184" name="Google Shape;1184;p38"/>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38">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189" name="Google Shape;1189;p38">
            <a:hlinkClick r:id="rId5" action="ppaction://hlinksldjump"/>
          </p:cNvPr>
          <p:cNvSpPr txBox="1"/>
          <p:nvPr/>
        </p:nvSpPr>
        <p:spPr>
          <a:xfrm>
            <a:off x="5134725" y="2764419"/>
            <a:ext cx="2424900" cy="156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1190" name="Google Shape;1190;p38"/>
          <p:cNvSpPr/>
          <p:nvPr/>
        </p:nvSpPr>
        <p:spPr>
          <a:xfrm rot="10800000">
            <a:off x="2409706" y="1793208"/>
            <a:ext cx="4324431" cy="850628"/>
          </a:xfrm>
          <a:custGeom>
            <a:avLst/>
            <a:gdLst/>
            <a:ahLst/>
            <a:cxnLst/>
            <a:rect l="l" t="t" r="r" b="b"/>
            <a:pathLst>
              <a:path w="83994" h="54388" extrusionOk="0">
                <a:moveTo>
                  <a:pt x="39262" y="1"/>
                </a:moveTo>
                <a:cubicBezTo>
                  <a:pt x="32873" y="1"/>
                  <a:pt x="26778" y="1312"/>
                  <a:pt x="21235" y="4556"/>
                </a:cubicBezTo>
                <a:cubicBezTo>
                  <a:pt x="18337" y="6131"/>
                  <a:pt x="15690" y="8084"/>
                  <a:pt x="13296" y="10353"/>
                </a:cubicBezTo>
                <a:cubicBezTo>
                  <a:pt x="7499" y="15582"/>
                  <a:pt x="3466" y="22450"/>
                  <a:pt x="1702" y="30075"/>
                </a:cubicBezTo>
                <a:cubicBezTo>
                  <a:pt x="1" y="37258"/>
                  <a:pt x="2143" y="42676"/>
                  <a:pt x="8129" y="46961"/>
                </a:cubicBezTo>
                <a:cubicBezTo>
                  <a:pt x="12036" y="49671"/>
                  <a:pt x="16446" y="51498"/>
                  <a:pt x="21109" y="52443"/>
                </a:cubicBezTo>
                <a:cubicBezTo>
                  <a:pt x="27291" y="53817"/>
                  <a:pt x="33499" y="54387"/>
                  <a:pt x="39732" y="54387"/>
                </a:cubicBezTo>
                <a:cubicBezTo>
                  <a:pt x="43220" y="54387"/>
                  <a:pt x="46716" y="54209"/>
                  <a:pt x="50220" y="53892"/>
                </a:cubicBezTo>
                <a:cubicBezTo>
                  <a:pt x="55576" y="53514"/>
                  <a:pt x="60868" y="52506"/>
                  <a:pt x="65972" y="50868"/>
                </a:cubicBezTo>
                <a:cubicBezTo>
                  <a:pt x="71202" y="49040"/>
                  <a:pt x="75928" y="46016"/>
                  <a:pt x="79708" y="42046"/>
                </a:cubicBezTo>
                <a:cubicBezTo>
                  <a:pt x="80275" y="41416"/>
                  <a:pt x="80780" y="40786"/>
                  <a:pt x="81095" y="40030"/>
                </a:cubicBezTo>
                <a:cubicBezTo>
                  <a:pt x="83363" y="35556"/>
                  <a:pt x="83993" y="30894"/>
                  <a:pt x="82355" y="26042"/>
                </a:cubicBezTo>
                <a:cubicBezTo>
                  <a:pt x="81221" y="22513"/>
                  <a:pt x="79519" y="19174"/>
                  <a:pt x="77314" y="16149"/>
                </a:cubicBezTo>
                <a:cubicBezTo>
                  <a:pt x="73155" y="10542"/>
                  <a:pt x="68052" y="6068"/>
                  <a:pt x="61436" y="3674"/>
                </a:cubicBezTo>
                <a:cubicBezTo>
                  <a:pt x="54693" y="1342"/>
                  <a:pt x="47699" y="145"/>
                  <a:pt x="40579" y="19"/>
                </a:cubicBezTo>
                <a:cubicBezTo>
                  <a:pt x="40139" y="7"/>
                  <a:pt x="39699" y="1"/>
                  <a:pt x="39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Find data about the problem</a:t>
            </a:r>
            <a:endParaRPr/>
          </a:p>
        </p:txBody>
      </p:sp>
      <p:sp>
        <p:nvSpPr>
          <p:cNvPr id="1192" name="Google Shape;1192;p38"/>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Gather Evidence</a:t>
            </a:r>
            <a:endParaRPr/>
          </a:p>
        </p:txBody>
      </p:sp>
      <p:sp>
        <p:nvSpPr>
          <p:cNvPr id="1193" name="Google Shape;1193;p38">
            <a:hlinkClick r:id="rId3" action="ppaction://hlinksldjump"/>
          </p:cNvPr>
          <p:cNvSpPr txBox="1"/>
          <p:nvPr/>
        </p:nvSpPr>
        <p:spPr>
          <a:xfrm>
            <a:off x="1763750" y="4327444"/>
            <a:ext cx="2076300"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a:solidFill>
                  <a:schemeClr val="hlink"/>
                </a:solidFill>
                <a:latin typeface="Nanum Pen Script"/>
                <a:ea typeface="Nanum Pen Script"/>
                <a:cs typeface="Nanum Pen Script"/>
                <a:sym typeface="Nanum Pen Script"/>
                <a:hlinkClick r:id="rId6"/>
              </a:rPr>
              <a:t>Find articles here</a:t>
            </a:r>
            <a:endParaRPr sz="2000">
              <a:latin typeface="Nunito"/>
              <a:ea typeface="Nunito"/>
              <a:cs typeface="Nunito"/>
              <a:sym typeface="Nunito"/>
            </a:endParaRPr>
          </a:p>
        </p:txBody>
      </p:sp>
      <p:sp>
        <p:nvSpPr>
          <p:cNvPr id="1194" name="Google Shape;1194;p38">
            <a:hlinkClick r:id="rId5" action="ppaction://hlinksldjump"/>
          </p:cNvPr>
          <p:cNvSpPr txBox="1"/>
          <p:nvPr/>
        </p:nvSpPr>
        <p:spPr>
          <a:xfrm>
            <a:off x="5319063" y="4327444"/>
            <a:ext cx="2076300"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a:solidFill>
                  <a:schemeClr val="hlink"/>
                </a:solidFill>
                <a:latin typeface="Nanum Pen Script"/>
                <a:ea typeface="Nanum Pen Script"/>
                <a:cs typeface="Nanum Pen Script"/>
                <a:sym typeface="Nanum Pen Script"/>
                <a:hlinkClick r:id="rId7"/>
              </a:rPr>
              <a:t>Find books here</a:t>
            </a:r>
            <a:endParaRPr sz="2000">
              <a:latin typeface="Nunito"/>
              <a:ea typeface="Nunito"/>
              <a:cs typeface="Nunito"/>
              <a:sym typeface="Nunito"/>
            </a:endParaRPr>
          </a:p>
        </p:txBody>
      </p:sp>
      <p:grpSp>
        <p:nvGrpSpPr>
          <p:cNvPr id="1195" name="Google Shape;1195;p38"/>
          <p:cNvGrpSpPr/>
          <p:nvPr/>
        </p:nvGrpSpPr>
        <p:grpSpPr>
          <a:xfrm flipH="1">
            <a:off x="5172550" y="2832309"/>
            <a:ext cx="2369318" cy="1415814"/>
            <a:chOff x="5940250" y="2620489"/>
            <a:chExt cx="2369318" cy="1415814"/>
          </a:xfrm>
        </p:grpSpPr>
        <p:sp>
          <p:nvSpPr>
            <p:cNvPr id="1196" name="Google Shape;1196;p38"/>
            <p:cNvSpPr/>
            <p:nvPr/>
          </p:nvSpPr>
          <p:spPr>
            <a:xfrm>
              <a:off x="5940250" y="3848154"/>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7096810" y="3245665"/>
              <a:ext cx="415424" cy="696659"/>
            </a:xfrm>
            <a:custGeom>
              <a:avLst/>
              <a:gdLst/>
              <a:ahLst/>
              <a:cxnLst/>
              <a:rect l="l" t="t" r="r" b="b"/>
              <a:pathLst>
                <a:path w="24135" h="40474" extrusionOk="0">
                  <a:moveTo>
                    <a:pt x="24135" y="0"/>
                  </a:moveTo>
                  <a:lnTo>
                    <a:pt x="0" y="13055"/>
                  </a:lnTo>
                  <a:lnTo>
                    <a:pt x="4492" y="34375"/>
                  </a:lnTo>
                  <a:cubicBezTo>
                    <a:pt x="4162" y="36950"/>
                    <a:pt x="6258" y="39585"/>
                    <a:pt x="8983" y="40004"/>
                  </a:cubicBezTo>
                  <a:lnTo>
                    <a:pt x="11738" y="40394"/>
                  </a:lnTo>
                  <a:cubicBezTo>
                    <a:pt x="11738" y="40394"/>
                    <a:pt x="14120" y="40474"/>
                    <a:pt x="16445" y="40474"/>
                  </a:cubicBezTo>
                  <a:cubicBezTo>
                    <a:pt x="17607" y="40474"/>
                    <a:pt x="18755" y="40454"/>
                    <a:pt x="19583" y="40394"/>
                  </a:cubicBezTo>
                  <a:cubicBezTo>
                    <a:pt x="22069" y="40244"/>
                    <a:pt x="23386" y="39705"/>
                    <a:pt x="22368" y="37130"/>
                  </a:cubicBezTo>
                  <a:cubicBezTo>
                    <a:pt x="21350" y="34525"/>
                    <a:pt x="20302" y="35393"/>
                    <a:pt x="17128" y="33507"/>
                  </a:cubicBezTo>
                  <a:cubicBezTo>
                    <a:pt x="13984" y="31650"/>
                    <a:pt x="14403" y="27189"/>
                    <a:pt x="14822" y="23655"/>
                  </a:cubicBezTo>
                  <a:cubicBezTo>
                    <a:pt x="15241" y="20122"/>
                    <a:pt x="16319" y="16469"/>
                    <a:pt x="18535" y="13774"/>
                  </a:cubicBezTo>
                  <a:cubicBezTo>
                    <a:pt x="20751" y="11049"/>
                    <a:pt x="24135" y="1"/>
                    <a:pt x="2413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6419051" y="3382745"/>
              <a:ext cx="330394" cy="565689"/>
            </a:xfrm>
            <a:custGeom>
              <a:avLst/>
              <a:gdLst/>
              <a:ahLst/>
              <a:cxnLst/>
              <a:rect l="l" t="t" r="r" b="b"/>
              <a:pathLst>
                <a:path w="19195" h="32865" extrusionOk="0">
                  <a:moveTo>
                    <a:pt x="9519" y="0"/>
                  </a:moveTo>
                  <a:cubicBezTo>
                    <a:pt x="7091" y="0"/>
                    <a:pt x="4846" y="831"/>
                    <a:pt x="3684" y="3385"/>
                  </a:cubicBezTo>
                  <a:cubicBezTo>
                    <a:pt x="360" y="10691"/>
                    <a:pt x="150" y="20063"/>
                    <a:pt x="809" y="22578"/>
                  </a:cubicBezTo>
                  <a:cubicBezTo>
                    <a:pt x="1827" y="26681"/>
                    <a:pt x="1" y="30962"/>
                    <a:pt x="1" y="30962"/>
                  </a:cubicBezTo>
                  <a:cubicBezTo>
                    <a:pt x="1" y="30962"/>
                    <a:pt x="1049" y="31861"/>
                    <a:pt x="4732" y="32490"/>
                  </a:cubicBezTo>
                  <a:cubicBezTo>
                    <a:pt x="6046" y="32716"/>
                    <a:pt x="7873" y="32865"/>
                    <a:pt x="9689" y="32865"/>
                  </a:cubicBezTo>
                  <a:cubicBezTo>
                    <a:pt x="12921" y="32865"/>
                    <a:pt x="16120" y="32394"/>
                    <a:pt x="16350" y="31052"/>
                  </a:cubicBezTo>
                  <a:cubicBezTo>
                    <a:pt x="16709" y="28956"/>
                    <a:pt x="13775" y="28118"/>
                    <a:pt x="11619" y="26471"/>
                  </a:cubicBezTo>
                  <a:cubicBezTo>
                    <a:pt x="8894" y="24375"/>
                    <a:pt x="10481" y="18237"/>
                    <a:pt x="13325" y="14374"/>
                  </a:cubicBezTo>
                  <a:cubicBezTo>
                    <a:pt x="16170" y="10511"/>
                    <a:pt x="19194" y="7876"/>
                    <a:pt x="19194" y="2876"/>
                  </a:cubicBezTo>
                  <a:cubicBezTo>
                    <a:pt x="19194" y="2876"/>
                    <a:pt x="14039" y="0"/>
                    <a:pt x="951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6052596" y="2620489"/>
              <a:ext cx="2256972" cy="1347205"/>
            </a:xfrm>
            <a:custGeom>
              <a:avLst/>
              <a:gdLst/>
              <a:ahLst/>
              <a:cxnLst/>
              <a:rect l="l" t="t" r="r" b="b"/>
              <a:pathLst>
                <a:path w="131124" h="78269" extrusionOk="0">
                  <a:moveTo>
                    <a:pt x="75698" y="0"/>
                  </a:moveTo>
                  <a:cubicBezTo>
                    <a:pt x="62553" y="0"/>
                    <a:pt x="60756" y="2336"/>
                    <a:pt x="52222" y="2336"/>
                  </a:cubicBezTo>
                  <a:cubicBezTo>
                    <a:pt x="49112" y="2336"/>
                    <a:pt x="43885" y="1715"/>
                    <a:pt x="38032" y="1715"/>
                  </a:cubicBezTo>
                  <a:cubicBezTo>
                    <a:pt x="27828" y="1715"/>
                    <a:pt x="15721" y="3602"/>
                    <a:pt x="9613" y="13954"/>
                  </a:cubicBezTo>
                  <a:cubicBezTo>
                    <a:pt x="1" y="30243"/>
                    <a:pt x="5960" y="40064"/>
                    <a:pt x="6079" y="47460"/>
                  </a:cubicBezTo>
                  <a:cubicBezTo>
                    <a:pt x="6169" y="54886"/>
                    <a:pt x="7636" y="68241"/>
                    <a:pt x="6379" y="71684"/>
                  </a:cubicBezTo>
                  <a:cubicBezTo>
                    <a:pt x="5121" y="75128"/>
                    <a:pt x="7217" y="78242"/>
                    <a:pt x="12008" y="78242"/>
                  </a:cubicBezTo>
                  <a:cubicBezTo>
                    <a:pt x="13217" y="78242"/>
                    <a:pt x="14793" y="78268"/>
                    <a:pt x="16475" y="78268"/>
                  </a:cubicBezTo>
                  <a:cubicBezTo>
                    <a:pt x="21459" y="78268"/>
                    <a:pt x="27369" y="78034"/>
                    <a:pt x="27369" y="76176"/>
                  </a:cubicBezTo>
                  <a:cubicBezTo>
                    <a:pt x="27369" y="73660"/>
                    <a:pt x="24375" y="72493"/>
                    <a:pt x="21860" y="71714"/>
                  </a:cubicBezTo>
                  <a:cubicBezTo>
                    <a:pt x="19344" y="70936"/>
                    <a:pt x="19823" y="67552"/>
                    <a:pt x="20362" y="64977"/>
                  </a:cubicBezTo>
                  <a:cubicBezTo>
                    <a:pt x="20901" y="62372"/>
                    <a:pt x="27639" y="54796"/>
                    <a:pt x="28896" y="49466"/>
                  </a:cubicBezTo>
                  <a:cubicBezTo>
                    <a:pt x="28896" y="49466"/>
                    <a:pt x="31169" y="48776"/>
                    <a:pt x="33690" y="48776"/>
                  </a:cubicBezTo>
                  <a:cubicBezTo>
                    <a:pt x="35167" y="48776"/>
                    <a:pt x="36730" y="49013"/>
                    <a:pt x="37969" y="49766"/>
                  </a:cubicBezTo>
                  <a:cubicBezTo>
                    <a:pt x="40424" y="51256"/>
                    <a:pt x="50515" y="53581"/>
                    <a:pt x="57674" y="53581"/>
                  </a:cubicBezTo>
                  <a:cubicBezTo>
                    <a:pt x="60296" y="53581"/>
                    <a:pt x="62524" y="53269"/>
                    <a:pt x="63840" y="52491"/>
                  </a:cubicBezTo>
                  <a:cubicBezTo>
                    <a:pt x="63840" y="52491"/>
                    <a:pt x="67424" y="52935"/>
                    <a:pt x="71294" y="52935"/>
                  </a:cubicBezTo>
                  <a:cubicBezTo>
                    <a:pt x="75521" y="52935"/>
                    <a:pt x="80089" y="52405"/>
                    <a:pt x="80698" y="50185"/>
                  </a:cubicBezTo>
                  <a:cubicBezTo>
                    <a:pt x="81836" y="45903"/>
                    <a:pt x="89562" y="43058"/>
                    <a:pt x="93634" y="41382"/>
                  </a:cubicBezTo>
                  <a:cubicBezTo>
                    <a:pt x="95221" y="40740"/>
                    <a:pt x="96416" y="40485"/>
                    <a:pt x="97474" y="40485"/>
                  </a:cubicBezTo>
                  <a:cubicBezTo>
                    <a:pt x="99132" y="40485"/>
                    <a:pt x="100452" y="41111"/>
                    <a:pt x="102407" y="41861"/>
                  </a:cubicBezTo>
                  <a:cubicBezTo>
                    <a:pt x="103342" y="42228"/>
                    <a:pt x="104610" y="42375"/>
                    <a:pt x="106014" y="42375"/>
                  </a:cubicBezTo>
                  <a:cubicBezTo>
                    <a:pt x="109422" y="42375"/>
                    <a:pt x="113629" y="41504"/>
                    <a:pt x="115792" y="40783"/>
                  </a:cubicBezTo>
                  <a:cubicBezTo>
                    <a:pt x="116403" y="40579"/>
                    <a:pt x="117035" y="40500"/>
                    <a:pt x="117669" y="40500"/>
                  </a:cubicBezTo>
                  <a:cubicBezTo>
                    <a:pt x="119872" y="40500"/>
                    <a:pt x="122095" y="41454"/>
                    <a:pt x="123505" y="41454"/>
                  </a:cubicBezTo>
                  <a:cubicBezTo>
                    <a:pt x="123718" y="41454"/>
                    <a:pt x="123913" y="41432"/>
                    <a:pt x="124086" y="41382"/>
                  </a:cubicBezTo>
                  <a:cubicBezTo>
                    <a:pt x="125733" y="40932"/>
                    <a:pt x="125254" y="39675"/>
                    <a:pt x="125254" y="39675"/>
                  </a:cubicBezTo>
                  <a:cubicBezTo>
                    <a:pt x="125254" y="39675"/>
                    <a:pt x="128458" y="38747"/>
                    <a:pt x="130285" y="33596"/>
                  </a:cubicBezTo>
                  <a:cubicBezTo>
                    <a:pt x="131123" y="31171"/>
                    <a:pt x="124416" y="28177"/>
                    <a:pt x="122529" y="26530"/>
                  </a:cubicBezTo>
                  <a:cubicBezTo>
                    <a:pt x="120643" y="24883"/>
                    <a:pt x="125344" y="19733"/>
                    <a:pt x="117499" y="15271"/>
                  </a:cubicBezTo>
                  <a:cubicBezTo>
                    <a:pt x="109684" y="10810"/>
                    <a:pt x="101868" y="8294"/>
                    <a:pt x="97347" y="5629"/>
                  </a:cubicBezTo>
                  <a:cubicBezTo>
                    <a:pt x="92825" y="2964"/>
                    <a:pt x="88873" y="0"/>
                    <a:pt x="75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6153100" y="3798169"/>
              <a:ext cx="19089" cy="124739"/>
            </a:xfrm>
            <a:custGeom>
              <a:avLst/>
              <a:gdLst/>
              <a:ahLst/>
              <a:cxnLst/>
              <a:rect l="l" t="t" r="r" b="b"/>
              <a:pathLst>
                <a:path w="1109" h="7247" extrusionOk="0">
                  <a:moveTo>
                    <a:pt x="989" y="0"/>
                  </a:moveTo>
                  <a:cubicBezTo>
                    <a:pt x="989" y="1108"/>
                    <a:pt x="839" y="2186"/>
                    <a:pt x="540" y="3264"/>
                  </a:cubicBezTo>
                  <a:cubicBezTo>
                    <a:pt x="1" y="4552"/>
                    <a:pt x="61" y="5989"/>
                    <a:pt x="690" y="7247"/>
                  </a:cubicBezTo>
                  <a:cubicBezTo>
                    <a:pt x="1049" y="5720"/>
                    <a:pt x="1109" y="3085"/>
                    <a:pt x="989"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7721469" y="2789241"/>
              <a:ext cx="148251" cy="157339"/>
            </a:xfrm>
            <a:custGeom>
              <a:avLst/>
              <a:gdLst/>
              <a:ahLst/>
              <a:cxnLst/>
              <a:rect l="l" t="t" r="r" b="b"/>
              <a:pathLst>
                <a:path w="8613" h="9141" extrusionOk="0">
                  <a:moveTo>
                    <a:pt x="4646" y="1"/>
                  </a:moveTo>
                  <a:cubicBezTo>
                    <a:pt x="2475" y="1"/>
                    <a:pt x="612" y="1300"/>
                    <a:pt x="300" y="3641"/>
                  </a:cubicBezTo>
                  <a:cubicBezTo>
                    <a:pt x="1" y="6036"/>
                    <a:pt x="1198" y="7922"/>
                    <a:pt x="2306" y="9030"/>
                  </a:cubicBezTo>
                  <a:cubicBezTo>
                    <a:pt x="2375" y="9108"/>
                    <a:pt x="2458" y="9141"/>
                    <a:pt x="2539" y="9141"/>
                  </a:cubicBezTo>
                  <a:cubicBezTo>
                    <a:pt x="2739" y="9141"/>
                    <a:pt x="2922" y="8936"/>
                    <a:pt x="2815" y="8701"/>
                  </a:cubicBezTo>
                  <a:cubicBezTo>
                    <a:pt x="1588" y="5946"/>
                    <a:pt x="1947" y="2473"/>
                    <a:pt x="4462" y="1964"/>
                  </a:cubicBezTo>
                  <a:cubicBezTo>
                    <a:pt x="4982" y="1851"/>
                    <a:pt x="5514" y="1798"/>
                    <a:pt x="6048" y="1798"/>
                  </a:cubicBezTo>
                  <a:cubicBezTo>
                    <a:pt x="6652" y="1798"/>
                    <a:pt x="7257" y="1866"/>
                    <a:pt x="7846" y="1994"/>
                  </a:cubicBezTo>
                  <a:cubicBezTo>
                    <a:pt x="7893" y="2008"/>
                    <a:pt x="7938" y="2014"/>
                    <a:pt x="7982" y="2014"/>
                  </a:cubicBezTo>
                  <a:cubicBezTo>
                    <a:pt x="8404" y="2014"/>
                    <a:pt x="8613" y="1400"/>
                    <a:pt x="8205" y="1155"/>
                  </a:cubicBezTo>
                  <a:cubicBezTo>
                    <a:pt x="7057" y="373"/>
                    <a:pt x="5807" y="1"/>
                    <a:pt x="46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8097717" y="3012676"/>
              <a:ext cx="23719" cy="58850"/>
            </a:xfrm>
            <a:custGeom>
              <a:avLst/>
              <a:gdLst/>
              <a:ahLst/>
              <a:cxnLst/>
              <a:rect l="l" t="t" r="r" b="b"/>
              <a:pathLst>
                <a:path w="1378" h="3419" extrusionOk="0">
                  <a:moveTo>
                    <a:pt x="879" y="1"/>
                  </a:moveTo>
                  <a:cubicBezTo>
                    <a:pt x="555" y="1"/>
                    <a:pt x="208" y="710"/>
                    <a:pt x="120" y="1649"/>
                  </a:cubicBezTo>
                  <a:cubicBezTo>
                    <a:pt x="0" y="2607"/>
                    <a:pt x="150" y="3385"/>
                    <a:pt x="479" y="3415"/>
                  </a:cubicBezTo>
                  <a:cubicBezTo>
                    <a:pt x="492" y="3418"/>
                    <a:pt x="504" y="3419"/>
                    <a:pt x="517" y="3419"/>
                  </a:cubicBezTo>
                  <a:cubicBezTo>
                    <a:pt x="835" y="3419"/>
                    <a:pt x="1172" y="2692"/>
                    <a:pt x="1258" y="1798"/>
                  </a:cubicBezTo>
                  <a:cubicBezTo>
                    <a:pt x="1378" y="840"/>
                    <a:pt x="1228" y="32"/>
                    <a:pt x="899" y="2"/>
                  </a:cubicBezTo>
                  <a:cubicBezTo>
                    <a:pt x="892" y="1"/>
                    <a:pt x="885"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7668902" y="3100839"/>
              <a:ext cx="146392" cy="240700"/>
            </a:xfrm>
            <a:custGeom>
              <a:avLst/>
              <a:gdLst/>
              <a:ahLst/>
              <a:cxnLst/>
              <a:rect l="l" t="t" r="r" b="b"/>
              <a:pathLst>
                <a:path w="8505" h="13984" extrusionOk="0">
                  <a:moveTo>
                    <a:pt x="2306" y="0"/>
                  </a:moveTo>
                  <a:lnTo>
                    <a:pt x="2306" y="0"/>
                  </a:lnTo>
                  <a:cubicBezTo>
                    <a:pt x="0" y="4611"/>
                    <a:pt x="1258" y="9672"/>
                    <a:pt x="2426" y="12696"/>
                  </a:cubicBezTo>
                  <a:cubicBezTo>
                    <a:pt x="2843" y="12624"/>
                    <a:pt x="3231" y="12591"/>
                    <a:pt x="3604" y="12591"/>
                  </a:cubicBezTo>
                  <a:cubicBezTo>
                    <a:pt x="5238" y="12591"/>
                    <a:pt x="6553" y="13228"/>
                    <a:pt x="8504" y="13984"/>
                  </a:cubicBezTo>
                  <a:cubicBezTo>
                    <a:pt x="540" y="8983"/>
                    <a:pt x="2306" y="1"/>
                    <a:pt x="23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7540049" y="3256990"/>
              <a:ext cx="76303" cy="123723"/>
            </a:xfrm>
            <a:custGeom>
              <a:avLst/>
              <a:gdLst/>
              <a:ahLst/>
              <a:cxnLst/>
              <a:rect l="l" t="t" r="r" b="b"/>
              <a:pathLst>
                <a:path w="4433" h="7188" extrusionOk="0">
                  <a:moveTo>
                    <a:pt x="4432" y="1"/>
                  </a:moveTo>
                  <a:lnTo>
                    <a:pt x="1" y="5990"/>
                  </a:lnTo>
                  <a:cubicBezTo>
                    <a:pt x="1" y="5990"/>
                    <a:pt x="360" y="6559"/>
                    <a:pt x="839" y="7187"/>
                  </a:cubicBezTo>
                  <a:cubicBezTo>
                    <a:pt x="1647" y="6798"/>
                    <a:pt x="3624" y="5930"/>
                    <a:pt x="4432" y="5570"/>
                  </a:cubicBezTo>
                  <a:cubicBezTo>
                    <a:pt x="3504" y="4193"/>
                    <a:pt x="4432" y="1"/>
                    <a:pt x="4432"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7132371" y="3257507"/>
              <a:ext cx="569871" cy="673164"/>
            </a:xfrm>
            <a:custGeom>
              <a:avLst/>
              <a:gdLst/>
              <a:ahLst/>
              <a:cxnLst/>
              <a:rect l="l" t="t" r="r" b="b"/>
              <a:pathLst>
                <a:path w="33108" h="39109" extrusionOk="0">
                  <a:moveTo>
                    <a:pt x="28117" y="1"/>
                  </a:moveTo>
                  <a:cubicBezTo>
                    <a:pt x="28116" y="1"/>
                    <a:pt x="0" y="8894"/>
                    <a:pt x="300" y="15871"/>
                  </a:cubicBezTo>
                  <a:cubicBezTo>
                    <a:pt x="2396" y="20692"/>
                    <a:pt x="16349" y="32400"/>
                    <a:pt x="22069" y="33148"/>
                  </a:cubicBezTo>
                  <a:cubicBezTo>
                    <a:pt x="26590" y="33747"/>
                    <a:pt x="24853" y="38628"/>
                    <a:pt x="25752" y="38987"/>
                  </a:cubicBezTo>
                  <a:cubicBezTo>
                    <a:pt x="25942" y="39070"/>
                    <a:pt x="26143" y="39108"/>
                    <a:pt x="26351" y="39108"/>
                  </a:cubicBezTo>
                  <a:cubicBezTo>
                    <a:pt x="29086" y="39108"/>
                    <a:pt x="33108" y="32408"/>
                    <a:pt x="32190" y="30543"/>
                  </a:cubicBezTo>
                  <a:cubicBezTo>
                    <a:pt x="31201" y="28567"/>
                    <a:pt x="24853" y="24165"/>
                    <a:pt x="23177" y="21261"/>
                  </a:cubicBezTo>
                  <a:cubicBezTo>
                    <a:pt x="21470" y="18386"/>
                    <a:pt x="24764" y="14703"/>
                    <a:pt x="24943" y="10810"/>
                  </a:cubicBezTo>
                  <a:cubicBezTo>
                    <a:pt x="25153" y="6948"/>
                    <a:pt x="28117" y="1"/>
                    <a:pt x="28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7080320" y="3355446"/>
              <a:ext cx="57214" cy="185034"/>
            </a:xfrm>
            <a:custGeom>
              <a:avLst/>
              <a:gdLst/>
              <a:ahLst/>
              <a:cxnLst/>
              <a:rect l="l" t="t" r="r" b="b"/>
              <a:pathLst>
                <a:path w="3324" h="10750" extrusionOk="0">
                  <a:moveTo>
                    <a:pt x="3054" y="0"/>
                  </a:moveTo>
                  <a:lnTo>
                    <a:pt x="3054" y="0"/>
                  </a:lnTo>
                  <a:cubicBezTo>
                    <a:pt x="3054" y="1"/>
                    <a:pt x="0" y="5810"/>
                    <a:pt x="659" y="10750"/>
                  </a:cubicBezTo>
                  <a:cubicBezTo>
                    <a:pt x="1557" y="10660"/>
                    <a:pt x="2455" y="10450"/>
                    <a:pt x="3324" y="10151"/>
                  </a:cubicBezTo>
                  <a:cubicBezTo>
                    <a:pt x="2066" y="6917"/>
                    <a:pt x="1976" y="3324"/>
                    <a:pt x="3054"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6549969" y="3271432"/>
              <a:ext cx="52068" cy="200508"/>
            </a:xfrm>
            <a:custGeom>
              <a:avLst/>
              <a:gdLst/>
              <a:ahLst/>
              <a:cxnLst/>
              <a:rect l="l" t="t" r="r" b="b"/>
              <a:pathLst>
                <a:path w="3025" h="11649" extrusionOk="0">
                  <a:moveTo>
                    <a:pt x="2007" y="0"/>
                  </a:moveTo>
                  <a:cubicBezTo>
                    <a:pt x="2665" y="4612"/>
                    <a:pt x="0" y="11648"/>
                    <a:pt x="0" y="11648"/>
                  </a:cubicBezTo>
                  <a:cubicBezTo>
                    <a:pt x="899" y="11409"/>
                    <a:pt x="1827" y="11229"/>
                    <a:pt x="2785" y="11109"/>
                  </a:cubicBezTo>
                  <a:cubicBezTo>
                    <a:pt x="3025" y="7396"/>
                    <a:pt x="2755" y="3653"/>
                    <a:pt x="2007"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8232749" y="3149619"/>
              <a:ext cx="66509" cy="88851"/>
            </a:xfrm>
            <a:custGeom>
              <a:avLst/>
              <a:gdLst/>
              <a:ahLst/>
              <a:cxnLst/>
              <a:rect l="l" t="t" r="r" b="b"/>
              <a:pathLst>
                <a:path w="3864" h="5162" extrusionOk="0">
                  <a:moveTo>
                    <a:pt x="1492" y="1"/>
                  </a:moveTo>
                  <a:cubicBezTo>
                    <a:pt x="758" y="1"/>
                    <a:pt x="51" y="554"/>
                    <a:pt x="31" y="1418"/>
                  </a:cubicBezTo>
                  <a:cubicBezTo>
                    <a:pt x="1" y="1538"/>
                    <a:pt x="31" y="1658"/>
                    <a:pt x="60" y="1777"/>
                  </a:cubicBezTo>
                  <a:cubicBezTo>
                    <a:pt x="390" y="3574"/>
                    <a:pt x="1797" y="2766"/>
                    <a:pt x="1707" y="4143"/>
                  </a:cubicBezTo>
                  <a:cubicBezTo>
                    <a:pt x="1677" y="4353"/>
                    <a:pt x="1707" y="4562"/>
                    <a:pt x="1737" y="4772"/>
                  </a:cubicBezTo>
                  <a:cubicBezTo>
                    <a:pt x="1804" y="5023"/>
                    <a:pt x="2031" y="5162"/>
                    <a:pt x="2259" y="5162"/>
                  </a:cubicBezTo>
                  <a:cubicBezTo>
                    <a:pt x="2439" y="5162"/>
                    <a:pt x="2620" y="5076"/>
                    <a:pt x="2725" y="4892"/>
                  </a:cubicBezTo>
                  <a:cubicBezTo>
                    <a:pt x="3055" y="4233"/>
                    <a:pt x="3354" y="3544"/>
                    <a:pt x="3624" y="2855"/>
                  </a:cubicBezTo>
                  <a:cubicBezTo>
                    <a:pt x="3863" y="2077"/>
                    <a:pt x="3384" y="1238"/>
                    <a:pt x="2516" y="430"/>
                  </a:cubicBezTo>
                  <a:cubicBezTo>
                    <a:pt x="2220" y="134"/>
                    <a:pt x="1853" y="1"/>
                    <a:pt x="1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38"/>
          <p:cNvSpPr txBox="1">
            <a:spLocks noGrp="1"/>
          </p:cNvSpPr>
          <p:nvPr>
            <p:ph type="subTitle" idx="1"/>
          </p:nvPr>
        </p:nvSpPr>
        <p:spPr>
          <a:xfrm>
            <a:off x="2994000" y="1793200"/>
            <a:ext cx="3156000" cy="75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Where can you find information?</a:t>
            </a:r>
            <a:endParaRPr/>
          </a:p>
        </p:txBody>
      </p:sp>
      <p:sp>
        <p:nvSpPr>
          <p:cNvPr id="1210" name="Google Shape;1210;p38"/>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Next</a:t>
            </a:r>
            <a:endParaRPr>
              <a:solidFill>
                <a:schemeClr val="accent6"/>
              </a:solidFill>
              <a:latin typeface="Nunito"/>
              <a:ea typeface="Nunito"/>
              <a:cs typeface="Nunito"/>
              <a:sym typeface="Nunito"/>
            </a:endParaRPr>
          </a:p>
        </p:txBody>
      </p:sp>
      <p:sp>
        <p:nvSpPr>
          <p:cNvPr id="1212" name="Google Shape;1212;p38">
            <a:hlinkClick r:id="rId5" action="ppaction://hlinksldjump"/>
          </p:cNvPr>
          <p:cNvSpPr txBox="1"/>
          <p:nvPr/>
        </p:nvSpPr>
        <p:spPr>
          <a:xfrm>
            <a:off x="4769175" y="2720550"/>
            <a:ext cx="3156000" cy="17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1213" name="Google Shape;1213;p38"/>
          <p:cNvSpPr txBox="1"/>
          <p:nvPr/>
        </p:nvSpPr>
        <p:spPr>
          <a:xfrm>
            <a:off x="1763750" y="624400"/>
            <a:ext cx="615000" cy="40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a:solidFill>
                  <a:schemeClr val="dk2"/>
                </a:solidFill>
                <a:latin typeface="Nanum Pen Script"/>
                <a:ea typeface="Nanum Pen Script"/>
                <a:cs typeface="Nanum Pen Script"/>
                <a:sym typeface="Nanum Pen Script"/>
              </a:rPr>
              <a:t>2.</a:t>
            </a:r>
            <a:endParaRPr sz="4800">
              <a:solidFill>
                <a:schemeClr val="dk2"/>
              </a:solidFill>
              <a:latin typeface="Nanum Pen Script"/>
              <a:ea typeface="Nanum Pen Script"/>
              <a:cs typeface="Nanum Pen Script"/>
              <a:sym typeface="Nanum Pen Script"/>
            </a:endParaRPr>
          </a:p>
        </p:txBody>
      </p:sp>
      <p:sp>
        <p:nvSpPr>
          <p:cNvPr id="1214" name="Google Shape;1214;p38">
            <a:hlinkClick r:id="rId3" action="ppaction://hlinksldjump"/>
          </p:cNvPr>
          <p:cNvSpPr txBox="1"/>
          <p:nvPr/>
        </p:nvSpPr>
        <p:spPr>
          <a:xfrm>
            <a:off x="1215475" y="2720550"/>
            <a:ext cx="3156000" cy="17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grpSp>
        <p:nvGrpSpPr>
          <p:cNvPr id="1215" name="Google Shape;1215;p38"/>
          <p:cNvGrpSpPr/>
          <p:nvPr/>
        </p:nvGrpSpPr>
        <p:grpSpPr>
          <a:xfrm>
            <a:off x="1618488" y="3255264"/>
            <a:ext cx="2349965" cy="1012695"/>
            <a:chOff x="3392112" y="3039390"/>
            <a:chExt cx="2347148" cy="999995"/>
          </a:xfrm>
        </p:grpSpPr>
        <p:sp>
          <p:nvSpPr>
            <p:cNvPr id="1216" name="Google Shape;1216;p38"/>
            <p:cNvSpPr/>
            <p:nvPr/>
          </p:nvSpPr>
          <p:spPr>
            <a:xfrm>
              <a:off x="3392112" y="3851252"/>
              <a:ext cx="2347148" cy="188133"/>
            </a:xfrm>
            <a:custGeom>
              <a:avLst/>
              <a:gdLst/>
              <a:ahLst/>
              <a:cxnLst/>
              <a:rect l="l" t="t" r="r" b="b"/>
              <a:pathLst>
                <a:path w="136363" h="10930" extrusionOk="0">
                  <a:moveTo>
                    <a:pt x="68181" y="1"/>
                  </a:moveTo>
                  <a:cubicBezTo>
                    <a:pt x="30512" y="1"/>
                    <a:pt x="0" y="2456"/>
                    <a:pt x="0" y="5480"/>
                  </a:cubicBezTo>
                  <a:cubicBezTo>
                    <a:pt x="0" y="8475"/>
                    <a:pt x="30512" y="10930"/>
                    <a:pt x="68181" y="10930"/>
                  </a:cubicBezTo>
                  <a:cubicBezTo>
                    <a:pt x="105850" y="10930"/>
                    <a:pt x="136362" y="8475"/>
                    <a:pt x="136362" y="5480"/>
                  </a:cubicBezTo>
                  <a:cubicBezTo>
                    <a:pt x="136362" y="2456"/>
                    <a:pt x="10585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3778653" y="3518827"/>
              <a:ext cx="550473" cy="368003"/>
            </a:xfrm>
            <a:custGeom>
              <a:avLst/>
              <a:gdLst/>
              <a:ahLst/>
              <a:cxnLst/>
              <a:rect l="l" t="t" r="r" b="b"/>
              <a:pathLst>
                <a:path w="31981" h="21380" extrusionOk="0">
                  <a:moveTo>
                    <a:pt x="12966" y="0"/>
                  </a:moveTo>
                  <a:lnTo>
                    <a:pt x="7187" y="2515"/>
                  </a:lnTo>
                  <a:cubicBezTo>
                    <a:pt x="5390" y="3294"/>
                    <a:pt x="3534" y="4072"/>
                    <a:pt x="2037" y="5330"/>
                  </a:cubicBezTo>
                  <a:cubicBezTo>
                    <a:pt x="1198" y="5989"/>
                    <a:pt x="510" y="6797"/>
                    <a:pt x="1" y="7726"/>
                  </a:cubicBezTo>
                  <a:cubicBezTo>
                    <a:pt x="1618" y="8654"/>
                    <a:pt x="3384" y="9313"/>
                    <a:pt x="5091" y="10061"/>
                  </a:cubicBezTo>
                  <a:cubicBezTo>
                    <a:pt x="10541" y="12546"/>
                    <a:pt x="15451" y="16110"/>
                    <a:pt x="19464" y="20541"/>
                  </a:cubicBezTo>
                  <a:cubicBezTo>
                    <a:pt x="21560" y="21110"/>
                    <a:pt x="23716" y="21380"/>
                    <a:pt x="25872" y="21380"/>
                  </a:cubicBezTo>
                  <a:cubicBezTo>
                    <a:pt x="27998" y="21350"/>
                    <a:pt x="30094" y="20841"/>
                    <a:pt x="31980" y="19883"/>
                  </a:cubicBezTo>
                  <a:cubicBezTo>
                    <a:pt x="31291" y="19074"/>
                    <a:pt x="30513" y="18325"/>
                    <a:pt x="29674" y="17667"/>
                  </a:cubicBezTo>
                  <a:cubicBezTo>
                    <a:pt x="27129" y="15690"/>
                    <a:pt x="24135" y="14343"/>
                    <a:pt x="21200" y="13025"/>
                  </a:cubicBezTo>
                  <a:cubicBezTo>
                    <a:pt x="18146" y="11678"/>
                    <a:pt x="15032" y="10301"/>
                    <a:pt x="11798" y="9432"/>
                  </a:cubicBezTo>
                  <a:cubicBezTo>
                    <a:pt x="13385" y="8953"/>
                    <a:pt x="14942" y="8414"/>
                    <a:pt x="16439" y="7785"/>
                  </a:cubicBezTo>
                  <a:cubicBezTo>
                    <a:pt x="18176" y="7067"/>
                    <a:pt x="19883" y="6228"/>
                    <a:pt x="21171" y="4881"/>
                  </a:cubicBezTo>
                  <a:cubicBezTo>
                    <a:pt x="20272" y="4222"/>
                    <a:pt x="19314" y="3623"/>
                    <a:pt x="18356" y="3054"/>
                  </a:cubicBezTo>
                  <a:cubicBezTo>
                    <a:pt x="16589" y="1976"/>
                    <a:pt x="14793" y="898"/>
                    <a:pt x="12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5008916" y="3450269"/>
              <a:ext cx="489644" cy="413651"/>
            </a:xfrm>
            <a:custGeom>
              <a:avLst/>
              <a:gdLst/>
              <a:ahLst/>
              <a:cxnLst/>
              <a:rect l="l" t="t" r="r" b="b"/>
              <a:pathLst>
                <a:path w="28447" h="24032" extrusionOk="0">
                  <a:moveTo>
                    <a:pt x="14343" y="1"/>
                  </a:moveTo>
                  <a:lnTo>
                    <a:pt x="8145" y="1139"/>
                  </a:lnTo>
                  <a:cubicBezTo>
                    <a:pt x="6229" y="1528"/>
                    <a:pt x="4252" y="1887"/>
                    <a:pt x="2486" y="2755"/>
                  </a:cubicBezTo>
                  <a:cubicBezTo>
                    <a:pt x="1558" y="3235"/>
                    <a:pt x="689" y="3863"/>
                    <a:pt x="0" y="4642"/>
                  </a:cubicBezTo>
                  <a:cubicBezTo>
                    <a:pt x="1348" y="5900"/>
                    <a:pt x="2935" y="6948"/>
                    <a:pt x="4432" y="8055"/>
                  </a:cubicBezTo>
                  <a:cubicBezTo>
                    <a:pt x="9193" y="11679"/>
                    <a:pt x="13176" y="16260"/>
                    <a:pt x="16080" y="21500"/>
                  </a:cubicBezTo>
                  <a:cubicBezTo>
                    <a:pt x="17996" y="22518"/>
                    <a:pt x="20033" y="23267"/>
                    <a:pt x="22159" y="23716"/>
                  </a:cubicBezTo>
                  <a:cubicBezTo>
                    <a:pt x="23127" y="23926"/>
                    <a:pt x="24115" y="24032"/>
                    <a:pt x="25105" y="24032"/>
                  </a:cubicBezTo>
                  <a:cubicBezTo>
                    <a:pt x="26226" y="24032"/>
                    <a:pt x="27349" y="23896"/>
                    <a:pt x="28447" y="23626"/>
                  </a:cubicBezTo>
                  <a:cubicBezTo>
                    <a:pt x="27968" y="22668"/>
                    <a:pt x="27369" y="21799"/>
                    <a:pt x="26680" y="20961"/>
                  </a:cubicBezTo>
                  <a:cubicBezTo>
                    <a:pt x="24644" y="18446"/>
                    <a:pt x="22039" y="16499"/>
                    <a:pt x="19464" y="14553"/>
                  </a:cubicBezTo>
                  <a:cubicBezTo>
                    <a:pt x="16769" y="12547"/>
                    <a:pt x="14074" y="10511"/>
                    <a:pt x="11110" y="8924"/>
                  </a:cubicBezTo>
                  <a:cubicBezTo>
                    <a:pt x="12756" y="8834"/>
                    <a:pt x="14373" y="8624"/>
                    <a:pt x="15990" y="8355"/>
                  </a:cubicBezTo>
                  <a:cubicBezTo>
                    <a:pt x="17847" y="8055"/>
                    <a:pt x="19703" y="7606"/>
                    <a:pt x="21260" y="6588"/>
                  </a:cubicBezTo>
                  <a:cubicBezTo>
                    <a:pt x="20512" y="5750"/>
                    <a:pt x="19703" y="4941"/>
                    <a:pt x="18895" y="4163"/>
                  </a:cubicBezTo>
                  <a:cubicBezTo>
                    <a:pt x="17398" y="2726"/>
                    <a:pt x="15930" y="1288"/>
                    <a:pt x="14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3450342" y="3521753"/>
              <a:ext cx="380895" cy="178511"/>
            </a:xfrm>
            <a:custGeom>
              <a:avLst/>
              <a:gdLst/>
              <a:ahLst/>
              <a:cxnLst/>
              <a:rect l="l" t="t" r="r" b="b"/>
              <a:pathLst>
                <a:path w="22129" h="10371" extrusionOk="0">
                  <a:moveTo>
                    <a:pt x="19732" y="1"/>
                  </a:moveTo>
                  <a:cubicBezTo>
                    <a:pt x="19464" y="1"/>
                    <a:pt x="19191" y="52"/>
                    <a:pt x="18925" y="160"/>
                  </a:cubicBezTo>
                  <a:cubicBezTo>
                    <a:pt x="15781" y="1417"/>
                    <a:pt x="12128" y="2226"/>
                    <a:pt x="8624" y="3603"/>
                  </a:cubicBezTo>
                  <a:cubicBezTo>
                    <a:pt x="6888" y="4292"/>
                    <a:pt x="5211" y="5190"/>
                    <a:pt x="3684" y="6298"/>
                  </a:cubicBezTo>
                  <a:cubicBezTo>
                    <a:pt x="2186" y="7376"/>
                    <a:pt x="929" y="8753"/>
                    <a:pt x="1" y="10370"/>
                  </a:cubicBezTo>
                  <a:cubicBezTo>
                    <a:pt x="1168" y="9023"/>
                    <a:pt x="2606" y="7945"/>
                    <a:pt x="4253" y="7196"/>
                  </a:cubicBezTo>
                  <a:cubicBezTo>
                    <a:pt x="5840" y="6478"/>
                    <a:pt x="7516" y="5939"/>
                    <a:pt x="9253" y="5639"/>
                  </a:cubicBezTo>
                  <a:cubicBezTo>
                    <a:pt x="12697" y="4980"/>
                    <a:pt x="16320" y="4921"/>
                    <a:pt x="20093" y="4232"/>
                  </a:cubicBezTo>
                  <a:lnTo>
                    <a:pt x="20123" y="4202"/>
                  </a:lnTo>
                  <a:cubicBezTo>
                    <a:pt x="20272" y="4202"/>
                    <a:pt x="20392" y="4142"/>
                    <a:pt x="20512" y="4112"/>
                  </a:cubicBezTo>
                  <a:cubicBezTo>
                    <a:pt x="21620" y="3663"/>
                    <a:pt x="22129" y="2405"/>
                    <a:pt x="21710" y="1327"/>
                  </a:cubicBezTo>
                  <a:cubicBezTo>
                    <a:pt x="21368" y="509"/>
                    <a:pt x="20578" y="1"/>
                    <a:pt x="19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3764745" y="3319368"/>
              <a:ext cx="1628681" cy="520764"/>
            </a:xfrm>
            <a:custGeom>
              <a:avLst/>
              <a:gdLst/>
              <a:ahLst/>
              <a:cxnLst/>
              <a:rect l="l" t="t" r="r" b="b"/>
              <a:pathLst>
                <a:path w="94622" h="30255" extrusionOk="0">
                  <a:moveTo>
                    <a:pt x="84860" y="0"/>
                  </a:moveTo>
                  <a:lnTo>
                    <a:pt x="0" y="9073"/>
                  </a:lnTo>
                  <a:cubicBezTo>
                    <a:pt x="1616" y="14605"/>
                    <a:pt x="12147" y="30254"/>
                    <a:pt x="41673" y="30254"/>
                  </a:cubicBezTo>
                  <a:cubicBezTo>
                    <a:pt x="44432" y="30254"/>
                    <a:pt x="47356" y="30118"/>
                    <a:pt x="50455" y="29824"/>
                  </a:cubicBezTo>
                  <a:cubicBezTo>
                    <a:pt x="56174" y="29255"/>
                    <a:pt x="77224" y="26141"/>
                    <a:pt x="85938" y="17996"/>
                  </a:cubicBezTo>
                  <a:cubicBezTo>
                    <a:pt x="94621" y="9881"/>
                    <a:pt x="84860" y="0"/>
                    <a:pt x="84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3564771" y="3657904"/>
              <a:ext cx="507166" cy="319120"/>
            </a:xfrm>
            <a:custGeom>
              <a:avLst/>
              <a:gdLst/>
              <a:ahLst/>
              <a:cxnLst/>
              <a:rect l="l" t="t" r="r" b="b"/>
              <a:pathLst>
                <a:path w="29465" h="18540" extrusionOk="0">
                  <a:moveTo>
                    <a:pt x="20496" y="0"/>
                  </a:moveTo>
                  <a:cubicBezTo>
                    <a:pt x="20381" y="0"/>
                    <a:pt x="20266" y="2"/>
                    <a:pt x="20152" y="5"/>
                  </a:cubicBezTo>
                  <a:cubicBezTo>
                    <a:pt x="18715" y="1113"/>
                    <a:pt x="16858" y="1742"/>
                    <a:pt x="15092" y="2370"/>
                  </a:cubicBezTo>
                  <a:cubicBezTo>
                    <a:pt x="10570" y="3987"/>
                    <a:pt x="6228" y="5994"/>
                    <a:pt x="2066" y="8329"/>
                  </a:cubicBezTo>
                  <a:cubicBezTo>
                    <a:pt x="1288" y="8778"/>
                    <a:pt x="449" y="9317"/>
                    <a:pt x="150" y="10156"/>
                  </a:cubicBezTo>
                  <a:cubicBezTo>
                    <a:pt x="0" y="10725"/>
                    <a:pt x="30" y="11323"/>
                    <a:pt x="240" y="11892"/>
                  </a:cubicBezTo>
                  <a:cubicBezTo>
                    <a:pt x="898" y="14228"/>
                    <a:pt x="2725" y="16114"/>
                    <a:pt x="4791" y="17402"/>
                  </a:cubicBezTo>
                  <a:cubicBezTo>
                    <a:pt x="5510" y="17821"/>
                    <a:pt x="6228" y="18210"/>
                    <a:pt x="7007" y="18540"/>
                  </a:cubicBezTo>
                  <a:cubicBezTo>
                    <a:pt x="9253" y="18480"/>
                    <a:pt x="11498" y="18121"/>
                    <a:pt x="13654" y="17462"/>
                  </a:cubicBezTo>
                  <a:cubicBezTo>
                    <a:pt x="16259" y="16623"/>
                    <a:pt x="18535" y="15096"/>
                    <a:pt x="20302" y="13000"/>
                  </a:cubicBezTo>
                  <a:cubicBezTo>
                    <a:pt x="18745" y="11713"/>
                    <a:pt x="16469" y="11593"/>
                    <a:pt x="14463" y="11024"/>
                  </a:cubicBezTo>
                  <a:cubicBezTo>
                    <a:pt x="13834" y="10844"/>
                    <a:pt x="13205" y="10605"/>
                    <a:pt x="12576" y="10365"/>
                  </a:cubicBezTo>
                  <a:lnTo>
                    <a:pt x="12576" y="10365"/>
                  </a:lnTo>
                  <a:cubicBezTo>
                    <a:pt x="13654" y="10473"/>
                    <a:pt x="14743" y="10527"/>
                    <a:pt x="15836" y="10527"/>
                  </a:cubicBezTo>
                  <a:cubicBezTo>
                    <a:pt x="16565" y="10527"/>
                    <a:pt x="17295" y="10503"/>
                    <a:pt x="18026" y="10455"/>
                  </a:cubicBezTo>
                  <a:cubicBezTo>
                    <a:pt x="19373" y="10365"/>
                    <a:pt x="20721" y="10156"/>
                    <a:pt x="22008" y="9826"/>
                  </a:cubicBezTo>
                  <a:cubicBezTo>
                    <a:pt x="24194" y="9317"/>
                    <a:pt x="26260" y="8449"/>
                    <a:pt x="28117" y="7221"/>
                  </a:cubicBezTo>
                  <a:cubicBezTo>
                    <a:pt x="28506" y="6982"/>
                    <a:pt x="28806" y="6682"/>
                    <a:pt x="29045" y="6323"/>
                  </a:cubicBezTo>
                  <a:cubicBezTo>
                    <a:pt x="29464" y="5544"/>
                    <a:pt x="29105" y="4586"/>
                    <a:pt x="28626" y="3838"/>
                  </a:cubicBezTo>
                  <a:cubicBezTo>
                    <a:pt x="26921" y="1207"/>
                    <a:pt x="23681" y="0"/>
                    <a:pt x="20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4780593" y="3600259"/>
              <a:ext cx="548924" cy="379209"/>
            </a:xfrm>
            <a:custGeom>
              <a:avLst/>
              <a:gdLst/>
              <a:ahLst/>
              <a:cxnLst/>
              <a:rect l="l" t="t" r="r" b="b"/>
              <a:pathLst>
                <a:path w="31891" h="22031" extrusionOk="0">
                  <a:moveTo>
                    <a:pt x="9822" y="0"/>
                  </a:moveTo>
                  <a:cubicBezTo>
                    <a:pt x="6768" y="30"/>
                    <a:pt x="3833" y="1258"/>
                    <a:pt x="1677" y="3474"/>
                  </a:cubicBezTo>
                  <a:cubicBezTo>
                    <a:pt x="749" y="4462"/>
                    <a:pt x="1" y="5719"/>
                    <a:pt x="120" y="7067"/>
                  </a:cubicBezTo>
                  <a:cubicBezTo>
                    <a:pt x="270" y="8055"/>
                    <a:pt x="749" y="8953"/>
                    <a:pt x="1468" y="9612"/>
                  </a:cubicBezTo>
                  <a:cubicBezTo>
                    <a:pt x="3175" y="11409"/>
                    <a:pt x="5570" y="12067"/>
                    <a:pt x="7995" y="12606"/>
                  </a:cubicBezTo>
                  <a:cubicBezTo>
                    <a:pt x="10002" y="13055"/>
                    <a:pt x="12667" y="13085"/>
                    <a:pt x="14254" y="13205"/>
                  </a:cubicBezTo>
                  <a:cubicBezTo>
                    <a:pt x="14553" y="13205"/>
                    <a:pt x="14882" y="13235"/>
                    <a:pt x="15242" y="13235"/>
                  </a:cubicBezTo>
                  <a:lnTo>
                    <a:pt x="15721" y="15271"/>
                  </a:lnTo>
                  <a:cubicBezTo>
                    <a:pt x="16110" y="17008"/>
                    <a:pt x="16559" y="18835"/>
                    <a:pt x="17817" y="20092"/>
                  </a:cubicBezTo>
                  <a:cubicBezTo>
                    <a:pt x="18775" y="21020"/>
                    <a:pt x="20123" y="21499"/>
                    <a:pt x="21440" y="21769"/>
                  </a:cubicBezTo>
                  <a:cubicBezTo>
                    <a:pt x="22325" y="21944"/>
                    <a:pt x="23177" y="22031"/>
                    <a:pt x="24008" y="22031"/>
                  </a:cubicBezTo>
                  <a:cubicBezTo>
                    <a:pt x="26298" y="22031"/>
                    <a:pt x="28419" y="21375"/>
                    <a:pt x="30573" y="20122"/>
                  </a:cubicBezTo>
                  <a:cubicBezTo>
                    <a:pt x="31172" y="19763"/>
                    <a:pt x="31800" y="19284"/>
                    <a:pt x="31860" y="18625"/>
                  </a:cubicBezTo>
                  <a:cubicBezTo>
                    <a:pt x="31890" y="18086"/>
                    <a:pt x="31441" y="17487"/>
                    <a:pt x="31202" y="17158"/>
                  </a:cubicBezTo>
                  <a:cubicBezTo>
                    <a:pt x="30004" y="15421"/>
                    <a:pt x="28776" y="12996"/>
                    <a:pt x="26261" y="10211"/>
                  </a:cubicBezTo>
                  <a:cubicBezTo>
                    <a:pt x="24554" y="8324"/>
                    <a:pt x="22518" y="6707"/>
                    <a:pt x="20632" y="4971"/>
                  </a:cubicBezTo>
                  <a:cubicBezTo>
                    <a:pt x="19883" y="4252"/>
                    <a:pt x="19104" y="3563"/>
                    <a:pt x="18296" y="2935"/>
                  </a:cubicBezTo>
                  <a:cubicBezTo>
                    <a:pt x="15871" y="1048"/>
                    <a:pt x="12906" y="30"/>
                    <a:pt x="9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5035217" y="3303464"/>
              <a:ext cx="589614" cy="322080"/>
            </a:xfrm>
            <a:custGeom>
              <a:avLst/>
              <a:gdLst/>
              <a:ahLst/>
              <a:cxnLst/>
              <a:rect l="l" t="t" r="r" b="b"/>
              <a:pathLst>
                <a:path w="34255" h="18712" extrusionOk="0">
                  <a:moveTo>
                    <a:pt x="33484" y="1"/>
                  </a:moveTo>
                  <a:cubicBezTo>
                    <a:pt x="32765" y="1"/>
                    <a:pt x="32073" y="159"/>
                    <a:pt x="31440" y="475"/>
                  </a:cubicBezTo>
                  <a:cubicBezTo>
                    <a:pt x="30153" y="1104"/>
                    <a:pt x="29194" y="2152"/>
                    <a:pt x="28266" y="3230"/>
                  </a:cubicBezTo>
                  <a:cubicBezTo>
                    <a:pt x="27368" y="4308"/>
                    <a:pt x="26500" y="5446"/>
                    <a:pt x="25392" y="6314"/>
                  </a:cubicBezTo>
                  <a:cubicBezTo>
                    <a:pt x="23655" y="7631"/>
                    <a:pt x="21469" y="8200"/>
                    <a:pt x="19283" y="8350"/>
                  </a:cubicBezTo>
                  <a:cubicBezTo>
                    <a:pt x="18115" y="8410"/>
                    <a:pt x="13474" y="8170"/>
                    <a:pt x="10390" y="10326"/>
                  </a:cubicBezTo>
                  <a:cubicBezTo>
                    <a:pt x="9851" y="10716"/>
                    <a:pt x="9372" y="11045"/>
                    <a:pt x="8953" y="11344"/>
                  </a:cubicBezTo>
                  <a:cubicBezTo>
                    <a:pt x="7066" y="12722"/>
                    <a:pt x="6258" y="13231"/>
                    <a:pt x="3593" y="13890"/>
                  </a:cubicBezTo>
                  <a:cubicBezTo>
                    <a:pt x="2455" y="14189"/>
                    <a:pt x="1257" y="14399"/>
                    <a:pt x="89" y="14548"/>
                  </a:cubicBezTo>
                  <a:cubicBezTo>
                    <a:pt x="1" y="16790"/>
                    <a:pt x="2469" y="18712"/>
                    <a:pt x="5633" y="18712"/>
                  </a:cubicBezTo>
                  <a:cubicBezTo>
                    <a:pt x="5682" y="18712"/>
                    <a:pt x="5730" y="18711"/>
                    <a:pt x="5779" y="18710"/>
                  </a:cubicBezTo>
                  <a:cubicBezTo>
                    <a:pt x="6467" y="18651"/>
                    <a:pt x="7126" y="18561"/>
                    <a:pt x="7785" y="18471"/>
                  </a:cubicBezTo>
                  <a:cubicBezTo>
                    <a:pt x="9492" y="18231"/>
                    <a:pt x="11079" y="17992"/>
                    <a:pt x="12276" y="17722"/>
                  </a:cubicBezTo>
                  <a:cubicBezTo>
                    <a:pt x="16409" y="16824"/>
                    <a:pt x="20391" y="15327"/>
                    <a:pt x="24104" y="13231"/>
                  </a:cubicBezTo>
                  <a:cubicBezTo>
                    <a:pt x="27757" y="11165"/>
                    <a:pt x="31051" y="8230"/>
                    <a:pt x="33027" y="4487"/>
                  </a:cubicBezTo>
                  <a:cubicBezTo>
                    <a:pt x="33746" y="3140"/>
                    <a:pt x="34255" y="1493"/>
                    <a:pt x="33985" y="26"/>
                  </a:cubicBezTo>
                  <a:cubicBezTo>
                    <a:pt x="33817" y="9"/>
                    <a:pt x="33650" y="1"/>
                    <a:pt x="33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5036749" y="3210293"/>
              <a:ext cx="609219" cy="343080"/>
            </a:xfrm>
            <a:custGeom>
              <a:avLst/>
              <a:gdLst/>
              <a:ahLst/>
              <a:cxnLst/>
              <a:rect l="l" t="t" r="r" b="b"/>
              <a:pathLst>
                <a:path w="35394" h="19932" extrusionOk="0">
                  <a:moveTo>
                    <a:pt x="28766" y="0"/>
                  </a:moveTo>
                  <a:cubicBezTo>
                    <a:pt x="25997" y="0"/>
                    <a:pt x="23258" y="748"/>
                    <a:pt x="20871" y="2175"/>
                  </a:cubicBezTo>
                  <a:cubicBezTo>
                    <a:pt x="18326" y="3642"/>
                    <a:pt x="16050" y="5529"/>
                    <a:pt x="14194" y="7804"/>
                  </a:cubicBezTo>
                  <a:cubicBezTo>
                    <a:pt x="12068" y="10350"/>
                    <a:pt x="11080" y="12356"/>
                    <a:pt x="7426" y="14302"/>
                  </a:cubicBezTo>
                  <a:cubicBezTo>
                    <a:pt x="6468" y="14811"/>
                    <a:pt x="5450" y="15290"/>
                    <a:pt x="4432" y="15679"/>
                  </a:cubicBezTo>
                  <a:cubicBezTo>
                    <a:pt x="3654" y="15979"/>
                    <a:pt x="2905" y="16248"/>
                    <a:pt x="2156" y="16488"/>
                  </a:cubicBezTo>
                  <a:cubicBezTo>
                    <a:pt x="1378" y="16997"/>
                    <a:pt x="779" y="17686"/>
                    <a:pt x="390" y="18524"/>
                  </a:cubicBezTo>
                  <a:cubicBezTo>
                    <a:pt x="150" y="18973"/>
                    <a:pt x="30" y="19452"/>
                    <a:pt x="0" y="19931"/>
                  </a:cubicBezTo>
                  <a:cubicBezTo>
                    <a:pt x="1198" y="19812"/>
                    <a:pt x="2366" y="19572"/>
                    <a:pt x="3534" y="19303"/>
                  </a:cubicBezTo>
                  <a:cubicBezTo>
                    <a:pt x="6199" y="18614"/>
                    <a:pt x="6977" y="18105"/>
                    <a:pt x="8894" y="16757"/>
                  </a:cubicBezTo>
                  <a:cubicBezTo>
                    <a:pt x="9313" y="16458"/>
                    <a:pt x="9792" y="16129"/>
                    <a:pt x="10331" y="15739"/>
                  </a:cubicBezTo>
                  <a:cubicBezTo>
                    <a:pt x="13415" y="13553"/>
                    <a:pt x="18026" y="13823"/>
                    <a:pt x="19224" y="13733"/>
                  </a:cubicBezTo>
                  <a:cubicBezTo>
                    <a:pt x="21380" y="13583"/>
                    <a:pt x="23596" y="13014"/>
                    <a:pt x="25333" y="11697"/>
                  </a:cubicBezTo>
                  <a:cubicBezTo>
                    <a:pt x="26440" y="10859"/>
                    <a:pt x="27309" y="9721"/>
                    <a:pt x="28207" y="8643"/>
                  </a:cubicBezTo>
                  <a:cubicBezTo>
                    <a:pt x="29105" y="7565"/>
                    <a:pt x="30094" y="6487"/>
                    <a:pt x="31351" y="5888"/>
                  </a:cubicBezTo>
                  <a:cubicBezTo>
                    <a:pt x="31993" y="5579"/>
                    <a:pt x="32672" y="5402"/>
                    <a:pt x="33359" y="5402"/>
                  </a:cubicBezTo>
                  <a:cubicBezTo>
                    <a:pt x="33538" y="5402"/>
                    <a:pt x="33717" y="5414"/>
                    <a:pt x="33896" y="5439"/>
                  </a:cubicBezTo>
                  <a:cubicBezTo>
                    <a:pt x="34435" y="5499"/>
                    <a:pt x="34944" y="5678"/>
                    <a:pt x="35394" y="6008"/>
                  </a:cubicBezTo>
                  <a:cubicBezTo>
                    <a:pt x="35004" y="4031"/>
                    <a:pt x="34346" y="2085"/>
                    <a:pt x="32639" y="917"/>
                  </a:cubicBezTo>
                  <a:cubicBezTo>
                    <a:pt x="31711" y="348"/>
                    <a:pt x="30633" y="19"/>
                    <a:pt x="29525" y="19"/>
                  </a:cubicBezTo>
                  <a:cubicBezTo>
                    <a:pt x="29272" y="7"/>
                    <a:pt x="29018" y="0"/>
                    <a:pt x="28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3764745" y="3039390"/>
              <a:ext cx="1482306" cy="642319"/>
            </a:xfrm>
            <a:custGeom>
              <a:avLst/>
              <a:gdLst/>
              <a:ahLst/>
              <a:cxnLst/>
              <a:rect l="l" t="t" r="r" b="b"/>
              <a:pathLst>
                <a:path w="86118" h="37317" extrusionOk="0">
                  <a:moveTo>
                    <a:pt x="42994" y="1"/>
                  </a:moveTo>
                  <a:cubicBezTo>
                    <a:pt x="41567" y="1"/>
                    <a:pt x="40130" y="61"/>
                    <a:pt x="38687" y="187"/>
                  </a:cubicBezTo>
                  <a:cubicBezTo>
                    <a:pt x="18445" y="1953"/>
                    <a:pt x="5809" y="16655"/>
                    <a:pt x="0" y="25339"/>
                  </a:cubicBezTo>
                  <a:cubicBezTo>
                    <a:pt x="11977" y="33483"/>
                    <a:pt x="20062" y="37256"/>
                    <a:pt x="40993" y="37316"/>
                  </a:cubicBezTo>
                  <a:cubicBezTo>
                    <a:pt x="41037" y="37316"/>
                    <a:pt x="41081" y="37316"/>
                    <a:pt x="41125" y="37316"/>
                  </a:cubicBezTo>
                  <a:cubicBezTo>
                    <a:pt x="61284" y="37316"/>
                    <a:pt x="79514" y="23706"/>
                    <a:pt x="86117" y="16506"/>
                  </a:cubicBezTo>
                  <a:cubicBezTo>
                    <a:pt x="75541" y="8470"/>
                    <a:pt x="59921" y="1"/>
                    <a:pt x="42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4484761" y="3172856"/>
              <a:ext cx="384493" cy="321237"/>
            </a:xfrm>
            <a:custGeom>
              <a:avLst/>
              <a:gdLst/>
              <a:ahLst/>
              <a:cxnLst/>
              <a:rect l="l" t="t" r="r" b="b"/>
              <a:pathLst>
                <a:path w="22338" h="18663" extrusionOk="0">
                  <a:moveTo>
                    <a:pt x="11486" y="0"/>
                  </a:moveTo>
                  <a:cubicBezTo>
                    <a:pt x="11291" y="0"/>
                    <a:pt x="11095" y="49"/>
                    <a:pt x="10899" y="98"/>
                  </a:cubicBezTo>
                  <a:cubicBezTo>
                    <a:pt x="8145" y="757"/>
                    <a:pt x="5390" y="1266"/>
                    <a:pt x="2575" y="1595"/>
                  </a:cubicBezTo>
                  <a:cubicBezTo>
                    <a:pt x="1078" y="1775"/>
                    <a:pt x="0" y="3122"/>
                    <a:pt x="150" y="4619"/>
                  </a:cubicBezTo>
                  <a:cubicBezTo>
                    <a:pt x="479" y="8392"/>
                    <a:pt x="779" y="12225"/>
                    <a:pt x="1018" y="16058"/>
                  </a:cubicBezTo>
                  <a:cubicBezTo>
                    <a:pt x="1138" y="17525"/>
                    <a:pt x="2366" y="18663"/>
                    <a:pt x="3833" y="18663"/>
                  </a:cubicBezTo>
                  <a:lnTo>
                    <a:pt x="4132" y="18663"/>
                  </a:lnTo>
                  <a:cubicBezTo>
                    <a:pt x="9762" y="18034"/>
                    <a:pt x="15301" y="16567"/>
                    <a:pt x="20511" y="14321"/>
                  </a:cubicBezTo>
                  <a:cubicBezTo>
                    <a:pt x="21230" y="13992"/>
                    <a:pt x="21799" y="13393"/>
                    <a:pt x="22068" y="12644"/>
                  </a:cubicBezTo>
                  <a:cubicBezTo>
                    <a:pt x="22338" y="11926"/>
                    <a:pt x="22278" y="11117"/>
                    <a:pt x="21919" y="10458"/>
                  </a:cubicBezTo>
                  <a:cubicBezTo>
                    <a:pt x="19853" y="6476"/>
                    <a:pt x="16888" y="3092"/>
                    <a:pt x="13265" y="487"/>
                  </a:cubicBezTo>
                  <a:cubicBezTo>
                    <a:pt x="12820" y="182"/>
                    <a:pt x="12299" y="5"/>
                    <a:pt x="11747" y="5"/>
                  </a:cubicBezTo>
                  <a:cubicBezTo>
                    <a:pt x="11704" y="5"/>
                    <a:pt x="11661" y="6"/>
                    <a:pt x="11618" y="8"/>
                  </a:cubicBezTo>
                  <a:cubicBezTo>
                    <a:pt x="11574" y="3"/>
                    <a:pt x="11530" y="0"/>
                    <a:pt x="1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4733689" y="3107018"/>
              <a:ext cx="371618" cy="274729"/>
            </a:xfrm>
            <a:custGeom>
              <a:avLst/>
              <a:gdLst/>
              <a:ahLst/>
              <a:cxnLst/>
              <a:rect l="l" t="t" r="r" b="b"/>
              <a:pathLst>
                <a:path w="21590" h="15961" extrusionOk="0">
                  <a:moveTo>
                    <a:pt x="5780" y="0"/>
                  </a:moveTo>
                  <a:cubicBezTo>
                    <a:pt x="5510" y="0"/>
                    <a:pt x="5241" y="60"/>
                    <a:pt x="5001" y="210"/>
                  </a:cubicBezTo>
                  <a:cubicBezTo>
                    <a:pt x="3774" y="899"/>
                    <a:pt x="2516" y="1528"/>
                    <a:pt x="1288" y="2067"/>
                  </a:cubicBezTo>
                  <a:cubicBezTo>
                    <a:pt x="210" y="2576"/>
                    <a:pt x="1" y="4043"/>
                    <a:pt x="929" y="4791"/>
                  </a:cubicBezTo>
                  <a:cubicBezTo>
                    <a:pt x="4283" y="7576"/>
                    <a:pt x="6978" y="11050"/>
                    <a:pt x="8834" y="15002"/>
                  </a:cubicBezTo>
                  <a:cubicBezTo>
                    <a:pt x="9104" y="15601"/>
                    <a:pt x="9672" y="15960"/>
                    <a:pt x="10331" y="15960"/>
                  </a:cubicBezTo>
                  <a:cubicBezTo>
                    <a:pt x="10571" y="15960"/>
                    <a:pt x="10840" y="15900"/>
                    <a:pt x="11080" y="15751"/>
                  </a:cubicBezTo>
                  <a:cubicBezTo>
                    <a:pt x="14493" y="13984"/>
                    <a:pt x="17787" y="11948"/>
                    <a:pt x="20901" y="9702"/>
                  </a:cubicBezTo>
                  <a:cubicBezTo>
                    <a:pt x="21350" y="9373"/>
                    <a:pt x="21590" y="8864"/>
                    <a:pt x="21560" y="8295"/>
                  </a:cubicBezTo>
                  <a:cubicBezTo>
                    <a:pt x="21530" y="7756"/>
                    <a:pt x="21231" y="7247"/>
                    <a:pt x="20781" y="6977"/>
                  </a:cubicBezTo>
                  <a:cubicBezTo>
                    <a:pt x="16200" y="4222"/>
                    <a:pt x="11379" y="1917"/>
                    <a:pt x="6349" y="90"/>
                  </a:cubicBezTo>
                  <a:cubicBezTo>
                    <a:pt x="6169" y="30"/>
                    <a:pt x="5989" y="0"/>
                    <a:pt x="5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4109030" y="3193907"/>
              <a:ext cx="377281" cy="300186"/>
            </a:xfrm>
            <a:custGeom>
              <a:avLst/>
              <a:gdLst/>
              <a:ahLst/>
              <a:cxnLst/>
              <a:rect l="l" t="t" r="r" b="b"/>
              <a:pathLst>
                <a:path w="21919" h="17440" extrusionOk="0">
                  <a:moveTo>
                    <a:pt x="10153" y="0"/>
                  </a:moveTo>
                  <a:cubicBezTo>
                    <a:pt x="10104" y="0"/>
                    <a:pt x="10054" y="4"/>
                    <a:pt x="10001" y="13"/>
                  </a:cubicBezTo>
                  <a:cubicBezTo>
                    <a:pt x="8983" y="13"/>
                    <a:pt x="7995" y="462"/>
                    <a:pt x="7336" y="1241"/>
                  </a:cubicBezTo>
                  <a:cubicBezTo>
                    <a:pt x="4761" y="4235"/>
                    <a:pt x="2635" y="7559"/>
                    <a:pt x="988" y="11152"/>
                  </a:cubicBezTo>
                  <a:cubicBezTo>
                    <a:pt x="0" y="13278"/>
                    <a:pt x="1348" y="15763"/>
                    <a:pt x="3683" y="16092"/>
                  </a:cubicBezTo>
                  <a:cubicBezTo>
                    <a:pt x="8534" y="16781"/>
                    <a:pt x="14822" y="17230"/>
                    <a:pt x="18146" y="17440"/>
                  </a:cubicBezTo>
                  <a:lnTo>
                    <a:pt x="18356" y="17440"/>
                  </a:lnTo>
                  <a:cubicBezTo>
                    <a:pt x="19344" y="17410"/>
                    <a:pt x="20272" y="16991"/>
                    <a:pt x="20931" y="16272"/>
                  </a:cubicBezTo>
                  <a:cubicBezTo>
                    <a:pt x="21589" y="15583"/>
                    <a:pt x="21919" y="14625"/>
                    <a:pt x="21859" y="13667"/>
                  </a:cubicBezTo>
                  <a:cubicBezTo>
                    <a:pt x="21619" y="10403"/>
                    <a:pt x="21380" y="7079"/>
                    <a:pt x="21080" y="3846"/>
                  </a:cubicBezTo>
                  <a:cubicBezTo>
                    <a:pt x="20931" y="2079"/>
                    <a:pt x="19493" y="702"/>
                    <a:pt x="17727" y="642"/>
                  </a:cubicBezTo>
                  <a:cubicBezTo>
                    <a:pt x="15301" y="552"/>
                    <a:pt x="12906" y="372"/>
                    <a:pt x="10510" y="43"/>
                  </a:cubicBezTo>
                  <a:cubicBezTo>
                    <a:pt x="10383" y="22"/>
                    <a:pt x="10271" y="0"/>
                    <a:pt x="10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4161080" y="3047239"/>
              <a:ext cx="621079" cy="143397"/>
            </a:xfrm>
            <a:custGeom>
              <a:avLst/>
              <a:gdLst/>
              <a:ahLst/>
              <a:cxnLst/>
              <a:rect l="l" t="t" r="r" b="b"/>
              <a:pathLst>
                <a:path w="36083" h="8331" extrusionOk="0">
                  <a:moveTo>
                    <a:pt x="19973" y="0"/>
                  </a:moveTo>
                  <a:cubicBezTo>
                    <a:pt x="18536" y="0"/>
                    <a:pt x="17098" y="60"/>
                    <a:pt x="15691" y="180"/>
                  </a:cubicBezTo>
                  <a:cubicBezTo>
                    <a:pt x="10481" y="659"/>
                    <a:pt x="5360" y="2036"/>
                    <a:pt x="629" y="4252"/>
                  </a:cubicBezTo>
                  <a:cubicBezTo>
                    <a:pt x="240" y="4432"/>
                    <a:pt x="1" y="4821"/>
                    <a:pt x="31" y="5240"/>
                  </a:cubicBezTo>
                  <a:cubicBezTo>
                    <a:pt x="60" y="5659"/>
                    <a:pt x="330" y="6019"/>
                    <a:pt x="749" y="6138"/>
                  </a:cubicBezTo>
                  <a:cubicBezTo>
                    <a:pt x="2306" y="6647"/>
                    <a:pt x="3923" y="7037"/>
                    <a:pt x="5540" y="7336"/>
                  </a:cubicBezTo>
                  <a:cubicBezTo>
                    <a:pt x="9430" y="7975"/>
                    <a:pt x="13347" y="8331"/>
                    <a:pt x="17288" y="8331"/>
                  </a:cubicBezTo>
                  <a:cubicBezTo>
                    <a:pt x="17594" y="8331"/>
                    <a:pt x="17900" y="8329"/>
                    <a:pt x="18206" y="8324"/>
                  </a:cubicBezTo>
                  <a:lnTo>
                    <a:pt x="18655" y="8324"/>
                  </a:lnTo>
                  <a:cubicBezTo>
                    <a:pt x="22788" y="8294"/>
                    <a:pt x="26890" y="7516"/>
                    <a:pt x="30782" y="6079"/>
                  </a:cubicBezTo>
                  <a:cubicBezTo>
                    <a:pt x="32399" y="5510"/>
                    <a:pt x="33956" y="4851"/>
                    <a:pt x="35484" y="4102"/>
                  </a:cubicBezTo>
                  <a:cubicBezTo>
                    <a:pt x="35873" y="3923"/>
                    <a:pt x="36082" y="3533"/>
                    <a:pt x="36052" y="3114"/>
                  </a:cubicBezTo>
                  <a:cubicBezTo>
                    <a:pt x="36023" y="2695"/>
                    <a:pt x="35693" y="2336"/>
                    <a:pt x="35304" y="2216"/>
                  </a:cubicBezTo>
                  <a:cubicBezTo>
                    <a:pt x="30303" y="779"/>
                    <a:pt x="25153" y="30"/>
                    <a:pt x="19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3888951" y="3152889"/>
              <a:ext cx="322149" cy="290702"/>
            </a:xfrm>
            <a:custGeom>
              <a:avLst/>
              <a:gdLst/>
              <a:ahLst/>
              <a:cxnLst/>
              <a:rect l="l" t="t" r="r" b="b"/>
              <a:pathLst>
                <a:path w="18716" h="16889" extrusionOk="0">
                  <a:moveTo>
                    <a:pt x="13445" y="0"/>
                  </a:moveTo>
                  <a:cubicBezTo>
                    <a:pt x="13026" y="30"/>
                    <a:pt x="12637" y="120"/>
                    <a:pt x="12307" y="330"/>
                  </a:cubicBezTo>
                  <a:cubicBezTo>
                    <a:pt x="8055" y="2905"/>
                    <a:pt x="4133" y="6019"/>
                    <a:pt x="719" y="9642"/>
                  </a:cubicBezTo>
                  <a:cubicBezTo>
                    <a:pt x="210" y="10121"/>
                    <a:pt x="0" y="10840"/>
                    <a:pt x="90" y="11529"/>
                  </a:cubicBezTo>
                  <a:cubicBezTo>
                    <a:pt x="180" y="12217"/>
                    <a:pt x="629" y="12846"/>
                    <a:pt x="1258" y="13175"/>
                  </a:cubicBezTo>
                  <a:cubicBezTo>
                    <a:pt x="3743" y="14583"/>
                    <a:pt x="6378" y="15781"/>
                    <a:pt x="9103" y="16739"/>
                  </a:cubicBezTo>
                  <a:cubicBezTo>
                    <a:pt x="9343" y="16829"/>
                    <a:pt x="9582" y="16858"/>
                    <a:pt x="9852" y="16858"/>
                  </a:cubicBezTo>
                  <a:lnTo>
                    <a:pt x="9852" y="16888"/>
                  </a:lnTo>
                  <a:cubicBezTo>
                    <a:pt x="10780" y="16888"/>
                    <a:pt x="11618" y="16320"/>
                    <a:pt x="11948" y="15421"/>
                  </a:cubicBezTo>
                  <a:cubicBezTo>
                    <a:pt x="13475" y="11559"/>
                    <a:pt x="15541" y="7905"/>
                    <a:pt x="18086" y="4642"/>
                  </a:cubicBezTo>
                  <a:cubicBezTo>
                    <a:pt x="18565" y="4043"/>
                    <a:pt x="18715" y="3294"/>
                    <a:pt x="18476" y="2576"/>
                  </a:cubicBezTo>
                  <a:cubicBezTo>
                    <a:pt x="18236" y="1857"/>
                    <a:pt x="17667" y="1288"/>
                    <a:pt x="16948" y="1078"/>
                  </a:cubicBezTo>
                  <a:cubicBezTo>
                    <a:pt x="16020" y="809"/>
                    <a:pt x="15122" y="509"/>
                    <a:pt x="14224" y="150"/>
                  </a:cubicBezTo>
                  <a:cubicBezTo>
                    <a:pt x="13984" y="60"/>
                    <a:pt x="13715" y="0"/>
                    <a:pt x="13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3789480" y="3269366"/>
              <a:ext cx="1425608" cy="404098"/>
            </a:xfrm>
            <a:custGeom>
              <a:avLst/>
              <a:gdLst/>
              <a:ahLst/>
              <a:cxnLst/>
              <a:rect l="l" t="t" r="r" b="b"/>
              <a:pathLst>
                <a:path w="82824" h="23477" extrusionOk="0">
                  <a:moveTo>
                    <a:pt x="78602" y="1"/>
                  </a:moveTo>
                  <a:cubicBezTo>
                    <a:pt x="77973" y="1"/>
                    <a:pt x="77374" y="210"/>
                    <a:pt x="76865" y="599"/>
                  </a:cubicBezTo>
                  <a:cubicBezTo>
                    <a:pt x="72913" y="3504"/>
                    <a:pt x="68721" y="6049"/>
                    <a:pt x="64319" y="8175"/>
                  </a:cubicBezTo>
                  <a:cubicBezTo>
                    <a:pt x="56474" y="11948"/>
                    <a:pt x="48688" y="13984"/>
                    <a:pt x="41203" y="14194"/>
                  </a:cubicBezTo>
                  <a:lnTo>
                    <a:pt x="39765" y="14194"/>
                  </a:lnTo>
                  <a:cubicBezTo>
                    <a:pt x="30183" y="14164"/>
                    <a:pt x="23236" y="13385"/>
                    <a:pt x="17188" y="11649"/>
                  </a:cubicBezTo>
                  <a:cubicBezTo>
                    <a:pt x="13295" y="10511"/>
                    <a:pt x="9552" y="8924"/>
                    <a:pt x="6049" y="6888"/>
                  </a:cubicBezTo>
                  <a:cubicBezTo>
                    <a:pt x="5600" y="6648"/>
                    <a:pt x="5121" y="6528"/>
                    <a:pt x="4612" y="6528"/>
                  </a:cubicBezTo>
                  <a:cubicBezTo>
                    <a:pt x="3713" y="6528"/>
                    <a:pt x="2875" y="6947"/>
                    <a:pt x="2306" y="7636"/>
                  </a:cubicBezTo>
                  <a:cubicBezTo>
                    <a:pt x="1857" y="8205"/>
                    <a:pt x="1438" y="8774"/>
                    <a:pt x="1018" y="9313"/>
                  </a:cubicBezTo>
                  <a:cubicBezTo>
                    <a:pt x="0" y="10660"/>
                    <a:pt x="360" y="12607"/>
                    <a:pt x="1767" y="13535"/>
                  </a:cubicBezTo>
                  <a:cubicBezTo>
                    <a:pt x="12068" y="20242"/>
                    <a:pt x="20362" y="23446"/>
                    <a:pt x="39586" y="23476"/>
                  </a:cubicBezTo>
                  <a:lnTo>
                    <a:pt x="39705" y="23476"/>
                  </a:lnTo>
                  <a:cubicBezTo>
                    <a:pt x="56084" y="23476"/>
                    <a:pt x="71984" y="14313"/>
                    <a:pt x="81446" y="5720"/>
                  </a:cubicBezTo>
                  <a:cubicBezTo>
                    <a:pt x="82824" y="4432"/>
                    <a:pt x="82674" y="2216"/>
                    <a:pt x="81147" y="1138"/>
                  </a:cubicBezTo>
                  <a:lnTo>
                    <a:pt x="80249" y="510"/>
                  </a:lnTo>
                  <a:cubicBezTo>
                    <a:pt x="79770" y="180"/>
                    <a:pt x="79201" y="1"/>
                    <a:pt x="78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5457319" y="3246112"/>
              <a:ext cx="24752" cy="58850"/>
            </a:xfrm>
            <a:custGeom>
              <a:avLst/>
              <a:gdLst/>
              <a:ahLst/>
              <a:cxnLst/>
              <a:rect l="l" t="t" r="r" b="b"/>
              <a:pathLst>
                <a:path w="1438" h="3419" extrusionOk="0">
                  <a:moveTo>
                    <a:pt x="921" y="1"/>
                  </a:moveTo>
                  <a:cubicBezTo>
                    <a:pt x="602" y="1"/>
                    <a:pt x="264" y="728"/>
                    <a:pt x="120" y="1621"/>
                  </a:cubicBezTo>
                  <a:cubicBezTo>
                    <a:pt x="0" y="2579"/>
                    <a:pt x="150" y="3358"/>
                    <a:pt x="479" y="3418"/>
                  </a:cubicBezTo>
                  <a:cubicBezTo>
                    <a:pt x="486" y="3418"/>
                    <a:pt x="493" y="3419"/>
                    <a:pt x="499" y="3419"/>
                  </a:cubicBezTo>
                  <a:cubicBezTo>
                    <a:pt x="823" y="3419"/>
                    <a:pt x="1170" y="2710"/>
                    <a:pt x="1288" y="1771"/>
                  </a:cubicBezTo>
                  <a:cubicBezTo>
                    <a:pt x="1438" y="843"/>
                    <a:pt x="1258" y="34"/>
                    <a:pt x="958" y="4"/>
                  </a:cubicBezTo>
                  <a:cubicBezTo>
                    <a:pt x="946" y="2"/>
                    <a:pt x="934" y="1"/>
                    <a:pt x="9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38"/>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39"/>
          <p:cNvSpPr/>
          <p:nvPr/>
        </p:nvSpPr>
        <p:spPr>
          <a:xfrm rot="10800000">
            <a:off x="-71813" y="883966"/>
            <a:ext cx="2823038" cy="1229713"/>
          </a:xfrm>
          <a:custGeom>
            <a:avLst/>
            <a:gdLst/>
            <a:ahLst/>
            <a:cxnLst/>
            <a:rect l="l" t="t" r="r" b="b"/>
            <a:pathLst>
              <a:path w="83994" h="54388" extrusionOk="0">
                <a:moveTo>
                  <a:pt x="39262" y="1"/>
                </a:moveTo>
                <a:cubicBezTo>
                  <a:pt x="32873" y="1"/>
                  <a:pt x="26778" y="1312"/>
                  <a:pt x="21235" y="4556"/>
                </a:cubicBezTo>
                <a:cubicBezTo>
                  <a:pt x="18337" y="6131"/>
                  <a:pt x="15690" y="8084"/>
                  <a:pt x="13296" y="10353"/>
                </a:cubicBezTo>
                <a:cubicBezTo>
                  <a:pt x="7499" y="15582"/>
                  <a:pt x="3466" y="22450"/>
                  <a:pt x="1702" y="30075"/>
                </a:cubicBezTo>
                <a:cubicBezTo>
                  <a:pt x="1" y="37258"/>
                  <a:pt x="2143" y="42676"/>
                  <a:pt x="8129" y="46961"/>
                </a:cubicBezTo>
                <a:cubicBezTo>
                  <a:pt x="12036" y="49671"/>
                  <a:pt x="16446" y="51498"/>
                  <a:pt x="21109" y="52443"/>
                </a:cubicBezTo>
                <a:cubicBezTo>
                  <a:pt x="27291" y="53817"/>
                  <a:pt x="33499" y="54387"/>
                  <a:pt x="39732" y="54387"/>
                </a:cubicBezTo>
                <a:cubicBezTo>
                  <a:pt x="43220" y="54387"/>
                  <a:pt x="46716" y="54209"/>
                  <a:pt x="50220" y="53892"/>
                </a:cubicBezTo>
                <a:cubicBezTo>
                  <a:pt x="55576" y="53514"/>
                  <a:pt x="60868" y="52506"/>
                  <a:pt x="65972" y="50868"/>
                </a:cubicBezTo>
                <a:cubicBezTo>
                  <a:pt x="71202" y="49040"/>
                  <a:pt x="75928" y="46016"/>
                  <a:pt x="79708" y="42046"/>
                </a:cubicBezTo>
                <a:cubicBezTo>
                  <a:pt x="80275" y="41416"/>
                  <a:pt x="80780" y="40786"/>
                  <a:pt x="81095" y="40030"/>
                </a:cubicBezTo>
                <a:cubicBezTo>
                  <a:pt x="83363" y="35556"/>
                  <a:pt x="83993" y="30894"/>
                  <a:pt x="82355" y="26042"/>
                </a:cubicBezTo>
                <a:cubicBezTo>
                  <a:pt x="81221" y="22513"/>
                  <a:pt x="79519" y="19174"/>
                  <a:pt x="77314" y="16149"/>
                </a:cubicBezTo>
                <a:cubicBezTo>
                  <a:pt x="73155" y="10542"/>
                  <a:pt x="68052" y="6068"/>
                  <a:pt x="61436" y="3674"/>
                </a:cubicBezTo>
                <a:cubicBezTo>
                  <a:pt x="54693" y="1342"/>
                  <a:pt x="47699" y="145"/>
                  <a:pt x="40579" y="19"/>
                </a:cubicBezTo>
                <a:cubicBezTo>
                  <a:pt x="40139" y="7"/>
                  <a:pt x="39699" y="1"/>
                  <a:pt x="39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txBox="1">
            <a:spLocks noGrp="1"/>
          </p:cNvSpPr>
          <p:nvPr>
            <p:ph type="body" idx="1"/>
          </p:nvPr>
        </p:nvSpPr>
        <p:spPr>
          <a:xfrm>
            <a:off x="183050" y="1002246"/>
            <a:ext cx="2313300" cy="12705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t>Write 3 facts from the infographic here</a:t>
            </a:r>
            <a:endParaRPr/>
          </a:p>
        </p:txBody>
      </p:sp>
      <p:sp>
        <p:nvSpPr>
          <p:cNvPr id="1240" name="Google Shape;1240;p39"/>
          <p:cNvSpPr/>
          <p:nvPr/>
        </p:nvSpPr>
        <p:spPr>
          <a:xfrm>
            <a:off x="-68850" y="1963174"/>
            <a:ext cx="3612239" cy="3285177"/>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t" anchorCtr="0">
            <a:noAutofit/>
          </a:bodyPr>
          <a:lstStyle/>
          <a:p>
            <a:pPr marL="457200" lvl="0" indent="0" algn="ctr" rtl="0">
              <a:spcBef>
                <a:spcPts val="0"/>
              </a:spcBef>
              <a:spcAft>
                <a:spcPts val="0"/>
              </a:spcAft>
              <a:buNone/>
            </a:pPr>
            <a:endParaRPr u="sng"/>
          </a:p>
          <a:p>
            <a:pPr marL="457200" lvl="0" indent="0" algn="ctr" rtl="0">
              <a:spcBef>
                <a:spcPts val="0"/>
              </a:spcBef>
              <a:spcAft>
                <a:spcPts val="0"/>
              </a:spcAft>
              <a:buNone/>
            </a:pPr>
            <a:endParaRPr u="sng"/>
          </a:p>
          <a:p>
            <a:pPr marL="457200" lvl="0" indent="0" algn="ctr" rtl="0">
              <a:spcBef>
                <a:spcPts val="0"/>
              </a:spcBef>
              <a:spcAft>
                <a:spcPts val="0"/>
              </a:spcAft>
              <a:buNone/>
            </a:pPr>
            <a:endParaRPr u="sng"/>
          </a:p>
          <a:p>
            <a:pPr marL="457200" lvl="0" indent="0" algn="ctr" rtl="0">
              <a:spcBef>
                <a:spcPts val="0"/>
              </a:spcBef>
              <a:spcAft>
                <a:spcPts val="0"/>
              </a:spcAft>
              <a:buNone/>
            </a:pPr>
            <a:r>
              <a:rPr lang="en" u="sng"/>
              <a:t> </a:t>
            </a:r>
            <a:endParaRPr u="sng"/>
          </a:p>
          <a:p>
            <a:pPr marL="457200" lvl="0" indent="0" algn="ctr" rtl="0">
              <a:spcBef>
                <a:spcPts val="0"/>
              </a:spcBef>
              <a:spcAft>
                <a:spcPts val="0"/>
              </a:spcAft>
              <a:buNone/>
            </a:pPr>
            <a:r>
              <a:rPr lang="en" u="sng"/>
              <a:t> </a:t>
            </a:r>
            <a:endParaRPr u="sng"/>
          </a:p>
          <a:p>
            <a:pPr marL="457200" lvl="0" indent="0" algn="ctr" rtl="0">
              <a:spcBef>
                <a:spcPts val="0"/>
              </a:spcBef>
              <a:spcAft>
                <a:spcPts val="0"/>
              </a:spcAft>
              <a:buNone/>
            </a:pPr>
            <a:endParaRPr u="sng"/>
          </a:p>
          <a:p>
            <a:pPr marL="457200" lvl="0" indent="0" algn="ctr" rtl="0">
              <a:spcBef>
                <a:spcPts val="0"/>
              </a:spcBef>
              <a:spcAft>
                <a:spcPts val="0"/>
              </a:spcAft>
              <a:buNone/>
            </a:pPr>
            <a:endParaRPr u="sng"/>
          </a:p>
          <a:p>
            <a:pPr marL="457200" lvl="0" indent="0" algn="ctr" rtl="0">
              <a:spcBef>
                <a:spcPts val="0"/>
              </a:spcBef>
              <a:spcAft>
                <a:spcPts val="0"/>
              </a:spcAft>
              <a:buNone/>
            </a:pPr>
            <a:endParaRPr u="sng"/>
          </a:p>
          <a:p>
            <a:pPr marL="457200" lvl="0" indent="0" algn="ctr" rtl="0">
              <a:spcBef>
                <a:spcPts val="0"/>
              </a:spcBef>
              <a:spcAft>
                <a:spcPts val="0"/>
              </a:spcAft>
              <a:buNone/>
            </a:pPr>
            <a:r>
              <a:rPr lang="en" u="sng"/>
              <a:t> </a:t>
            </a:r>
            <a:endParaRPr u="sng"/>
          </a:p>
        </p:txBody>
      </p:sp>
      <p:sp>
        <p:nvSpPr>
          <p:cNvPr id="1241" name="Google Shape;1241;p39"/>
          <p:cNvSpPr txBox="1">
            <a:spLocks noGrp="1"/>
          </p:cNvSpPr>
          <p:nvPr>
            <p:ph type="title"/>
          </p:nvPr>
        </p:nvSpPr>
        <p:spPr>
          <a:xfrm>
            <a:off x="101975" y="353975"/>
            <a:ext cx="77175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Gathering Evidence</a:t>
            </a:r>
            <a:endParaRPr sz="6000"/>
          </a:p>
        </p:txBody>
      </p:sp>
      <p:sp>
        <p:nvSpPr>
          <p:cNvPr id="1242" name="Google Shape;1242;p39"/>
          <p:cNvSpPr/>
          <p:nvPr/>
        </p:nvSpPr>
        <p:spPr>
          <a:xfrm flipH="1">
            <a:off x="66905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a:hlinkClick r:id="" action="ppaction://noaction"/>
          </p:cNvPr>
          <p:cNvSpPr txBox="1"/>
          <p:nvPr/>
        </p:nvSpPr>
        <p:spPr>
          <a:xfrm>
            <a:off x="66905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sp>
        <p:nvSpPr>
          <p:cNvPr id="1244" name="Google Shape;1244;p39"/>
          <p:cNvSpPr/>
          <p:nvPr/>
        </p:nvSpPr>
        <p:spPr>
          <a:xfrm>
            <a:off x="7883274" y="111700"/>
            <a:ext cx="1129011"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a:hlinkClick r:id="" action="ppaction://noaction"/>
          </p:cNvPr>
          <p:cNvSpPr txBox="1"/>
          <p:nvPr/>
        </p:nvSpPr>
        <p:spPr>
          <a:xfrm>
            <a:off x="7883263" y="126575"/>
            <a:ext cx="11289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Next</a:t>
            </a:r>
            <a:endParaRPr>
              <a:solidFill>
                <a:schemeClr val="accent6"/>
              </a:solidFill>
              <a:latin typeface="Nunito"/>
              <a:ea typeface="Nunito"/>
              <a:cs typeface="Nunito"/>
              <a:sym typeface="Nunito"/>
            </a:endParaRPr>
          </a:p>
        </p:txBody>
      </p:sp>
      <p:sp>
        <p:nvSpPr>
          <p:cNvPr id="1246" name="Google Shape;1246;p39"/>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9"/>
          <p:cNvGrpSpPr/>
          <p:nvPr/>
        </p:nvGrpSpPr>
        <p:grpSpPr>
          <a:xfrm>
            <a:off x="153671" y="90047"/>
            <a:ext cx="493797" cy="446228"/>
            <a:chOff x="2679436" y="3270400"/>
            <a:chExt cx="752625" cy="689795"/>
          </a:xfrm>
        </p:grpSpPr>
        <p:sp>
          <p:nvSpPr>
            <p:cNvPr id="1248" name="Google Shape;1248;p39"/>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39">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pic>
        <p:nvPicPr>
          <p:cNvPr id="1253" name="Google Shape;1253;p39" descr="Excel Climate Change Infographic — Excel Dashboards VBA"/>
          <p:cNvPicPr preferRelativeResize="0"/>
          <p:nvPr/>
        </p:nvPicPr>
        <p:blipFill>
          <a:blip r:embed="rId4">
            <a:alphaModFix/>
          </a:blip>
          <a:stretch>
            <a:fillRect/>
          </a:stretch>
        </p:blipFill>
        <p:spPr>
          <a:xfrm>
            <a:off x="3082175" y="884000"/>
            <a:ext cx="5837150" cy="4160850"/>
          </a:xfrm>
          <a:prstGeom prst="rect">
            <a:avLst/>
          </a:prstGeom>
          <a:noFill/>
          <a:ln w="19050" cap="flat" cmpd="sng">
            <a:solidFill>
              <a:schemeClr val="dk2"/>
            </a:solidFill>
            <a:prstDash val="solid"/>
            <a:round/>
            <a:headEnd type="none" w="sm" len="sm"/>
            <a:tailEnd type="none" w="sm" len="sm"/>
          </a:ln>
        </p:spPr>
      </p:pic>
      <p:sp>
        <p:nvSpPr>
          <p:cNvPr id="1254" name="Google Shape;1254;p39"/>
          <p:cNvSpPr txBox="1"/>
          <p:nvPr/>
        </p:nvSpPr>
        <p:spPr>
          <a:xfrm>
            <a:off x="647850" y="2272750"/>
            <a:ext cx="2313300" cy="2595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Nunito"/>
              <a:buAutoNum type="arabicPeriod"/>
            </a:pPr>
            <a:endParaRPr>
              <a:latin typeface="Nunito"/>
              <a:ea typeface="Nunito"/>
              <a:cs typeface="Nunito"/>
              <a:sym typeface="Nunito"/>
            </a:endParaRPr>
          </a:p>
          <a:p>
            <a:pPr marL="457200" lvl="0" indent="0" algn="l" rtl="0">
              <a:spcBef>
                <a:spcPts val="0"/>
              </a:spcBef>
              <a:spcAft>
                <a:spcPts val="0"/>
              </a:spcAft>
              <a:buNone/>
            </a:pPr>
            <a:endParaRPr>
              <a:latin typeface="Nunito"/>
              <a:ea typeface="Nunito"/>
              <a:cs typeface="Nunito"/>
              <a:sym typeface="Nunito"/>
            </a:endParaRPr>
          </a:p>
          <a:p>
            <a:pPr marL="457200" lvl="0" indent="0" algn="l" rtl="0">
              <a:spcBef>
                <a:spcPts val="0"/>
              </a:spcBef>
              <a:spcAft>
                <a:spcPts val="0"/>
              </a:spcAft>
              <a:buNone/>
            </a:pPr>
            <a:endParaRPr>
              <a:latin typeface="Nunito"/>
              <a:ea typeface="Nunito"/>
              <a:cs typeface="Nunito"/>
              <a:sym typeface="Nunito"/>
            </a:endParaRPr>
          </a:p>
          <a:p>
            <a:pPr marL="457200" lvl="0" indent="0" algn="l" rtl="0">
              <a:spcBef>
                <a:spcPts val="0"/>
              </a:spcBef>
              <a:spcAft>
                <a:spcPts val="0"/>
              </a:spcAft>
              <a:buNone/>
            </a:pPr>
            <a:r>
              <a:rPr lang="en">
                <a:latin typeface="Nunito"/>
                <a:ea typeface="Nunito"/>
                <a:cs typeface="Nunito"/>
                <a:sym typeface="Nunito"/>
              </a:rPr>
              <a:t>  </a:t>
            </a:r>
            <a:endParaRPr>
              <a:latin typeface="Nunito"/>
              <a:ea typeface="Nunito"/>
              <a:cs typeface="Nunito"/>
              <a:sym typeface="Nunito"/>
            </a:endParaRPr>
          </a:p>
          <a:p>
            <a:pPr marL="457200" lvl="0" indent="-317500" algn="l" rtl="0">
              <a:spcBef>
                <a:spcPts val="0"/>
              </a:spcBef>
              <a:spcAft>
                <a:spcPts val="0"/>
              </a:spcAft>
              <a:buSzPts val="1400"/>
              <a:buFont typeface="Nunito"/>
              <a:buAutoNum type="arabicPeriod"/>
            </a:pPr>
            <a:r>
              <a:rPr lang="en">
                <a:latin typeface="Nunito"/>
                <a:ea typeface="Nunito"/>
                <a:cs typeface="Nunito"/>
                <a:sym typeface="Nunito"/>
              </a:rPr>
              <a:t> </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457200" lvl="0" indent="-317500" algn="l" rtl="0">
              <a:spcBef>
                <a:spcPts val="0"/>
              </a:spcBef>
              <a:spcAft>
                <a:spcPts val="0"/>
              </a:spcAft>
              <a:buSzPts val="1400"/>
              <a:buFont typeface="Nunito"/>
              <a:buAutoNum type="arabicPeriod"/>
            </a:pPr>
            <a:r>
              <a:rPr lang="en">
                <a:latin typeface="Nunito"/>
                <a:ea typeface="Nunito"/>
                <a:cs typeface="Nunito"/>
                <a:sym typeface="Nunito"/>
              </a:rPr>
              <a:t> </a:t>
            </a:r>
            <a:endParaRPr>
              <a:latin typeface="Nunito"/>
              <a:ea typeface="Nunito"/>
              <a:cs typeface="Nunito"/>
              <a:sym typeface="Nunito"/>
            </a:endParaRPr>
          </a:p>
        </p:txBody>
      </p:sp>
      <p:sp>
        <p:nvSpPr>
          <p:cNvPr id="1255" name="Google Shape;1255;p39"/>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40"/>
          <p:cNvSpPr/>
          <p:nvPr/>
        </p:nvSpPr>
        <p:spPr>
          <a:xfrm rot="10800000">
            <a:off x="4538966" y="1982846"/>
            <a:ext cx="4118607" cy="255145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1951097" y="2767800"/>
            <a:ext cx="2278696" cy="1788751"/>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txBox="1">
            <a:spLocks noGrp="1"/>
          </p:cNvSpPr>
          <p:nvPr>
            <p:ph type="title"/>
          </p:nvPr>
        </p:nvSpPr>
        <p:spPr>
          <a:xfrm>
            <a:off x="716734" y="195402"/>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Determine the Cause</a:t>
            </a:r>
            <a:endParaRPr/>
          </a:p>
        </p:txBody>
      </p:sp>
      <p:sp>
        <p:nvSpPr>
          <p:cNvPr id="1263" name="Google Shape;1263;p40"/>
          <p:cNvSpPr txBox="1">
            <a:spLocks noGrp="1"/>
          </p:cNvSpPr>
          <p:nvPr>
            <p:ph type="body" idx="1"/>
          </p:nvPr>
        </p:nvSpPr>
        <p:spPr>
          <a:xfrm>
            <a:off x="4681425" y="2502775"/>
            <a:ext cx="3833700" cy="158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rPr>
              <a:t>If lawmakers can identify the factors that contribute to a social problem, then they can try to develop  laws to eliminate or lessen those causes or factors. </a:t>
            </a:r>
            <a:endParaRPr/>
          </a:p>
        </p:txBody>
      </p:sp>
      <p:grpSp>
        <p:nvGrpSpPr>
          <p:cNvPr id="1264" name="Google Shape;1264;p40"/>
          <p:cNvGrpSpPr/>
          <p:nvPr/>
        </p:nvGrpSpPr>
        <p:grpSpPr>
          <a:xfrm>
            <a:off x="4005072" y="768096"/>
            <a:ext cx="1140806" cy="1080215"/>
            <a:chOff x="3963749" y="540574"/>
            <a:chExt cx="1216471" cy="1151860"/>
          </a:xfrm>
        </p:grpSpPr>
        <p:sp>
          <p:nvSpPr>
            <p:cNvPr id="1265" name="Google Shape;1265;p40"/>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7" name="Google Shape;1267;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40"/>
          <p:cNvGrpSpPr/>
          <p:nvPr/>
        </p:nvGrpSpPr>
        <p:grpSpPr>
          <a:xfrm>
            <a:off x="153671" y="90047"/>
            <a:ext cx="493797" cy="446228"/>
            <a:chOff x="2679436" y="3270400"/>
            <a:chExt cx="752625" cy="689795"/>
          </a:xfrm>
        </p:grpSpPr>
        <p:sp>
          <p:nvSpPr>
            <p:cNvPr id="1269" name="Google Shape;1269;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3" name="Google Shape;1273;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274" name="Google Shape;1274;p40"/>
          <p:cNvSpPr/>
          <p:nvPr/>
        </p:nvSpPr>
        <p:spPr>
          <a:xfrm>
            <a:off x="7332664" y="111702"/>
            <a:ext cx="1659065"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Next</a:t>
            </a:r>
            <a:endParaRPr>
              <a:solidFill>
                <a:schemeClr val="accent6"/>
              </a:solidFill>
              <a:latin typeface="Nunito"/>
              <a:ea typeface="Nunito"/>
              <a:cs typeface="Nunito"/>
              <a:sym typeface="Nunito"/>
            </a:endParaRPr>
          </a:p>
        </p:txBody>
      </p:sp>
      <p:sp>
        <p:nvSpPr>
          <p:cNvPr id="1276" name="Google Shape;1276;p40"/>
          <p:cNvSpPr txBox="1"/>
          <p:nvPr/>
        </p:nvSpPr>
        <p:spPr>
          <a:xfrm>
            <a:off x="1744125" y="338050"/>
            <a:ext cx="615000" cy="40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800">
                <a:solidFill>
                  <a:schemeClr val="dk2"/>
                </a:solidFill>
                <a:latin typeface="Nanum Pen Script"/>
                <a:ea typeface="Nanum Pen Script"/>
                <a:cs typeface="Nanum Pen Script"/>
                <a:sym typeface="Nanum Pen Script"/>
              </a:rPr>
              <a:t>3.</a:t>
            </a:r>
            <a:endParaRPr sz="4800">
              <a:solidFill>
                <a:schemeClr val="dk2"/>
              </a:solidFill>
              <a:latin typeface="Nanum Pen Script"/>
              <a:ea typeface="Nanum Pen Script"/>
              <a:cs typeface="Nanum Pen Script"/>
              <a:sym typeface="Nanum Pen Script"/>
            </a:endParaRPr>
          </a:p>
        </p:txBody>
      </p:sp>
      <p:grpSp>
        <p:nvGrpSpPr>
          <p:cNvPr id="1277" name="Google Shape;1277;p40"/>
          <p:cNvGrpSpPr/>
          <p:nvPr/>
        </p:nvGrpSpPr>
        <p:grpSpPr>
          <a:xfrm>
            <a:off x="1916870" y="2731831"/>
            <a:ext cx="2347148" cy="1860679"/>
            <a:chOff x="1916870" y="2731831"/>
            <a:chExt cx="2347148" cy="1860679"/>
          </a:xfrm>
        </p:grpSpPr>
        <p:sp>
          <p:nvSpPr>
            <p:cNvPr id="1278" name="Google Shape;1278;p40"/>
            <p:cNvSpPr/>
            <p:nvPr/>
          </p:nvSpPr>
          <p:spPr>
            <a:xfrm flipH="1">
              <a:off x="1916870" y="4404360"/>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9" name="Google Shape;1279;p40"/>
            <p:cNvGrpSpPr/>
            <p:nvPr/>
          </p:nvGrpSpPr>
          <p:grpSpPr>
            <a:xfrm>
              <a:off x="2498043" y="2731831"/>
              <a:ext cx="1057750" cy="1803692"/>
              <a:chOff x="5483925" y="1401125"/>
              <a:chExt cx="2466768" cy="4206371"/>
            </a:xfrm>
          </p:grpSpPr>
          <p:sp>
            <p:nvSpPr>
              <p:cNvPr id="1280" name="Google Shape;1280;p40"/>
              <p:cNvSpPr/>
              <p:nvPr/>
            </p:nvSpPr>
            <p:spPr>
              <a:xfrm>
                <a:off x="7581889" y="1660727"/>
                <a:ext cx="311355" cy="364251"/>
              </a:xfrm>
              <a:custGeom>
                <a:avLst/>
                <a:gdLst/>
                <a:ahLst/>
                <a:cxnLst/>
                <a:rect l="l" t="t" r="r" b="b"/>
                <a:pathLst>
                  <a:path w="7658" h="8959" extrusionOk="0">
                    <a:moveTo>
                      <a:pt x="1131" y="1"/>
                    </a:moveTo>
                    <a:lnTo>
                      <a:pt x="0" y="1301"/>
                    </a:lnTo>
                    <a:cubicBezTo>
                      <a:pt x="5115" y="1301"/>
                      <a:pt x="7347" y="8958"/>
                      <a:pt x="7347" y="8958"/>
                    </a:cubicBezTo>
                    <a:cubicBezTo>
                      <a:pt x="7347" y="8958"/>
                      <a:pt x="7658" y="764"/>
                      <a:pt x="1131" y="1"/>
                    </a:cubicBez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7581889" y="1564245"/>
                <a:ext cx="368804" cy="460731"/>
              </a:xfrm>
              <a:custGeom>
                <a:avLst/>
                <a:gdLst/>
                <a:ahLst/>
                <a:cxnLst/>
                <a:rect l="l" t="t" r="r" b="b"/>
                <a:pathLst>
                  <a:path w="9071" h="11332" extrusionOk="0">
                    <a:moveTo>
                      <a:pt x="3222" y="0"/>
                    </a:moveTo>
                    <a:lnTo>
                      <a:pt x="0" y="3674"/>
                    </a:lnTo>
                    <a:cubicBezTo>
                      <a:pt x="5143" y="3674"/>
                      <a:pt x="7375" y="11331"/>
                      <a:pt x="7375" y="11331"/>
                    </a:cubicBezTo>
                    <a:cubicBezTo>
                      <a:pt x="7375" y="11331"/>
                      <a:pt x="9071" y="6697"/>
                      <a:pt x="7714" y="4352"/>
                    </a:cubicBezTo>
                    <a:cubicBezTo>
                      <a:pt x="6358" y="1978"/>
                      <a:pt x="3222" y="0"/>
                      <a:pt x="3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7810510" y="1789409"/>
                <a:ext cx="120671" cy="235570"/>
              </a:xfrm>
              <a:custGeom>
                <a:avLst/>
                <a:gdLst/>
                <a:ahLst/>
                <a:cxnLst/>
                <a:rect l="l" t="t" r="r" b="b"/>
                <a:pathLst>
                  <a:path w="2968" h="5794" extrusionOk="0">
                    <a:moveTo>
                      <a:pt x="2515" y="1"/>
                    </a:moveTo>
                    <a:lnTo>
                      <a:pt x="2515" y="1"/>
                    </a:lnTo>
                    <a:cubicBezTo>
                      <a:pt x="1526" y="481"/>
                      <a:pt x="679" y="1187"/>
                      <a:pt x="0" y="2007"/>
                    </a:cubicBezTo>
                    <a:cubicBezTo>
                      <a:pt x="735" y="3194"/>
                      <a:pt x="1329" y="4465"/>
                      <a:pt x="1752" y="5793"/>
                    </a:cubicBezTo>
                    <a:cubicBezTo>
                      <a:pt x="1752" y="5793"/>
                      <a:pt x="2967" y="2459"/>
                      <a:pt x="2515" y="1"/>
                    </a:cubicBezTo>
                    <a:close/>
                  </a:path>
                </a:pathLst>
              </a:custGeom>
              <a:solidFill>
                <a:srgbClr val="18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7190147" y="1401125"/>
                <a:ext cx="572132" cy="2004740"/>
              </a:xfrm>
              <a:custGeom>
                <a:avLst/>
                <a:gdLst/>
                <a:ahLst/>
                <a:cxnLst/>
                <a:rect l="l" t="t" r="r" b="b"/>
                <a:pathLst>
                  <a:path w="14072" h="49308" extrusionOk="0">
                    <a:moveTo>
                      <a:pt x="8901" y="0"/>
                    </a:moveTo>
                    <a:cubicBezTo>
                      <a:pt x="6753" y="0"/>
                      <a:pt x="4945" y="1130"/>
                      <a:pt x="4154" y="2741"/>
                    </a:cubicBezTo>
                    <a:cubicBezTo>
                      <a:pt x="3928" y="3193"/>
                      <a:pt x="3645" y="3589"/>
                      <a:pt x="3306" y="3956"/>
                    </a:cubicBezTo>
                    <a:cubicBezTo>
                      <a:pt x="2402" y="4775"/>
                      <a:pt x="1724" y="5821"/>
                      <a:pt x="1300" y="6979"/>
                    </a:cubicBezTo>
                    <a:cubicBezTo>
                      <a:pt x="0" y="10653"/>
                      <a:pt x="1130" y="15795"/>
                      <a:pt x="5114" y="24159"/>
                    </a:cubicBezTo>
                    <a:cubicBezTo>
                      <a:pt x="9579" y="33569"/>
                      <a:pt x="10144" y="38768"/>
                      <a:pt x="8053" y="42074"/>
                    </a:cubicBezTo>
                    <a:cubicBezTo>
                      <a:pt x="6838" y="43995"/>
                      <a:pt x="4945" y="44221"/>
                      <a:pt x="1187" y="44221"/>
                    </a:cubicBezTo>
                    <a:lnTo>
                      <a:pt x="1187" y="49308"/>
                    </a:lnTo>
                    <a:cubicBezTo>
                      <a:pt x="6075" y="49308"/>
                      <a:pt x="9466" y="47838"/>
                      <a:pt x="11274" y="44984"/>
                    </a:cubicBezTo>
                    <a:cubicBezTo>
                      <a:pt x="14015" y="40661"/>
                      <a:pt x="12913" y="33427"/>
                      <a:pt x="7884" y="22831"/>
                    </a:cubicBezTo>
                    <a:cubicBezTo>
                      <a:pt x="4352" y="15372"/>
                      <a:pt x="3193" y="10794"/>
                      <a:pt x="4210" y="7997"/>
                    </a:cubicBezTo>
                    <a:cubicBezTo>
                      <a:pt x="4323" y="7686"/>
                      <a:pt x="4493" y="7375"/>
                      <a:pt x="4775" y="7149"/>
                    </a:cubicBezTo>
                    <a:cubicBezTo>
                      <a:pt x="5708" y="8307"/>
                      <a:pt x="7149" y="8957"/>
                      <a:pt x="8901" y="8957"/>
                    </a:cubicBezTo>
                    <a:cubicBezTo>
                      <a:pt x="11755" y="8957"/>
                      <a:pt x="14072" y="6951"/>
                      <a:pt x="14072" y="4493"/>
                    </a:cubicBezTo>
                    <a:cubicBezTo>
                      <a:pt x="14072" y="2006"/>
                      <a:pt x="11755" y="0"/>
                      <a:pt x="8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6616866" y="3450656"/>
                <a:ext cx="474473" cy="2156840"/>
              </a:xfrm>
              <a:custGeom>
                <a:avLst/>
                <a:gdLst/>
                <a:ahLst/>
                <a:cxnLst/>
                <a:rect l="l" t="t" r="r" b="b"/>
                <a:pathLst>
                  <a:path w="11670" h="53049" extrusionOk="0">
                    <a:moveTo>
                      <a:pt x="1130" y="1"/>
                    </a:moveTo>
                    <a:lnTo>
                      <a:pt x="0" y="20317"/>
                    </a:lnTo>
                    <a:lnTo>
                      <a:pt x="0" y="20345"/>
                    </a:lnTo>
                    <a:lnTo>
                      <a:pt x="1950" y="51258"/>
                    </a:lnTo>
                    <a:cubicBezTo>
                      <a:pt x="2034" y="52614"/>
                      <a:pt x="2826" y="52784"/>
                      <a:pt x="3702" y="52981"/>
                    </a:cubicBezTo>
                    <a:cubicBezTo>
                      <a:pt x="3918" y="53029"/>
                      <a:pt x="4073" y="53049"/>
                      <a:pt x="4198" y="53049"/>
                    </a:cubicBezTo>
                    <a:cubicBezTo>
                      <a:pt x="4593" y="53049"/>
                      <a:pt x="4680" y="52849"/>
                      <a:pt x="5454" y="52699"/>
                    </a:cubicBezTo>
                    <a:cubicBezTo>
                      <a:pt x="5603" y="52669"/>
                      <a:pt x="5736" y="52656"/>
                      <a:pt x="5857" y="52656"/>
                    </a:cubicBezTo>
                    <a:cubicBezTo>
                      <a:pt x="6462" y="52656"/>
                      <a:pt x="6756" y="52968"/>
                      <a:pt x="7203" y="52968"/>
                    </a:cubicBezTo>
                    <a:cubicBezTo>
                      <a:pt x="7258" y="52968"/>
                      <a:pt x="7315" y="52964"/>
                      <a:pt x="7375" y="52953"/>
                    </a:cubicBezTo>
                    <a:cubicBezTo>
                      <a:pt x="7907" y="52884"/>
                      <a:pt x="8004" y="52663"/>
                      <a:pt x="8627" y="52663"/>
                    </a:cubicBezTo>
                    <a:cubicBezTo>
                      <a:pt x="8764" y="52663"/>
                      <a:pt x="8928" y="52673"/>
                      <a:pt x="9127" y="52699"/>
                    </a:cubicBezTo>
                    <a:cubicBezTo>
                      <a:pt x="9750" y="52792"/>
                      <a:pt x="10459" y="52972"/>
                      <a:pt x="10970" y="52972"/>
                    </a:cubicBezTo>
                    <a:cubicBezTo>
                      <a:pt x="11386" y="52972"/>
                      <a:pt x="11670" y="52853"/>
                      <a:pt x="11670" y="52473"/>
                    </a:cubicBezTo>
                    <a:cubicBezTo>
                      <a:pt x="11670" y="51625"/>
                      <a:pt x="8081" y="51540"/>
                      <a:pt x="6019" y="51258"/>
                    </a:cubicBezTo>
                    <a:cubicBezTo>
                      <a:pt x="4973" y="51088"/>
                      <a:pt x="3956" y="50693"/>
                      <a:pt x="3108" y="50071"/>
                    </a:cubicBezTo>
                    <a:lnTo>
                      <a:pt x="1243" y="20345"/>
                    </a:lnTo>
                    <a:lnTo>
                      <a:pt x="2345" y="57"/>
                    </a:lnTo>
                    <a:lnTo>
                      <a:pt x="11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5841351" y="3449518"/>
                <a:ext cx="1034002" cy="675118"/>
              </a:xfrm>
              <a:custGeom>
                <a:avLst/>
                <a:gdLst/>
                <a:ahLst/>
                <a:cxnLst/>
                <a:rect l="l" t="t" r="r" b="b"/>
                <a:pathLst>
                  <a:path w="25432" h="16605" extrusionOk="0">
                    <a:moveTo>
                      <a:pt x="623" y="0"/>
                    </a:moveTo>
                    <a:lnTo>
                      <a:pt x="1" y="1046"/>
                    </a:lnTo>
                    <a:lnTo>
                      <a:pt x="15344" y="10031"/>
                    </a:lnTo>
                    <a:cubicBezTo>
                      <a:pt x="16559" y="10738"/>
                      <a:pt x="16700" y="12292"/>
                      <a:pt x="17492" y="12461"/>
                    </a:cubicBezTo>
                    <a:cubicBezTo>
                      <a:pt x="18255" y="12603"/>
                      <a:pt x="18368" y="12716"/>
                      <a:pt x="19074" y="13479"/>
                    </a:cubicBezTo>
                    <a:cubicBezTo>
                      <a:pt x="19775" y="14206"/>
                      <a:pt x="22840" y="16604"/>
                      <a:pt x="23392" y="16604"/>
                    </a:cubicBezTo>
                    <a:cubicBezTo>
                      <a:pt x="23419" y="16604"/>
                      <a:pt x="23439" y="16599"/>
                      <a:pt x="23454" y="16587"/>
                    </a:cubicBezTo>
                    <a:cubicBezTo>
                      <a:pt x="23736" y="16333"/>
                      <a:pt x="23284" y="15909"/>
                      <a:pt x="23284" y="15909"/>
                    </a:cubicBezTo>
                    <a:lnTo>
                      <a:pt x="23284" y="15909"/>
                    </a:lnTo>
                    <a:cubicBezTo>
                      <a:pt x="23285" y="15909"/>
                      <a:pt x="24561" y="16582"/>
                      <a:pt x="25010" y="16582"/>
                    </a:cubicBezTo>
                    <a:cubicBezTo>
                      <a:pt x="25057" y="16582"/>
                      <a:pt x="25094" y="16574"/>
                      <a:pt x="25121" y="16559"/>
                    </a:cubicBezTo>
                    <a:cubicBezTo>
                      <a:pt x="25432" y="16417"/>
                      <a:pt x="25432" y="16135"/>
                      <a:pt x="23934" y="14920"/>
                    </a:cubicBezTo>
                    <a:cubicBezTo>
                      <a:pt x="22437" y="13676"/>
                      <a:pt x="21193" y="12009"/>
                      <a:pt x="20402" y="11105"/>
                    </a:cubicBezTo>
                    <a:cubicBezTo>
                      <a:pt x="19611" y="10173"/>
                      <a:pt x="17209" y="9692"/>
                      <a:pt x="17209" y="9692"/>
                    </a:cubicBezTo>
                    <a:lnTo>
                      <a:pt x="6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5483925" y="2770529"/>
                <a:ext cx="564285" cy="858239"/>
              </a:xfrm>
              <a:custGeom>
                <a:avLst/>
                <a:gdLst/>
                <a:ahLst/>
                <a:cxnLst/>
                <a:rect l="l" t="t" r="r" b="b"/>
                <a:pathLst>
                  <a:path w="13879" h="21109" extrusionOk="0">
                    <a:moveTo>
                      <a:pt x="13878" y="1"/>
                    </a:moveTo>
                    <a:lnTo>
                      <a:pt x="13878" y="1"/>
                    </a:lnTo>
                    <a:cubicBezTo>
                      <a:pt x="8933" y="3052"/>
                      <a:pt x="3847" y="8252"/>
                      <a:pt x="117" y="12942"/>
                    </a:cubicBezTo>
                    <a:cubicBezTo>
                      <a:pt x="0" y="13106"/>
                      <a:pt x="116" y="13309"/>
                      <a:pt x="288" y="13309"/>
                    </a:cubicBezTo>
                    <a:cubicBezTo>
                      <a:pt x="323" y="13309"/>
                      <a:pt x="361" y="13301"/>
                      <a:pt x="400" y="13281"/>
                    </a:cubicBezTo>
                    <a:cubicBezTo>
                      <a:pt x="1276" y="12857"/>
                      <a:pt x="2491" y="12292"/>
                      <a:pt x="2745" y="12151"/>
                    </a:cubicBezTo>
                    <a:lnTo>
                      <a:pt x="2745" y="12151"/>
                    </a:lnTo>
                    <a:cubicBezTo>
                      <a:pt x="2745" y="12151"/>
                      <a:pt x="1502" y="14892"/>
                      <a:pt x="824" y="16813"/>
                    </a:cubicBezTo>
                    <a:cubicBezTo>
                      <a:pt x="757" y="16990"/>
                      <a:pt x="898" y="17132"/>
                      <a:pt x="1043" y="17132"/>
                    </a:cubicBezTo>
                    <a:cubicBezTo>
                      <a:pt x="1084" y="17132"/>
                      <a:pt x="1126" y="17121"/>
                      <a:pt x="1163" y="17096"/>
                    </a:cubicBezTo>
                    <a:cubicBezTo>
                      <a:pt x="1671" y="16729"/>
                      <a:pt x="2349" y="16248"/>
                      <a:pt x="2519" y="16135"/>
                    </a:cubicBezTo>
                    <a:cubicBezTo>
                      <a:pt x="2525" y="16131"/>
                      <a:pt x="2530" y="16130"/>
                      <a:pt x="2536" y="16130"/>
                    </a:cubicBezTo>
                    <a:cubicBezTo>
                      <a:pt x="2809" y="16130"/>
                      <a:pt x="2265" y="21108"/>
                      <a:pt x="2265" y="21108"/>
                    </a:cubicBezTo>
                    <a:lnTo>
                      <a:pt x="13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5555646" y="2567198"/>
                <a:ext cx="2041169" cy="1216350"/>
              </a:xfrm>
              <a:custGeom>
                <a:avLst/>
                <a:gdLst/>
                <a:ahLst/>
                <a:cxnLst/>
                <a:rect l="l" t="t" r="r" b="b"/>
                <a:pathLst>
                  <a:path w="50204" h="29917" extrusionOk="0">
                    <a:moveTo>
                      <a:pt x="28672" y="0"/>
                    </a:moveTo>
                    <a:cubicBezTo>
                      <a:pt x="4457" y="0"/>
                      <a:pt x="670" y="23058"/>
                      <a:pt x="105" y="29444"/>
                    </a:cubicBezTo>
                    <a:cubicBezTo>
                      <a:pt x="0" y="29723"/>
                      <a:pt x="230" y="29916"/>
                      <a:pt x="454" y="29916"/>
                    </a:cubicBezTo>
                    <a:cubicBezTo>
                      <a:pt x="593" y="29916"/>
                      <a:pt x="729" y="29842"/>
                      <a:pt x="783" y="29670"/>
                    </a:cubicBezTo>
                    <a:cubicBezTo>
                      <a:pt x="2111" y="27663"/>
                      <a:pt x="3665" y="25770"/>
                      <a:pt x="5389" y="24075"/>
                    </a:cubicBezTo>
                    <a:cubicBezTo>
                      <a:pt x="5496" y="24397"/>
                      <a:pt x="5796" y="24583"/>
                      <a:pt x="6102" y="24583"/>
                    </a:cubicBezTo>
                    <a:cubicBezTo>
                      <a:pt x="6280" y="24583"/>
                      <a:pt x="6459" y="24520"/>
                      <a:pt x="6604" y="24386"/>
                    </a:cubicBezTo>
                    <a:cubicBezTo>
                      <a:pt x="9084" y="22091"/>
                      <a:pt x="11467" y="21324"/>
                      <a:pt x="13944" y="21324"/>
                    </a:cubicBezTo>
                    <a:cubicBezTo>
                      <a:pt x="18954" y="21324"/>
                      <a:pt x="24347" y="24464"/>
                      <a:pt x="31698" y="24464"/>
                    </a:cubicBezTo>
                    <a:cubicBezTo>
                      <a:pt x="32350" y="24464"/>
                      <a:pt x="33018" y="24440"/>
                      <a:pt x="33702" y="24386"/>
                    </a:cubicBezTo>
                    <a:cubicBezTo>
                      <a:pt x="46304" y="23368"/>
                      <a:pt x="50204" y="17858"/>
                      <a:pt x="50204" y="17858"/>
                    </a:cubicBezTo>
                    <a:lnTo>
                      <a:pt x="49441" y="17717"/>
                    </a:lnTo>
                    <a:cubicBezTo>
                      <a:pt x="49130" y="17661"/>
                      <a:pt x="49017" y="17322"/>
                      <a:pt x="49187" y="17095"/>
                    </a:cubicBezTo>
                    <a:lnTo>
                      <a:pt x="49300" y="16954"/>
                    </a:lnTo>
                    <a:cubicBezTo>
                      <a:pt x="49497" y="16672"/>
                      <a:pt x="49384" y="16276"/>
                      <a:pt x="49074" y="16191"/>
                    </a:cubicBezTo>
                    <a:lnTo>
                      <a:pt x="48904" y="16135"/>
                    </a:lnTo>
                    <a:cubicBezTo>
                      <a:pt x="48537" y="16022"/>
                      <a:pt x="48424" y="15598"/>
                      <a:pt x="48650" y="15315"/>
                    </a:cubicBezTo>
                    <a:cubicBezTo>
                      <a:pt x="48650" y="15315"/>
                      <a:pt x="48932" y="14976"/>
                      <a:pt x="48819" y="14807"/>
                    </a:cubicBezTo>
                    <a:cubicBezTo>
                      <a:pt x="48734" y="14665"/>
                      <a:pt x="48367" y="14637"/>
                      <a:pt x="48367" y="14637"/>
                    </a:cubicBezTo>
                    <a:cubicBezTo>
                      <a:pt x="48357" y="14638"/>
                      <a:pt x="48347" y="14638"/>
                      <a:pt x="48337" y="14638"/>
                    </a:cubicBezTo>
                    <a:cubicBezTo>
                      <a:pt x="48018" y="14638"/>
                      <a:pt x="47864" y="14204"/>
                      <a:pt x="48028" y="13903"/>
                    </a:cubicBezTo>
                    <a:lnTo>
                      <a:pt x="48508" y="12998"/>
                    </a:lnTo>
                    <a:lnTo>
                      <a:pt x="48508" y="12998"/>
                    </a:lnTo>
                    <a:cubicBezTo>
                      <a:pt x="47749" y="13749"/>
                      <a:pt x="47134" y="14105"/>
                      <a:pt x="46647" y="14105"/>
                    </a:cubicBezTo>
                    <a:cubicBezTo>
                      <a:pt x="45539" y="14105"/>
                      <a:pt x="45089" y="12269"/>
                      <a:pt x="45089" y="9071"/>
                    </a:cubicBezTo>
                    <a:cubicBezTo>
                      <a:pt x="45089" y="4437"/>
                      <a:pt x="39353" y="0"/>
                      <a:pt x="28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7810510" y="1834214"/>
                <a:ext cx="71273" cy="190765"/>
              </a:xfrm>
              <a:custGeom>
                <a:avLst/>
                <a:gdLst/>
                <a:ahLst/>
                <a:cxnLst/>
                <a:rect l="l" t="t" r="r" b="b"/>
                <a:pathLst>
                  <a:path w="1753" h="4692" extrusionOk="0">
                    <a:moveTo>
                      <a:pt x="905" y="1"/>
                    </a:moveTo>
                    <a:cubicBezTo>
                      <a:pt x="566" y="283"/>
                      <a:pt x="283" y="594"/>
                      <a:pt x="0" y="905"/>
                    </a:cubicBezTo>
                    <a:cubicBezTo>
                      <a:pt x="735" y="2092"/>
                      <a:pt x="1300" y="3335"/>
                      <a:pt x="1724" y="4635"/>
                    </a:cubicBezTo>
                    <a:lnTo>
                      <a:pt x="1724" y="4691"/>
                    </a:lnTo>
                    <a:cubicBezTo>
                      <a:pt x="1752" y="3081"/>
                      <a:pt x="1470" y="1498"/>
                      <a:pt x="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a:off x="7659994" y="1531109"/>
                <a:ext cx="51757" cy="67085"/>
              </a:xfrm>
              <a:custGeom>
                <a:avLst/>
                <a:gdLst/>
                <a:ahLst/>
                <a:cxnLst/>
                <a:rect l="l" t="t" r="r" b="b"/>
                <a:pathLst>
                  <a:path w="1273" h="1650" extrusionOk="0">
                    <a:moveTo>
                      <a:pt x="1024" y="1"/>
                    </a:moveTo>
                    <a:cubicBezTo>
                      <a:pt x="847" y="1"/>
                      <a:pt x="587" y="282"/>
                      <a:pt x="368" y="646"/>
                    </a:cubicBezTo>
                    <a:cubicBezTo>
                      <a:pt x="114" y="1098"/>
                      <a:pt x="1" y="1550"/>
                      <a:pt x="170" y="1635"/>
                    </a:cubicBezTo>
                    <a:cubicBezTo>
                      <a:pt x="187" y="1645"/>
                      <a:pt x="207" y="1650"/>
                      <a:pt x="229" y="1650"/>
                    </a:cubicBezTo>
                    <a:cubicBezTo>
                      <a:pt x="391" y="1650"/>
                      <a:pt x="681" y="1383"/>
                      <a:pt x="905" y="985"/>
                    </a:cubicBezTo>
                    <a:cubicBezTo>
                      <a:pt x="1159" y="533"/>
                      <a:pt x="1272" y="109"/>
                      <a:pt x="1103" y="24"/>
                    </a:cubicBezTo>
                    <a:cubicBezTo>
                      <a:pt x="1079" y="8"/>
                      <a:pt x="1052" y="1"/>
                      <a:pt x="10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5888962" y="2793094"/>
                <a:ext cx="632061" cy="630557"/>
              </a:xfrm>
              <a:custGeom>
                <a:avLst/>
                <a:gdLst/>
                <a:ahLst/>
                <a:cxnLst/>
                <a:rect l="l" t="t" r="r" b="b"/>
                <a:pathLst>
                  <a:path w="15546" h="15509" extrusionOk="0">
                    <a:moveTo>
                      <a:pt x="12616" y="37"/>
                    </a:moveTo>
                    <a:lnTo>
                      <a:pt x="12616" y="37"/>
                    </a:lnTo>
                    <a:cubicBezTo>
                      <a:pt x="12617" y="38"/>
                      <a:pt x="12618" y="38"/>
                      <a:pt x="12619" y="39"/>
                    </a:cubicBezTo>
                    <a:cubicBezTo>
                      <a:pt x="12619" y="38"/>
                      <a:pt x="12618" y="37"/>
                      <a:pt x="12616" y="37"/>
                    </a:cubicBezTo>
                    <a:close/>
                    <a:moveTo>
                      <a:pt x="12432" y="0"/>
                    </a:moveTo>
                    <a:cubicBezTo>
                      <a:pt x="10694" y="0"/>
                      <a:pt x="993" y="5994"/>
                      <a:pt x="101" y="9533"/>
                    </a:cubicBezTo>
                    <a:cubicBezTo>
                      <a:pt x="1" y="9684"/>
                      <a:pt x="69" y="9765"/>
                      <a:pt x="200" y="9765"/>
                    </a:cubicBezTo>
                    <a:cubicBezTo>
                      <a:pt x="290" y="9765"/>
                      <a:pt x="410" y="9727"/>
                      <a:pt x="525" y="9646"/>
                    </a:cubicBezTo>
                    <a:cubicBezTo>
                      <a:pt x="1769" y="8601"/>
                      <a:pt x="3153" y="7725"/>
                      <a:pt x="4622" y="7047"/>
                    </a:cubicBezTo>
                    <a:cubicBezTo>
                      <a:pt x="4702" y="7007"/>
                      <a:pt x="4782" y="6990"/>
                      <a:pt x="4850" y="6990"/>
                    </a:cubicBezTo>
                    <a:cubicBezTo>
                      <a:pt x="5024" y="6990"/>
                      <a:pt x="5124" y="7102"/>
                      <a:pt x="4962" y="7245"/>
                    </a:cubicBezTo>
                    <a:cubicBezTo>
                      <a:pt x="2871" y="9025"/>
                      <a:pt x="1062" y="12868"/>
                      <a:pt x="808" y="14450"/>
                    </a:cubicBezTo>
                    <a:cubicBezTo>
                      <a:pt x="775" y="14581"/>
                      <a:pt x="857" y="14656"/>
                      <a:pt x="965" y="14656"/>
                    </a:cubicBezTo>
                    <a:cubicBezTo>
                      <a:pt x="1042" y="14656"/>
                      <a:pt x="1133" y="14617"/>
                      <a:pt x="1203" y="14535"/>
                    </a:cubicBezTo>
                    <a:cubicBezTo>
                      <a:pt x="2221" y="13291"/>
                      <a:pt x="5131" y="11031"/>
                      <a:pt x="7759" y="10240"/>
                    </a:cubicBezTo>
                    <a:cubicBezTo>
                      <a:pt x="7809" y="10222"/>
                      <a:pt x="7856" y="10214"/>
                      <a:pt x="7898" y="10214"/>
                    </a:cubicBezTo>
                    <a:cubicBezTo>
                      <a:pt x="8122" y="10214"/>
                      <a:pt x="8227" y="10432"/>
                      <a:pt x="8013" y="10551"/>
                    </a:cubicBezTo>
                    <a:cubicBezTo>
                      <a:pt x="6629" y="11313"/>
                      <a:pt x="5385" y="12246"/>
                      <a:pt x="4312" y="13376"/>
                    </a:cubicBezTo>
                    <a:cubicBezTo>
                      <a:pt x="4165" y="13523"/>
                      <a:pt x="4251" y="13670"/>
                      <a:pt x="4424" y="13670"/>
                    </a:cubicBezTo>
                    <a:cubicBezTo>
                      <a:pt x="4450" y="13670"/>
                      <a:pt x="4479" y="13666"/>
                      <a:pt x="4509" y="13659"/>
                    </a:cubicBezTo>
                    <a:cubicBezTo>
                      <a:pt x="5584" y="13392"/>
                      <a:pt x="6676" y="13261"/>
                      <a:pt x="7762" y="13261"/>
                    </a:cubicBezTo>
                    <a:cubicBezTo>
                      <a:pt x="10359" y="13261"/>
                      <a:pt x="12922" y="14013"/>
                      <a:pt x="15134" y="15467"/>
                    </a:cubicBezTo>
                    <a:cubicBezTo>
                      <a:pt x="15174" y="15496"/>
                      <a:pt x="15217" y="15508"/>
                      <a:pt x="15258" y="15508"/>
                    </a:cubicBezTo>
                    <a:cubicBezTo>
                      <a:pt x="15417" y="15508"/>
                      <a:pt x="15546" y="15320"/>
                      <a:pt x="15388" y="15185"/>
                    </a:cubicBezTo>
                    <a:cubicBezTo>
                      <a:pt x="13806" y="13433"/>
                      <a:pt x="10104" y="11850"/>
                      <a:pt x="8324" y="11822"/>
                    </a:cubicBezTo>
                    <a:cubicBezTo>
                      <a:pt x="8126" y="11794"/>
                      <a:pt x="8070" y="11596"/>
                      <a:pt x="8239" y="11483"/>
                    </a:cubicBezTo>
                    <a:cubicBezTo>
                      <a:pt x="9652" y="10551"/>
                      <a:pt x="12506" y="9562"/>
                      <a:pt x="14399" y="9392"/>
                    </a:cubicBezTo>
                    <a:cubicBezTo>
                      <a:pt x="14682" y="9364"/>
                      <a:pt x="14625" y="9053"/>
                      <a:pt x="14314" y="9025"/>
                    </a:cubicBezTo>
                    <a:cubicBezTo>
                      <a:pt x="13774" y="8910"/>
                      <a:pt x="13132" y="8857"/>
                      <a:pt x="12432" y="8857"/>
                    </a:cubicBezTo>
                    <a:cubicBezTo>
                      <a:pt x="9509" y="8857"/>
                      <a:pt x="5570" y="9788"/>
                      <a:pt x="3747" y="11087"/>
                    </a:cubicBezTo>
                    <a:cubicBezTo>
                      <a:pt x="3683" y="11127"/>
                      <a:pt x="3617" y="11145"/>
                      <a:pt x="3558" y="11145"/>
                    </a:cubicBezTo>
                    <a:cubicBezTo>
                      <a:pt x="3409" y="11145"/>
                      <a:pt x="3306" y="11032"/>
                      <a:pt x="3407" y="10890"/>
                    </a:cubicBezTo>
                    <a:cubicBezTo>
                      <a:pt x="4990" y="8149"/>
                      <a:pt x="9567" y="5690"/>
                      <a:pt x="11828" y="5238"/>
                    </a:cubicBezTo>
                    <a:cubicBezTo>
                      <a:pt x="12139" y="5154"/>
                      <a:pt x="12054" y="4871"/>
                      <a:pt x="11715" y="4871"/>
                    </a:cubicBezTo>
                    <a:cubicBezTo>
                      <a:pt x="11411" y="4842"/>
                      <a:pt x="11063" y="4828"/>
                      <a:pt x="10684" y="4828"/>
                    </a:cubicBezTo>
                    <a:cubicBezTo>
                      <a:pt x="8847" y="4828"/>
                      <a:pt x="6306" y="5161"/>
                      <a:pt x="4736" y="5747"/>
                    </a:cubicBezTo>
                    <a:cubicBezTo>
                      <a:pt x="4659" y="5775"/>
                      <a:pt x="4588" y="5787"/>
                      <a:pt x="4527" y="5787"/>
                    </a:cubicBezTo>
                    <a:cubicBezTo>
                      <a:pt x="4339" y="5787"/>
                      <a:pt x="4247" y="5670"/>
                      <a:pt x="4396" y="5521"/>
                    </a:cubicBezTo>
                    <a:cubicBezTo>
                      <a:pt x="7259" y="2492"/>
                      <a:pt x="12416" y="37"/>
                      <a:pt x="12613" y="37"/>
                    </a:cubicBezTo>
                    <a:cubicBezTo>
                      <a:pt x="12614" y="37"/>
                      <a:pt x="12615" y="37"/>
                      <a:pt x="12616" y="37"/>
                    </a:cubicBezTo>
                    <a:lnTo>
                      <a:pt x="12616" y="37"/>
                    </a:lnTo>
                    <a:cubicBezTo>
                      <a:pt x="12571" y="12"/>
                      <a:pt x="12509" y="0"/>
                      <a:pt x="12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1" name="Google Shape;1291;p40"/>
          <p:cNvSpPr txBox="1"/>
          <p:nvPr/>
        </p:nvSpPr>
        <p:spPr>
          <a:xfrm>
            <a:off x="829875" y="-321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64"/>
                                        </p:tgtEl>
                                        <p:attrNameLst>
                                          <p:attrName>style.visibility</p:attrName>
                                        </p:attrNameLst>
                                      </p:cBhvr>
                                      <p:to>
                                        <p:strVal val="visible"/>
                                      </p:to>
                                    </p:set>
                                    <p:anim calcmode="lin" valueType="num">
                                      <p:cBhvr additive="base">
                                        <p:cTn id="7" dur="500"/>
                                        <p:tgtEl>
                                          <p:spTgt spid="1264"/>
                                        </p:tgtEl>
                                        <p:attrNameLst>
                                          <p:attrName>ppt_w</p:attrName>
                                        </p:attrNameLst>
                                      </p:cBhvr>
                                      <p:tavLst>
                                        <p:tav tm="0">
                                          <p:val>
                                            <p:strVal val="0"/>
                                          </p:val>
                                        </p:tav>
                                        <p:tav tm="100000">
                                          <p:val>
                                            <p:strVal val="#ppt_w"/>
                                          </p:val>
                                        </p:tav>
                                      </p:tavLst>
                                    </p:anim>
                                    <p:anim calcmode="lin" valueType="num">
                                      <p:cBhvr additive="base">
                                        <p:cTn id="8" dur="500"/>
                                        <p:tgtEl>
                                          <p:spTgt spid="12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1"/>
          <p:cNvSpPr/>
          <p:nvPr/>
        </p:nvSpPr>
        <p:spPr>
          <a:xfrm rot="10800000">
            <a:off x="587403" y="-14"/>
            <a:ext cx="3312748" cy="839811"/>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1"/>
          <p:cNvSpPr/>
          <p:nvPr/>
        </p:nvSpPr>
        <p:spPr>
          <a:xfrm rot="10800000">
            <a:off x="2794287" y="595474"/>
            <a:ext cx="6327889" cy="4521851"/>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1"/>
          <p:cNvSpPr txBox="1">
            <a:spLocks noGrp="1"/>
          </p:cNvSpPr>
          <p:nvPr>
            <p:ph type="title" idx="2"/>
          </p:nvPr>
        </p:nvSpPr>
        <p:spPr>
          <a:xfrm>
            <a:off x="1245375" y="395425"/>
            <a:ext cx="1996800" cy="40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500"/>
              <a:t>Climate Change</a:t>
            </a:r>
            <a:endParaRPr sz="2500"/>
          </a:p>
        </p:txBody>
      </p:sp>
      <p:sp>
        <p:nvSpPr>
          <p:cNvPr id="1299" name="Google Shape;1299;p41"/>
          <p:cNvSpPr txBox="1">
            <a:spLocks noGrp="1"/>
          </p:cNvSpPr>
          <p:nvPr>
            <p:ph type="title"/>
          </p:nvPr>
        </p:nvSpPr>
        <p:spPr>
          <a:xfrm>
            <a:off x="425438" y="-35883"/>
            <a:ext cx="3698100" cy="54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Determine the cause</a:t>
            </a:r>
            <a:endParaRPr sz="3200"/>
          </a:p>
        </p:txBody>
      </p:sp>
      <p:sp>
        <p:nvSpPr>
          <p:cNvPr id="1300" name="Google Shape;1300;p41"/>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41"/>
          <p:cNvGrpSpPr/>
          <p:nvPr/>
        </p:nvGrpSpPr>
        <p:grpSpPr>
          <a:xfrm>
            <a:off x="153671" y="90047"/>
            <a:ext cx="493797" cy="446228"/>
            <a:chOff x="2679436" y="3270400"/>
            <a:chExt cx="752625" cy="689795"/>
          </a:xfrm>
        </p:grpSpPr>
        <p:sp>
          <p:nvSpPr>
            <p:cNvPr id="1302" name="Google Shape;1302;p41"/>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1"/>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1"/>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1"/>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1">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07" name="Google Shape;1307;p41"/>
          <p:cNvSpPr txBox="1">
            <a:spLocks noGrp="1"/>
          </p:cNvSpPr>
          <p:nvPr>
            <p:ph type="subTitle" idx="1"/>
          </p:nvPr>
        </p:nvSpPr>
        <p:spPr>
          <a:xfrm>
            <a:off x="3199950" y="894025"/>
            <a:ext cx="4037400" cy="171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chemeClr val="dk2"/>
                </a:solidFill>
              </a:rPr>
              <a:t>Extra greenhouse gases in our atmosphere are the main reason that Earth is getting ________. Greenhouse gases, such as _______ _______ (CO2) and methane, trap the Sun's _____ in Earth's atmosphere.</a:t>
            </a:r>
            <a:endParaRPr sz="1400" b="1">
              <a:solidFill>
                <a:schemeClr val="dk2"/>
              </a:solidFill>
            </a:endParaRPr>
          </a:p>
        </p:txBody>
      </p:sp>
      <p:sp>
        <p:nvSpPr>
          <p:cNvPr id="1308" name="Google Shape;1308;p41"/>
          <p:cNvSpPr/>
          <p:nvPr/>
        </p:nvSpPr>
        <p:spPr>
          <a:xfrm>
            <a:off x="7787498" y="35525"/>
            <a:ext cx="1301942" cy="402932"/>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1">
            <a:hlinkClick r:id="rId4" action="ppaction://hlinksldjump"/>
          </p:cNvPr>
          <p:cNvSpPr txBox="1"/>
          <p:nvPr/>
        </p:nvSpPr>
        <p:spPr>
          <a:xfrm>
            <a:off x="7735313" y="6762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Nunito"/>
                <a:ea typeface="Nunito"/>
                <a:cs typeface="Nunito"/>
                <a:sym typeface="Nunito"/>
              </a:rPr>
              <a:t>Back</a:t>
            </a:r>
            <a:endParaRPr>
              <a:solidFill>
                <a:schemeClr val="accent6"/>
              </a:solidFill>
              <a:latin typeface="Nunito"/>
              <a:ea typeface="Nunito"/>
              <a:cs typeface="Nunito"/>
              <a:sym typeface="Nunito"/>
            </a:endParaRPr>
          </a:p>
        </p:txBody>
      </p:sp>
      <p:pic>
        <p:nvPicPr>
          <p:cNvPr id="1310" name="Google Shape;1310;p41" descr="Animation of the Earth with a thermometer with temperature rising."/>
          <p:cNvPicPr preferRelativeResize="0"/>
          <p:nvPr/>
        </p:nvPicPr>
        <p:blipFill rotWithShape="1">
          <a:blip r:embed="rId5">
            <a:alphaModFix/>
          </a:blip>
          <a:srcRect l="3938" t="12034" r="5309" b="15601"/>
          <a:stretch/>
        </p:blipFill>
        <p:spPr>
          <a:xfrm>
            <a:off x="7198275" y="968188"/>
            <a:ext cx="1531275" cy="1221175"/>
          </a:xfrm>
          <a:prstGeom prst="rect">
            <a:avLst/>
          </a:prstGeom>
          <a:noFill/>
          <a:ln>
            <a:noFill/>
          </a:ln>
        </p:spPr>
      </p:pic>
      <p:pic>
        <p:nvPicPr>
          <p:cNvPr id="1311" name="Google Shape;1311;p41"/>
          <p:cNvPicPr preferRelativeResize="0"/>
          <p:nvPr/>
        </p:nvPicPr>
        <p:blipFill rotWithShape="1">
          <a:blip r:embed="rId6">
            <a:alphaModFix/>
          </a:blip>
          <a:srcRect l="4194" t="11228" r="4213" b="8854"/>
          <a:stretch/>
        </p:blipFill>
        <p:spPr>
          <a:xfrm rot="-807291">
            <a:off x="281054" y="1073884"/>
            <a:ext cx="2242919" cy="1956853"/>
          </a:xfrm>
          <a:prstGeom prst="rect">
            <a:avLst/>
          </a:prstGeom>
          <a:noFill/>
          <a:ln>
            <a:noFill/>
          </a:ln>
        </p:spPr>
      </p:pic>
      <p:sp>
        <p:nvSpPr>
          <p:cNvPr id="1312" name="Google Shape;1312;p41"/>
          <p:cNvSpPr txBox="1"/>
          <p:nvPr/>
        </p:nvSpPr>
        <p:spPr>
          <a:xfrm>
            <a:off x="2924925" y="2135525"/>
            <a:ext cx="6066600" cy="255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2"/>
                </a:solidFill>
                <a:latin typeface="Nunito"/>
                <a:ea typeface="Nunito"/>
                <a:cs typeface="Nunito"/>
                <a:sym typeface="Nunito"/>
              </a:rPr>
              <a:t>It's normal for there to be some __________ gases in our atmosphere. They help keep Earth warm enough to live on. But too many __________ gases can cause too much _________.</a:t>
            </a:r>
            <a:endParaRPr b="1">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endParaRPr b="1">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r>
              <a:rPr lang="en" b="1">
                <a:solidFill>
                  <a:schemeClr val="dk2"/>
                </a:solidFill>
                <a:latin typeface="Nunito"/>
                <a:ea typeface="Nunito"/>
                <a:cs typeface="Nunito"/>
                <a:sym typeface="Nunito"/>
              </a:rPr>
              <a:t>The burning of _______ ______ like coal and oil increase the amount of CO2 in our air. This happens because the burning process combines carbon with _________ in the air to make CO2.</a:t>
            </a:r>
            <a:endParaRPr b="1">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endParaRPr b="1">
              <a:solidFill>
                <a:schemeClr val="dk2"/>
              </a:solidFill>
              <a:latin typeface="Nunito"/>
              <a:ea typeface="Nunito"/>
              <a:cs typeface="Nunito"/>
              <a:sym typeface="Nunito"/>
            </a:endParaRPr>
          </a:p>
          <a:p>
            <a:pPr marL="0" lvl="0" indent="0" algn="ctr" rtl="0">
              <a:lnSpc>
                <a:spcPct val="115000"/>
              </a:lnSpc>
              <a:spcBef>
                <a:spcPts val="0"/>
              </a:spcBef>
              <a:spcAft>
                <a:spcPts val="0"/>
              </a:spcAft>
              <a:buNone/>
            </a:pPr>
            <a:r>
              <a:rPr lang="en" b="1">
                <a:solidFill>
                  <a:schemeClr val="dk2"/>
                </a:solidFill>
                <a:latin typeface="Nunito"/>
                <a:ea typeface="Nunito"/>
                <a:cs typeface="Nunito"/>
                <a:sym typeface="Nunito"/>
              </a:rPr>
              <a:t>It's important that we monitor CO2 levels, because too much CO2 can cause too much warming on Earth. Several NASA missions have instruments that study CO2 in the atmosphere.</a:t>
            </a:r>
            <a:endParaRPr b="1">
              <a:solidFill>
                <a:schemeClr val="dk2"/>
              </a:solidFill>
              <a:latin typeface="Nunito"/>
              <a:ea typeface="Nunito"/>
              <a:cs typeface="Nunito"/>
              <a:sym typeface="Nunito"/>
            </a:endParaRPr>
          </a:p>
          <a:p>
            <a:pPr marL="0" lvl="0" indent="0" algn="ctr" rtl="0">
              <a:spcBef>
                <a:spcPts val="0"/>
              </a:spcBef>
              <a:spcAft>
                <a:spcPts val="0"/>
              </a:spcAft>
              <a:buNone/>
            </a:pPr>
            <a:endParaRPr b="1">
              <a:solidFill>
                <a:schemeClr val="dk2"/>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
        <p:nvSpPr>
          <p:cNvPr id="1313" name="Google Shape;1313;p41"/>
          <p:cNvSpPr txBox="1">
            <a:spLocks noGrp="1"/>
          </p:cNvSpPr>
          <p:nvPr>
            <p:ph type="body" idx="4294967295"/>
          </p:nvPr>
        </p:nvSpPr>
        <p:spPr>
          <a:xfrm>
            <a:off x="84175" y="3306300"/>
            <a:ext cx="871200" cy="373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chemeClr val="dk2"/>
                </a:solidFill>
              </a:rPr>
              <a:t>Warmer</a:t>
            </a:r>
            <a:endParaRPr sz="1400"/>
          </a:p>
        </p:txBody>
      </p:sp>
      <p:sp>
        <p:nvSpPr>
          <p:cNvPr id="1314" name="Google Shape;1314;p41"/>
          <p:cNvSpPr txBox="1">
            <a:spLocks noGrp="1"/>
          </p:cNvSpPr>
          <p:nvPr>
            <p:ph type="body" idx="4294967295"/>
          </p:nvPr>
        </p:nvSpPr>
        <p:spPr>
          <a:xfrm>
            <a:off x="93625" y="3720975"/>
            <a:ext cx="1558500" cy="373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chemeClr val="dk2"/>
                </a:solidFill>
              </a:rPr>
              <a:t>Carbon Dioxide</a:t>
            </a:r>
            <a:endParaRPr sz="1400"/>
          </a:p>
        </p:txBody>
      </p:sp>
      <p:sp>
        <p:nvSpPr>
          <p:cNvPr id="1315" name="Google Shape;1315;p41"/>
          <p:cNvSpPr txBox="1">
            <a:spLocks noGrp="1"/>
          </p:cNvSpPr>
          <p:nvPr>
            <p:ph type="body" idx="4294967295"/>
          </p:nvPr>
        </p:nvSpPr>
        <p:spPr>
          <a:xfrm>
            <a:off x="1187325" y="3306300"/>
            <a:ext cx="618900" cy="373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chemeClr val="dk2"/>
                </a:solidFill>
              </a:rPr>
              <a:t>Heat</a:t>
            </a:r>
            <a:endParaRPr sz="1400"/>
          </a:p>
        </p:txBody>
      </p:sp>
      <p:sp>
        <p:nvSpPr>
          <p:cNvPr id="1316" name="Google Shape;1316;p41"/>
          <p:cNvSpPr txBox="1">
            <a:spLocks noGrp="1"/>
          </p:cNvSpPr>
          <p:nvPr>
            <p:ph type="body" idx="4294967295"/>
          </p:nvPr>
        </p:nvSpPr>
        <p:spPr>
          <a:xfrm>
            <a:off x="84175" y="4182325"/>
            <a:ext cx="1198500" cy="373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chemeClr val="dk2"/>
                </a:solidFill>
              </a:rPr>
              <a:t>Greenhouse</a:t>
            </a:r>
            <a:endParaRPr sz="1400"/>
          </a:p>
        </p:txBody>
      </p:sp>
      <p:sp>
        <p:nvSpPr>
          <p:cNvPr id="1317" name="Google Shape;1317;p41"/>
          <p:cNvSpPr txBox="1">
            <a:spLocks noGrp="1"/>
          </p:cNvSpPr>
          <p:nvPr>
            <p:ph type="body" idx="4294967295"/>
          </p:nvPr>
        </p:nvSpPr>
        <p:spPr>
          <a:xfrm>
            <a:off x="1388300" y="4182325"/>
            <a:ext cx="1198500" cy="373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chemeClr val="dk2"/>
                </a:solidFill>
              </a:rPr>
              <a:t>Greenhouse</a:t>
            </a:r>
            <a:endParaRPr sz="1400"/>
          </a:p>
        </p:txBody>
      </p:sp>
      <p:sp>
        <p:nvSpPr>
          <p:cNvPr id="1318" name="Google Shape;1318;p41"/>
          <p:cNvSpPr txBox="1">
            <a:spLocks noGrp="1"/>
          </p:cNvSpPr>
          <p:nvPr>
            <p:ph type="body" idx="4294967295"/>
          </p:nvPr>
        </p:nvSpPr>
        <p:spPr>
          <a:xfrm>
            <a:off x="1782875" y="3720975"/>
            <a:ext cx="1011300" cy="373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chemeClr val="dk2"/>
                </a:solidFill>
              </a:rPr>
              <a:t>Warming</a:t>
            </a:r>
            <a:endParaRPr sz="1400"/>
          </a:p>
        </p:txBody>
      </p:sp>
      <p:sp>
        <p:nvSpPr>
          <p:cNvPr id="1319" name="Google Shape;1319;p41"/>
          <p:cNvSpPr txBox="1">
            <a:spLocks noGrp="1"/>
          </p:cNvSpPr>
          <p:nvPr>
            <p:ph type="body" idx="4294967295"/>
          </p:nvPr>
        </p:nvSpPr>
        <p:spPr>
          <a:xfrm>
            <a:off x="102775" y="4643675"/>
            <a:ext cx="1161300" cy="373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chemeClr val="dk2"/>
                </a:solidFill>
              </a:rPr>
              <a:t>Fossil Fuels</a:t>
            </a:r>
            <a:endParaRPr sz="1400"/>
          </a:p>
        </p:txBody>
      </p:sp>
      <p:sp>
        <p:nvSpPr>
          <p:cNvPr id="1320" name="Google Shape;1320;p41"/>
          <p:cNvSpPr txBox="1">
            <a:spLocks noGrp="1"/>
          </p:cNvSpPr>
          <p:nvPr>
            <p:ph type="body" idx="4294967295"/>
          </p:nvPr>
        </p:nvSpPr>
        <p:spPr>
          <a:xfrm>
            <a:off x="1388300" y="4643675"/>
            <a:ext cx="1011300" cy="373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chemeClr val="dk2"/>
                </a:solidFill>
              </a:rPr>
              <a:t>Oxygen</a:t>
            </a:r>
            <a:endParaRPr sz="1400"/>
          </a:p>
        </p:txBody>
      </p:sp>
      <p:sp>
        <p:nvSpPr>
          <p:cNvPr id="1321" name="Google Shape;1321;p41"/>
          <p:cNvSpPr txBox="1"/>
          <p:nvPr/>
        </p:nvSpPr>
        <p:spPr>
          <a:xfrm>
            <a:off x="3774300" y="43925"/>
            <a:ext cx="41031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a:ea typeface="Nunito"/>
                <a:cs typeface="Nunito"/>
                <a:sym typeface="Nunito"/>
              </a:rPr>
              <a:t>LT: We can understand public policy analytics by evaluating the social problem of climate change</a:t>
            </a:r>
            <a:endParaRPr sz="700">
              <a:latin typeface="Nunito"/>
              <a:ea typeface="Nunito"/>
              <a:cs typeface="Nunito"/>
              <a:sym typeface="Nunito"/>
            </a:endParaRPr>
          </a:p>
          <a:p>
            <a:pPr marL="0" lvl="0" indent="0" algn="l" rtl="0">
              <a:spcBef>
                <a:spcPts val="0"/>
              </a:spcBef>
              <a:spcAft>
                <a:spcPts val="0"/>
              </a:spcAft>
              <a:buNone/>
            </a:pPr>
            <a:r>
              <a:rPr lang="en" sz="700">
                <a:latin typeface="Nunito"/>
                <a:ea typeface="Nunito"/>
                <a:cs typeface="Nunito"/>
                <a:sym typeface="Nunito"/>
              </a:rPr>
              <a:t>Success Criteria: I can complete the steps of PPA by using climate change as an example</a:t>
            </a:r>
            <a:endParaRPr sz="7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1247</Words>
  <Application>Microsoft Office PowerPoint</Application>
  <PresentationFormat>On-screen Show (16:9)</PresentationFormat>
  <Paragraphs>192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Nanum Pen Script</vt:lpstr>
      <vt:lpstr>Nunito</vt:lpstr>
      <vt:lpstr>World Environment Day by Slidesgo</vt:lpstr>
      <vt:lpstr>Public Policy Analyst</vt:lpstr>
      <vt:lpstr>Lateness Bullying Poor grades Racism</vt:lpstr>
      <vt:lpstr>Public Policy Analyst</vt:lpstr>
      <vt:lpstr>Lateness Bullying Poor grades Racism</vt:lpstr>
      <vt:lpstr>Climate Change</vt:lpstr>
      <vt:lpstr>Find data about the problem</vt:lpstr>
      <vt:lpstr>Gathering Evidence</vt:lpstr>
      <vt:lpstr>Determine the Cause</vt:lpstr>
      <vt:lpstr>Climate Change</vt:lpstr>
      <vt:lpstr>Existing  Solutions</vt:lpstr>
      <vt:lpstr>Existing Solutions</vt:lpstr>
      <vt:lpstr>Develop Solutions</vt:lpstr>
      <vt:lpstr>Develop Solutions</vt:lpstr>
      <vt:lpstr>Low cost = community is more likely to start this solution  High cost = community is less likely to start this solution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Analyst</dc:title>
  <cp:lastModifiedBy>Joseph Montecalvo</cp:lastModifiedBy>
  <cp:revision>1</cp:revision>
  <dcterms:modified xsi:type="dcterms:W3CDTF">2022-03-30T22:25:12Z</dcterms:modified>
</cp:coreProperties>
</file>