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Fira Sans Extra Condensed" panose="020B0503050000020004" pitchFamily="34" charset="0"/>
      <p:regular r:id="rId23"/>
      <p:bold r:id="rId24"/>
      <p:italic r:id="rId25"/>
      <p:boldItalic r:id="rId26"/>
    </p:embeddedFont>
    <p:embeddedFont>
      <p:font typeface="Fira Sans Extra Condensed SemiBold" panose="020B0604020202020204" charset="0"/>
      <p:regular r:id="rId27"/>
      <p:bold r:id="rId28"/>
      <p:italic r:id="rId29"/>
      <p:boldItalic r:id="rId30"/>
    </p:embeddedFont>
    <p:embeddedFont>
      <p:font typeface="Poppins" panose="00000500000000000000" pitchFamily="2" charset="0"/>
      <p:regular r:id="rId31"/>
      <p:bold r:id="rId32"/>
      <p:italic r:id="rId33"/>
      <p:boldItalic r:id="rId34"/>
    </p:embeddedFont>
    <p:embeddedFont>
      <p:font typeface="Roboto" panose="020000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 Montecalvo"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F9D8FA-B0CE-4C46-9A03-D4AC1DA9484D}">
  <a:tblStyle styleId="{5DF9D8FA-B0CE-4C46-9A03-D4AC1DA9484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7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 name="Google Shape;4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f0a304a8e1_0_1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f0a304a8e1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2084cbe5c4e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2084cbe5c4e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2141b7085e9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1" name="Google Shape;811;g2141b7085e9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2141b7085e9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3" name="Google Shape;923;g2141b7085e9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g2084cbe5c4e_0_2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6" name="Google Shape;1036;g2084cbe5c4e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9"/>
        <p:cNvGrpSpPr/>
        <p:nvPr/>
      </p:nvGrpSpPr>
      <p:grpSpPr>
        <a:xfrm>
          <a:off x="0" y="0"/>
          <a:ext cx="0" cy="0"/>
          <a:chOff x="0" y="0"/>
          <a:chExt cx="0" cy="0"/>
        </a:xfrm>
      </p:grpSpPr>
      <p:sp>
        <p:nvSpPr>
          <p:cNvPr id="1150" name="Google Shape;1150;g2084cbe5c4e_0_3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1" name="Google Shape;1151;g2084cbe5c4e_0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4"/>
        <p:cNvGrpSpPr/>
        <p:nvPr/>
      </p:nvGrpSpPr>
      <p:grpSpPr>
        <a:xfrm>
          <a:off x="0" y="0"/>
          <a:ext cx="0" cy="0"/>
          <a:chOff x="0" y="0"/>
          <a:chExt cx="0" cy="0"/>
        </a:xfrm>
      </p:grpSpPr>
      <p:sp>
        <p:nvSpPr>
          <p:cNvPr id="1265" name="Google Shape;1265;g2084cbe5c4e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6" name="Google Shape;1266;g2084cbe5c4e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4"/>
        <p:cNvGrpSpPr/>
        <p:nvPr/>
      </p:nvGrpSpPr>
      <p:grpSpPr>
        <a:xfrm>
          <a:off x="0" y="0"/>
          <a:ext cx="0" cy="0"/>
          <a:chOff x="0" y="0"/>
          <a:chExt cx="0" cy="0"/>
        </a:xfrm>
      </p:grpSpPr>
      <p:sp>
        <p:nvSpPr>
          <p:cNvPr id="1275" name="Google Shape;1275;g2084cbe5c4e_0_3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6" name="Google Shape;1276;g2084cbe5c4e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g2084cbe5c4e_0_3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6" name="Google Shape;1286;g2084cbe5c4e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4"/>
        <p:cNvGrpSpPr/>
        <p:nvPr/>
      </p:nvGrpSpPr>
      <p:grpSpPr>
        <a:xfrm>
          <a:off x="0" y="0"/>
          <a:ext cx="0" cy="0"/>
          <a:chOff x="0" y="0"/>
          <a:chExt cx="0" cy="0"/>
        </a:xfrm>
      </p:grpSpPr>
      <p:sp>
        <p:nvSpPr>
          <p:cNvPr id="1295" name="Google Shape;1295;g2084cbe5c4e_0_4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6" name="Google Shape;1296;g2084cbe5c4e_0_4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eaa91fa43d_0_37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eaa91fa43d_0_37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9"/>
        <p:cNvGrpSpPr/>
        <p:nvPr/>
      </p:nvGrpSpPr>
      <p:grpSpPr>
        <a:xfrm>
          <a:off x="0" y="0"/>
          <a:ext cx="0" cy="0"/>
          <a:chOff x="0" y="0"/>
          <a:chExt cx="0" cy="0"/>
        </a:xfrm>
      </p:grpSpPr>
      <p:sp>
        <p:nvSpPr>
          <p:cNvPr id="1340" name="Google Shape;1340;gf0a304a8e1_0_1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1" name="Google Shape;1341;gf0a304a8e1_0_1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f0a304a8e1_0_6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f0a304a8e1_0_6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eaa91fa43d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eaa91fa43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f0a304a8e1_0_26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f0a304a8e1_0_26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2084cbe5c4e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2084cbe5c4e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eaa91fa43d_0_6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eaa91fa43d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2084cbe5c4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2084cbe5c4e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f0a304a8e1_0_22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f0a304a8e1_0_2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338302" y="1541163"/>
            <a:ext cx="3713400" cy="1719900"/>
          </a:xfrm>
          <a:prstGeom prst="rect">
            <a:avLst/>
          </a:prstGeom>
          <a:noFill/>
        </p:spPr>
        <p:txBody>
          <a:bodyPr spcFirstLastPara="1" wrap="square" lIns="91425" tIns="91425" rIns="91425" bIns="91425" anchor="ctr" anchorCtr="0">
            <a:noAutofit/>
          </a:bodyPr>
          <a:lstStyle>
            <a:lvl1pPr lvl="0" algn="l" rtl="0">
              <a:lnSpc>
                <a:spcPct val="90000"/>
              </a:lnSpc>
              <a:spcBef>
                <a:spcPts val="0"/>
              </a:spcBef>
              <a:spcAft>
                <a:spcPts val="0"/>
              </a:spcAft>
              <a:buSzPts val="5200"/>
              <a:buNone/>
              <a:defRPr sz="5000" b="0">
                <a:latin typeface="Fira Sans Extra Condensed SemiBold"/>
                <a:ea typeface="Fira Sans Extra Condensed SemiBold"/>
                <a:cs typeface="Fira Sans Extra Condensed SemiBold"/>
                <a:sym typeface="Fira Sans Extra Condensed SemiBold"/>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338302" y="3192838"/>
            <a:ext cx="3713400" cy="4095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Font typeface="Poppins"/>
              <a:buNone/>
              <a:defRPr sz="1600"/>
            </a:lvl1pPr>
            <a:lvl2pPr lvl="1" algn="ctr">
              <a:lnSpc>
                <a:spcPct val="100000"/>
              </a:lnSpc>
              <a:spcBef>
                <a:spcPts val="0"/>
              </a:spcBef>
              <a:spcAft>
                <a:spcPts val="0"/>
              </a:spcAft>
              <a:buSzPts val="1800"/>
              <a:buFont typeface="Poppins"/>
              <a:buNone/>
              <a:defRPr sz="1800">
                <a:latin typeface="Poppins"/>
                <a:ea typeface="Poppins"/>
                <a:cs typeface="Poppins"/>
                <a:sym typeface="Poppins"/>
              </a:defRPr>
            </a:lvl2pPr>
            <a:lvl3pPr lvl="2" algn="ctr">
              <a:lnSpc>
                <a:spcPct val="100000"/>
              </a:lnSpc>
              <a:spcBef>
                <a:spcPts val="0"/>
              </a:spcBef>
              <a:spcAft>
                <a:spcPts val="0"/>
              </a:spcAft>
              <a:buSzPts val="1800"/>
              <a:buFont typeface="Poppins"/>
              <a:buNone/>
              <a:defRPr sz="1800">
                <a:latin typeface="Poppins"/>
                <a:ea typeface="Poppins"/>
                <a:cs typeface="Poppins"/>
                <a:sym typeface="Poppins"/>
              </a:defRPr>
            </a:lvl3pPr>
            <a:lvl4pPr lvl="3" algn="ctr">
              <a:lnSpc>
                <a:spcPct val="100000"/>
              </a:lnSpc>
              <a:spcBef>
                <a:spcPts val="0"/>
              </a:spcBef>
              <a:spcAft>
                <a:spcPts val="0"/>
              </a:spcAft>
              <a:buSzPts val="1800"/>
              <a:buFont typeface="Poppins"/>
              <a:buNone/>
              <a:defRPr sz="1800">
                <a:latin typeface="Poppins"/>
                <a:ea typeface="Poppins"/>
                <a:cs typeface="Poppins"/>
                <a:sym typeface="Poppins"/>
              </a:defRPr>
            </a:lvl4pPr>
            <a:lvl5pPr lvl="4" algn="ctr">
              <a:lnSpc>
                <a:spcPct val="100000"/>
              </a:lnSpc>
              <a:spcBef>
                <a:spcPts val="0"/>
              </a:spcBef>
              <a:spcAft>
                <a:spcPts val="0"/>
              </a:spcAft>
              <a:buSzPts val="1800"/>
              <a:buFont typeface="Poppins"/>
              <a:buNone/>
              <a:defRPr sz="1800">
                <a:latin typeface="Poppins"/>
                <a:ea typeface="Poppins"/>
                <a:cs typeface="Poppins"/>
                <a:sym typeface="Poppins"/>
              </a:defRPr>
            </a:lvl5pPr>
            <a:lvl6pPr lvl="5" algn="ctr">
              <a:lnSpc>
                <a:spcPct val="100000"/>
              </a:lnSpc>
              <a:spcBef>
                <a:spcPts val="0"/>
              </a:spcBef>
              <a:spcAft>
                <a:spcPts val="0"/>
              </a:spcAft>
              <a:buSzPts val="1800"/>
              <a:buFont typeface="Poppins"/>
              <a:buNone/>
              <a:defRPr sz="1800">
                <a:latin typeface="Poppins"/>
                <a:ea typeface="Poppins"/>
                <a:cs typeface="Poppins"/>
                <a:sym typeface="Poppins"/>
              </a:defRPr>
            </a:lvl6pPr>
            <a:lvl7pPr lvl="6" algn="ctr">
              <a:lnSpc>
                <a:spcPct val="100000"/>
              </a:lnSpc>
              <a:spcBef>
                <a:spcPts val="0"/>
              </a:spcBef>
              <a:spcAft>
                <a:spcPts val="0"/>
              </a:spcAft>
              <a:buSzPts val="1800"/>
              <a:buFont typeface="Poppins"/>
              <a:buNone/>
              <a:defRPr sz="1800">
                <a:latin typeface="Poppins"/>
                <a:ea typeface="Poppins"/>
                <a:cs typeface="Poppins"/>
                <a:sym typeface="Poppins"/>
              </a:defRPr>
            </a:lvl7pPr>
            <a:lvl8pPr lvl="7" algn="ctr">
              <a:lnSpc>
                <a:spcPct val="100000"/>
              </a:lnSpc>
              <a:spcBef>
                <a:spcPts val="0"/>
              </a:spcBef>
              <a:spcAft>
                <a:spcPts val="0"/>
              </a:spcAft>
              <a:buSzPts val="1800"/>
              <a:buFont typeface="Poppins"/>
              <a:buNone/>
              <a:defRPr sz="1800">
                <a:latin typeface="Poppins"/>
                <a:ea typeface="Poppins"/>
                <a:cs typeface="Poppins"/>
                <a:sym typeface="Poppins"/>
              </a:defRPr>
            </a:lvl8pPr>
            <a:lvl9pPr lvl="8" algn="ctr">
              <a:lnSpc>
                <a:spcPct val="100000"/>
              </a:lnSpc>
              <a:spcBef>
                <a:spcPts val="0"/>
              </a:spcBef>
              <a:spcAft>
                <a:spcPts val="0"/>
              </a:spcAft>
              <a:buSzPts val="1800"/>
              <a:buFont typeface="Poppins"/>
              <a:buNone/>
              <a:defRPr sz="1800">
                <a:latin typeface="Poppins"/>
                <a:ea typeface="Poppins"/>
                <a:cs typeface="Poppins"/>
                <a:sym typeface="Poppins"/>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8" name="Google Shape;38;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1243850" y="2548713"/>
            <a:ext cx="3854400" cy="6219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1674538" y="1480875"/>
            <a:ext cx="1191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a:off x="1243850" y="3205774"/>
            <a:ext cx="2324700" cy="54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900"/>
              <a:buNone/>
              <a:defRPr/>
            </a:lvl1pPr>
            <a:lvl2pPr lvl="1" rtl="0">
              <a:spcBef>
                <a:spcPts val="0"/>
              </a:spcBef>
              <a:spcAft>
                <a:spcPts val="0"/>
              </a:spcAft>
              <a:buSzPts val="2900"/>
              <a:buNone/>
              <a:defRPr/>
            </a:lvl2pPr>
            <a:lvl3pPr lvl="2" rtl="0">
              <a:spcBef>
                <a:spcPts val="0"/>
              </a:spcBef>
              <a:spcAft>
                <a:spcPts val="0"/>
              </a:spcAft>
              <a:buSzPts val="2900"/>
              <a:buNone/>
              <a:defRPr/>
            </a:lvl3pPr>
            <a:lvl4pPr lvl="3" rtl="0">
              <a:spcBef>
                <a:spcPts val="0"/>
              </a:spcBef>
              <a:spcAft>
                <a:spcPts val="0"/>
              </a:spcAft>
              <a:buSzPts val="2900"/>
              <a:buNone/>
              <a:defRPr/>
            </a:lvl4pPr>
            <a:lvl5pPr lvl="4" rtl="0">
              <a:spcBef>
                <a:spcPts val="0"/>
              </a:spcBef>
              <a:spcAft>
                <a:spcPts val="0"/>
              </a:spcAft>
              <a:buSzPts val="2900"/>
              <a:buNone/>
              <a:defRPr/>
            </a:lvl5pPr>
            <a:lvl6pPr lvl="5" rtl="0">
              <a:spcBef>
                <a:spcPts val="0"/>
              </a:spcBef>
              <a:spcAft>
                <a:spcPts val="0"/>
              </a:spcAft>
              <a:buSzPts val="2900"/>
              <a:buNone/>
              <a:defRPr/>
            </a:lvl6pPr>
            <a:lvl7pPr lvl="6" rtl="0">
              <a:spcBef>
                <a:spcPts val="0"/>
              </a:spcBef>
              <a:spcAft>
                <a:spcPts val="0"/>
              </a:spcAft>
              <a:buSzPts val="2900"/>
              <a:buNone/>
              <a:defRPr/>
            </a:lvl7pPr>
            <a:lvl8pPr lvl="7" rtl="0">
              <a:spcBef>
                <a:spcPts val="0"/>
              </a:spcBef>
              <a:spcAft>
                <a:spcPts val="0"/>
              </a:spcAft>
              <a:buSzPts val="2900"/>
              <a:buNone/>
              <a:defRPr/>
            </a:lvl8pPr>
            <a:lvl9pPr lvl="8" rtl="0">
              <a:spcBef>
                <a:spcPts val="0"/>
              </a:spcBef>
              <a:spcAft>
                <a:spcPts val="0"/>
              </a:spcAft>
              <a:buSzPts val="2900"/>
              <a:buNone/>
              <a:defRPr/>
            </a:lvl9pPr>
          </a:lstStyle>
          <a:p>
            <a:endParaRPr/>
          </a:p>
        </p:txBody>
      </p:sp>
      <p:sp>
        <p:nvSpPr>
          <p:cNvPr id="17" name="Google Shape;17;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AutoNum type="arabicPeriod"/>
              <a:defRPr sz="1100">
                <a:solidFill>
                  <a:schemeClr val="dk1"/>
                </a:solidFill>
              </a:defRPr>
            </a:lvl1pPr>
            <a:lvl2pPr marL="914400" lvl="1" indent="-317500" rtl="0">
              <a:lnSpc>
                <a:spcPct val="115000"/>
              </a:lnSpc>
              <a:spcBef>
                <a:spcPts val="0"/>
              </a:spcBef>
              <a:spcAft>
                <a:spcPts val="0"/>
              </a:spcAft>
              <a:buClr>
                <a:schemeClr val="dk1"/>
              </a:buClr>
              <a:buSzPts val="1400"/>
              <a:buAutoNum type="alphaLcPeriod"/>
              <a:defRPr>
                <a:solidFill>
                  <a:schemeClr val="dk1"/>
                </a:solidFill>
              </a:defRPr>
            </a:lvl2pPr>
            <a:lvl3pPr marL="1371600" lvl="2" indent="-317500" rtl="0">
              <a:lnSpc>
                <a:spcPct val="115000"/>
              </a:lnSpc>
              <a:spcBef>
                <a:spcPts val="0"/>
              </a:spcBef>
              <a:spcAft>
                <a:spcPts val="0"/>
              </a:spcAft>
              <a:buClr>
                <a:schemeClr val="dk1"/>
              </a:buClr>
              <a:buSzPts val="1400"/>
              <a:buAutoNum type="romanLcPeriod"/>
              <a:defRPr>
                <a:solidFill>
                  <a:schemeClr val="dk1"/>
                </a:solidFill>
              </a:defRPr>
            </a:lvl3pPr>
            <a:lvl4pPr marL="1828800" lvl="3" indent="-317500" rtl="0">
              <a:lnSpc>
                <a:spcPct val="115000"/>
              </a:lnSpc>
              <a:spcBef>
                <a:spcPts val="0"/>
              </a:spcBef>
              <a:spcAft>
                <a:spcPts val="0"/>
              </a:spcAft>
              <a:buClr>
                <a:schemeClr val="dk1"/>
              </a:buClr>
              <a:buSzPts val="1400"/>
              <a:buAutoNum type="arabicPeriod"/>
              <a:defRPr>
                <a:solidFill>
                  <a:schemeClr val="dk1"/>
                </a:solidFill>
              </a:defRPr>
            </a:lvl4pPr>
            <a:lvl5pPr marL="2286000" lvl="4" indent="-317500" rtl="0">
              <a:lnSpc>
                <a:spcPct val="115000"/>
              </a:lnSpc>
              <a:spcBef>
                <a:spcPts val="0"/>
              </a:spcBef>
              <a:spcAft>
                <a:spcPts val="0"/>
              </a:spcAft>
              <a:buClr>
                <a:schemeClr val="dk1"/>
              </a:buClr>
              <a:buSzPts val="1400"/>
              <a:buAutoNum type="alphaLcPeriod"/>
              <a:defRPr>
                <a:solidFill>
                  <a:schemeClr val="dk1"/>
                </a:solidFill>
              </a:defRPr>
            </a:lvl5pPr>
            <a:lvl6pPr marL="2743200" lvl="5" indent="-317500" rtl="0">
              <a:lnSpc>
                <a:spcPct val="115000"/>
              </a:lnSpc>
              <a:spcBef>
                <a:spcPts val="0"/>
              </a:spcBef>
              <a:spcAft>
                <a:spcPts val="0"/>
              </a:spcAft>
              <a:buClr>
                <a:schemeClr val="dk1"/>
              </a:buClr>
              <a:buSzPts val="1400"/>
              <a:buAutoNum type="romanLcPeriod"/>
              <a:defRPr>
                <a:solidFill>
                  <a:schemeClr val="dk1"/>
                </a:solidFill>
              </a:defRPr>
            </a:lvl6pPr>
            <a:lvl7pPr marL="3200400" lvl="6" indent="-317500" rtl="0">
              <a:lnSpc>
                <a:spcPct val="115000"/>
              </a:lnSpc>
              <a:spcBef>
                <a:spcPts val="0"/>
              </a:spcBef>
              <a:spcAft>
                <a:spcPts val="0"/>
              </a:spcAft>
              <a:buClr>
                <a:schemeClr val="dk1"/>
              </a:buClr>
              <a:buSzPts val="1400"/>
              <a:buAutoNum type="arabicPeriod"/>
              <a:defRPr>
                <a:solidFill>
                  <a:schemeClr val="dk1"/>
                </a:solidFill>
              </a:defRPr>
            </a:lvl7pPr>
            <a:lvl8pPr marL="3657600" lvl="7" indent="-317500" rtl="0">
              <a:lnSpc>
                <a:spcPct val="115000"/>
              </a:lnSpc>
              <a:spcBef>
                <a:spcPts val="0"/>
              </a:spcBef>
              <a:spcAft>
                <a:spcPts val="0"/>
              </a:spcAft>
              <a:buClr>
                <a:schemeClr val="dk1"/>
              </a:buClr>
              <a:buSzPts val="1400"/>
              <a:buAutoNum type="alphaLcPeriod"/>
              <a:defRPr>
                <a:solidFill>
                  <a:schemeClr val="dk1"/>
                </a:solidFill>
              </a:defRPr>
            </a:lvl8pPr>
            <a:lvl9pPr marL="4114800" lvl="8" indent="-317500" rtl="0">
              <a:lnSpc>
                <a:spcPct val="115000"/>
              </a:lnSpc>
              <a:spcBef>
                <a:spcPts val="0"/>
              </a:spcBef>
              <a:spcAft>
                <a:spcPts val="0"/>
              </a:spcAft>
              <a:buClr>
                <a:schemeClr val="dk1"/>
              </a:buClr>
              <a:buSzPts val="1400"/>
              <a:buAutoNum type="romanLcPeriod"/>
              <a:defRPr>
                <a:solidFill>
                  <a:schemeClr val="dk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900"/>
              <a:buNone/>
              <a:defRPr/>
            </a:lvl1pPr>
            <a:lvl2pPr lvl="1" rtl="0">
              <a:spcBef>
                <a:spcPts val="0"/>
              </a:spcBef>
              <a:spcAft>
                <a:spcPts val="0"/>
              </a:spcAft>
              <a:buSzPts val="2900"/>
              <a:buNone/>
              <a:defRPr/>
            </a:lvl2pPr>
            <a:lvl3pPr lvl="2" rtl="0">
              <a:spcBef>
                <a:spcPts val="0"/>
              </a:spcBef>
              <a:spcAft>
                <a:spcPts val="0"/>
              </a:spcAft>
              <a:buSzPts val="2900"/>
              <a:buNone/>
              <a:defRPr/>
            </a:lvl3pPr>
            <a:lvl4pPr lvl="3" rtl="0">
              <a:spcBef>
                <a:spcPts val="0"/>
              </a:spcBef>
              <a:spcAft>
                <a:spcPts val="0"/>
              </a:spcAft>
              <a:buSzPts val="2900"/>
              <a:buNone/>
              <a:defRPr/>
            </a:lvl4pPr>
            <a:lvl5pPr lvl="4" rtl="0">
              <a:spcBef>
                <a:spcPts val="0"/>
              </a:spcBef>
              <a:spcAft>
                <a:spcPts val="0"/>
              </a:spcAft>
              <a:buSzPts val="2900"/>
              <a:buNone/>
              <a:defRPr/>
            </a:lvl5pPr>
            <a:lvl6pPr lvl="5" rtl="0">
              <a:spcBef>
                <a:spcPts val="0"/>
              </a:spcBef>
              <a:spcAft>
                <a:spcPts val="0"/>
              </a:spcAft>
              <a:buSzPts val="2900"/>
              <a:buNone/>
              <a:defRPr/>
            </a:lvl6pPr>
            <a:lvl7pPr lvl="6" rtl="0">
              <a:spcBef>
                <a:spcPts val="0"/>
              </a:spcBef>
              <a:spcAft>
                <a:spcPts val="0"/>
              </a:spcAft>
              <a:buSzPts val="2900"/>
              <a:buNone/>
              <a:defRPr/>
            </a:lvl7pPr>
            <a:lvl8pPr lvl="7" rtl="0">
              <a:spcBef>
                <a:spcPts val="0"/>
              </a:spcBef>
              <a:spcAft>
                <a:spcPts val="0"/>
              </a:spcAft>
              <a:buSzPts val="2900"/>
              <a:buNone/>
              <a:defRPr/>
            </a:lvl8pPr>
            <a:lvl9pPr lvl="8" rtl="0">
              <a:spcBef>
                <a:spcPts val="0"/>
              </a:spcBef>
              <a:spcAft>
                <a:spcPts val="0"/>
              </a:spcAft>
              <a:buSzPts val="2900"/>
              <a:buNone/>
              <a:defRPr/>
            </a:lvl9pPr>
          </a:lstStyle>
          <a:p>
            <a:endParaRPr/>
          </a:p>
        </p:txBody>
      </p:sp>
      <p:sp>
        <p:nvSpPr>
          <p:cNvPr id="20" name="Google Shape;20;p5"/>
          <p:cNvSpPr txBox="1">
            <a:spLocks noGrp="1"/>
          </p:cNvSpPr>
          <p:nvPr>
            <p:ph type="title" idx="2"/>
          </p:nvPr>
        </p:nvSpPr>
        <p:spPr>
          <a:xfrm>
            <a:off x="1386038" y="2568000"/>
            <a:ext cx="2336400" cy="288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21" name="Google Shape;21;p5"/>
          <p:cNvSpPr txBox="1">
            <a:spLocks noGrp="1"/>
          </p:cNvSpPr>
          <p:nvPr>
            <p:ph type="subTitle" idx="1"/>
          </p:nvPr>
        </p:nvSpPr>
        <p:spPr>
          <a:xfrm>
            <a:off x="1386038" y="2914825"/>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 name="Google Shape;22;p5"/>
          <p:cNvSpPr txBox="1">
            <a:spLocks noGrp="1"/>
          </p:cNvSpPr>
          <p:nvPr>
            <p:ph type="title" idx="3"/>
          </p:nvPr>
        </p:nvSpPr>
        <p:spPr>
          <a:xfrm>
            <a:off x="5421563" y="2568000"/>
            <a:ext cx="2336400" cy="288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23" name="Google Shape;23;p5"/>
          <p:cNvSpPr txBox="1">
            <a:spLocks noGrp="1"/>
          </p:cNvSpPr>
          <p:nvPr>
            <p:ph type="subTitle" idx="4"/>
          </p:nvPr>
        </p:nvSpPr>
        <p:spPr>
          <a:xfrm>
            <a:off x="5421563" y="2914825"/>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0000" y="368825"/>
            <a:ext cx="7704000" cy="47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rtl="0">
              <a:spcBef>
                <a:spcPts val="0"/>
              </a:spcBef>
              <a:spcAft>
                <a:spcPts val="0"/>
              </a:spcAft>
              <a:buSzPts val="2800"/>
              <a:buNone/>
              <a:defRPr sz="2800"/>
            </a:lvl2pPr>
            <a:lvl3pPr lvl="2" rtl="0">
              <a:spcBef>
                <a:spcPts val="0"/>
              </a:spcBef>
              <a:spcAft>
                <a:spcPts val="0"/>
              </a:spcAft>
              <a:buSzPts val="2800"/>
              <a:buNone/>
              <a:defRPr sz="2800"/>
            </a:lvl3pPr>
            <a:lvl4pPr lvl="3" rtl="0">
              <a:spcBef>
                <a:spcPts val="0"/>
              </a:spcBef>
              <a:spcAft>
                <a:spcPts val="0"/>
              </a:spcAft>
              <a:buSzPts val="2800"/>
              <a:buNone/>
              <a:defRPr sz="2800"/>
            </a:lvl4pPr>
            <a:lvl5pPr lvl="4" rtl="0">
              <a:spcBef>
                <a:spcPts val="0"/>
              </a:spcBef>
              <a:spcAft>
                <a:spcPts val="0"/>
              </a:spcAft>
              <a:buSzPts val="2800"/>
              <a:buNone/>
              <a:defRPr sz="2800"/>
            </a:lvl5pPr>
            <a:lvl6pPr lvl="5" rtl="0">
              <a:spcBef>
                <a:spcPts val="0"/>
              </a:spcBef>
              <a:spcAft>
                <a:spcPts val="0"/>
              </a:spcAft>
              <a:buSzPts val="2800"/>
              <a:buNone/>
              <a:defRPr sz="2800"/>
            </a:lvl6pPr>
            <a:lvl7pPr lvl="6" rtl="0">
              <a:spcBef>
                <a:spcPts val="0"/>
              </a:spcBef>
              <a:spcAft>
                <a:spcPts val="0"/>
              </a:spcAft>
              <a:buSzPts val="2800"/>
              <a:buNone/>
              <a:defRPr sz="2800"/>
            </a:lvl7pPr>
            <a:lvl8pPr lvl="7" rtl="0">
              <a:spcBef>
                <a:spcPts val="0"/>
              </a:spcBef>
              <a:spcAft>
                <a:spcPts val="0"/>
              </a:spcAft>
              <a:buSzPts val="2800"/>
              <a:buNone/>
              <a:defRPr sz="2800"/>
            </a:lvl8pPr>
            <a:lvl9pPr lvl="8" rtl="0">
              <a:spcBef>
                <a:spcPts val="0"/>
              </a:spcBef>
              <a:spcAft>
                <a:spcPts val="0"/>
              </a:spcAft>
              <a:buSzPts val="2800"/>
              <a:buNone/>
              <a:defRPr sz="2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1212300" y="1404850"/>
            <a:ext cx="33222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900"/>
              <a:buNone/>
              <a:defRPr/>
            </a:lvl1pPr>
            <a:lvl2pPr lvl="1" rtl="0">
              <a:spcBef>
                <a:spcPts val="0"/>
              </a:spcBef>
              <a:spcAft>
                <a:spcPts val="0"/>
              </a:spcAft>
              <a:buSzPts val="2900"/>
              <a:buNone/>
              <a:defRPr/>
            </a:lvl2pPr>
            <a:lvl3pPr lvl="2" rtl="0">
              <a:spcBef>
                <a:spcPts val="0"/>
              </a:spcBef>
              <a:spcAft>
                <a:spcPts val="0"/>
              </a:spcAft>
              <a:buSzPts val="2900"/>
              <a:buNone/>
              <a:defRPr/>
            </a:lvl3pPr>
            <a:lvl4pPr lvl="3" rtl="0">
              <a:spcBef>
                <a:spcPts val="0"/>
              </a:spcBef>
              <a:spcAft>
                <a:spcPts val="0"/>
              </a:spcAft>
              <a:buSzPts val="2900"/>
              <a:buNone/>
              <a:defRPr/>
            </a:lvl4pPr>
            <a:lvl5pPr lvl="4" rtl="0">
              <a:spcBef>
                <a:spcPts val="0"/>
              </a:spcBef>
              <a:spcAft>
                <a:spcPts val="0"/>
              </a:spcAft>
              <a:buSzPts val="2900"/>
              <a:buNone/>
              <a:defRPr/>
            </a:lvl5pPr>
            <a:lvl6pPr lvl="5" rtl="0">
              <a:spcBef>
                <a:spcPts val="0"/>
              </a:spcBef>
              <a:spcAft>
                <a:spcPts val="0"/>
              </a:spcAft>
              <a:buSzPts val="2900"/>
              <a:buNone/>
              <a:defRPr/>
            </a:lvl6pPr>
            <a:lvl7pPr lvl="6" rtl="0">
              <a:spcBef>
                <a:spcPts val="0"/>
              </a:spcBef>
              <a:spcAft>
                <a:spcPts val="0"/>
              </a:spcAft>
              <a:buSzPts val="2900"/>
              <a:buNone/>
              <a:defRPr/>
            </a:lvl7pPr>
            <a:lvl8pPr lvl="7" rtl="0">
              <a:spcBef>
                <a:spcPts val="0"/>
              </a:spcBef>
              <a:spcAft>
                <a:spcPts val="0"/>
              </a:spcAft>
              <a:buSzPts val="2900"/>
              <a:buNone/>
              <a:defRPr/>
            </a:lvl8pPr>
            <a:lvl9pPr lvl="8" rtl="0">
              <a:spcBef>
                <a:spcPts val="0"/>
              </a:spcBef>
              <a:spcAft>
                <a:spcPts val="0"/>
              </a:spcAft>
              <a:buSzPts val="2900"/>
              <a:buNone/>
              <a:defRPr/>
            </a:lvl9pPr>
          </a:lstStyle>
          <a:p>
            <a:endParaRPr/>
          </a:p>
        </p:txBody>
      </p:sp>
      <p:sp>
        <p:nvSpPr>
          <p:cNvPr id="28" name="Google Shape;28;p7"/>
          <p:cNvSpPr txBox="1">
            <a:spLocks noGrp="1"/>
          </p:cNvSpPr>
          <p:nvPr>
            <p:ph type="body" idx="1"/>
          </p:nvPr>
        </p:nvSpPr>
        <p:spPr>
          <a:xfrm>
            <a:off x="1212300" y="2112300"/>
            <a:ext cx="3322200" cy="16701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720000" y="2179625"/>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9"/>
          <p:cNvSpPr txBox="1">
            <a:spLocks noGrp="1"/>
          </p:cNvSpPr>
          <p:nvPr>
            <p:ph type="subTitle" idx="1"/>
          </p:nvPr>
        </p:nvSpPr>
        <p:spPr>
          <a:xfrm>
            <a:off x="2391925" y="3132175"/>
            <a:ext cx="43602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720000" y="577825"/>
            <a:ext cx="3940800" cy="1443900"/>
          </a:xfrm>
          <a:prstGeom prst="rect">
            <a:avLst/>
          </a:prstGeom>
        </p:spPr>
        <p:txBody>
          <a:bodyPr spcFirstLastPara="1" wrap="square" lIns="91425" tIns="91425" rIns="91425" bIns="91425" anchor="ctr" anchorCtr="0">
            <a:noAutofit/>
          </a:bodyPr>
          <a:lstStyle>
            <a:lvl1pPr lvl="0" rtl="0">
              <a:spcBef>
                <a:spcPts val="0"/>
              </a:spcBef>
              <a:spcAft>
                <a:spcPts val="0"/>
              </a:spcAft>
              <a:buSzPts val="2900"/>
              <a:buNone/>
              <a:defRPr sz="3000">
                <a:solidFill>
                  <a:schemeClr val="dk1"/>
                </a:solidFill>
              </a:defRPr>
            </a:lvl1pPr>
            <a:lvl2pPr lvl="1" algn="ctr" rtl="0">
              <a:spcBef>
                <a:spcPts val="0"/>
              </a:spcBef>
              <a:spcAft>
                <a:spcPts val="0"/>
              </a:spcAft>
              <a:buSzPts val="2900"/>
              <a:buNone/>
              <a:defRPr/>
            </a:lvl2pPr>
            <a:lvl3pPr lvl="2" algn="ctr" rtl="0">
              <a:spcBef>
                <a:spcPts val="0"/>
              </a:spcBef>
              <a:spcAft>
                <a:spcPts val="0"/>
              </a:spcAft>
              <a:buSzPts val="2900"/>
              <a:buNone/>
              <a:defRPr/>
            </a:lvl3pPr>
            <a:lvl4pPr lvl="3" algn="ctr" rtl="0">
              <a:spcBef>
                <a:spcPts val="0"/>
              </a:spcBef>
              <a:spcAft>
                <a:spcPts val="0"/>
              </a:spcAft>
              <a:buSzPts val="2900"/>
              <a:buNone/>
              <a:defRPr/>
            </a:lvl4pPr>
            <a:lvl5pPr lvl="4" algn="ctr" rtl="0">
              <a:spcBef>
                <a:spcPts val="0"/>
              </a:spcBef>
              <a:spcAft>
                <a:spcPts val="0"/>
              </a:spcAft>
              <a:buSzPts val="2900"/>
              <a:buNone/>
              <a:defRPr/>
            </a:lvl5pPr>
            <a:lvl6pPr lvl="5" algn="ctr" rtl="0">
              <a:spcBef>
                <a:spcPts val="0"/>
              </a:spcBef>
              <a:spcAft>
                <a:spcPts val="0"/>
              </a:spcAft>
              <a:buSzPts val="2900"/>
              <a:buNone/>
              <a:defRPr/>
            </a:lvl6pPr>
            <a:lvl7pPr lvl="6" algn="ctr" rtl="0">
              <a:spcBef>
                <a:spcPts val="0"/>
              </a:spcBef>
              <a:spcAft>
                <a:spcPts val="0"/>
              </a:spcAft>
              <a:buSzPts val="2900"/>
              <a:buNone/>
              <a:defRPr/>
            </a:lvl7pPr>
            <a:lvl8pPr lvl="7" algn="ctr" rtl="0">
              <a:spcBef>
                <a:spcPts val="0"/>
              </a:spcBef>
              <a:spcAft>
                <a:spcPts val="0"/>
              </a:spcAft>
              <a:buSzPts val="2900"/>
              <a:buNone/>
              <a:defRPr/>
            </a:lvl8pPr>
            <a:lvl9pPr lvl="8" algn="ctr" rtl="0">
              <a:spcBef>
                <a:spcPts val="0"/>
              </a:spcBef>
              <a:spcAft>
                <a:spcPts val="0"/>
              </a:spcAft>
              <a:buSzPts val="29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625"/>
            <a:ext cx="85206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2900"/>
              <a:buFont typeface="Fira Sans Extra Condensed"/>
              <a:buNone/>
              <a:defRPr sz="2900" b="1">
                <a:solidFill>
                  <a:schemeClr val="dk1"/>
                </a:solidFill>
                <a:latin typeface="Fira Sans Extra Condensed"/>
                <a:ea typeface="Fira Sans Extra Condensed"/>
                <a:cs typeface="Fira Sans Extra Condensed"/>
                <a:sym typeface="Fira Sans Extra Condensed"/>
              </a:defRPr>
            </a:lvl1pPr>
            <a:lvl2pPr lvl="1" algn="ctr" rtl="0">
              <a:spcBef>
                <a:spcPts val="0"/>
              </a:spcBef>
              <a:spcAft>
                <a:spcPts val="0"/>
              </a:spcAft>
              <a:buClr>
                <a:schemeClr val="dk1"/>
              </a:buClr>
              <a:buSzPts val="2900"/>
              <a:buFont typeface="Fira Sans Extra Condensed"/>
              <a:buNone/>
              <a:defRPr sz="2900" b="1">
                <a:solidFill>
                  <a:schemeClr val="dk1"/>
                </a:solidFill>
                <a:latin typeface="Fira Sans Extra Condensed"/>
                <a:ea typeface="Fira Sans Extra Condensed"/>
                <a:cs typeface="Fira Sans Extra Condensed"/>
                <a:sym typeface="Fira Sans Extra Condensed"/>
              </a:defRPr>
            </a:lvl2pPr>
            <a:lvl3pPr lvl="2" algn="ctr" rtl="0">
              <a:spcBef>
                <a:spcPts val="0"/>
              </a:spcBef>
              <a:spcAft>
                <a:spcPts val="0"/>
              </a:spcAft>
              <a:buClr>
                <a:schemeClr val="dk1"/>
              </a:buClr>
              <a:buSzPts val="2900"/>
              <a:buFont typeface="Fira Sans Extra Condensed"/>
              <a:buNone/>
              <a:defRPr sz="2900" b="1">
                <a:solidFill>
                  <a:schemeClr val="dk1"/>
                </a:solidFill>
                <a:latin typeface="Fira Sans Extra Condensed"/>
                <a:ea typeface="Fira Sans Extra Condensed"/>
                <a:cs typeface="Fira Sans Extra Condensed"/>
                <a:sym typeface="Fira Sans Extra Condensed"/>
              </a:defRPr>
            </a:lvl3pPr>
            <a:lvl4pPr lvl="3" algn="ctr" rtl="0">
              <a:spcBef>
                <a:spcPts val="0"/>
              </a:spcBef>
              <a:spcAft>
                <a:spcPts val="0"/>
              </a:spcAft>
              <a:buClr>
                <a:schemeClr val="dk1"/>
              </a:buClr>
              <a:buSzPts val="2900"/>
              <a:buFont typeface="Fira Sans Extra Condensed"/>
              <a:buNone/>
              <a:defRPr sz="2900" b="1">
                <a:solidFill>
                  <a:schemeClr val="dk1"/>
                </a:solidFill>
                <a:latin typeface="Fira Sans Extra Condensed"/>
                <a:ea typeface="Fira Sans Extra Condensed"/>
                <a:cs typeface="Fira Sans Extra Condensed"/>
                <a:sym typeface="Fira Sans Extra Condensed"/>
              </a:defRPr>
            </a:lvl4pPr>
            <a:lvl5pPr lvl="4" algn="ctr" rtl="0">
              <a:spcBef>
                <a:spcPts val="0"/>
              </a:spcBef>
              <a:spcAft>
                <a:spcPts val="0"/>
              </a:spcAft>
              <a:buClr>
                <a:schemeClr val="dk1"/>
              </a:buClr>
              <a:buSzPts val="2900"/>
              <a:buFont typeface="Fira Sans Extra Condensed"/>
              <a:buNone/>
              <a:defRPr sz="2900" b="1">
                <a:solidFill>
                  <a:schemeClr val="dk1"/>
                </a:solidFill>
                <a:latin typeface="Fira Sans Extra Condensed"/>
                <a:ea typeface="Fira Sans Extra Condensed"/>
                <a:cs typeface="Fira Sans Extra Condensed"/>
                <a:sym typeface="Fira Sans Extra Condensed"/>
              </a:defRPr>
            </a:lvl5pPr>
            <a:lvl6pPr lvl="5" algn="ctr" rtl="0">
              <a:spcBef>
                <a:spcPts val="0"/>
              </a:spcBef>
              <a:spcAft>
                <a:spcPts val="0"/>
              </a:spcAft>
              <a:buClr>
                <a:schemeClr val="dk1"/>
              </a:buClr>
              <a:buSzPts val="2900"/>
              <a:buFont typeface="Fira Sans Extra Condensed"/>
              <a:buNone/>
              <a:defRPr sz="2900" b="1">
                <a:solidFill>
                  <a:schemeClr val="dk1"/>
                </a:solidFill>
                <a:latin typeface="Fira Sans Extra Condensed"/>
                <a:ea typeface="Fira Sans Extra Condensed"/>
                <a:cs typeface="Fira Sans Extra Condensed"/>
                <a:sym typeface="Fira Sans Extra Condensed"/>
              </a:defRPr>
            </a:lvl6pPr>
            <a:lvl7pPr lvl="6" algn="ctr" rtl="0">
              <a:spcBef>
                <a:spcPts val="0"/>
              </a:spcBef>
              <a:spcAft>
                <a:spcPts val="0"/>
              </a:spcAft>
              <a:buClr>
                <a:schemeClr val="dk1"/>
              </a:buClr>
              <a:buSzPts val="2900"/>
              <a:buFont typeface="Fira Sans Extra Condensed"/>
              <a:buNone/>
              <a:defRPr sz="2900" b="1">
                <a:solidFill>
                  <a:schemeClr val="dk1"/>
                </a:solidFill>
                <a:latin typeface="Fira Sans Extra Condensed"/>
                <a:ea typeface="Fira Sans Extra Condensed"/>
                <a:cs typeface="Fira Sans Extra Condensed"/>
                <a:sym typeface="Fira Sans Extra Condensed"/>
              </a:defRPr>
            </a:lvl7pPr>
            <a:lvl8pPr lvl="7" algn="ctr" rtl="0">
              <a:spcBef>
                <a:spcPts val="0"/>
              </a:spcBef>
              <a:spcAft>
                <a:spcPts val="0"/>
              </a:spcAft>
              <a:buClr>
                <a:schemeClr val="dk1"/>
              </a:buClr>
              <a:buSzPts val="2900"/>
              <a:buFont typeface="Fira Sans Extra Condensed"/>
              <a:buNone/>
              <a:defRPr sz="2900" b="1">
                <a:solidFill>
                  <a:schemeClr val="dk1"/>
                </a:solidFill>
                <a:latin typeface="Fira Sans Extra Condensed"/>
                <a:ea typeface="Fira Sans Extra Condensed"/>
                <a:cs typeface="Fira Sans Extra Condensed"/>
                <a:sym typeface="Fira Sans Extra Condensed"/>
              </a:defRPr>
            </a:lvl8pPr>
            <a:lvl9pPr lvl="8" algn="ctr" rtl="0">
              <a:spcBef>
                <a:spcPts val="0"/>
              </a:spcBef>
              <a:spcAft>
                <a:spcPts val="0"/>
              </a:spcAft>
              <a:buClr>
                <a:schemeClr val="dk1"/>
              </a:buClr>
              <a:buSzPts val="2900"/>
              <a:buFont typeface="Fira Sans Extra Condensed"/>
              <a:buNone/>
              <a:defRPr sz="2900" b="1">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0.gif"/></Relationships>
</file>

<file path=ppt/slides/_rels/slide1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2.gif"/></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35.gif"/><Relationship Id="rId4" Type="http://schemas.openxmlformats.org/officeDocument/2006/relationships/image" Target="../media/image34.gif"/></Relationships>
</file>

<file path=ppt/slides/_rels/slide17.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38.gif"/><Relationship Id="rId4" Type="http://schemas.openxmlformats.org/officeDocument/2006/relationships/image" Target="../media/image37.gif"/></Relationships>
</file>

<file path=ppt/slides/_rels/slide18.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41.gif"/><Relationship Id="rId4" Type="http://schemas.openxmlformats.org/officeDocument/2006/relationships/image" Target="../media/image40.gif"/></Relationships>
</file>

<file path=ppt/slides/_rels/slide19.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43.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46.gif"/><Relationship Id="rId4" Type="http://schemas.openxmlformats.org/officeDocument/2006/relationships/image" Target="../media/image45.gif"/></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8.gif"/><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1.gif"/><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image" Target="../media/image13.gif"/></Relationships>
</file>

<file path=ppt/slides/_rels/slide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7.gif"/></Relationships>
</file>

<file path=ppt/slides/_rels/slide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9.gif"/></Relationships>
</file>

<file path=ppt/slides/_rels/slide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hyperlink" Target="http://www.youtube.com/watch?v=KQZ9hDDz704" TargetMode="External"/><Relationship Id="rId7" Type="http://schemas.openxmlformats.org/officeDocument/2006/relationships/hyperlink" Target="http://www.youtube.com/watch?v=ffzIhWoi5ac"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3.gif"/><Relationship Id="rId5" Type="http://schemas.openxmlformats.org/officeDocument/2006/relationships/image" Target="../media/image22.gif"/><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43"/>
        <p:cNvGrpSpPr/>
        <p:nvPr/>
      </p:nvGrpSpPr>
      <p:grpSpPr>
        <a:xfrm>
          <a:off x="0" y="0"/>
          <a:ext cx="0" cy="0"/>
          <a:chOff x="0" y="0"/>
          <a:chExt cx="0" cy="0"/>
        </a:xfrm>
      </p:grpSpPr>
      <p:sp>
        <p:nvSpPr>
          <p:cNvPr id="44" name="Google Shape;44;p13"/>
          <p:cNvSpPr txBox="1">
            <a:spLocks noGrp="1"/>
          </p:cNvSpPr>
          <p:nvPr>
            <p:ph type="ctrTitle"/>
          </p:nvPr>
        </p:nvSpPr>
        <p:spPr>
          <a:xfrm>
            <a:off x="1338302" y="1541163"/>
            <a:ext cx="3713400" cy="171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500"/>
              <a:t>Bullying at </a:t>
            </a:r>
            <a:endParaRPr sz="5500"/>
          </a:p>
          <a:p>
            <a:pPr marL="0" lvl="0" indent="0" algn="l" rtl="0">
              <a:spcBef>
                <a:spcPts val="0"/>
              </a:spcBef>
              <a:spcAft>
                <a:spcPts val="0"/>
              </a:spcAft>
              <a:buNone/>
            </a:pPr>
            <a:r>
              <a:rPr lang="en" sz="5500"/>
              <a:t>P.S. 123Q</a:t>
            </a:r>
            <a:endParaRPr sz="5500"/>
          </a:p>
        </p:txBody>
      </p:sp>
      <p:sp>
        <p:nvSpPr>
          <p:cNvPr id="45" name="Google Shape;45;p13"/>
          <p:cNvSpPr txBox="1">
            <a:spLocks noGrp="1"/>
          </p:cNvSpPr>
          <p:nvPr>
            <p:ph type="subTitle" idx="1"/>
          </p:nvPr>
        </p:nvSpPr>
        <p:spPr>
          <a:xfrm>
            <a:off x="1338300" y="3192868"/>
            <a:ext cx="3713400" cy="1004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b="1"/>
          </a:p>
          <a:p>
            <a:pPr marL="0" lvl="0" indent="0" algn="l" rtl="0">
              <a:spcBef>
                <a:spcPts val="0"/>
              </a:spcBef>
              <a:spcAft>
                <a:spcPts val="0"/>
              </a:spcAft>
              <a:buNone/>
            </a:pPr>
            <a:r>
              <a:rPr lang="en" sz="2200" b="1"/>
              <a:t>By:	Michelle Kahan</a:t>
            </a:r>
            <a:endParaRPr sz="2200" b="1"/>
          </a:p>
          <a:p>
            <a:pPr marL="0" lvl="0" indent="457200" algn="l" rtl="0">
              <a:spcBef>
                <a:spcPts val="0"/>
              </a:spcBef>
              <a:spcAft>
                <a:spcPts val="0"/>
              </a:spcAft>
              <a:buNone/>
            </a:pPr>
            <a:r>
              <a:rPr lang="en" sz="2200" b="1"/>
              <a:t>STEM Teacher</a:t>
            </a:r>
            <a:endParaRPr sz="2200" b="1"/>
          </a:p>
        </p:txBody>
      </p:sp>
      <p:sp>
        <p:nvSpPr>
          <p:cNvPr id="46" name="Google Shape;46;p13"/>
          <p:cNvSpPr/>
          <p:nvPr/>
        </p:nvSpPr>
        <p:spPr>
          <a:xfrm>
            <a:off x="3536653" y="4296087"/>
            <a:ext cx="58959" cy="15010"/>
          </a:xfrm>
          <a:custGeom>
            <a:avLst/>
            <a:gdLst/>
            <a:ahLst/>
            <a:cxnLst/>
            <a:rect l="l" t="t" r="r" b="b"/>
            <a:pathLst>
              <a:path w="817" h="208" extrusionOk="0">
                <a:moveTo>
                  <a:pt x="816" y="0"/>
                </a:moveTo>
                <a:lnTo>
                  <a:pt x="816" y="0"/>
                </a:lnTo>
                <a:cubicBezTo>
                  <a:pt x="567" y="12"/>
                  <a:pt x="1" y="207"/>
                  <a:pt x="1" y="207"/>
                </a:cubicBezTo>
                <a:lnTo>
                  <a:pt x="816" y="0"/>
                </a:lnTo>
                <a:close/>
              </a:path>
            </a:pathLst>
          </a:custGeom>
          <a:solidFill>
            <a:srgbClr val="A45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13"/>
          <p:cNvGrpSpPr/>
          <p:nvPr/>
        </p:nvGrpSpPr>
        <p:grpSpPr>
          <a:xfrm>
            <a:off x="5640377" y="935518"/>
            <a:ext cx="2165321" cy="3090748"/>
            <a:chOff x="5935700" y="1026375"/>
            <a:chExt cx="2165321" cy="3090748"/>
          </a:xfrm>
        </p:grpSpPr>
        <p:sp>
          <p:nvSpPr>
            <p:cNvPr id="48" name="Google Shape;48;p13"/>
            <p:cNvSpPr/>
            <p:nvPr/>
          </p:nvSpPr>
          <p:spPr>
            <a:xfrm>
              <a:off x="6171623" y="1026375"/>
              <a:ext cx="1520854" cy="1165470"/>
            </a:xfrm>
            <a:custGeom>
              <a:avLst/>
              <a:gdLst/>
              <a:ahLst/>
              <a:cxnLst/>
              <a:rect l="l" t="t" r="r" b="b"/>
              <a:pathLst>
                <a:path w="22517" h="17256" extrusionOk="0">
                  <a:moveTo>
                    <a:pt x="12675" y="1"/>
                  </a:moveTo>
                  <a:cubicBezTo>
                    <a:pt x="9050" y="1"/>
                    <a:pt x="6823" y="1438"/>
                    <a:pt x="6823" y="1438"/>
                  </a:cubicBezTo>
                  <a:cubicBezTo>
                    <a:pt x="2971" y="3081"/>
                    <a:pt x="1" y="11504"/>
                    <a:pt x="6149" y="15280"/>
                  </a:cubicBezTo>
                  <a:cubicBezTo>
                    <a:pt x="8413" y="16673"/>
                    <a:pt x="10624" y="17255"/>
                    <a:pt x="12651" y="17255"/>
                  </a:cubicBezTo>
                  <a:cubicBezTo>
                    <a:pt x="18300" y="17255"/>
                    <a:pt x="22517" y="12735"/>
                    <a:pt x="22461" y="8675"/>
                  </a:cubicBezTo>
                  <a:cubicBezTo>
                    <a:pt x="22406" y="4724"/>
                    <a:pt x="18935" y="644"/>
                    <a:pt x="14332" y="100"/>
                  </a:cubicBezTo>
                  <a:cubicBezTo>
                    <a:pt x="13752" y="31"/>
                    <a:pt x="13199" y="1"/>
                    <a:pt x="126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3"/>
            <p:cNvSpPr/>
            <p:nvPr/>
          </p:nvSpPr>
          <p:spPr>
            <a:xfrm>
              <a:off x="6471507" y="1152812"/>
              <a:ext cx="1101078" cy="839455"/>
            </a:xfrm>
            <a:custGeom>
              <a:avLst/>
              <a:gdLst/>
              <a:ahLst/>
              <a:cxnLst/>
              <a:rect l="l" t="t" r="r" b="b"/>
              <a:pathLst>
                <a:path w="16302" h="12429" extrusionOk="0">
                  <a:moveTo>
                    <a:pt x="7096" y="230"/>
                  </a:moveTo>
                  <a:cubicBezTo>
                    <a:pt x="7498" y="230"/>
                    <a:pt x="7890" y="361"/>
                    <a:pt x="8260" y="632"/>
                  </a:cubicBezTo>
                  <a:cubicBezTo>
                    <a:pt x="8532" y="828"/>
                    <a:pt x="8793" y="1046"/>
                    <a:pt x="9021" y="1307"/>
                  </a:cubicBezTo>
                  <a:cubicBezTo>
                    <a:pt x="8564" y="1568"/>
                    <a:pt x="8107" y="1938"/>
                    <a:pt x="7640" y="2385"/>
                  </a:cubicBezTo>
                  <a:cubicBezTo>
                    <a:pt x="7367" y="2286"/>
                    <a:pt x="7106" y="2199"/>
                    <a:pt x="6867" y="2123"/>
                  </a:cubicBezTo>
                  <a:cubicBezTo>
                    <a:pt x="6073" y="1894"/>
                    <a:pt x="5355" y="1732"/>
                    <a:pt x="4723" y="1623"/>
                  </a:cubicBezTo>
                  <a:cubicBezTo>
                    <a:pt x="5517" y="709"/>
                    <a:pt x="6344" y="230"/>
                    <a:pt x="7096" y="230"/>
                  </a:cubicBezTo>
                  <a:close/>
                  <a:moveTo>
                    <a:pt x="9185" y="1471"/>
                  </a:moveTo>
                  <a:cubicBezTo>
                    <a:pt x="9729" y="2102"/>
                    <a:pt x="10186" y="2896"/>
                    <a:pt x="10523" y="3799"/>
                  </a:cubicBezTo>
                  <a:cubicBezTo>
                    <a:pt x="9664" y="3277"/>
                    <a:pt x="8738" y="2809"/>
                    <a:pt x="7879" y="2472"/>
                  </a:cubicBezTo>
                  <a:cubicBezTo>
                    <a:pt x="8314" y="2058"/>
                    <a:pt x="8750" y="1720"/>
                    <a:pt x="9185" y="1471"/>
                  </a:cubicBezTo>
                  <a:close/>
                  <a:moveTo>
                    <a:pt x="3287" y="1720"/>
                  </a:moveTo>
                  <a:cubicBezTo>
                    <a:pt x="3580" y="1720"/>
                    <a:pt x="3918" y="1742"/>
                    <a:pt x="4288" y="1786"/>
                  </a:cubicBezTo>
                  <a:cubicBezTo>
                    <a:pt x="3711" y="2526"/>
                    <a:pt x="3156" y="3461"/>
                    <a:pt x="2678" y="4528"/>
                  </a:cubicBezTo>
                  <a:cubicBezTo>
                    <a:pt x="2003" y="4027"/>
                    <a:pt x="1622" y="3549"/>
                    <a:pt x="1568" y="3091"/>
                  </a:cubicBezTo>
                  <a:lnTo>
                    <a:pt x="1556" y="3070"/>
                  </a:lnTo>
                  <a:cubicBezTo>
                    <a:pt x="1556" y="3059"/>
                    <a:pt x="1404" y="2624"/>
                    <a:pt x="1655" y="2254"/>
                  </a:cubicBezTo>
                  <a:cubicBezTo>
                    <a:pt x="1904" y="1894"/>
                    <a:pt x="2449" y="1720"/>
                    <a:pt x="3287" y="1720"/>
                  </a:cubicBezTo>
                  <a:close/>
                  <a:moveTo>
                    <a:pt x="7705" y="2646"/>
                  </a:moveTo>
                  <a:cubicBezTo>
                    <a:pt x="8651" y="3016"/>
                    <a:pt x="9686" y="3538"/>
                    <a:pt x="10632" y="4136"/>
                  </a:cubicBezTo>
                  <a:cubicBezTo>
                    <a:pt x="10687" y="4289"/>
                    <a:pt x="10730" y="4441"/>
                    <a:pt x="10774" y="4605"/>
                  </a:cubicBezTo>
                  <a:cubicBezTo>
                    <a:pt x="10034" y="4550"/>
                    <a:pt x="9261" y="4528"/>
                    <a:pt x="8467" y="4528"/>
                  </a:cubicBezTo>
                  <a:cubicBezTo>
                    <a:pt x="7683" y="4528"/>
                    <a:pt x="6910" y="4550"/>
                    <a:pt x="6148" y="4605"/>
                  </a:cubicBezTo>
                  <a:cubicBezTo>
                    <a:pt x="6627" y="3865"/>
                    <a:pt x="7161" y="3190"/>
                    <a:pt x="7705" y="2646"/>
                  </a:cubicBezTo>
                  <a:close/>
                  <a:moveTo>
                    <a:pt x="10926" y="4322"/>
                  </a:moveTo>
                  <a:lnTo>
                    <a:pt x="10926" y="4322"/>
                  </a:lnTo>
                  <a:cubicBezTo>
                    <a:pt x="11100" y="4430"/>
                    <a:pt x="11253" y="4539"/>
                    <a:pt x="11415" y="4659"/>
                  </a:cubicBezTo>
                  <a:cubicBezTo>
                    <a:pt x="11285" y="4648"/>
                    <a:pt x="11144" y="4626"/>
                    <a:pt x="11013" y="4615"/>
                  </a:cubicBezTo>
                  <a:cubicBezTo>
                    <a:pt x="10980" y="4517"/>
                    <a:pt x="10958" y="4419"/>
                    <a:pt x="10926" y="4322"/>
                  </a:cubicBezTo>
                  <a:close/>
                  <a:moveTo>
                    <a:pt x="10819" y="983"/>
                  </a:moveTo>
                  <a:cubicBezTo>
                    <a:pt x="11527" y="983"/>
                    <a:pt x="12179" y="1286"/>
                    <a:pt x="12754" y="1894"/>
                  </a:cubicBezTo>
                  <a:cubicBezTo>
                    <a:pt x="13418" y="2613"/>
                    <a:pt x="13396" y="3592"/>
                    <a:pt x="12678" y="4800"/>
                  </a:cubicBezTo>
                  <a:cubicBezTo>
                    <a:pt x="12417" y="4767"/>
                    <a:pt x="12145" y="4735"/>
                    <a:pt x="11862" y="4702"/>
                  </a:cubicBezTo>
                  <a:cubicBezTo>
                    <a:pt x="11536" y="4452"/>
                    <a:pt x="11187" y="4213"/>
                    <a:pt x="10828" y="3984"/>
                  </a:cubicBezTo>
                  <a:cubicBezTo>
                    <a:pt x="10491" y="2972"/>
                    <a:pt x="9990" y="2069"/>
                    <a:pt x="9381" y="1362"/>
                  </a:cubicBezTo>
                  <a:cubicBezTo>
                    <a:pt x="9880" y="1110"/>
                    <a:pt x="10361" y="983"/>
                    <a:pt x="10819" y="983"/>
                  </a:cubicBezTo>
                  <a:close/>
                  <a:moveTo>
                    <a:pt x="4549" y="1829"/>
                  </a:moveTo>
                  <a:cubicBezTo>
                    <a:pt x="5202" y="1928"/>
                    <a:pt x="5964" y="2102"/>
                    <a:pt x="6801" y="2341"/>
                  </a:cubicBezTo>
                  <a:cubicBezTo>
                    <a:pt x="7009" y="2406"/>
                    <a:pt x="7237" y="2472"/>
                    <a:pt x="7466" y="2559"/>
                  </a:cubicBezTo>
                  <a:cubicBezTo>
                    <a:pt x="6910" y="3135"/>
                    <a:pt x="6356" y="3843"/>
                    <a:pt x="5866" y="4615"/>
                  </a:cubicBezTo>
                  <a:cubicBezTo>
                    <a:pt x="4919" y="4692"/>
                    <a:pt x="4059" y="4789"/>
                    <a:pt x="3287" y="4920"/>
                  </a:cubicBezTo>
                  <a:cubicBezTo>
                    <a:pt x="3135" y="4833"/>
                    <a:pt x="2993" y="4746"/>
                    <a:pt x="2862" y="4659"/>
                  </a:cubicBezTo>
                  <a:cubicBezTo>
                    <a:pt x="3363" y="3549"/>
                    <a:pt x="3940" y="2569"/>
                    <a:pt x="4549" y="1829"/>
                  </a:cubicBezTo>
                  <a:close/>
                  <a:moveTo>
                    <a:pt x="2765" y="4866"/>
                  </a:moveTo>
                  <a:cubicBezTo>
                    <a:pt x="2830" y="4909"/>
                    <a:pt x="2884" y="4941"/>
                    <a:pt x="2949" y="4985"/>
                  </a:cubicBezTo>
                  <a:lnTo>
                    <a:pt x="2939" y="4985"/>
                  </a:lnTo>
                  <a:cubicBezTo>
                    <a:pt x="2862" y="4996"/>
                    <a:pt x="2775" y="5018"/>
                    <a:pt x="2699" y="5040"/>
                  </a:cubicBezTo>
                  <a:cubicBezTo>
                    <a:pt x="2721" y="4975"/>
                    <a:pt x="2743" y="4920"/>
                    <a:pt x="2765" y="4866"/>
                  </a:cubicBezTo>
                  <a:close/>
                  <a:moveTo>
                    <a:pt x="12210" y="4963"/>
                  </a:moveTo>
                  <a:lnTo>
                    <a:pt x="12210" y="4963"/>
                  </a:lnTo>
                  <a:cubicBezTo>
                    <a:pt x="12319" y="4985"/>
                    <a:pt x="12438" y="4996"/>
                    <a:pt x="12547" y="5018"/>
                  </a:cubicBezTo>
                  <a:cubicBezTo>
                    <a:pt x="12515" y="5062"/>
                    <a:pt x="12482" y="5116"/>
                    <a:pt x="12450" y="5159"/>
                  </a:cubicBezTo>
                  <a:cubicBezTo>
                    <a:pt x="12373" y="5094"/>
                    <a:pt x="12286" y="5029"/>
                    <a:pt x="12210" y="4963"/>
                  </a:cubicBezTo>
                  <a:close/>
                  <a:moveTo>
                    <a:pt x="5725" y="4854"/>
                  </a:moveTo>
                  <a:lnTo>
                    <a:pt x="5725" y="4854"/>
                  </a:lnTo>
                  <a:cubicBezTo>
                    <a:pt x="5529" y="5170"/>
                    <a:pt x="5343" y="5497"/>
                    <a:pt x="5169" y="5834"/>
                  </a:cubicBezTo>
                  <a:cubicBezTo>
                    <a:pt x="4581" y="5594"/>
                    <a:pt x="4059" y="5355"/>
                    <a:pt x="3592" y="5094"/>
                  </a:cubicBezTo>
                  <a:cubicBezTo>
                    <a:pt x="4245" y="4996"/>
                    <a:pt x="4951" y="4920"/>
                    <a:pt x="5725" y="4854"/>
                  </a:cubicBezTo>
                  <a:close/>
                  <a:moveTo>
                    <a:pt x="11067" y="4854"/>
                  </a:moveTo>
                  <a:cubicBezTo>
                    <a:pt x="11307" y="4866"/>
                    <a:pt x="11546" y="4887"/>
                    <a:pt x="11775" y="4920"/>
                  </a:cubicBezTo>
                  <a:cubicBezTo>
                    <a:pt x="11959" y="5062"/>
                    <a:pt x="12145" y="5203"/>
                    <a:pt x="12319" y="5345"/>
                  </a:cubicBezTo>
                  <a:cubicBezTo>
                    <a:pt x="12036" y="5736"/>
                    <a:pt x="11698" y="6138"/>
                    <a:pt x="11307" y="6542"/>
                  </a:cubicBezTo>
                  <a:cubicBezTo>
                    <a:pt x="11274" y="5976"/>
                    <a:pt x="11198" y="5410"/>
                    <a:pt x="11067" y="4854"/>
                  </a:cubicBezTo>
                  <a:close/>
                  <a:moveTo>
                    <a:pt x="8467" y="4757"/>
                  </a:moveTo>
                  <a:cubicBezTo>
                    <a:pt x="9283" y="4757"/>
                    <a:pt x="10077" y="4779"/>
                    <a:pt x="10828" y="4833"/>
                  </a:cubicBezTo>
                  <a:cubicBezTo>
                    <a:pt x="10980" y="5475"/>
                    <a:pt x="11067" y="6117"/>
                    <a:pt x="11089" y="6759"/>
                  </a:cubicBezTo>
                  <a:cubicBezTo>
                    <a:pt x="10915" y="6944"/>
                    <a:pt x="10719" y="7118"/>
                    <a:pt x="10513" y="7303"/>
                  </a:cubicBezTo>
                  <a:cubicBezTo>
                    <a:pt x="8738" y="6999"/>
                    <a:pt x="6922" y="6508"/>
                    <a:pt x="5387" y="5910"/>
                  </a:cubicBezTo>
                  <a:cubicBezTo>
                    <a:pt x="5572" y="5551"/>
                    <a:pt x="5778" y="5181"/>
                    <a:pt x="5996" y="4833"/>
                  </a:cubicBezTo>
                  <a:cubicBezTo>
                    <a:pt x="6801" y="4779"/>
                    <a:pt x="7628" y="4757"/>
                    <a:pt x="8467" y="4757"/>
                  </a:cubicBezTo>
                  <a:close/>
                  <a:moveTo>
                    <a:pt x="11100" y="7074"/>
                  </a:moveTo>
                  <a:cubicBezTo>
                    <a:pt x="11100" y="7183"/>
                    <a:pt x="11089" y="7292"/>
                    <a:pt x="11089" y="7390"/>
                  </a:cubicBezTo>
                  <a:cubicBezTo>
                    <a:pt x="10991" y="7379"/>
                    <a:pt x="10893" y="7369"/>
                    <a:pt x="10796" y="7347"/>
                  </a:cubicBezTo>
                  <a:cubicBezTo>
                    <a:pt x="10904" y="7260"/>
                    <a:pt x="11002" y="7161"/>
                    <a:pt x="11100" y="7074"/>
                  </a:cubicBezTo>
                  <a:close/>
                  <a:moveTo>
                    <a:pt x="12787" y="5050"/>
                  </a:moveTo>
                  <a:cubicBezTo>
                    <a:pt x="14561" y="5333"/>
                    <a:pt x="15681" y="5802"/>
                    <a:pt x="15942" y="6356"/>
                  </a:cubicBezTo>
                  <a:cubicBezTo>
                    <a:pt x="16062" y="6607"/>
                    <a:pt x="16062" y="6824"/>
                    <a:pt x="15964" y="6987"/>
                  </a:cubicBezTo>
                  <a:cubicBezTo>
                    <a:pt x="15790" y="7292"/>
                    <a:pt x="15289" y="7488"/>
                    <a:pt x="14495" y="7564"/>
                  </a:cubicBezTo>
                  <a:cubicBezTo>
                    <a:pt x="14125" y="6824"/>
                    <a:pt x="13483" y="6063"/>
                    <a:pt x="12624" y="5311"/>
                  </a:cubicBezTo>
                  <a:lnTo>
                    <a:pt x="12787" y="5050"/>
                  </a:lnTo>
                  <a:close/>
                  <a:moveTo>
                    <a:pt x="12493" y="5497"/>
                  </a:moveTo>
                  <a:cubicBezTo>
                    <a:pt x="13298" y="6193"/>
                    <a:pt x="13886" y="6900"/>
                    <a:pt x="14256" y="7586"/>
                  </a:cubicBezTo>
                  <a:cubicBezTo>
                    <a:pt x="14060" y="7597"/>
                    <a:pt x="13864" y="7608"/>
                    <a:pt x="13647" y="7608"/>
                  </a:cubicBezTo>
                  <a:cubicBezTo>
                    <a:pt x="12961" y="7608"/>
                    <a:pt x="12177" y="7543"/>
                    <a:pt x="11318" y="7423"/>
                  </a:cubicBezTo>
                  <a:cubicBezTo>
                    <a:pt x="11318" y="7238"/>
                    <a:pt x="11328" y="7042"/>
                    <a:pt x="11318" y="6846"/>
                  </a:cubicBezTo>
                  <a:cubicBezTo>
                    <a:pt x="11775" y="6389"/>
                    <a:pt x="12177" y="5932"/>
                    <a:pt x="12493" y="5497"/>
                  </a:cubicBezTo>
                  <a:close/>
                  <a:moveTo>
                    <a:pt x="2318" y="5345"/>
                  </a:moveTo>
                  <a:lnTo>
                    <a:pt x="2318" y="5345"/>
                  </a:lnTo>
                  <a:cubicBezTo>
                    <a:pt x="2003" y="6160"/>
                    <a:pt x="1752" y="6977"/>
                    <a:pt x="1578" y="7749"/>
                  </a:cubicBezTo>
                  <a:cubicBezTo>
                    <a:pt x="838" y="7303"/>
                    <a:pt x="349" y="6900"/>
                    <a:pt x="272" y="6683"/>
                  </a:cubicBezTo>
                  <a:cubicBezTo>
                    <a:pt x="240" y="6552"/>
                    <a:pt x="250" y="6433"/>
                    <a:pt x="316" y="6313"/>
                  </a:cubicBezTo>
                  <a:cubicBezTo>
                    <a:pt x="458" y="6063"/>
                    <a:pt x="936" y="5693"/>
                    <a:pt x="2318" y="5345"/>
                  </a:cubicBezTo>
                  <a:close/>
                  <a:moveTo>
                    <a:pt x="3243" y="5159"/>
                  </a:moveTo>
                  <a:cubicBezTo>
                    <a:pt x="3754" y="5464"/>
                    <a:pt x="4375" y="5758"/>
                    <a:pt x="5072" y="6030"/>
                  </a:cubicBezTo>
                  <a:cubicBezTo>
                    <a:pt x="4571" y="7042"/>
                    <a:pt x="4211" y="8043"/>
                    <a:pt x="4037" y="8936"/>
                  </a:cubicBezTo>
                  <a:cubicBezTo>
                    <a:pt x="4027" y="8957"/>
                    <a:pt x="4027" y="8990"/>
                    <a:pt x="4016" y="9011"/>
                  </a:cubicBezTo>
                  <a:cubicBezTo>
                    <a:pt x="3200" y="8641"/>
                    <a:pt x="2427" y="8250"/>
                    <a:pt x="1785" y="7880"/>
                  </a:cubicBezTo>
                  <a:cubicBezTo>
                    <a:pt x="1959" y="7053"/>
                    <a:pt x="2242" y="6160"/>
                    <a:pt x="2590" y="5290"/>
                  </a:cubicBezTo>
                  <a:cubicBezTo>
                    <a:pt x="2797" y="5246"/>
                    <a:pt x="3014" y="5203"/>
                    <a:pt x="3243" y="5159"/>
                  </a:cubicBezTo>
                  <a:close/>
                  <a:moveTo>
                    <a:pt x="5278" y="6117"/>
                  </a:moveTo>
                  <a:cubicBezTo>
                    <a:pt x="6780" y="6694"/>
                    <a:pt x="8554" y="7183"/>
                    <a:pt x="10305" y="7499"/>
                  </a:cubicBezTo>
                  <a:cubicBezTo>
                    <a:pt x="9229" y="8424"/>
                    <a:pt x="7955" y="9327"/>
                    <a:pt x="6682" y="10034"/>
                  </a:cubicBezTo>
                  <a:cubicBezTo>
                    <a:pt x="5909" y="9784"/>
                    <a:pt x="5060" y="9468"/>
                    <a:pt x="4233" y="9098"/>
                  </a:cubicBezTo>
                  <a:cubicBezTo>
                    <a:pt x="4245" y="9066"/>
                    <a:pt x="4245" y="9023"/>
                    <a:pt x="4255" y="8979"/>
                  </a:cubicBezTo>
                  <a:cubicBezTo>
                    <a:pt x="4429" y="8097"/>
                    <a:pt x="4789" y="7107"/>
                    <a:pt x="5278" y="6117"/>
                  </a:cubicBezTo>
                  <a:close/>
                  <a:moveTo>
                    <a:pt x="10588" y="7543"/>
                  </a:moveTo>
                  <a:cubicBezTo>
                    <a:pt x="10752" y="7575"/>
                    <a:pt x="10915" y="7597"/>
                    <a:pt x="11078" y="7618"/>
                  </a:cubicBezTo>
                  <a:cubicBezTo>
                    <a:pt x="10915" y="9806"/>
                    <a:pt x="10001" y="10590"/>
                    <a:pt x="9185" y="10590"/>
                  </a:cubicBezTo>
                  <a:cubicBezTo>
                    <a:pt x="9120" y="10590"/>
                    <a:pt x="9065" y="10590"/>
                    <a:pt x="9011" y="10578"/>
                  </a:cubicBezTo>
                  <a:cubicBezTo>
                    <a:pt x="8445" y="10513"/>
                    <a:pt x="7759" y="10361"/>
                    <a:pt x="6976" y="10133"/>
                  </a:cubicBezTo>
                  <a:cubicBezTo>
                    <a:pt x="8260" y="9393"/>
                    <a:pt x="9533" y="8489"/>
                    <a:pt x="10588" y="7543"/>
                  </a:cubicBezTo>
                  <a:close/>
                  <a:moveTo>
                    <a:pt x="4211" y="9338"/>
                  </a:moveTo>
                  <a:lnTo>
                    <a:pt x="4211" y="9338"/>
                  </a:lnTo>
                  <a:cubicBezTo>
                    <a:pt x="4951" y="9664"/>
                    <a:pt x="5703" y="9947"/>
                    <a:pt x="6410" y="10187"/>
                  </a:cubicBezTo>
                  <a:cubicBezTo>
                    <a:pt x="5877" y="10470"/>
                    <a:pt x="5355" y="10709"/>
                    <a:pt x="4876" y="10905"/>
                  </a:cubicBezTo>
                  <a:cubicBezTo>
                    <a:pt x="4407" y="10470"/>
                    <a:pt x="4179" y="9947"/>
                    <a:pt x="4211" y="9338"/>
                  </a:cubicBezTo>
                  <a:close/>
                  <a:moveTo>
                    <a:pt x="1742" y="8109"/>
                  </a:moveTo>
                  <a:lnTo>
                    <a:pt x="1742" y="8109"/>
                  </a:lnTo>
                  <a:cubicBezTo>
                    <a:pt x="2383" y="8489"/>
                    <a:pt x="3167" y="8870"/>
                    <a:pt x="3994" y="9240"/>
                  </a:cubicBezTo>
                  <a:cubicBezTo>
                    <a:pt x="3929" y="9915"/>
                    <a:pt x="4158" y="10503"/>
                    <a:pt x="4647" y="11003"/>
                  </a:cubicBezTo>
                  <a:cubicBezTo>
                    <a:pt x="3896" y="11286"/>
                    <a:pt x="3243" y="11438"/>
                    <a:pt x="2753" y="11438"/>
                  </a:cubicBezTo>
                  <a:cubicBezTo>
                    <a:pt x="2340" y="11438"/>
                    <a:pt x="2046" y="11330"/>
                    <a:pt x="1894" y="11112"/>
                  </a:cubicBezTo>
                  <a:cubicBezTo>
                    <a:pt x="1513" y="10611"/>
                    <a:pt x="1469" y="9523"/>
                    <a:pt x="1742" y="8109"/>
                  </a:cubicBezTo>
                  <a:close/>
                  <a:moveTo>
                    <a:pt x="11296" y="7652"/>
                  </a:moveTo>
                  <a:cubicBezTo>
                    <a:pt x="12167" y="7771"/>
                    <a:pt x="12950" y="7836"/>
                    <a:pt x="13647" y="7836"/>
                  </a:cubicBezTo>
                  <a:cubicBezTo>
                    <a:pt x="13896" y="7836"/>
                    <a:pt x="14147" y="7826"/>
                    <a:pt x="14365" y="7804"/>
                  </a:cubicBezTo>
                  <a:lnTo>
                    <a:pt x="14365" y="7804"/>
                  </a:lnTo>
                  <a:cubicBezTo>
                    <a:pt x="14832" y="8805"/>
                    <a:pt x="14800" y="9763"/>
                    <a:pt x="14278" y="10633"/>
                  </a:cubicBezTo>
                  <a:cubicBezTo>
                    <a:pt x="13712" y="11558"/>
                    <a:pt x="11720" y="12200"/>
                    <a:pt x="9435" y="12200"/>
                  </a:cubicBezTo>
                  <a:cubicBezTo>
                    <a:pt x="7585" y="12200"/>
                    <a:pt x="5974" y="11787"/>
                    <a:pt x="5072" y="11079"/>
                  </a:cubicBezTo>
                  <a:cubicBezTo>
                    <a:pt x="5583" y="10861"/>
                    <a:pt x="6138" y="10590"/>
                    <a:pt x="6704" y="10285"/>
                  </a:cubicBezTo>
                  <a:cubicBezTo>
                    <a:pt x="7585" y="10557"/>
                    <a:pt x="8358" y="10731"/>
                    <a:pt x="8989" y="10807"/>
                  </a:cubicBezTo>
                  <a:cubicBezTo>
                    <a:pt x="9054" y="10807"/>
                    <a:pt x="9120" y="10818"/>
                    <a:pt x="9185" y="10818"/>
                  </a:cubicBezTo>
                  <a:cubicBezTo>
                    <a:pt x="10349" y="10818"/>
                    <a:pt x="11154" y="9610"/>
                    <a:pt x="11296" y="7652"/>
                  </a:cubicBezTo>
                  <a:close/>
                  <a:moveTo>
                    <a:pt x="7096" y="1"/>
                  </a:moveTo>
                  <a:cubicBezTo>
                    <a:pt x="6247" y="1"/>
                    <a:pt x="5333" y="545"/>
                    <a:pt x="4462" y="1590"/>
                  </a:cubicBezTo>
                  <a:cubicBezTo>
                    <a:pt x="4023" y="1526"/>
                    <a:pt x="3629" y="1495"/>
                    <a:pt x="3279" y="1495"/>
                  </a:cubicBezTo>
                  <a:cubicBezTo>
                    <a:pt x="2372" y="1495"/>
                    <a:pt x="1768" y="1707"/>
                    <a:pt x="1469" y="2123"/>
                  </a:cubicBezTo>
                  <a:cubicBezTo>
                    <a:pt x="1176" y="2559"/>
                    <a:pt x="1317" y="3048"/>
                    <a:pt x="1339" y="3135"/>
                  </a:cubicBezTo>
                  <a:cubicBezTo>
                    <a:pt x="1415" y="3657"/>
                    <a:pt x="1839" y="4201"/>
                    <a:pt x="2579" y="4735"/>
                  </a:cubicBezTo>
                  <a:cubicBezTo>
                    <a:pt x="2525" y="4854"/>
                    <a:pt x="2470" y="4975"/>
                    <a:pt x="2427" y="5094"/>
                  </a:cubicBezTo>
                  <a:cubicBezTo>
                    <a:pt x="1154" y="5388"/>
                    <a:pt x="371" y="5758"/>
                    <a:pt x="120" y="6204"/>
                  </a:cubicBezTo>
                  <a:cubicBezTo>
                    <a:pt x="22" y="6378"/>
                    <a:pt x="1" y="6563"/>
                    <a:pt x="66" y="6748"/>
                  </a:cubicBezTo>
                  <a:cubicBezTo>
                    <a:pt x="185" y="7118"/>
                    <a:pt x="915" y="7618"/>
                    <a:pt x="1534" y="7988"/>
                  </a:cubicBezTo>
                  <a:cubicBezTo>
                    <a:pt x="1219" y="9523"/>
                    <a:pt x="1285" y="10677"/>
                    <a:pt x="1709" y="11253"/>
                  </a:cubicBezTo>
                  <a:cubicBezTo>
                    <a:pt x="1916" y="11526"/>
                    <a:pt x="2264" y="11667"/>
                    <a:pt x="2753" y="11667"/>
                  </a:cubicBezTo>
                  <a:cubicBezTo>
                    <a:pt x="3297" y="11656"/>
                    <a:pt x="3994" y="11492"/>
                    <a:pt x="4832" y="11166"/>
                  </a:cubicBezTo>
                  <a:cubicBezTo>
                    <a:pt x="5757" y="11961"/>
                    <a:pt x="7476" y="12428"/>
                    <a:pt x="9435" y="12428"/>
                  </a:cubicBezTo>
                  <a:cubicBezTo>
                    <a:pt x="11427" y="12428"/>
                    <a:pt x="13766" y="11906"/>
                    <a:pt x="14462" y="10752"/>
                  </a:cubicBezTo>
                  <a:cubicBezTo>
                    <a:pt x="15028" y="9828"/>
                    <a:pt x="15072" y="8837"/>
                    <a:pt x="14604" y="7782"/>
                  </a:cubicBezTo>
                  <a:cubicBezTo>
                    <a:pt x="15431" y="7695"/>
                    <a:pt x="15954" y="7466"/>
                    <a:pt x="16160" y="7107"/>
                  </a:cubicBezTo>
                  <a:cubicBezTo>
                    <a:pt x="16302" y="6868"/>
                    <a:pt x="16291" y="6585"/>
                    <a:pt x="16149" y="6259"/>
                  </a:cubicBezTo>
                  <a:cubicBezTo>
                    <a:pt x="15780" y="5475"/>
                    <a:pt x="14223" y="5062"/>
                    <a:pt x="12917" y="4844"/>
                  </a:cubicBezTo>
                  <a:cubicBezTo>
                    <a:pt x="13635" y="3582"/>
                    <a:pt x="13635" y="2515"/>
                    <a:pt x="12917" y="1742"/>
                  </a:cubicBezTo>
                  <a:cubicBezTo>
                    <a:pt x="12297" y="1089"/>
                    <a:pt x="11601" y="752"/>
                    <a:pt x="10828" y="752"/>
                  </a:cubicBezTo>
                  <a:cubicBezTo>
                    <a:pt x="10317" y="752"/>
                    <a:pt x="9783" y="905"/>
                    <a:pt x="9229" y="1188"/>
                  </a:cubicBezTo>
                  <a:cubicBezTo>
                    <a:pt x="8967" y="915"/>
                    <a:pt x="8695" y="665"/>
                    <a:pt x="8390" y="448"/>
                  </a:cubicBezTo>
                  <a:cubicBezTo>
                    <a:pt x="7988" y="153"/>
                    <a:pt x="7541" y="1"/>
                    <a:pt x="70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3"/>
            <p:cNvSpPr/>
            <p:nvPr/>
          </p:nvSpPr>
          <p:spPr>
            <a:xfrm>
              <a:off x="6055519" y="2780825"/>
              <a:ext cx="617744" cy="1156960"/>
            </a:xfrm>
            <a:custGeom>
              <a:avLst/>
              <a:gdLst/>
              <a:ahLst/>
              <a:cxnLst/>
              <a:rect l="l" t="t" r="r" b="b"/>
              <a:pathLst>
                <a:path w="9146" h="17130" extrusionOk="0">
                  <a:moveTo>
                    <a:pt x="7221" y="0"/>
                  </a:moveTo>
                  <a:cubicBezTo>
                    <a:pt x="7212" y="0"/>
                    <a:pt x="7202" y="0"/>
                    <a:pt x="7193" y="1"/>
                  </a:cubicBezTo>
                  <a:cubicBezTo>
                    <a:pt x="5224" y="142"/>
                    <a:pt x="0" y="4136"/>
                    <a:pt x="185" y="17130"/>
                  </a:cubicBezTo>
                  <a:cubicBezTo>
                    <a:pt x="185" y="17130"/>
                    <a:pt x="4549" y="16879"/>
                    <a:pt x="5942" y="15693"/>
                  </a:cubicBezTo>
                  <a:cubicBezTo>
                    <a:pt x="7328" y="14523"/>
                    <a:pt x="9145" y="0"/>
                    <a:pt x="7221" y="0"/>
                  </a:cubicBezTo>
                  <a:close/>
                </a:path>
              </a:pathLst>
            </a:custGeom>
            <a:solidFill>
              <a:srgbClr val="A55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3"/>
            <p:cNvSpPr/>
            <p:nvPr/>
          </p:nvSpPr>
          <p:spPr>
            <a:xfrm>
              <a:off x="6522163" y="1819781"/>
              <a:ext cx="1121678" cy="1091244"/>
            </a:xfrm>
            <a:custGeom>
              <a:avLst/>
              <a:gdLst/>
              <a:ahLst/>
              <a:cxnLst/>
              <a:rect l="l" t="t" r="r" b="b"/>
              <a:pathLst>
                <a:path w="16607" h="16157" extrusionOk="0">
                  <a:moveTo>
                    <a:pt x="7254" y="1"/>
                  </a:moveTo>
                  <a:cubicBezTo>
                    <a:pt x="3334" y="1"/>
                    <a:pt x="1875" y="3993"/>
                    <a:pt x="1829" y="5535"/>
                  </a:cubicBezTo>
                  <a:cubicBezTo>
                    <a:pt x="1786" y="7298"/>
                    <a:pt x="1" y="12816"/>
                    <a:pt x="872" y="14828"/>
                  </a:cubicBezTo>
                  <a:cubicBezTo>
                    <a:pt x="1338" y="15884"/>
                    <a:pt x="2020" y="15951"/>
                    <a:pt x="3376" y="15951"/>
                  </a:cubicBezTo>
                  <a:cubicBezTo>
                    <a:pt x="3571" y="15951"/>
                    <a:pt x="3781" y="15950"/>
                    <a:pt x="4006" y="15950"/>
                  </a:cubicBezTo>
                  <a:cubicBezTo>
                    <a:pt x="5460" y="15950"/>
                    <a:pt x="5780" y="12434"/>
                    <a:pt x="7152" y="12434"/>
                  </a:cubicBezTo>
                  <a:cubicBezTo>
                    <a:pt x="7228" y="12434"/>
                    <a:pt x="7307" y="12444"/>
                    <a:pt x="7390" y="12467"/>
                  </a:cubicBezTo>
                  <a:cubicBezTo>
                    <a:pt x="8918" y="12889"/>
                    <a:pt x="9762" y="16156"/>
                    <a:pt x="11444" y="16156"/>
                  </a:cubicBezTo>
                  <a:cubicBezTo>
                    <a:pt x="11499" y="16156"/>
                    <a:pt x="11556" y="16153"/>
                    <a:pt x="11613" y="16145"/>
                  </a:cubicBezTo>
                  <a:cubicBezTo>
                    <a:pt x="16607" y="15525"/>
                    <a:pt x="13223" y="10857"/>
                    <a:pt x="13071" y="7777"/>
                  </a:cubicBezTo>
                  <a:cubicBezTo>
                    <a:pt x="12733" y="932"/>
                    <a:pt x="9904" y="529"/>
                    <a:pt x="9904" y="529"/>
                  </a:cubicBezTo>
                  <a:cubicBezTo>
                    <a:pt x="8917" y="160"/>
                    <a:pt x="8036" y="1"/>
                    <a:pt x="72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p:nvPr/>
          </p:nvSpPr>
          <p:spPr>
            <a:xfrm>
              <a:off x="6538846" y="2280344"/>
              <a:ext cx="1061701" cy="900511"/>
            </a:xfrm>
            <a:custGeom>
              <a:avLst/>
              <a:gdLst/>
              <a:ahLst/>
              <a:cxnLst/>
              <a:rect l="l" t="t" r="r" b="b"/>
              <a:pathLst>
                <a:path w="15719" h="13333" extrusionOk="0">
                  <a:moveTo>
                    <a:pt x="8841" y="0"/>
                  </a:moveTo>
                  <a:cubicBezTo>
                    <a:pt x="8602" y="185"/>
                    <a:pt x="5696" y="2536"/>
                    <a:pt x="5696" y="2536"/>
                  </a:cubicBezTo>
                  <a:cubicBezTo>
                    <a:pt x="5696" y="2536"/>
                    <a:pt x="5739" y="3635"/>
                    <a:pt x="5816" y="4843"/>
                  </a:cubicBezTo>
                  <a:cubicBezTo>
                    <a:pt x="5881" y="6050"/>
                    <a:pt x="3171" y="6551"/>
                    <a:pt x="1528" y="6606"/>
                  </a:cubicBezTo>
                  <a:cubicBezTo>
                    <a:pt x="1" y="6656"/>
                    <a:pt x="5824" y="13333"/>
                    <a:pt x="8270" y="13333"/>
                  </a:cubicBezTo>
                  <a:cubicBezTo>
                    <a:pt x="8456" y="13333"/>
                    <a:pt x="8622" y="13294"/>
                    <a:pt x="8764" y="13211"/>
                  </a:cubicBezTo>
                  <a:cubicBezTo>
                    <a:pt x="11398" y="11687"/>
                    <a:pt x="15718" y="8129"/>
                    <a:pt x="14434" y="6921"/>
                  </a:cubicBezTo>
                  <a:cubicBezTo>
                    <a:pt x="13139" y="5724"/>
                    <a:pt x="8906" y="6040"/>
                    <a:pt x="8841" y="5376"/>
                  </a:cubicBezTo>
                  <a:cubicBezTo>
                    <a:pt x="8764" y="4723"/>
                    <a:pt x="8841" y="0"/>
                    <a:pt x="8841" y="0"/>
                  </a:cubicBezTo>
                  <a:close/>
                </a:path>
              </a:pathLst>
            </a:custGeom>
            <a:solidFill>
              <a:srgbClr val="A55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3"/>
            <p:cNvSpPr/>
            <p:nvPr/>
          </p:nvSpPr>
          <p:spPr>
            <a:xfrm>
              <a:off x="6733230" y="1969722"/>
              <a:ext cx="569586" cy="590232"/>
            </a:xfrm>
            <a:custGeom>
              <a:avLst/>
              <a:gdLst/>
              <a:ahLst/>
              <a:cxnLst/>
              <a:rect l="l" t="t" r="r" b="b"/>
              <a:pathLst>
                <a:path w="8433" h="8739" extrusionOk="0">
                  <a:moveTo>
                    <a:pt x="4036" y="0"/>
                  </a:moveTo>
                  <a:cubicBezTo>
                    <a:pt x="2503" y="0"/>
                    <a:pt x="1036" y="605"/>
                    <a:pt x="663" y="1868"/>
                  </a:cubicBezTo>
                  <a:cubicBezTo>
                    <a:pt x="0" y="4112"/>
                    <a:pt x="1395" y="8739"/>
                    <a:pt x="4136" y="8739"/>
                  </a:cubicBezTo>
                  <a:cubicBezTo>
                    <a:pt x="4186" y="8739"/>
                    <a:pt x="4236" y="8737"/>
                    <a:pt x="4287" y="8734"/>
                  </a:cubicBezTo>
                  <a:cubicBezTo>
                    <a:pt x="8433" y="8463"/>
                    <a:pt x="7345" y="1160"/>
                    <a:pt x="7345" y="1160"/>
                  </a:cubicBezTo>
                  <a:cubicBezTo>
                    <a:pt x="6561" y="396"/>
                    <a:pt x="5277" y="0"/>
                    <a:pt x="4036" y="0"/>
                  </a:cubicBezTo>
                  <a:close/>
                </a:path>
              </a:pathLst>
            </a:custGeom>
            <a:solidFill>
              <a:srgbClr val="A55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6699865" y="2227730"/>
              <a:ext cx="135490" cy="159327"/>
            </a:xfrm>
            <a:custGeom>
              <a:avLst/>
              <a:gdLst/>
              <a:ahLst/>
              <a:cxnLst/>
              <a:rect l="l" t="t" r="r" b="b"/>
              <a:pathLst>
                <a:path w="2006" h="2359" extrusionOk="0">
                  <a:moveTo>
                    <a:pt x="892" y="1"/>
                  </a:moveTo>
                  <a:cubicBezTo>
                    <a:pt x="788" y="1"/>
                    <a:pt x="679" y="49"/>
                    <a:pt x="569" y="170"/>
                  </a:cubicBezTo>
                  <a:cubicBezTo>
                    <a:pt x="1" y="792"/>
                    <a:pt x="756" y="2358"/>
                    <a:pt x="1340" y="2358"/>
                  </a:cubicBezTo>
                  <a:cubicBezTo>
                    <a:pt x="1348" y="2358"/>
                    <a:pt x="1356" y="2358"/>
                    <a:pt x="1364" y="2357"/>
                  </a:cubicBezTo>
                  <a:cubicBezTo>
                    <a:pt x="1940" y="2314"/>
                    <a:pt x="2006" y="1422"/>
                    <a:pt x="1691" y="877"/>
                  </a:cubicBezTo>
                  <a:cubicBezTo>
                    <a:pt x="1691" y="877"/>
                    <a:pt x="1334" y="1"/>
                    <a:pt x="892" y="1"/>
                  </a:cubicBezTo>
                  <a:close/>
                </a:path>
              </a:pathLst>
            </a:custGeom>
            <a:solidFill>
              <a:srgbClr val="A55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7188527" y="2230094"/>
              <a:ext cx="129749" cy="159057"/>
            </a:xfrm>
            <a:custGeom>
              <a:avLst/>
              <a:gdLst/>
              <a:ahLst/>
              <a:cxnLst/>
              <a:rect l="l" t="t" r="r" b="b"/>
              <a:pathLst>
                <a:path w="1921" h="2355" extrusionOk="0">
                  <a:moveTo>
                    <a:pt x="965" y="0"/>
                  </a:moveTo>
                  <a:cubicBezTo>
                    <a:pt x="586" y="0"/>
                    <a:pt x="506" y="842"/>
                    <a:pt x="506" y="842"/>
                  </a:cubicBezTo>
                  <a:cubicBezTo>
                    <a:pt x="269" y="1402"/>
                    <a:pt x="0" y="2355"/>
                    <a:pt x="552" y="2355"/>
                  </a:cubicBezTo>
                  <a:cubicBezTo>
                    <a:pt x="559" y="2355"/>
                    <a:pt x="565" y="2355"/>
                    <a:pt x="571" y="2355"/>
                  </a:cubicBezTo>
                  <a:cubicBezTo>
                    <a:pt x="1159" y="2322"/>
                    <a:pt x="1921" y="701"/>
                    <a:pt x="1268" y="146"/>
                  </a:cubicBezTo>
                  <a:cubicBezTo>
                    <a:pt x="1150" y="42"/>
                    <a:pt x="1050" y="0"/>
                    <a:pt x="965" y="0"/>
                  </a:cubicBezTo>
                  <a:close/>
                </a:path>
              </a:pathLst>
            </a:custGeom>
            <a:solidFill>
              <a:srgbClr val="A55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7096941" y="2314790"/>
              <a:ext cx="104421" cy="100905"/>
            </a:xfrm>
            <a:custGeom>
              <a:avLst/>
              <a:gdLst/>
              <a:ahLst/>
              <a:cxnLst/>
              <a:rect l="l" t="t" r="r" b="b"/>
              <a:pathLst>
                <a:path w="1546" h="1494" extrusionOk="0">
                  <a:moveTo>
                    <a:pt x="770" y="1"/>
                  </a:moveTo>
                  <a:cubicBezTo>
                    <a:pt x="757" y="1"/>
                    <a:pt x="743" y="1"/>
                    <a:pt x="730" y="2"/>
                  </a:cubicBezTo>
                  <a:cubicBezTo>
                    <a:pt x="317" y="34"/>
                    <a:pt x="1" y="382"/>
                    <a:pt x="34" y="796"/>
                  </a:cubicBezTo>
                  <a:cubicBezTo>
                    <a:pt x="55" y="1195"/>
                    <a:pt x="390" y="1493"/>
                    <a:pt x="777" y="1493"/>
                  </a:cubicBezTo>
                  <a:cubicBezTo>
                    <a:pt x="790" y="1493"/>
                    <a:pt x="804" y="1493"/>
                    <a:pt x="817" y="1492"/>
                  </a:cubicBezTo>
                  <a:cubicBezTo>
                    <a:pt x="1231" y="1471"/>
                    <a:pt x="1546" y="1112"/>
                    <a:pt x="1514" y="698"/>
                  </a:cubicBezTo>
                  <a:cubicBezTo>
                    <a:pt x="1493" y="309"/>
                    <a:pt x="1156" y="1"/>
                    <a:pt x="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6824276" y="2322152"/>
              <a:ext cx="104488" cy="100905"/>
            </a:xfrm>
            <a:custGeom>
              <a:avLst/>
              <a:gdLst/>
              <a:ahLst/>
              <a:cxnLst/>
              <a:rect l="l" t="t" r="r" b="b"/>
              <a:pathLst>
                <a:path w="1547" h="1494" extrusionOk="0">
                  <a:moveTo>
                    <a:pt x="770" y="1"/>
                  </a:moveTo>
                  <a:cubicBezTo>
                    <a:pt x="757" y="1"/>
                    <a:pt x="743" y="1"/>
                    <a:pt x="730" y="2"/>
                  </a:cubicBezTo>
                  <a:cubicBezTo>
                    <a:pt x="316" y="24"/>
                    <a:pt x="1" y="382"/>
                    <a:pt x="33" y="796"/>
                  </a:cubicBezTo>
                  <a:cubicBezTo>
                    <a:pt x="54" y="1186"/>
                    <a:pt x="391" y="1493"/>
                    <a:pt x="788" y="1493"/>
                  </a:cubicBezTo>
                  <a:cubicBezTo>
                    <a:pt x="801" y="1493"/>
                    <a:pt x="814" y="1493"/>
                    <a:pt x="828" y="1492"/>
                  </a:cubicBezTo>
                  <a:cubicBezTo>
                    <a:pt x="1230" y="1460"/>
                    <a:pt x="1546" y="1112"/>
                    <a:pt x="1513" y="698"/>
                  </a:cubicBezTo>
                  <a:cubicBezTo>
                    <a:pt x="1492" y="299"/>
                    <a:pt x="1156" y="1"/>
                    <a:pt x="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297317" y="2689712"/>
              <a:ext cx="1468577" cy="1362552"/>
            </a:xfrm>
            <a:custGeom>
              <a:avLst/>
              <a:gdLst/>
              <a:ahLst/>
              <a:cxnLst/>
              <a:rect l="l" t="t" r="r" b="b"/>
              <a:pathLst>
                <a:path w="21743" h="20174" extrusionOk="0">
                  <a:moveTo>
                    <a:pt x="16606" y="1"/>
                  </a:moveTo>
                  <a:cubicBezTo>
                    <a:pt x="16606" y="1"/>
                    <a:pt x="14746" y="3918"/>
                    <a:pt x="11448" y="4125"/>
                  </a:cubicBezTo>
                  <a:cubicBezTo>
                    <a:pt x="11350" y="4131"/>
                    <a:pt x="11253" y="4134"/>
                    <a:pt x="11157" y="4134"/>
                  </a:cubicBezTo>
                  <a:cubicBezTo>
                    <a:pt x="7777" y="4134"/>
                    <a:pt x="5627" y="512"/>
                    <a:pt x="5627" y="512"/>
                  </a:cubicBezTo>
                  <a:cubicBezTo>
                    <a:pt x="5627" y="512"/>
                    <a:pt x="5359" y="442"/>
                    <a:pt x="4900" y="442"/>
                  </a:cubicBezTo>
                  <a:cubicBezTo>
                    <a:pt x="4185" y="442"/>
                    <a:pt x="3003" y="612"/>
                    <a:pt x="1644" y="1481"/>
                  </a:cubicBezTo>
                  <a:cubicBezTo>
                    <a:pt x="0" y="2525"/>
                    <a:pt x="1861" y="10436"/>
                    <a:pt x="1557" y="15246"/>
                  </a:cubicBezTo>
                  <a:cubicBezTo>
                    <a:pt x="1328" y="18794"/>
                    <a:pt x="588" y="19381"/>
                    <a:pt x="1437" y="19567"/>
                  </a:cubicBezTo>
                  <a:cubicBezTo>
                    <a:pt x="2562" y="19825"/>
                    <a:pt x="3371" y="19917"/>
                    <a:pt x="4194" y="19917"/>
                  </a:cubicBezTo>
                  <a:cubicBezTo>
                    <a:pt x="5757" y="19917"/>
                    <a:pt x="7371" y="19586"/>
                    <a:pt x="11307" y="19436"/>
                  </a:cubicBezTo>
                  <a:cubicBezTo>
                    <a:pt x="11738" y="19419"/>
                    <a:pt x="12156" y="19411"/>
                    <a:pt x="12560" y="19411"/>
                  </a:cubicBezTo>
                  <a:cubicBezTo>
                    <a:pt x="16550" y="19411"/>
                    <a:pt x="19200" y="20174"/>
                    <a:pt x="20287" y="20174"/>
                  </a:cubicBezTo>
                  <a:cubicBezTo>
                    <a:pt x="20620" y="20174"/>
                    <a:pt x="20806" y="20102"/>
                    <a:pt x="20840" y="19915"/>
                  </a:cubicBezTo>
                  <a:cubicBezTo>
                    <a:pt x="21742" y="14779"/>
                    <a:pt x="20578" y="7912"/>
                    <a:pt x="19327" y="4408"/>
                  </a:cubicBezTo>
                  <a:cubicBezTo>
                    <a:pt x="18064" y="915"/>
                    <a:pt x="18010" y="359"/>
                    <a:pt x="166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015062" y="2746311"/>
              <a:ext cx="536625" cy="939009"/>
            </a:xfrm>
            <a:custGeom>
              <a:avLst/>
              <a:gdLst/>
              <a:ahLst/>
              <a:cxnLst/>
              <a:rect l="l" t="t" r="r" b="b"/>
              <a:pathLst>
                <a:path w="7945" h="13903" extrusionOk="0">
                  <a:moveTo>
                    <a:pt x="7095" y="0"/>
                  </a:moveTo>
                  <a:cubicBezTo>
                    <a:pt x="6377" y="523"/>
                    <a:pt x="2242" y="534"/>
                    <a:pt x="0" y="11862"/>
                  </a:cubicBezTo>
                  <a:cubicBezTo>
                    <a:pt x="0" y="11862"/>
                    <a:pt x="2338" y="13903"/>
                    <a:pt x="4209" y="13903"/>
                  </a:cubicBezTo>
                  <a:cubicBezTo>
                    <a:pt x="4332" y="13903"/>
                    <a:pt x="4453" y="13894"/>
                    <a:pt x="4571" y="13875"/>
                  </a:cubicBezTo>
                  <a:cubicBezTo>
                    <a:pt x="6476" y="13571"/>
                    <a:pt x="7444" y="6725"/>
                    <a:pt x="7694" y="4016"/>
                  </a:cubicBezTo>
                  <a:cubicBezTo>
                    <a:pt x="7944" y="1306"/>
                    <a:pt x="7095" y="0"/>
                    <a:pt x="70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7441943" y="2694642"/>
              <a:ext cx="602547" cy="990677"/>
            </a:xfrm>
            <a:custGeom>
              <a:avLst/>
              <a:gdLst/>
              <a:ahLst/>
              <a:cxnLst/>
              <a:rect l="l" t="t" r="r" b="b"/>
              <a:pathLst>
                <a:path w="8921" h="14668" extrusionOk="0">
                  <a:moveTo>
                    <a:pt x="107" y="1"/>
                  </a:moveTo>
                  <a:cubicBezTo>
                    <a:pt x="30" y="1"/>
                    <a:pt x="1" y="15"/>
                    <a:pt x="29" y="37"/>
                  </a:cubicBezTo>
                  <a:cubicBezTo>
                    <a:pt x="726" y="591"/>
                    <a:pt x="987" y="2071"/>
                    <a:pt x="1237" y="4781"/>
                  </a:cubicBezTo>
                  <a:cubicBezTo>
                    <a:pt x="1487" y="7490"/>
                    <a:pt x="2445" y="14336"/>
                    <a:pt x="4360" y="14640"/>
                  </a:cubicBezTo>
                  <a:cubicBezTo>
                    <a:pt x="4478" y="14659"/>
                    <a:pt x="4599" y="14668"/>
                    <a:pt x="4722" y="14668"/>
                  </a:cubicBezTo>
                  <a:cubicBezTo>
                    <a:pt x="6591" y="14668"/>
                    <a:pt x="8920" y="12627"/>
                    <a:pt x="8920" y="12627"/>
                  </a:cubicBezTo>
                  <a:cubicBezTo>
                    <a:pt x="7160" y="1583"/>
                    <a:pt x="924"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6346893" y="3878099"/>
              <a:ext cx="1402115" cy="239024"/>
            </a:xfrm>
            <a:custGeom>
              <a:avLst/>
              <a:gdLst/>
              <a:ahLst/>
              <a:cxnLst/>
              <a:rect l="l" t="t" r="r" b="b"/>
              <a:pathLst>
                <a:path w="20759" h="3539" extrusionOk="0">
                  <a:moveTo>
                    <a:pt x="536" y="0"/>
                  </a:moveTo>
                  <a:cubicBezTo>
                    <a:pt x="154" y="0"/>
                    <a:pt x="0" y="2508"/>
                    <a:pt x="354" y="2799"/>
                  </a:cubicBezTo>
                  <a:cubicBezTo>
                    <a:pt x="703" y="3082"/>
                    <a:pt x="6448" y="3278"/>
                    <a:pt x="9485" y="3506"/>
                  </a:cubicBezTo>
                  <a:cubicBezTo>
                    <a:pt x="9804" y="3529"/>
                    <a:pt x="10177" y="3539"/>
                    <a:pt x="10588" y="3539"/>
                  </a:cubicBezTo>
                  <a:cubicBezTo>
                    <a:pt x="14082" y="3539"/>
                    <a:pt x="20345" y="2799"/>
                    <a:pt x="20345" y="2799"/>
                  </a:cubicBezTo>
                  <a:cubicBezTo>
                    <a:pt x="20345" y="2799"/>
                    <a:pt x="20759" y="829"/>
                    <a:pt x="20410" y="470"/>
                  </a:cubicBezTo>
                  <a:cubicBezTo>
                    <a:pt x="20351" y="405"/>
                    <a:pt x="20135" y="378"/>
                    <a:pt x="19797" y="378"/>
                  </a:cubicBezTo>
                  <a:cubicBezTo>
                    <a:pt x="18205" y="378"/>
                    <a:pt x="13906" y="983"/>
                    <a:pt x="10442" y="1145"/>
                  </a:cubicBezTo>
                  <a:cubicBezTo>
                    <a:pt x="10157" y="1158"/>
                    <a:pt x="9864" y="1164"/>
                    <a:pt x="9567" y="1164"/>
                  </a:cubicBezTo>
                  <a:cubicBezTo>
                    <a:pt x="5502" y="1164"/>
                    <a:pt x="550" y="2"/>
                    <a:pt x="550" y="2"/>
                  </a:cubicBezTo>
                  <a:cubicBezTo>
                    <a:pt x="545" y="1"/>
                    <a:pt x="540" y="0"/>
                    <a:pt x="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6403898" y="3282048"/>
              <a:ext cx="1297289" cy="213629"/>
            </a:xfrm>
            <a:custGeom>
              <a:avLst/>
              <a:gdLst/>
              <a:ahLst/>
              <a:cxnLst/>
              <a:rect l="l" t="t" r="r" b="b"/>
              <a:pathLst>
                <a:path w="19207" h="3163" extrusionOk="0">
                  <a:moveTo>
                    <a:pt x="18295" y="0"/>
                  </a:moveTo>
                  <a:cubicBezTo>
                    <a:pt x="16823" y="0"/>
                    <a:pt x="12821" y="602"/>
                    <a:pt x="9348" y="763"/>
                  </a:cubicBezTo>
                  <a:cubicBezTo>
                    <a:pt x="8924" y="783"/>
                    <a:pt x="8495" y="792"/>
                    <a:pt x="8066" y="792"/>
                  </a:cubicBezTo>
                  <a:cubicBezTo>
                    <a:pt x="4252" y="792"/>
                    <a:pt x="436" y="89"/>
                    <a:pt x="436" y="89"/>
                  </a:cubicBezTo>
                  <a:cubicBezTo>
                    <a:pt x="430" y="88"/>
                    <a:pt x="424" y="87"/>
                    <a:pt x="419" y="87"/>
                  </a:cubicBezTo>
                  <a:cubicBezTo>
                    <a:pt x="43" y="87"/>
                    <a:pt x="0" y="2222"/>
                    <a:pt x="0" y="2222"/>
                  </a:cubicBezTo>
                  <a:cubicBezTo>
                    <a:pt x="349" y="2515"/>
                    <a:pt x="5354" y="2896"/>
                    <a:pt x="8390" y="3124"/>
                  </a:cubicBezTo>
                  <a:cubicBezTo>
                    <a:pt x="8735" y="3150"/>
                    <a:pt x="9142" y="3162"/>
                    <a:pt x="9591" y="3162"/>
                  </a:cubicBezTo>
                  <a:cubicBezTo>
                    <a:pt x="13093" y="3162"/>
                    <a:pt x="19196" y="2461"/>
                    <a:pt x="19196" y="2461"/>
                  </a:cubicBezTo>
                  <a:cubicBezTo>
                    <a:pt x="19196" y="2461"/>
                    <a:pt x="19207" y="459"/>
                    <a:pt x="18859" y="89"/>
                  </a:cubicBezTo>
                  <a:cubicBezTo>
                    <a:pt x="18800" y="27"/>
                    <a:pt x="18603" y="0"/>
                    <a:pt x="18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6438006" y="2979193"/>
              <a:ext cx="1205836" cy="221599"/>
            </a:xfrm>
            <a:custGeom>
              <a:avLst/>
              <a:gdLst/>
              <a:ahLst/>
              <a:cxnLst/>
              <a:rect l="l" t="t" r="r" b="b"/>
              <a:pathLst>
                <a:path w="17853" h="3281" extrusionOk="0">
                  <a:moveTo>
                    <a:pt x="1307" y="1"/>
                  </a:moveTo>
                  <a:cubicBezTo>
                    <a:pt x="895" y="1"/>
                    <a:pt x="1" y="2258"/>
                    <a:pt x="355" y="2537"/>
                  </a:cubicBezTo>
                  <a:cubicBezTo>
                    <a:pt x="703" y="2832"/>
                    <a:pt x="5219" y="3016"/>
                    <a:pt x="8255" y="3245"/>
                  </a:cubicBezTo>
                  <a:cubicBezTo>
                    <a:pt x="8585" y="3270"/>
                    <a:pt x="8956" y="3281"/>
                    <a:pt x="9356" y="3281"/>
                  </a:cubicBezTo>
                  <a:cubicBezTo>
                    <a:pt x="12640" y="3281"/>
                    <a:pt x="17853" y="2537"/>
                    <a:pt x="17853" y="2537"/>
                  </a:cubicBezTo>
                  <a:cubicBezTo>
                    <a:pt x="17853" y="2537"/>
                    <a:pt x="17103" y="600"/>
                    <a:pt x="16765" y="242"/>
                  </a:cubicBezTo>
                  <a:cubicBezTo>
                    <a:pt x="16713" y="188"/>
                    <a:pt x="16594" y="166"/>
                    <a:pt x="16417" y="166"/>
                  </a:cubicBezTo>
                  <a:cubicBezTo>
                    <a:pt x="15432" y="166"/>
                    <a:pt x="12651" y="864"/>
                    <a:pt x="9629" y="864"/>
                  </a:cubicBezTo>
                  <a:cubicBezTo>
                    <a:pt x="9534" y="864"/>
                    <a:pt x="9439" y="863"/>
                    <a:pt x="9343" y="862"/>
                  </a:cubicBezTo>
                  <a:cubicBezTo>
                    <a:pt x="5143" y="808"/>
                    <a:pt x="1324" y="2"/>
                    <a:pt x="1324" y="2"/>
                  </a:cubicBezTo>
                  <a:cubicBezTo>
                    <a:pt x="1318" y="1"/>
                    <a:pt x="1312" y="1"/>
                    <a:pt x="13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6596459" y="2672759"/>
              <a:ext cx="871298" cy="296636"/>
            </a:xfrm>
            <a:custGeom>
              <a:avLst/>
              <a:gdLst/>
              <a:ahLst/>
              <a:cxnLst/>
              <a:rect l="l" t="t" r="r" b="b"/>
              <a:pathLst>
                <a:path w="12900" h="4392" extrusionOk="0">
                  <a:moveTo>
                    <a:pt x="11485" y="1"/>
                  </a:moveTo>
                  <a:cubicBezTo>
                    <a:pt x="11273" y="1"/>
                    <a:pt x="11144" y="45"/>
                    <a:pt x="11144" y="45"/>
                  </a:cubicBezTo>
                  <a:cubicBezTo>
                    <a:pt x="10513" y="45"/>
                    <a:pt x="9457" y="2613"/>
                    <a:pt x="6747" y="2776"/>
                  </a:cubicBezTo>
                  <a:cubicBezTo>
                    <a:pt x="6679" y="2781"/>
                    <a:pt x="6611" y="2783"/>
                    <a:pt x="6543" y="2783"/>
                  </a:cubicBezTo>
                  <a:cubicBezTo>
                    <a:pt x="4349" y="2783"/>
                    <a:pt x="2199" y="644"/>
                    <a:pt x="2199" y="644"/>
                  </a:cubicBezTo>
                  <a:cubicBezTo>
                    <a:pt x="1945" y="528"/>
                    <a:pt x="1649" y="487"/>
                    <a:pt x="1359" y="487"/>
                  </a:cubicBezTo>
                  <a:cubicBezTo>
                    <a:pt x="665" y="487"/>
                    <a:pt x="1" y="719"/>
                    <a:pt x="1" y="719"/>
                  </a:cubicBezTo>
                  <a:cubicBezTo>
                    <a:pt x="1" y="719"/>
                    <a:pt x="2862" y="4235"/>
                    <a:pt x="6301" y="4387"/>
                  </a:cubicBezTo>
                  <a:cubicBezTo>
                    <a:pt x="6373" y="4390"/>
                    <a:pt x="6446" y="4391"/>
                    <a:pt x="6517" y="4391"/>
                  </a:cubicBezTo>
                  <a:cubicBezTo>
                    <a:pt x="10215" y="4391"/>
                    <a:pt x="12900" y="617"/>
                    <a:pt x="12547" y="361"/>
                  </a:cubicBezTo>
                  <a:cubicBezTo>
                    <a:pt x="12128" y="67"/>
                    <a:pt x="11744" y="1"/>
                    <a:pt x="114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6192696" y="2849176"/>
              <a:ext cx="345750" cy="276982"/>
            </a:xfrm>
            <a:custGeom>
              <a:avLst/>
              <a:gdLst/>
              <a:ahLst/>
              <a:cxnLst/>
              <a:rect l="l" t="t" r="r" b="b"/>
              <a:pathLst>
                <a:path w="5119" h="4101" extrusionOk="0">
                  <a:moveTo>
                    <a:pt x="1822" y="1"/>
                  </a:moveTo>
                  <a:cubicBezTo>
                    <a:pt x="1822" y="1"/>
                    <a:pt x="755" y="904"/>
                    <a:pt x="189" y="1993"/>
                  </a:cubicBezTo>
                  <a:cubicBezTo>
                    <a:pt x="1" y="2349"/>
                    <a:pt x="3762" y="4100"/>
                    <a:pt x="4406" y="4100"/>
                  </a:cubicBezTo>
                  <a:cubicBezTo>
                    <a:pt x="4431" y="4100"/>
                    <a:pt x="4450" y="4098"/>
                    <a:pt x="4465" y="4092"/>
                  </a:cubicBezTo>
                  <a:cubicBezTo>
                    <a:pt x="4879" y="3951"/>
                    <a:pt x="5064" y="2493"/>
                    <a:pt x="5097" y="2134"/>
                  </a:cubicBezTo>
                  <a:cubicBezTo>
                    <a:pt x="5118" y="1775"/>
                    <a:pt x="1822" y="1"/>
                    <a:pt x="1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6067947" y="3162297"/>
              <a:ext cx="367566" cy="230176"/>
            </a:xfrm>
            <a:custGeom>
              <a:avLst/>
              <a:gdLst/>
              <a:ahLst/>
              <a:cxnLst/>
              <a:rect l="l" t="t" r="r" b="b"/>
              <a:pathLst>
                <a:path w="5442" h="3408" extrusionOk="0">
                  <a:moveTo>
                    <a:pt x="784" y="1"/>
                  </a:moveTo>
                  <a:cubicBezTo>
                    <a:pt x="491" y="208"/>
                    <a:pt x="1" y="2395"/>
                    <a:pt x="1" y="2395"/>
                  </a:cubicBezTo>
                  <a:cubicBezTo>
                    <a:pt x="273" y="2754"/>
                    <a:pt x="5061" y="3407"/>
                    <a:pt x="5061" y="3407"/>
                  </a:cubicBezTo>
                  <a:cubicBezTo>
                    <a:pt x="5061" y="3407"/>
                    <a:pt x="5388" y="2482"/>
                    <a:pt x="5410" y="1862"/>
                  </a:cubicBezTo>
                  <a:cubicBezTo>
                    <a:pt x="5442" y="1241"/>
                    <a:pt x="784" y="1"/>
                    <a:pt x="7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5982034" y="3481294"/>
              <a:ext cx="449090" cy="238214"/>
            </a:xfrm>
            <a:custGeom>
              <a:avLst/>
              <a:gdLst/>
              <a:ahLst/>
              <a:cxnLst/>
              <a:rect l="l" t="t" r="r" b="b"/>
              <a:pathLst>
                <a:path w="6649" h="3527" extrusionOk="0">
                  <a:moveTo>
                    <a:pt x="697" y="0"/>
                  </a:moveTo>
                  <a:cubicBezTo>
                    <a:pt x="697" y="0"/>
                    <a:pt x="109" y="2068"/>
                    <a:pt x="54" y="2242"/>
                  </a:cubicBezTo>
                  <a:cubicBezTo>
                    <a:pt x="0" y="2427"/>
                    <a:pt x="6105" y="3526"/>
                    <a:pt x="6105" y="3526"/>
                  </a:cubicBezTo>
                  <a:cubicBezTo>
                    <a:pt x="6105" y="3526"/>
                    <a:pt x="6649" y="2525"/>
                    <a:pt x="6649" y="1567"/>
                  </a:cubicBezTo>
                  <a:cubicBezTo>
                    <a:pt x="6649" y="1035"/>
                    <a:pt x="697" y="0"/>
                    <a:pt x="697" y="0"/>
                  </a:cubicBezTo>
                  <a:close/>
                </a:path>
              </a:pathLst>
            </a:custGeom>
            <a:solidFill>
              <a:srgbClr val="65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7640853" y="3175535"/>
              <a:ext cx="358043" cy="216938"/>
            </a:xfrm>
            <a:custGeom>
              <a:avLst/>
              <a:gdLst/>
              <a:ahLst/>
              <a:cxnLst/>
              <a:rect l="l" t="t" r="r" b="b"/>
              <a:pathLst>
                <a:path w="5301" h="3212" extrusionOk="0">
                  <a:moveTo>
                    <a:pt x="4484" y="0"/>
                  </a:moveTo>
                  <a:cubicBezTo>
                    <a:pt x="4484" y="0"/>
                    <a:pt x="0" y="1045"/>
                    <a:pt x="34" y="1666"/>
                  </a:cubicBezTo>
                  <a:cubicBezTo>
                    <a:pt x="55" y="2286"/>
                    <a:pt x="382" y="3211"/>
                    <a:pt x="382" y="3211"/>
                  </a:cubicBezTo>
                  <a:cubicBezTo>
                    <a:pt x="382" y="3211"/>
                    <a:pt x="5039" y="2710"/>
                    <a:pt x="5300" y="2340"/>
                  </a:cubicBezTo>
                  <a:cubicBezTo>
                    <a:pt x="5300" y="2340"/>
                    <a:pt x="4778" y="208"/>
                    <a:pt x="4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7645243" y="3484199"/>
              <a:ext cx="427139" cy="235309"/>
            </a:xfrm>
            <a:custGeom>
              <a:avLst/>
              <a:gdLst/>
              <a:ahLst/>
              <a:cxnLst/>
              <a:rect l="l" t="t" r="r" b="b"/>
              <a:pathLst>
                <a:path w="6324" h="3484" extrusionOk="0">
                  <a:moveTo>
                    <a:pt x="5746" y="1"/>
                  </a:moveTo>
                  <a:cubicBezTo>
                    <a:pt x="5746" y="1"/>
                    <a:pt x="1" y="992"/>
                    <a:pt x="1" y="1524"/>
                  </a:cubicBezTo>
                  <a:cubicBezTo>
                    <a:pt x="1" y="2482"/>
                    <a:pt x="534" y="3483"/>
                    <a:pt x="534" y="3483"/>
                  </a:cubicBezTo>
                  <a:cubicBezTo>
                    <a:pt x="534" y="3483"/>
                    <a:pt x="6225" y="2537"/>
                    <a:pt x="6237" y="2341"/>
                  </a:cubicBezTo>
                  <a:cubicBezTo>
                    <a:pt x="6324" y="1198"/>
                    <a:pt x="5746" y="1"/>
                    <a:pt x="5746" y="1"/>
                  </a:cubicBezTo>
                  <a:close/>
                </a:path>
              </a:pathLst>
            </a:custGeom>
            <a:solidFill>
              <a:srgbClr val="65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7559263" y="2852891"/>
              <a:ext cx="316437" cy="273469"/>
            </a:xfrm>
            <a:custGeom>
              <a:avLst/>
              <a:gdLst/>
              <a:ahLst/>
              <a:cxnLst/>
              <a:rect l="l" t="t" r="r" b="b"/>
              <a:pathLst>
                <a:path w="4685" h="4049" extrusionOk="0">
                  <a:moveTo>
                    <a:pt x="2601" y="1"/>
                  </a:moveTo>
                  <a:cubicBezTo>
                    <a:pt x="2601" y="1"/>
                    <a:pt x="1" y="1720"/>
                    <a:pt x="33" y="2079"/>
                  </a:cubicBezTo>
                  <a:cubicBezTo>
                    <a:pt x="55" y="2438"/>
                    <a:pt x="240" y="3896"/>
                    <a:pt x="654" y="4037"/>
                  </a:cubicBezTo>
                  <a:cubicBezTo>
                    <a:pt x="676" y="4045"/>
                    <a:pt x="707" y="4049"/>
                    <a:pt x="746" y="4049"/>
                  </a:cubicBezTo>
                  <a:cubicBezTo>
                    <a:pt x="1442" y="4049"/>
                    <a:pt x="4684" y="2907"/>
                    <a:pt x="4571" y="2536"/>
                  </a:cubicBezTo>
                  <a:cubicBezTo>
                    <a:pt x="4255" y="1502"/>
                    <a:pt x="2601" y="1"/>
                    <a:pt x="26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371275" y="3564640"/>
              <a:ext cx="1362265" cy="230379"/>
            </a:xfrm>
            <a:custGeom>
              <a:avLst/>
              <a:gdLst/>
              <a:ahLst/>
              <a:cxnLst/>
              <a:rect l="l" t="t" r="r" b="b"/>
              <a:pathLst>
                <a:path w="20169" h="3411" extrusionOk="0">
                  <a:moveTo>
                    <a:pt x="19423" y="1"/>
                  </a:moveTo>
                  <a:cubicBezTo>
                    <a:pt x="18061" y="1"/>
                    <a:pt x="13700" y="839"/>
                    <a:pt x="10081" y="1008"/>
                  </a:cubicBezTo>
                  <a:cubicBezTo>
                    <a:pt x="9707" y="1027"/>
                    <a:pt x="9325" y="1035"/>
                    <a:pt x="8939" y="1035"/>
                  </a:cubicBezTo>
                  <a:cubicBezTo>
                    <a:pt x="5005" y="1035"/>
                    <a:pt x="701" y="159"/>
                    <a:pt x="701" y="159"/>
                  </a:cubicBezTo>
                  <a:cubicBezTo>
                    <a:pt x="693" y="158"/>
                    <a:pt x="686" y="157"/>
                    <a:pt x="678" y="157"/>
                  </a:cubicBezTo>
                  <a:cubicBezTo>
                    <a:pt x="286" y="157"/>
                    <a:pt x="0" y="2015"/>
                    <a:pt x="342" y="2292"/>
                  </a:cubicBezTo>
                  <a:cubicBezTo>
                    <a:pt x="701" y="2586"/>
                    <a:pt x="6087" y="3141"/>
                    <a:pt x="9124" y="3370"/>
                  </a:cubicBezTo>
                  <a:cubicBezTo>
                    <a:pt x="9496" y="3398"/>
                    <a:pt x="9941" y="3410"/>
                    <a:pt x="10434" y="3410"/>
                  </a:cubicBezTo>
                  <a:cubicBezTo>
                    <a:pt x="13961" y="3410"/>
                    <a:pt x="19984" y="2782"/>
                    <a:pt x="19984" y="2782"/>
                  </a:cubicBezTo>
                  <a:cubicBezTo>
                    <a:pt x="19984" y="2782"/>
                    <a:pt x="20169" y="442"/>
                    <a:pt x="19832" y="72"/>
                  </a:cubicBezTo>
                  <a:cubicBezTo>
                    <a:pt x="19783" y="22"/>
                    <a:pt x="19642" y="1"/>
                    <a:pt x="19423" y="1"/>
                  </a:cubicBezTo>
                  <a:close/>
                </a:path>
              </a:pathLst>
            </a:custGeom>
            <a:solidFill>
              <a:srgbClr val="6C8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882362" y="2268525"/>
              <a:ext cx="61801" cy="61867"/>
            </a:xfrm>
            <a:custGeom>
              <a:avLst/>
              <a:gdLst/>
              <a:ahLst/>
              <a:cxnLst/>
              <a:rect l="l" t="t" r="r" b="b"/>
              <a:pathLst>
                <a:path w="915" h="916" extrusionOk="0">
                  <a:moveTo>
                    <a:pt x="457" y="1"/>
                  </a:moveTo>
                  <a:cubicBezTo>
                    <a:pt x="196" y="1"/>
                    <a:pt x="0" y="208"/>
                    <a:pt x="0" y="458"/>
                  </a:cubicBezTo>
                  <a:cubicBezTo>
                    <a:pt x="0" y="709"/>
                    <a:pt x="196" y="915"/>
                    <a:pt x="457" y="915"/>
                  </a:cubicBezTo>
                  <a:cubicBezTo>
                    <a:pt x="708" y="915"/>
                    <a:pt x="914" y="709"/>
                    <a:pt x="914" y="458"/>
                  </a:cubicBezTo>
                  <a:cubicBezTo>
                    <a:pt x="914" y="208"/>
                    <a:pt x="708" y="1"/>
                    <a:pt x="4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091876" y="2268525"/>
              <a:ext cx="61801" cy="61867"/>
            </a:xfrm>
            <a:custGeom>
              <a:avLst/>
              <a:gdLst/>
              <a:ahLst/>
              <a:cxnLst/>
              <a:rect l="l" t="t" r="r" b="b"/>
              <a:pathLst>
                <a:path w="915" h="916" extrusionOk="0">
                  <a:moveTo>
                    <a:pt x="457" y="1"/>
                  </a:moveTo>
                  <a:cubicBezTo>
                    <a:pt x="206" y="1"/>
                    <a:pt x="0" y="208"/>
                    <a:pt x="0" y="458"/>
                  </a:cubicBezTo>
                  <a:cubicBezTo>
                    <a:pt x="0" y="709"/>
                    <a:pt x="206" y="915"/>
                    <a:pt x="457" y="915"/>
                  </a:cubicBezTo>
                  <a:cubicBezTo>
                    <a:pt x="707" y="915"/>
                    <a:pt x="914" y="709"/>
                    <a:pt x="914" y="458"/>
                  </a:cubicBezTo>
                  <a:cubicBezTo>
                    <a:pt x="914" y="208"/>
                    <a:pt x="707" y="1"/>
                    <a:pt x="4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6716210" y="1832952"/>
              <a:ext cx="602817" cy="409833"/>
            </a:xfrm>
            <a:custGeom>
              <a:avLst/>
              <a:gdLst/>
              <a:ahLst/>
              <a:cxnLst/>
              <a:rect l="l" t="t" r="r" b="b"/>
              <a:pathLst>
                <a:path w="8925" h="6068" extrusionOk="0">
                  <a:moveTo>
                    <a:pt x="4835" y="1"/>
                  </a:moveTo>
                  <a:cubicBezTo>
                    <a:pt x="4696" y="1"/>
                    <a:pt x="4554" y="10"/>
                    <a:pt x="4409" y="30"/>
                  </a:cubicBezTo>
                  <a:cubicBezTo>
                    <a:pt x="1819" y="378"/>
                    <a:pt x="1" y="1978"/>
                    <a:pt x="121" y="5405"/>
                  </a:cubicBezTo>
                  <a:cubicBezTo>
                    <a:pt x="121" y="5405"/>
                    <a:pt x="538" y="6067"/>
                    <a:pt x="1379" y="6067"/>
                  </a:cubicBezTo>
                  <a:cubicBezTo>
                    <a:pt x="1460" y="6067"/>
                    <a:pt x="1545" y="6061"/>
                    <a:pt x="1633" y="6048"/>
                  </a:cubicBezTo>
                  <a:cubicBezTo>
                    <a:pt x="2656" y="5895"/>
                    <a:pt x="3603" y="3686"/>
                    <a:pt x="4060" y="3033"/>
                  </a:cubicBezTo>
                  <a:cubicBezTo>
                    <a:pt x="4114" y="2957"/>
                    <a:pt x="4174" y="2922"/>
                    <a:pt x="4240" y="2922"/>
                  </a:cubicBezTo>
                  <a:cubicBezTo>
                    <a:pt x="4873" y="2922"/>
                    <a:pt x="6078" y="6048"/>
                    <a:pt x="7683" y="6048"/>
                  </a:cubicBezTo>
                  <a:cubicBezTo>
                    <a:pt x="7690" y="6048"/>
                    <a:pt x="7698" y="6048"/>
                    <a:pt x="7705" y="6048"/>
                  </a:cubicBezTo>
                  <a:cubicBezTo>
                    <a:pt x="8391" y="6036"/>
                    <a:pt x="8924" y="3969"/>
                    <a:pt x="8772" y="3272"/>
                  </a:cubicBezTo>
                  <a:cubicBezTo>
                    <a:pt x="8628" y="2615"/>
                    <a:pt x="7166" y="1"/>
                    <a:pt x="48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6990428" y="2285478"/>
              <a:ext cx="53696" cy="100027"/>
            </a:xfrm>
            <a:custGeom>
              <a:avLst/>
              <a:gdLst/>
              <a:ahLst/>
              <a:cxnLst/>
              <a:rect l="l" t="t" r="r" b="b"/>
              <a:pathLst>
                <a:path w="795" h="1481" extrusionOk="0">
                  <a:moveTo>
                    <a:pt x="523" y="1"/>
                  </a:moveTo>
                  <a:cubicBezTo>
                    <a:pt x="544" y="512"/>
                    <a:pt x="544" y="1078"/>
                    <a:pt x="523" y="1252"/>
                  </a:cubicBezTo>
                  <a:cubicBezTo>
                    <a:pt x="446" y="1241"/>
                    <a:pt x="261" y="1186"/>
                    <a:pt x="87" y="1121"/>
                  </a:cubicBezTo>
                  <a:lnTo>
                    <a:pt x="0" y="1328"/>
                  </a:lnTo>
                  <a:cubicBezTo>
                    <a:pt x="272" y="1437"/>
                    <a:pt x="446" y="1481"/>
                    <a:pt x="544" y="1481"/>
                  </a:cubicBezTo>
                  <a:cubicBezTo>
                    <a:pt x="664" y="1481"/>
                    <a:pt x="697" y="1426"/>
                    <a:pt x="707" y="1404"/>
                  </a:cubicBezTo>
                  <a:cubicBezTo>
                    <a:pt x="729" y="1372"/>
                    <a:pt x="794" y="1285"/>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6744915" y="2260487"/>
              <a:ext cx="47820" cy="86046"/>
            </a:xfrm>
            <a:custGeom>
              <a:avLst/>
              <a:gdLst/>
              <a:ahLst/>
              <a:cxnLst/>
              <a:rect l="l" t="t" r="r" b="b"/>
              <a:pathLst>
                <a:path w="708" h="1274" extrusionOk="0">
                  <a:moveTo>
                    <a:pt x="185" y="1"/>
                  </a:moveTo>
                  <a:lnTo>
                    <a:pt x="1" y="131"/>
                  </a:lnTo>
                  <a:cubicBezTo>
                    <a:pt x="11" y="131"/>
                    <a:pt x="392" y="686"/>
                    <a:pt x="479" y="1273"/>
                  </a:cubicBezTo>
                  <a:lnTo>
                    <a:pt x="708" y="1241"/>
                  </a:lnTo>
                  <a:cubicBezTo>
                    <a:pt x="599" y="599"/>
                    <a:pt x="207" y="22"/>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7223379" y="2260487"/>
              <a:ext cx="47077" cy="86046"/>
            </a:xfrm>
            <a:custGeom>
              <a:avLst/>
              <a:gdLst/>
              <a:ahLst/>
              <a:cxnLst/>
              <a:rect l="l" t="t" r="r" b="b"/>
              <a:pathLst>
                <a:path w="697" h="1274" extrusionOk="0">
                  <a:moveTo>
                    <a:pt x="512" y="1"/>
                  </a:moveTo>
                  <a:cubicBezTo>
                    <a:pt x="501" y="22"/>
                    <a:pt x="99" y="599"/>
                    <a:pt x="0" y="1241"/>
                  </a:cubicBezTo>
                  <a:lnTo>
                    <a:pt x="218" y="1273"/>
                  </a:lnTo>
                  <a:cubicBezTo>
                    <a:pt x="316" y="686"/>
                    <a:pt x="697" y="131"/>
                    <a:pt x="697" y="131"/>
                  </a:cubicBezTo>
                  <a:lnTo>
                    <a:pt x="5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7036694" y="1913933"/>
              <a:ext cx="216136" cy="287855"/>
            </a:xfrm>
            <a:custGeom>
              <a:avLst/>
              <a:gdLst/>
              <a:ahLst/>
              <a:cxnLst/>
              <a:rect l="l" t="t" r="r" b="b"/>
              <a:pathLst>
                <a:path w="3200" h="4262" extrusionOk="0">
                  <a:moveTo>
                    <a:pt x="123" y="0"/>
                  </a:moveTo>
                  <a:cubicBezTo>
                    <a:pt x="60" y="0"/>
                    <a:pt x="19" y="17"/>
                    <a:pt x="0" y="28"/>
                  </a:cubicBezTo>
                  <a:lnTo>
                    <a:pt x="99" y="223"/>
                  </a:lnTo>
                  <a:cubicBezTo>
                    <a:pt x="99" y="223"/>
                    <a:pt x="103" y="222"/>
                    <a:pt x="113" y="222"/>
                  </a:cubicBezTo>
                  <a:cubicBezTo>
                    <a:pt x="185" y="222"/>
                    <a:pt x="540" y="282"/>
                    <a:pt x="1187" y="1333"/>
                  </a:cubicBezTo>
                  <a:cubicBezTo>
                    <a:pt x="1492" y="1824"/>
                    <a:pt x="1807" y="2172"/>
                    <a:pt x="2090" y="2476"/>
                  </a:cubicBezTo>
                  <a:cubicBezTo>
                    <a:pt x="2590" y="3021"/>
                    <a:pt x="2960" y="3412"/>
                    <a:pt x="2841" y="4239"/>
                  </a:cubicBezTo>
                  <a:lnTo>
                    <a:pt x="3069" y="4261"/>
                  </a:lnTo>
                  <a:cubicBezTo>
                    <a:pt x="3200" y="3336"/>
                    <a:pt x="2786" y="2890"/>
                    <a:pt x="2264" y="2324"/>
                  </a:cubicBezTo>
                  <a:cubicBezTo>
                    <a:pt x="1981" y="2019"/>
                    <a:pt x="1676" y="1682"/>
                    <a:pt x="1383" y="1214"/>
                  </a:cubicBezTo>
                  <a:cubicBezTo>
                    <a:pt x="739" y="166"/>
                    <a:pt x="321" y="0"/>
                    <a:pt x="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6783819" y="1925618"/>
              <a:ext cx="177232" cy="267999"/>
            </a:xfrm>
            <a:custGeom>
              <a:avLst/>
              <a:gdLst/>
              <a:ahLst/>
              <a:cxnLst/>
              <a:rect l="l" t="t" r="r" b="b"/>
              <a:pathLst>
                <a:path w="2624" h="3968" extrusionOk="0">
                  <a:moveTo>
                    <a:pt x="2590" y="1"/>
                  </a:moveTo>
                  <a:cubicBezTo>
                    <a:pt x="2498" y="1"/>
                    <a:pt x="2265" y="137"/>
                    <a:pt x="1503" y="1378"/>
                  </a:cubicBezTo>
                  <a:cubicBezTo>
                    <a:pt x="1198" y="1868"/>
                    <a:pt x="915" y="2162"/>
                    <a:pt x="676" y="2391"/>
                  </a:cubicBezTo>
                  <a:cubicBezTo>
                    <a:pt x="273" y="2793"/>
                    <a:pt x="1" y="3065"/>
                    <a:pt x="132" y="3968"/>
                  </a:cubicBezTo>
                  <a:lnTo>
                    <a:pt x="349" y="3936"/>
                  </a:lnTo>
                  <a:cubicBezTo>
                    <a:pt x="240" y="3141"/>
                    <a:pt x="436" y="2945"/>
                    <a:pt x="839" y="2553"/>
                  </a:cubicBezTo>
                  <a:cubicBezTo>
                    <a:pt x="1079" y="2314"/>
                    <a:pt x="1383" y="2009"/>
                    <a:pt x="1699" y="1498"/>
                  </a:cubicBezTo>
                  <a:cubicBezTo>
                    <a:pt x="2406" y="355"/>
                    <a:pt x="2602" y="345"/>
                    <a:pt x="2624" y="333"/>
                  </a:cubicBezTo>
                  <a:lnTo>
                    <a:pt x="2624" y="7"/>
                  </a:lnTo>
                  <a:cubicBezTo>
                    <a:pt x="2615" y="4"/>
                    <a:pt x="2604" y="1"/>
                    <a:pt x="25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6680953" y="1872396"/>
              <a:ext cx="279356" cy="385924"/>
            </a:xfrm>
            <a:custGeom>
              <a:avLst/>
              <a:gdLst/>
              <a:ahLst/>
              <a:cxnLst/>
              <a:rect l="l" t="t" r="r" b="b"/>
              <a:pathLst>
                <a:path w="4136" h="5714" extrusionOk="0">
                  <a:moveTo>
                    <a:pt x="4060" y="1"/>
                  </a:moveTo>
                  <a:cubicBezTo>
                    <a:pt x="4027" y="11"/>
                    <a:pt x="3276" y="284"/>
                    <a:pt x="2438" y="850"/>
                  </a:cubicBezTo>
                  <a:cubicBezTo>
                    <a:pt x="1328" y="1622"/>
                    <a:pt x="621" y="2558"/>
                    <a:pt x="371" y="3570"/>
                  </a:cubicBezTo>
                  <a:cubicBezTo>
                    <a:pt x="1" y="5137"/>
                    <a:pt x="131" y="5692"/>
                    <a:pt x="131" y="5714"/>
                  </a:cubicBezTo>
                  <a:lnTo>
                    <a:pt x="349" y="5660"/>
                  </a:lnTo>
                  <a:cubicBezTo>
                    <a:pt x="349" y="5648"/>
                    <a:pt x="240" y="5126"/>
                    <a:pt x="599" y="3614"/>
                  </a:cubicBezTo>
                  <a:cubicBezTo>
                    <a:pt x="1144" y="1307"/>
                    <a:pt x="4103" y="219"/>
                    <a:pt x="4136" y="207"/>
                  </a:cubicBezTo>
                  <a:lnTo>
                    <a:pt x="40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7330702" y="2260487"/>
              <a:ext cx="59640" cy="373429"/>
            </a:xfrm>
            <a:custGeom>
              <a:avLst/>
              <a:gdLst/>
              <a:ahLst/>
              <a:cxnLst/>
              <a:rect l="l" t="t" r="r" b="b"/>
              <a:pathLst>
                <a:path w="883" h="5529" extrusionOk="0">
                  <a:moveTo>
                    <a:pt x="229" y="1"/>
                  </a:moveTo>
                  <a:lnTo>
                    <a:pt x="0" y="22"/>
                  </a:lnTo>
                  <a:cubicBezTo>
                    <a:pt x="12" y="218"/>
                    <a:pt x="99" y="632"/>
                    <a:pt x="207" y="1154"/>
                  </a:cubicBezTo>
                  <a:cubicBezTo>
                    <a:pt x="294" y="1600"/>
                    <a:pt x="392" y="2112"/>
                    <a:pt x="479" y="2612"/>
                  </a:cubicBezTo>
                  <a:cubicBezTo>
                    <a:pt x="653" y="3657"/>
                    <a:pt x="490" y="5496"/>
                    <a:pt x="479" y="5507"/>
                  </a:cubicBezTo>
                  <a:lnTo>
                    <a:pt x="708" y="5529"/>
                  </a:lnTo>
                  <a:cubicBezTo>
                    <a:pt x="718" y="5452"/>
                    <a:pt x="882" y="3646"/>
                    <a:pt x="697" y="2579"/>
                  </a:cubicBezTo>
                  <a:cubicBezTo>
                    <a:pt x="621" y="2079"/>
                    <a:pt x="512" y="1556"/>
                    <a:pt x="425" y="1111"/>
                  </a:cubicBezTo>
                  <a:cubicBezTo>
                    <a:pt x="327" y="621"/>
                    <a:pt x="240" y="197"/>
                    <a:pt x="2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7074180" y="1867263"/>
              <a:ext cx="219108" cy="227880"/>
            </a:xfrm>
            <a:custGeom>
              <a:avLst/>
              <a:gdLst/>
              <a:ahLst/>
              <a:cxnLst/>
              <a:rect l="l" t="t" r="r" b="b"/>
              <a:pathLst>
                <a:path w="3244" h="3374" extrusionOk="0">
                  <a:moveTo>
                    <a:pt x="88" y="0"/>
                  </a:moveTo>
                  <a:lnTo>
                    <a:pt x="1" y="208"/>
                  </a:lnTo>
                  <a:cubicBezTo>
                    <a:pt x="23" y="218"/>
                    <a:pt x="2710" y="1405"/>
                    <a:pt x="3015" y="3374"/>
                  </a:cubicBezTo>
                  <a:lnTo>
                    <a:pt x="3244" y="3342"/>
                  </a:lnTo>
                  <a:cubicBezTo>
                    <a:pt x="3102" y="2471"/>
                    <a:pt x="2514" y="1611"/>
                    <a:pt x="1535" y="871"/>
                  </a:cubicBezTo>
                  <a:cubicBezTo>
                    <a:pt x="806" y="316"/>
                    <a:pt x="120" y="12"/>
                    <a:pt x="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954361" y="2397191"/>
              <a:ext cx="126507" cy="48561"/>
            </a:xfrm>
            <a:custGeom>
              <a:avLst/>
              <a:gdLst/>
              <a:ahLst/>
              <a:cxnLst/>
              <a:rect l="l" t="t" r="r" b="b"/>
              <a:pathLst>
                <a:path w="1873" h="719" extrusionOk="0">
                  <a:moveTo>
                    <a:pt x="1009" y="1"/>
                  </a:moveTo>
                  <a:cubicBezTo>
                    <a:pt x="545" y="1"/>
                    <a:pt x="22" y="534"/>
                    <a:pt x="1" y="555"/>
                  </a:cubicBezTo>
                  <a:lnTo>
                    <a:pt x="164" y="719"/>
                  </a:lnTo>
                  <a:cubicBezTo>
                    <a:pt x="295" y="577"/>
                    <a:pt x="708" y="229"/>
                    <a:pt x="1013" y="229"/>
                  </a:cubicBezTo>
                  <a:cubicBezTo>
                    <a:pt x="1383" y="229"/>
                    <a:pt x="1698" y="610"/>
                    <a:pt x="1710" y="610"/>
                  </a:cubicBezTo>
                  <a:lnTo>
                    <a:pt x="1872" y="468"/>
                  </a:lnTo>
                  <a:cubicBezTo>
                    <a:pt x="1862" y="446"/>
                    <a:pt x="1481" y="11"/>
                    <a:pt x="1024" y="1"/>
                  </a:cubicBezTo>
                  <a:cubicBezTo>
                    <a:pt x="1019" y="1"/>
                    <a:pt x="1014" y="1"/>
                    <a:pt x="10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860276" y="2223745"/>
              <a:ext cx="67002" cy="27219"/>
            </a:xfrm>
            <a:custGeom>
              <a:avLst/>
              <a:gdLst/>
              <a:ahLst/>
              <a:cxnLst/>
              <a:rect l="l" t="t" r="r" b="b"/>
              <a:pathLst>
                <a:path w="992" h="403" extrusionOk="0">
                  <a:moveTo>
                    <a:pt x="850" y="1"/>
                  </a:moveTo>
                  <a:cubicBezTo>
                    <a:pt x="632" y="131"/>
                    <a:pt x="175" y="131"/>
                    <a:pt x="22" y="131"/>
                  </a:cubicBezTo>
                  <a:lnTo>
                    <a:pt x="1" y="403"/>
                  </a:lnTo>
                  <a:lnTo>
                    <a:pt x="131" y="403"/>
                  </a:lnTo>
                  <a:cubicBezTo>
                    <a:pt x="339" y="403"/>
                    <a:pt x="741" y="381"/>
                    <a:pt x="991" y="229"/>
                  </a:cubicBezTo>
                  <a:lnTo>
                    <a:pt x="8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107275" y="2219355"/>
              <a:ext cx="68421" cy="25057"/>
            </a:xfrm>
            <a:custGeom>
              <a:avLst/>
              <a:gdLst/>
              <a:ahLst/>
              <a:cxnLst/>
              <a:rect l="l" t="t" r="r" b="b"/>
              <a:pathLst>
                <a:path w="1013" h="371" extrusionOk="0">
                  <a:moveTo>
                    <a:pt x="87" y="0"/>
                  </a:moveTo>
                  <a:lnTo>
                    <a:pt x="0" y="261"/>
                  </a:lnTo>
                  <a:cubicBezTo>
                    <a:pt x="22" y="272"/>
                    <a:pt x="360" y="370"/>
                    <a:pt x="686" y="370"/>
                  </a:cubicBezTo>
                  <a:cubicBezTo>
                    <a:pt x="805" y="370"/>
                    <a:pt x="914" y="359"/>
                    <a:pt x="1013" y="327"/>
                  </a:cubicBezTo>
                  <a:lnTo>
                    <a:pt x="925" y="66"/>
                  </a:lnTo>
                  <a:cubicBezTo>
                    <a:pt x="859" y="86"/>
                    <a:pt x="779" y="94"/>
                    <a:pt x="695" y="94"/>
                  </a:cubicBezTo>
                  <a:cubicBezTo>
                    <a:pt x="460" y="94"/>
                    <a:pt x="192" y="32"/>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6940447" y="2528761"/>
              <a:ext cx="174192" cy="45590"/>
            </a:xfrm>
            <a:custGeom>
              <a:avLst/>
              <a:gdLst/>
              <a:ahLst/>
              <a:cxnLst/>
              <a:rect l="l" t="t" r="r" b="b"/>
              <a:pathLst>
                <a:path w="2579" h="675" extrusionOk="0">
                  <a:moveTo>
                    <a:pt x="2416" y="0"/>
                  </a:moveTo>
                  <a:cubicBezTo>
                    <a:pt x="2098" y="301"/>
                    <a:pt x="1713" y="459"/>
                    <a:pt x="1276" y="459"/>
                  </a:cubicBezTo>
                  <a:cubicBezTo>
                    <a:pt x="1159" y="459"/>
                    <a:pt x="1038" y="448"/>
                    <a:pt x="914" y="425"/>
                  </a:cubicBezTo>
                  <a:cubicBezTo>
                    <a:pt x="457" y="348"/>
                    <a:pt x="120" y="142"/>
                    <a:pt x="120" y="142"/>
                  </a:cubicBezTo>
                  <a:lnTo>
                    <a:pt x="0" y="327"/>
                  </a:lnTo>
                  <a:cubicBezTo>
                    <a:pt x="11" y="338"/>
                    <a:pt x="577" y="675"/>
                    <a:pt x="1273" y="675"/>
                  </a:cubicBezTo>
                  <a:cubicBezTo>
                    <a:pt x="1698" y="675"/>
                    <a:pt x="2165" y="556"/>
                    <a:pt x="2579" y="164"/>
                  </a:cubicBezTo>
                  <a:lnTo>
                    <a:pt x="2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6371275" y="3564640"/>
              <a:ext cx="1362265" cy="230379"/>
            </a:xfrm>
            <a:custGeom>
              <a:avLst/>
              <a:gdLst/>
              <a:ahLst/>
              <a:cxnLst/>
              <a:rect l="l" t="t" r="r" b="b"/>
              <a:pathLst>
                <a:path w="20169" h="3411" extrusionOk="0">
                  <a:moveTo>
                    <a:pt x="19415" y="1"/>
                  </a:moveTo>
                  <a:cubicBezTo>
                    <a:pt x="18061" y="1"/>
                    <a:pt x="13700" y="839"/>
                    <a:pt x="10081" y="1008"/>
                  </a:cubicBezTo>
                  <a:cubicBezTo>
                    <a:pt x="9706" y="1027"/>
                    <a:pt x="9323" y="1035"/>
                    <a:pt x="8937" y="1035"/>
                  </a:cubicBezTo>
                  <a:cubicBezTo>
                    <a:pt x="4997" y="1035"/>
                    <a:pt x="701" y="159"/>
                    <a:pt x="701" y="159"/>
                  </a:cubicBezTo>
                  <a:cubicBezTo>
                    <a:pt x="693" y="158"/>
                    <a:pt x="686" y="157"/>
                    <a:pt x="678" y="157"/>
                  </a:cubicBezTo>
                  <a:cubicBezTo>
                    <a:pt x="286" y="157"/>
                    <a:pt x="0" y="2015"/>
                    <a:pt x="342" y="2292"/>
                  </a:cubicBezTo>
                  <a:cubicBezTo>
                    <a:pt x="690" y="2586"/>
                    <a:pt x="6077" y="3141"/>
                    <a:pt x="9112" y="3370"/>
                  </a:cubicBezTo>
                  <a:cubicBezTo>
                    <a:pt x="9485" y="3398"/>
                    <a:pt x="9930" y="3410"/>
                    <a:pt x="10423" y="3410"/>
                  </a:cubicBezTo>
                  <a:cubicBezTo>
                    <a:pt x="13953" y="3410"/>
                    <a:pt x="19984" y="2782"/>
                    <a:pt x="19984" y="2782"/>
                  </a:cubicBezTo>
                  <a:cubicBezTo>
                    <a:pt x="19984" y="2782"/>
                    <a:pt x="20169" y="442"/>
                    <a:pt x="19820" y="72"/>
                  </a:cubicBezTo>
                  <a:cubicBezTo>
                    <a:pt x="19774" y="22"/>
                    <a:pt x="19633" y="1"/>
                    <a:pt x="194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6204651" y="2709906"/>
              <a:ext cx="488873" cy="1295485"/>
            </a:xfrm>
            <a:custGeom>
              <a:avLst/>
              <a:gdLst/>
              <a:ahLst/>
              <a:cxnLst/>
              <a:rect l="l" t="t" r="r" b="b"/>
              <a:pathLst>
                <a:path w="7238" h="19181" extrusionOk="0">
                  <a:moveTo>
                    <a:pt x="6557" y="1"/>
                  </a:moveTo>
                  <a:cubicBezTo>
                    <a:pt x="6349" y="1"/>
                    <a:pt x="6095" y="43"/>
                    <a:pt x="5802" y="169"/>
                  </a:cubicBezTo>
                  <a:cubicBezTo>
                    <a:pt x="5802" y="169"/>
                    <a:pt x="4213" y="5535"/>
                    <a:pt x="1" y="19061"/>
                  </a:cubicBezTo>
                  <a:lnTo>
                    <a:pt x="1067" y="19181"/>
                  </a:lnTo>
                  <a:cubicBezTo>
                    <a:pt x="1067" y="19181"/>
                    <a:pt x="6237" y="10932"/>
                    <a:pt x="7238" y="191"/>
                  </a:cubicBezTo>
                  <a:cubicBezTo>
                    <a:pt x="7238" y="191"/>
                    <a:pt x="6997" y="1"/>
                    <a:pt x="65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6317242" y="2990878"/>
              <a:ext cx="313127" cy="369781"/>
            </a:xfrm>
            <a:custGeom>
              <a:avLst/>
              <a:gdLst/>
              <a:ahLst/>
              <a:cxnLst/>
              <a:rect l="l" t="t" r="r" b="b"/>
              <a:pathLst>
                <a:path w="4636" h="5475" extrusionOk="0">
                  <a:moveTo>
                    <a:pt x="2925" y="0"/>
                  </a:moveTo>
                  <a:cubicBezTo>
                    <a:pt x="2866" y="0"/>
                    <a:pt x="2805" y="1"/>
                    <a:pt x="2742" y="3"/>
                  </a:cubicBezTo>
                  <a:cubicBezTo>
                    <a:pt x="1218" y="69"/>
                    <a:pt x="750" y="1603"/>
                    <a:pt x="750" y="1603"/>
                  </a:cubicBezTo>
                  <a:cubicBezTo>
                    <a:pt x="349" y="2983"/>
                    <a:pt x="1" y="5475"/>
                    <a:pt x="679" y="5475"/>
                  </a:cubicBezTo>
                  <a:cubicBezTo>
                    <a:pt x="702" y="5475"/>
                    <a:pt x="725" y="5472"/>
                    <a:pt x="750" y="5466"/>
                  </a:cubicBezTo>
                  <a:cubicBezTo>
                    <a:pt x="1512" y="5292"/>
                    <a:pt x="3797" y="5433"/>
                    <a:pt x="4178" y="4966"/>
                  </a:cubicBezTo>
                  <a:cubicBezTo>
                    <a:pt x="4548" y="4487"/>
                    <a:pt x="4635" y="580"/>
                    <a:pt x="4635" y="580"/>
                  </a:cubicBezTo>
                  <a:cubicBezTo>
                    <a:pt x="4635" y="580"/>
                    <a:pt x="4285" y="0"/>
                    <a:pt x="2925" y="0"/>
                  </a:cubicBezTo>
                  <a:close/>
                </a:path>
              </a:pathLst>
            </a:custGeom>
            <a:solidFill>
              <a:srgbClr val="A55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6534726" y="3075574"/>
              <a:ext cx="96316" cy="22896"/>
            </a:xfrm>
            <a:custGeom>
              <a:avLst/>
              <a:gdLst/>
              <a:ahLst/>
              <a:cxnLst/>
              <a:rect l="l" t="t" r="r" b="b"/>
              <a:pathLst>
                <a:path w="1426" h="339" extrusionOk="0">
                  <a:moveTo>
                    <a:pt x="11" y="0"/>
                  </a:moveTo>
                  <a:lnTo>
                    <a:pt x="0" y="229"/>
                  </a:lnTo>
                  <a:lnTo>
                    <a:pt x="1415" y="338"/>
                  </a:lnTo>
                  <a:lnTo>
                    <a:pt x="1426" y="121"/>
                  </a:lnTo>
                  <a:lnTo>
                    <a:pt x="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6534726" y="3149059"/>
              <a:ext cx="97059" cy="22896"/>
            </a:xfrm>
            <a:custGeom>
              <a:avLst/>
              <a:gdLst/>
              <a:ahLst/>
              <a:cxnLst/>
              <a:rect l="l" t="t" r="r" b="b"/>
              <a:pathLst>
                <a:path w="1437" h="339" extrusionOk="0">
                  <a:moveTo>
                    <a:pt x="22" y="1"/>
                  </a:moveTo>
                  <a:lnTo>
                    <a:pt x="0" y="230"/>
                  </a:lnTo>
                  <a:lnTo>
                    <a:pt x="1415" y="338"/>
                  </a:lnTo>
                  <a:lnTo>
                    <a:pt x="1437" y="109"/>
                  </a:lnTo>
                  <a:lnTo>
                    <a:pt x="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6523649" y="3240983"/>
              <a:ext cx="97126" cy="22829"/>
            </a:xfrm>
            <a:custGeom>
              <a:avLst/>
              <a:gdLst/>
              <a:ahLst/>
              <a:cxnLst/>
              <a:rect l="l" t="t" r="r" b="b"/>
              <a:pathLst>
                <a:path w="1438" h="338" extrusionOk="0">
                  <a:moveTo>
                    <a:pt x="23" y="0"/>
                  </a:moveTo>
                  <a:lnTo>
                    <a:pt x="1" y="228"/>
                  </a:lnTo>
                  <a:lnTo>
                    <a:pt x="1415" y="337"/>
                  </a:lnTo>
                  <a:lnTo>
                    <a:pt x="1437" y="120"/>
                  </a:lnTo>
                  <a:lnTo>
                    <a:pt x="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935700" y="3009654"/>
              <a:ext cx="563845" cy="1078141"/>
            </a:xfrm>
            <a:custGeom>
              <a:avLst/>
              <a:gdLst/>
              <a:ahLst/>
              <a:cxnLst/>
              <a:rect l="l" t="t" r="r" b="b"/>
              <a:pathLst>
                <a:path w="8348" h="15963" extrusionOk="0">
                  <a:moveTo>
                    <a:pt x="7635" y="1"/>
                  </a:moveTo>
                  <a:cubicBezTo>
                    <a:pt x="6313" y="1"/>
                    <a:pt x="594" y="7277"/>
                    <a:pt x="305" y="9585"/>
                  </a:cubicBezTo>
                  <a:cubicBezTo>
                    <a:pt x="0" y="11935"/>
                    <a:pt x="653" y="15493"/>
                    <a:pt x="2307" y="15896"/>
                  </a:cubicBezTo>
                  <a:cubicBezTo>
                    <a:pt x="2491" y="15941"/>
                    <a:pt x="2675" y="15962"/>
                    <a:pt x="2860" y="15962"/>
                  </a:cubicBezTo>
                  <a:cubicBezTo>
                    <a:pt x="4340" y="15962"/>
                    <a:pt x="5816" y="14574"/>
                    <a:pt x="6638" y="12523"/>
                  </a:cubicBezTo>
                  <a:cubicBezTo>
                    <a:pt x="7564" y="10216"/>
                    <a:pt x="7237" y="4601"/>
                    <a:pt x="7237" y="4601"/>
                  </a:cubicBezTo>
                  <a:cubicBezTo>
                    <a:pt x="7281" y="3370"/>
                    <a:pt x="8347" y="161"/>
                    <a:pt x="7705" y="8"/>
                  </a:cubicBezTo>
                  <a:cubicBezTo>
                    <a:pt x="7683" y="3"/>
                    <a:pt x="7660" y="1"/>
                    <a:pt x="7635" y="1"/>
                  </a:cubicBezTo>
                  <a:close/>
                </a:path>
              </a:pathLst>
            </a:custGeom>
            <a:solidFill>
              <a:srgbClr val="A55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7327055" y="2652226"/>
              <a:ext cx="499072" cy="1353164"/>
            </a:xfrm>
            <a:custGeom>
              <a:avLst/>
              <a:gdLst/>
              <a:ahLst/>
              <a:cxnLst/>
              <a:rect l="l" t="t" r="r" b="b"/>
              <a:pathLst>
                <a:path w="7389" h="20035" extrusionOk="0">
                  <a:moveTo>
                    <a:pt x="0" y="0"/>
                  </a:moveTo>
                  <a:lnTo>
                    <a:pt x="0" y="0"/>
                  </a:lnTo>
                  <a:cubicBezTo>
                    <a:pt x="1872" y="11416"/>
                    <a:pt x="6475" y="20035"/>
                    <a:pt x="6475" y="20035"/>
                  </a:cubicBezTo>
                  <a:lnTo>
                    <a:pt x="7389" y="20035"/>
                  </a:lnTo>
                  <a:cubicBezTo>
                    <a:pt x="4222" y="8086"/>
                    <a:pt x="1882" y="556"/>
                    <a:pt x="1882" y="556"/>
                  </a:cubicBezTo>
                  <a:cubicBezTo>
                    <a:pt x="958" y="164"/>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7406416" y="2990878"/>
              <a:ext cx="313802" cy="369781"/>
            </a:xfrm>
            <a:custGeom>
              <a:avLst/>
              <a:gdLst/>
              <a:ahLst/>
              <a:cxnLst/>
              <a:rect l="l" t="t" r="r" b="b"/>
              <a:pathLst>
                <a:path w="4646" h="5475" extrusionOk="0">
                  <a:moveTo>
                    <a:pt x="1720" y="0"/>
                  </a:moveTo>
                  <a:cubicBezTo>
                    <a:pt x="350" y="0"/>
                    <a:pt x="1" y="580"/>
                    <a:pt x="1" y="580"/>
                  </a:cubicBezTo>
                  <a:cubicBezTo>
                    <a:pt x="1" y="580"/>
                    <a:pt x="88" y="4487"/>
                    <a:pt x="468" y="4966"/>
                  </a:cubicBezTo>
                  <a:cubicBezTo>
                    <a:pt x="838" y="5433"/>
                    <a:pt x="3123" y="5292"/>
                    <a:pt x="3896" y="5466"/>
                  </a:cubicBezTo>
                  <a:cubicBezTo>
                    <a:pt x="3921" y="5472"/>
                    <a:pt x="3945" y="5475"/>
                    <a:pt x="3967" y="5475"/>
                  </a:cubicBezTo>
                  <a:cubicBezTo>
                    <a:pt x="4645" y="5475"/>
                    <a:pt x="4297" y="2983"/>
                    <a:pt x="3896" y="1603"/>
                  </a:cubicBezTo>
                  <a:cubicBezTo>
                    <a:pt x="3896" y="1603"/>
                    <a:pt x="3417" y="69"/>
                    <a:pt x="1904" y="3"/>
                  </a:cubicBezTo>
                  <a:cubicBezTo>
                    <a:pt x="1841" y="1"/>
                    <a:pt x="1780" y="0"/>
                    <a:pt x="1720" y="0"/>
                  </a:cubicBezTo>
                  <a:close/>
                </a:path>
              </a:pathLst>
            </a:custGeom>
            <a:solidFill>
              <a:srgbClr val="A55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7405673" y="3075574"/>
              <a:ext cx="97059" cy="22896"/>
            </a:xfrm>
            <a:custGeom>
              <a:avLst/>
              <a:gdLst/>
              <a:ahLst/>
              <a:cxnLst/>
              <a:rect l="l" t="t" r="r" b="b"/>
              <a:pathLst>
                <a:path w="1437" h="339" extrusionOk="0">
                  <a:moveTo>
                    <a:pt x="1415" y="0"/>
                  </a:moveTo>
                  <a:lnTo>
                    <a:pt x="0" y="121"/>
                  </a:lnTo>
                  <a:lnTo>
                    <a:pt x="22" y="338"/>
                  </a:lnTo>
                  <a:lnTo>
                    <a:pt x="1437" y="229"/>
                  </a:lnTo>
                  <a:lnTo>
                    <a:pt x="14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7405673" y="3149059"/>
              <a:ext cx="96383" cy="22896"/>
            </a:xfrm>
            <a:custGeom>
              <a:avLst/>
              <a:gdLst/>
              <a:ahLst/>
              <a:cxnLst/>
              <a:rect l="l" t="t" r="r" b="b"/>
              <a:pathLst>
                <a:path w="1427" h="339" extrusionOk="0">
                  <a:moveTo>
                    <a:pt x="1415" y="1"/>
                  </a:moveTo>
                  <a:lnTo>
                    <a:pt x="0" y="109"/>
                  </a:lnTo>
                  <a:lnTo>
                    <a:pt x="22" y="338"/>
                  </a:lnTo>
                  <a:lnTo>
                    <a:pt x="1426" y="230"/>
                  </a:lnTo>
                  <a:lnTo>
                    <a:pt x="14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16683" y="3240983"/>
              <a:ext cx="97126" cy="22829"/>
            </a:xfrm>
            <a:custGeom>
              <a:avLst/>
              <a:gdLst/>
              <a:ahLst/>
              <a:cxnLst/>
              <a:rect l="l" t="t" r="r" b="b"/>
              <a:pathLst>
                <a:path w="1438" h="338" extrusionOk="0">
                  <a:moveTo>
                    <a:pt x="1416" y="0"/>
                  </a:moveTo>
                  <a:lnTo>
                    <a:pt x="1" y="120"/>
                  </a:lnTo>
                  <a:lnTo>
                    <a:pt x="23" y="337"/>
                  </a:lnTo>
                  <a:lnTo>
                    <a:pt x="1437" y="228"/>
                  </a:lnTo>
                  <a:lnTo>
                    <a:pt x="1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537244" y="3009654"/>
              <a:ext cx="563777" cy="1078141"/>
            </a:xfrm>
            <a:custGeom>
              <a:avLst/>
              <a:gdLst/>
              <a:ahLst/>
              <a:cxnLst/>
              <a:rect l="l" t="t" r="r" b="b"/>
              <a:pathLst>
                <a:path w="8347" h="15963" extrusionOk="0">
                  <a:moveTo>
                    <a:pt x="713" y="1"/>
                  </a:moveTo>
                  <a:cubicBezTo>
                    <a:pt x="687" y="1"/>
                    <a:pt x="664" y="3"/>
                    <a:pt x="642" y="8"/>
                  </a:cubicBezTo>
                  <a:cubicBezTo>
                    <a:pt x="1" y="161"/>
                    <a:pt x="1077" y="3370"/>
                    <a:pt x="1121" y="4601"/>
                  </a:cubicBezTo>
                  <a:cubicBezTo>
                    <a:pt x="1121" y="4601"/>
                    <a:pt x="784" y="10216"/>
                    <a:pt x="1709" y="12523"/>
                  </a:cubicBezTo>
                  <a:cubicBezTo>
                    <a:pt x="2531" y="14574"/>
                    <a:pt x="4007" y="15962"/>
                    <a:pt x="5487" y="15962"/>
                  </a:cubicBezTo>
                  <a:cubicBezTo>
                    <a:pt x="5672" y="15962"/>
                    <a:pt x="5856" y="15941"/>
                    <a:pt x="6040" y="15896"/>
                  </a:cubicBezTo>
                  <a:cubicBezTo>
                    <a:pt x="7694" y="15493"/>
                    <a:pt x="8347" y="11935"/>
                    <a:pt x="8053" y="9585"/>
                  </a:cubicBezTo>
                  <a:cubicBezTo>
                    <a:pt x="7754" y="7277"/>
                    <a:pt x="2045" y="1"/>
                    <a:pt x="713" y="1"/>
                  </a:cubicBezTo>
                  <a:close/>
                </a:path>
              </a:pathLst>
            </a:custGeom>
            <a:solidFill>
              <a:srgbClr val="A55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6597945" y="2607109"/>
              <a:ext cx="377090" cy="555314"/>
            </a:xfrm>
            <a:custGeom>
              <a:avLst/>
              <a:gdLst/>
              <a:ahLst/>
              <a:cxnLst/>
              <a:rect l="l" t="t" r="r" b="b"/>
              <a:pathLst>
                <a:path w="5583" h="8222" extrusionOk="0">
                  <a:moveTo>
                    <a:pt x="1953" y="0"/>
                  </a:moveTo>
                  <a:cubicBezTo>
                    <a:pt x="1925" y="0"/>
                    <a:pt x="1899" y="2"/>
                    <a:pt x="1872" y="5"/>
                  </a:cubicBezTo>
                  <a:cubicBezTo>
                    <a:pt x="1012" y="103"/>
                    <a:pt x="0" y="897"/>
                    <a:pt x="402" y="1572"/>
                  </a:cubicBezTo>
                  <a:cubicBezTo>
                    <a:pt x="816" y="2247"/>
                    <a:pt x="1415" y="4499"/>
                    <a:pt x="1415" y="4499"/>
                  </a:cubicBezTo>
                  <a:cubicBezTo>
                    <a:pt x="1415" y="4499"/>
                    <a:pt x="1556" y="8133"/>
                    <a:pt x="3537" y="8221"/>
                  </a:cubicBezTo>
                  <a:cubicBezTo>
                    <a:pt x="3547" y="8221"/>
                    <a:pt x="3557" y="8221"/>
                    <a:pt x="3568" y="8221"/>
                  </a:cubicBezTo>
                  <a:cubicBezTo>
                    <a:pt x="4783" y="8221"/>
                    <a:pt x="5138" y="5060"/>
                    <a:pt x="5354" y="3237"/>
                  </a:cubicBezTo>
                  <a:cubicBezTo>
                    <a:pt x="5582" y="1408"/>
                    <a:pt x="4941" y="5"/>
                    <a:pt x="4941" y="5"/>
                  </a:cubicBezTo>
                  <a:cubicBezTo>
                    <a:pt x="4593" y="535"/>
                    <a:pt x="4241" y="712"/>
                    <a:pt x="3895" y="712"/>
                  </a:cubicBezTo>
                  <a:cubicBezTo>
                    <a:pt x="3199" y="712"/>
                    <a:pt x="2525" y="0"/>
                    <a:pt x="19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6803744" y="2502285"/>
              <a:ext cx="97802" cy="557948"/>
            </a:xfrm>
            <a:custGeom>
              <a:avLst/>
              <a:gdLst/>
              <a:ahLst/>
              <a:cxnLst/>
              <a:rect l="l" t="t" r="r" b="b"/>
              <a:pathLst>
                <a:path w="1448" h="8261" extrusionOk="0">
                  <a:moveTo>
                    <a:pt x="0" y="0"/>
                  </a:moveTo>
                  <a:cubicBezTo>
                    <a:pt x="22" y="697"/>
                    <a:pt x="185" y="1100"/>
                    <a:pt x="370" y="1557"/>
                  </a:cubicBezTo>
                  <a:cubicBezTo>
                    <a:pt x="588" y="2090"/>
                    <a:pt x="827" y="2689"/>
                    <a:pt x="968" y="3940"/>
                  </a:cubicBezTo>
                  <a:cubicBezTo>
                    <a:pt x="1219" y="6269"/>
                    <a:pt x="392" y="8152"/>
                    <a:pt x="392" y="8173"/>
                  </a:cubicBezTo>
                  <a:lnTo>
                    <a:pt x="598" y="8260"/>
                  </a:lnTo>
                  <a:cubicBezTo>
                    <a:pt x="598" y="8239"/>
                    <a:pt x="1447" y="6312"/>
                    <a:pt x="1197" y="3918"/>
                  </a:cubicBezTo>
                  <a:cubicBezTo>
                    <a:pt x="1055" y="2634"/>
                    <a:pt x="794" y="1992"/>
                    <a:pt x="577" y="1480"/>
                  </a:cubicBezTo>
                  <a:cubicBezTo>
                    <a:pt x="392" y="1013"/>
                    <a:pt x="250" y="653"/>
                    <a:pt x="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6713305" y="2439809"/>
              <a:ext cx="69906" cy="540252"/>
            </a:xfrm>
            <a:custGeom>
              <a:avLst/>
              <a:gdLst/>
              <a:ahLst/>
              <a:cxnLst/>
              <a:rect l="l" t="t" r="r" b="b"/>
              <a:pathLst>
                <a:path w="1035" h="7999" extrusionOk="0">
                  <a:moveTo>
                    <a:pt x="218" y="1"/>
                  </a:moveTo>
                  <a:lnTo>
                    <a:pt x="0" y="11"/>
                  </a:lnTo>
                  <a:cubicBezTo>
                    <a:pt x="0" y="44"/>
                    <a:pt x="99" y="2808"/>
                    <a:pt x="457" y="4332"/>
                  </a:cubicBezTo>
                  <a:cubicBezTo>
                    <a:pt x="806" y="5834"/>
                    <a:pt x="566" y="7955"/>
                    <a:pt x="566" y="7977"/>
                  </a:cubicBezTo>
                  <a:lnTo>
                    <a:pt x="795" y="7999"/>
                  </a:lnTo>
                  <a:cubicBezTo>
                    <a:pt x="806" y="7912"/>
                    <a:pt x="1035" y="5822"/>
                    <a:pt x="675" y="4277"/>
                  </a:cubicBezTo>
                  <a:cubicBezTo>
                    <a:pt x="316" y="2775"/>
                    <a:pt x="229" y="33"/>
                    <a:pt x="2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6638334" y="2328839"/>
              <a:ext cx="50792" cy="346278"/>
            </a:xfrm>
            <a:custGeom>
              <a:avLst/>
              <a:gdLst/>
              <a:ahLst/>
              <a:cxnLst/>
              <a:rect l="l" t="t" r="r" b="b"/>
              <a:pathLst>
                <a:path w="752" h="5127" extrusionOk="0">
                  <a:moveTo>
                    <a:pt x="523" y="0"/>
                  </a:moveTo>
                  <a:cubicBezTo>
                    <a:pt x="273" y="1633"/>
                    <a:pt x="0" y="5071"/>
                    <a:pt x="0" y="5115"/>
                  </a:cubicBezTo>
                  <a:lnTo>
                    <a:pt x="229" y="5126"/>
                  </a:lnTo>
                  <a:cubicBezTo>
                    <a:pt x="229" y="5093"/>
                    <a:pt x="501" y="1666"/>
                    <a:pt x="752" y="33"/>
                  </a:cubicBezTo>
                  <a:lnTo>
                    <a:pt x="5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7135913" y="2640339"/>
              <a:ext cx="271723" cy="329325"/>
            </a:xfrm>
            <a:custGeom>
              <a:avLst/>
              <a:gdLst/>
              <a:ahLst/>
              <a:cxnLst/>
              <a:rect l="l" t="t" r="r" b="b"/>
              <a:pathLst>
                <a:path w="4023" h="4876" extrusionOk="0">
                  <a:moveTo>
                    <a:pt x="2905" y="0"/>
                  </a:moveTo>
                  <a:cubicBezTo>
                    <a:pt x="2180" y="0"/>
                    <a:pt x="1248" y="95"/>
                    <a:pt x="592" y="95"/>
                  </a:cubicBezTo>
                  <a:cubicBezTo>
                    <a:pt x="348" y="95"/>
                    <a:pt x="143" y="82"/>
                    <a:pt x="1" y="46"/>
                  </a:cubicBezTo>
                  <a:lnTo>
                    <a:pt x="1" y="46"/>
                  </a:lnTo>
                  <a:cubicBezTo>
                    <a:pt x="1" y="46"/>
                    <a:pt x="219" y="1635"/>
                    <a:pt x="207" y="3093"/>
                  </a:cubicBezTo>
                  <a:cubicBezTo>
                    <a:pt x="199" y="4236"/>
                    <a:pt x="1402" y="4876"/>
                    <a:pt x="2213" y="4876"/>
                  </a:cubicBezTo>
                  <a:cubicBezTo>
                    <a:pt x="2421" y="4876"/>
                    <a:pt x="2603" y="4834"/>
                    <a:pt x="2732" y="4747"/>
                  </a:cubicBezTo>
                  <a:cubicBezTo>
                    <a:pt x="3287" y="4388"/>
                    <a:pt x="3951" y="1058"/>
                    <a:pt x="4006" y="350"/>
                  </a:cubicBezTo>
                  <a:cubicBezTo>
                    <a:pt x="4023" y="74"/>
                    <a:pt x="3545" y="0"/>
                    <a:pt x="2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7191769" y="2469257"/>
              <a:ext cx="39783" cy="339591"/>
            </a:xfrm>
            <a:custGeom>
              <a:avLst/>
              <a:gdLst/>
              <a:ahLst/>
              <a:cxnLst/>
              <a:rect l="l" t="t" r="r" b="b"/>
              <a:pathLst>
                <a:path w="589" h="5028" extrusionOk="0">
                  <a:moveTo>
                    <a:pt x="360" y="0"/>
                  </a:moveTo>
                  <a:cubicBezTo>
                    <a:pt x="360" y="22"/>
                    <a:pt x="1" y="1948"/>
                    <a:pt x="1" y="5028"/>
                  </a:cubicBezTo>
                  <a:lnTo>
                    <a:pt x="229" y="5028"/>
                  </a:lnTo>
                  <a:cubicBezTo>
                    <a:pt x="229" y="1969"/>
                    <a:pt x="577" y="65"/>
                    <a:pt x="589" y="44"/>
                  </a:cubicBezTo>
                  <a:lnTo>
                    <a:pt x="3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7269712" y="2359705"/>
              <a:ext cx="50049" cy="525596"/>
            </a:xfrm>
            <a:custGeom>
              <a:avLst/>
              <a:gdLst/>
              <a:ahLst/>
              <a:cxnLst/>
              <a:rect l="l" t="t" r="r" b="b"/>
              <a:pathLst>
                <a:path w="741" h="7782" extrusionOk="0">
                  <a:moveTo>
                    <a:pt x="479" y="0"/>
                  </a:moveTo>
                  <a:lnTo>
                    <a:pt x="262" y="55"/>
                  </a:lnTo>
                  <a:cubicBezTo>
                    <a:pt x="262" y="66"/>
                    <a:pt x="511" y="1078"/>
                    <a:pt x="262" y="2111"/>
                  </a:cubicBezTo>
                  <a:cubicBezTo>
                    <a:pt x="0" y="3200"/>
                    <a:pt x="120" y="7586"/>
                    <a:pt x="120" y="7781"/>
                  </a:cubicBezTo>
                  <a:lnTo>
                    <a:pt x="349" y="7770"/>
                  </a:lnTo>
                  <a:cubicBezTo>
                    <a:pt x="349" y="7727"/>
                    <a:pt x="229" y="3221"/>
                    <a:pt x="479" y="2166"/>
                  </a:cubicBezTo>
                  <a:cubicBezTo>
                    <a:pt x="740" y="1078"/>
                    <a:pt x="490" y="44"/>
                    <a:pt x="4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107;p13"/>
          <p:cNvGrpSpPr/>
          <p:nvPr/>
        </p:nvGrpSpPr>
        <p:grpSpPr>
          <a:xfrm>
            <a:off x="5251251" y="812434"/>
            <a:ext cx="642244" cy="704441"/>
            <a:chOff x="2930671" y="730076"/>
            <a:chExt cx="864392" cy="948104"/>
          </a:xfrm>
        </p:grpSpPr>
        <p:sp>
          <p:nvSpPr>
            <p:cNvPr id="108" name="Google Shape;108;p13"/>
            <p:cNvSpPr/>
            <p:nvPr/>
          </p:nvSpPr>
          <p:spPr>
            <a:xfrm>
              <a:off x="2930671" y="730076"/>
              <a:ext cx="864392" cy="948104"/>
            </a:xfrm>
            <a:custGeom>
              <a:avLst/>
              <a:gdLst/>
              <a:ahLst/>
              <a:cxnLst/>
              <a:rect l="l" t="t" r="r" b="b"/>
              <a:pathLst>
                <a:path w="11978" h="13138" extrusionOk="0">
                  <a:moveTo>
                    <a:pt x="3517" y="0"/>
                  </a:moveTo>
                  <a:cubicBezTo>
                    <a:pt x="2984" y="0"/>
                    <a:pt x="1" y="2034"/>
                    <a:pt x="1" y="2034"/>
                  </a:cubicBezTo>
                  <a:cubicBezTo>
                    <a:pt x="1" y="2034"/>
                    <a:pt x="1949" y="5843"/>
                    <a:pt x="2438" y="6670"/>
                  </a:cubicBezTo>
                  <a:cubicBezTo>
                    <a:pt x="2982" y="7573"/>
                    <a:pt x="2667" y="8727"/>
                    <a:pt x="3603" y="9782"/>
                  </a:cubicBezTo>
                  <a:cubicBezTo>
                    <a:pt x="4219" y="10478"/>
                    <a:pt x="4672" y="10788"/>
                    <a:pt x="5269" y="10788"/>
                  </a:cubicBezTo>
                  <a:cubicBezTo>
                    <a:pt x="5567" y="10788"/>
                    <a:pt x="5902" y="10710"/>
                    <a:pt x="6312" y="10565"/>
                  </a:cubicBezTo>
                  <a:cubicBezTo>
                    <a:pt x="7542" y="10130"/>
                    <a:pt x="8031" y="9260"/>
                    <a:pt x="8217" y="9249"/>
                  </a:cubicBezTo>
                  <a:cubicBezTo>
                    <a:pt x="8218" y="9249"/>
                    <a:pt x="8219" y="9249"/>
                    <a:pt x="8221" y="9249"/>
                  </a:cubicBezTo>
                  <a:cubicBezTo>
                    <a:pt x="8417" y="9249"/>
                    <a:pt x="9604" y="10857"/>
                    <a:pt x="10372" y="12100"/>
                  </a:cubicBezTo>
                  <a:cubicBezTo>
                    <a:pt x="10801" y="12793"/>
                    <a:pt x="11297" y="13138"/>
                    <a:pt x="11602" y="13138"/>
                  </a:cubicBezTo>
                  <a:cubicBezTo>
                    <a:pt x="11854" y="13138"/>
                    <a:pt x="11977" y="12904"/>
                    <a:pt x="11830" y="12437"/>
                  </a:cubicBezTo>
                  <a:cubicBezTo>
                    <a:pt x="11514" y="11414"/>
                    <a:pt x="9914" y="8966"/>
                    <a:pt x="9250" y="7878"/>
                  </a:cubicBezTo>
                  <a:cubicBezTo>
                    <a:pt x="8935" y="7356"/>
                    <a:pt x="9120" y="6778"/>
                    <a:pt x="8293" y="5364"/>
                  </a:cubicBezTo>
                  <a:cubicBezTo>
                    <a:pt x="7379" y="3797"/>
                    <a:pt x="5986" y="4667"/>
                    <a:pt x="3592" y="32"/>
                  </a:cubicBezTo>
                  <a:cubicBezTo>
                    <a:pt x="3580" y="10"/>
                    <a:pt x="3555" y="0"/>
                    <a:pt x="3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3203963" y="1205650"/>
              <a:ext cx="306340" cy="286928"/>
            </a:xfrm>
            <a:custGeom>
              <a:avLst/>
              <a:gdLst/>
              <a:ahLst/>
              <a:cxnLst/>
              <a:rect l="l" t="t" r="r" b="b"/>
              <a:pathLst>
                <a:path w="4245" h="3976" extrusionOk="0">
                  <a:moveTo>
                    <a:pt x="2524" y="0"/>
                  </a:moveTo>
                  <a:cubicBezTo>
                    <a:pt x="2509" y="0"/>
                    <a:pt x="2495" y="1"/>
                    <a:pt x="2482" y="4"/>
                  </a:cubicBezTo>
                  <a:cubicBezTo>
                    <a:pt x="2177" y="58"/>
                    <a:pt x="2046" y="243"/>
                    <a:pt x="1992" y="384"/>
                  </a:cubicBezTo>
                  <a:cubicBezTo>
                    <a:pt x="1894" y="613"/>
                    <a:pt x="1927" y="928"/>
                    <a:pt x="2025" y="1266"/>
                  </a:cubicBezTo>
                  <a:cubicBezTo>
                    <a:pt x="1937" y="1190"/>
                    <a:pt x="1840" y="1146"/>
                    <a:pt x="1753" y="1124"/>
                  </a:cubicBezTo>
                  <a:cubicBezTo>
                    <a:pt x="1726" y="1120"/>
                    <a:pt x="1700" y="1118"/>
                    <a:pt x="1675" y="1118"/>
                  </a:cubicBezTo>
                  <a:cubicBezTo>
                    <a:pt x="1574" y="1118"/>
                    <a:pt x="1482" y="1151"/>
                    <a:pt x="1405" y="1211"/>
                  </a:cubicBezTo>
                  <a:cubicBezTo>
                    <a:pt x="1296" y="1310"/>
                    <a:pt x="1241" y="1440"/>
                    <a:pt x="1219" y="1603"/>
                  </a:cubicBezTo>
                  <a:cubicBezTo>
                    <a:pt x="1144" y="1516"/>
                    <a:pt x="1056" y="1451"/>
                    <a:pt x="980" y="1429"/>
                  </a:cubicBezTo>
                  <a:cubicBezTo>
                    <a:pt x="934" y="1411"/>
                    <a:pt x="892" y="1404"/>
                    <a:pt x="854" y="1404"/>
                  </a:cubicBezTo>
                  <a:cubicBezTo>
                    <a:pt x="803" y="1404"/>
                    <a:pt x="761" y="1416"/>
                    <a:pt x="730" y="1429"/>
                  </a:cubicBezTo>
                  <a:cubicBezTo>
                    <a:pt x="0" y="1810"/>
                    <a:pt x="643" y="3617"/>
                    <a:pt x="774" y="3975"/>
                  </a:cubicBezTo>
                  <a:lnTo>
                    <a:pt x="1067" y="3867"/>
                  </a:lnTo>
                  <a:cubicBezTo>
                    <a:pt x="762" y="3083"/>
                    <a:pt x="512" y="1886"/>
                    <a:pt x="861" y="1712"/>
                  </a:cubicBezTo>
                  <a:cubicBezTo>
                    <a:pt x="948" y="1712"/>
                    <a:pt x="1110" y="1919"/>
                    <a:pt x="1306" y="2256"/>
                  </a:cubicBezTo>
                  <a:cubicBezTo>
                    <a:pt x="1502" y="2942"/>
                    <a:pt x="1959" y="3725"/>
                    <a:pt x="2101" y="3954"/>
                  </a:cubicBezTo>
                  <a:lnTo>
                    <a:pt x="2373" y="3823"/>
                  </a:lnTo>
                  <a:cubicBezTo>
                    <a:pt x="2286" y="3584"/>
                    <a:pt x="1959" y="2757"/>
                    <a:pt x="1589" y="2137"/>
                  </a:cubicBezTo>
                  <a:cubicBezTo>
                    <a:pt x="1502" y="1810"/>
                    <a:pt x="1480" y="1549"/>
                    <a:pt x="1601" y="1451"/>
                  </a:cubicBezTo>
                  <a:cubicBezTo>
                    <a:pt x="1617" y="1435"/>
                    <a:pt x="1632" y="1425"/>
                    <a:pt x="1657" y="1425"/>
                  </a:cubicBezTo>
                  <a:cubicBezTo>
                    <a:pt x="1666" y="1425"/>
                    <a:pt x="1676" y="1426"/>
                    <a:pt x="1688" y="1429"/>
                  </a:cubicBezTo>
                  <a:cubicBezTo>
                    <a:pt x="1862" y="1462"/>
                    <a:pt x="2112" y="1734"/>
                    <a:pt x="2362" y="2082"/>
                  </a:cubicBezTo>
                  <a:cubicBezTo>
                    <a:pt x="2667" y="2703"/>
                    <a:pt x="3047" y="3257"/>
                    <a:pt x="3134" y="3377"/>
                  </a:cubicBezTo>
                  <a:lnTo>
                    <a:pt x="3396" y="3214"/>
                  </a:lnTo>
                  <a:cubicBezTo>
                    <a:pt x="3298" y="3029"/>
                    <a:pt x="2993" y="2430"/>
                    <a:pt x="2623" y="1919"/>
                  </a:cubicBezTo>
                  <a:cubicBezTo>
                    <a:pt x="2351" y="1364"/>
                    <a:pt x="2145" y="798"/>
                    <a:pt x="2275" y="493"/>
                  </a:cubicBezTo>
                  <a:cubicBezTo>
                    <a:pt x="2297" y="428"/>
                    <a:pt x="2362" y="341"/>
                    <a:pt x="2536" y="309"/>
                  </a:cubicBezTo>
                  <a:cubicBezTo>
                    <a:pt x="2743" y="309"/>
                    <a:pt x="3407" y="1342"/>
                    <a:pt x="3973" y="2495"/>
                  </a:cubicBezTo>
                  <a:lnTo>
                    <a:pt x="4244" y="2365"/>
                  </a:lnTo>
                  <a:cubicBezTo>
                    <a:pt x="3811" y="1466"/>
                    <a:pt x="3027" y="0"/>
                    <a:pt x="2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3185922" y="1153258"/>
              <a:ext cx="289815" cy="255392"/>
            </a:xfrm>
            <a:custGeom>
              <a:avLst/>
              <a:gdLst/>
              <a:ahLst/>
              <a:cxnLst/>
              <a:rect l="l" t="t" r="r" b="b"/>
              <a:pathLst>
                <a:path w="4016" h="3539" extrusionOk="0">
                  <a:moveTo>
                    <a:pt x="4016" y="0"/>
                  </a:moveTo>
                  <a:lnTo>
                    <a:pt x="1" y="958"/>
                  </a:lnTo>
                  <a:cubicBezTo>
                    <a:pt x="159" y="1444"/>
                    <a:pt x="422" y="1589"/>
                    <a:pt x="701" y="1589"/>
                  </a:cubicBezTo>
                  <a:cubicBezTo>
                    <a:pt x="1118" y="1589"/>
                    <a:pt x="1572" y="1264"/>
                    <a:pt x="1766" y="1264"/>
                  </a:cubicBezTo>
                  <a:cubicBezTo>
                    <a:pt x="1835" y="1264"/>
                    <a:pt x="1871" y="1305"/>
                    <a:pt x="1861" y="1415"/>
                  </a:cubicBezTo>
                  <a:cubicBezTo>
                    <a:pt x="1807" y="2057"/>
                    <a:pt x="1426" y="3069"/>
                    <a:pt x="1709" y="3407"/>
                  </a:cubicBezTo>
                  <a:cubicBezTo>
                    <a:pt x="1784" y="3498"/>
                    <a:pt x="1866" y="3539"/>
                    <a:pt x="1954" y="3539"/>
                  </a:cubicBezTo>
                  <a:cubicBezTo>
                    <a:pt x="2766" y="3539"/>
                    <a:pt x="4016" y="0"/>
                    <a:pt x="40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3174952" y="1150082"/>
              <a:ext cx="311031" cy="269464"/>
            </a:xfrm>
            <a:custGeom>
              <a:avLst/>
              <a:gdLst/>
              <a:ahLst/>
              <a:cxnLst/>
              <a:rect l="l" t="t" r="r" b="b"/>
              <a:pathLst>
                <a:path w="4310" h="3734" extrusionOk="0">
                  <a:moveTo>
                    <a:pt x="4027" y="1"/>
                  </a:moveTo>
                  <a:cubicBezTo>
                    <a:pt x="3570" y="1274"/>
                    <a:pt x="2655" y="3331"/>
                    <a:pt x="2133" y="3418"/>
                  </a:cubicBezTo>
                  <a:cubicBezTo>
                    <a:pt x="2121" y="3421"/>
                    <a:pt x="2108" y="3423"/>
                    <a:pt x="2094" y="3423"/>
                  </a:cubicBezTo>
                  <a:cubicBezTo>
                    <a:pt x="2058" y="3423"/>
                    <a:pt x="2017" y="3408"/>
                    <a:pt x="1969" y="3352"/>
                  </a:cubicBezTo>
                  <a:cubicBezTo>
                    <a:pt x="1839" y="3178"/>
                    <a:pt x="1948" y="2646"/>
                    <a:pt x="2046" y="2210"/>
                  </a:cubicBezTo>
                  <a:cubicBezTo>
                    <a:pt x="2090" y="1949"/>
                    <a:pt x="2144" y="1698"/>
                    <a:pt x="2165" y="1481"/>
                  </a:cubicBezTo>
                  <a:cubicBezTo>
                    <a:pt x="2177" y="1350"/>
                    <a:pt x="2144" y="1263"/>
                    <a:pt x="2068" y="1198"/>
                  </a:cubicBezTo>
                  <a:cubicBezTo>
                    <a:pt x="2022" y="1166"/>
                    <a:pt x="1973" y="1153"/>
                    <a:pt x="1919" y="1153"/>
                  </a:cubicBezTo>
                  <a:cubicBezTo>
                    <a:pt x="1806" y="1153"/>
                    <a:pt x="1674" y="1211"/>
                    <a:pt x="1512" y="1285"/>
                  </a:cubicBezTo>
                  <a:cubicBezTo>
                    <a:pt x="1306" y="1376"/>
                    <a:pt x="1062" y="1486"/>
                    <a:pt x="847" y="1486"/>
                  </a:cubicBezTo>
                  <a:cubicBezTo>
                    <a:pt x="779" y="1486"/>
                    <a:pt x="713" y="1475"/>
                    <a:pt x="653" y="1449"/>
                  </a:cubicBezTo>
                  <a:cubicBezTo>
                    <a:pt x="501" y="1372"/>
                    <a:pt x="381" y="1209"/>
                    <a:pt x="294" y="958"/>
                  </a:cubicBezTo>
                  <a:lnTo>
                    <a:pt x="0" y="1057"/>
                  </a:lnTo>
                  <a:cubicBezTo>
                    <a:pt x="120" y="1394"/>
                    <a:pt x="294" y="1623"/>
                    <a:pt x="523" y="1720"/>
                  </a:cubicBezTo>
                  <a:cubicBezTo>
                    <a:pt x="633" y="1771"/>
                    <a:pt x="747" y="1791"/>
                    <a:pt x="860" y="1791"/>
                  </a:cubicBezTo>
                  <a:cubicBezTo>
                    <a:pt x="1139" y="1791"/>
                    <a:pt x="1416" y="1669"/>
                    <a:pt x="1633" y="1568"/>
                  </a:cubicBezTo>
                  <a:cubicBezTo>
                    <a:pt x="1708" y="1536"/>
                    <a:pt x="1795" y="1503"/>
                    <a:pt x="1861" y="1481"/>
                  </a:cubicBezTo>
                  <a:lnTo>
                    <a:pt x="1861" y="1481"/>
                  </a:lnTo>
                  <a:cubicBezTo>
                    <a:pt x="1839" y="1666"/>
                    <a:pt x="1795" y="1906"/>
                    <a:pt x="1741" y="2145"/>
                  </a:cubicBezTo>
                  <a:cubicBezTo>
                    <a:pt x="1621" y="2721"/>
                    <a:pt x="1502" y="3265"/>
                    <a:pt x="1741" y="3548"/>
                  </a:cubicBezTo>
                  <a:cubicBezTo>
                    <a:pt x="1861" y="3690"/>
                    <a:pt x="1991" y="3734"/>
                    <a:pt x="2100" y="3734"/>
                  </a:cubicBezTo>
                  <a:cubicBezTo>
                    <a:pt x="2133" y="3734"/>
                    <a:pt x="2155" y="3734"/>
                    <a:pt x="2187" y="3722"/>
                  </a:cubicBezTo>
                  <a:cubicBezTo>
                    <a:pt x="3036" y="3570"/>
                    <a:pt x="4102" y="675"/>
                    <a:pt x="4310" y="99"/>
                  </a:cubicBezTo>
                  <a:lnTo>
                    <a:pt x="40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13"/>
          <p:cNvGrpSpPr/>
          <p:nvPr/>
        </p:nvGrpSpPr>
        <p:grpSpPr>
          <a:xfrm rot="-3600100">
            <a:off x="4908586" y="1748084"/>
            <a:ext cx="642276" cy="704477"/>
            <a:chOff x="2930671" y="730076"/>
            <a:chExt cx="864392" cy="948104"/>
          </a:xfrm>
        </p:grpSpPr>
        <p:sp>
          <p:nvSpPr>
            <p:cNvPr id="113" name="Google Shape;113;p13"/>
            <p:cNvSpPr/>
            <p:nvPr/>
          </p:nvSpPr>
          <p:spPr>
            <a:xfrm>
              <a:off x="2930671" y="730076"/>
              <a:ext cx="864392" cy="948104"/>
            </a:xfrm>
            <a:custGeom>
              <a:avLst/>
              <a:gdLst/>
              <a:ahLst/>
              <a:cxnLst/>
              <a:rect l="l" t="t" r="r" b="b"/>
              <a:pathLst>
                <a:path w="11978" h="13138" extrusionOk="0">
                  <a:moveTo>
                    <a:pt x="3517" y="0"/>
                  </a:moveTo>
                  <a:cubicBezTo>
                    <a:pt x="2984" y="0"/>
                    <a:pt x="1" y="2034"/>
                    <a:pt x="1" y="2034"/>
                  </a:cubicBezTo>
                  <a:cubicBezTo>
                    <a:pt x="1" y="2034"/>
                    <a:pt x="1949" y="5843"/>
                    <a:pt x="2438" y="6670"/>
                  </a:cubicBezTo>
                  <a:cubicBezTo>
                    <a:pt x="2982" y="7573"/>
                    <a:pt x="2667" y="8727"/>
                    <a:pt x="3603" y="9782"/>
                  </a:cubicBezTo>
                  <a:cubicBezTo>
                    <a:pt x="4219" y="10478"/>
                    <a:pt x="4672" y="10788"/>
                    <a:pt x="5269" y="10788"/>
                  </a:cubicBezTo>
                  <a:cubicBezTo>
                    <a:pt x="5567" y="10788"/>
                    <a:pt x="5902" y="10710"/>
                    <a:pt x="6312" y="10565"/>
                  </a:cubicBezTo>
                  <a:cubicBezTo>
                    <a:pt x="7542" y="10130"/>
                    <a:pt x="8031" y="9260"/>
                    <a:pt x="8217" y="9249"/>
                  </a:cubicBezTo>
                  <a:cubicBezTo>
                    <a:pt x="8218" y="9249"/>
                    <a:pt x="8219" y="9249"/>
                    <a:pt x="8221" y="9249"/>
                  </a:cubicBezTo>
                  <a:cubicBezTo>
                    <a:pt x="8417" y="9249"/>
                    <a:pt x="9604" y="10857"/>
                    <a:pt x="10372" y="12100"/>
                  </a:cubicBezTo>
                  <a:cubicBezTo>
                    <a:pt x="10801" y="12793"/>
                    <a:pt x="11297" y="13138"/>
                    <a:pt x="11602" y="13138"/>
                  </a:cubicBezTo>
                  <a:cubicBezTo>
                    <a:pt x="11854" y="13138"/>
                    <a:pt x="11977" y="12904"/>
                    <a:pt x="11830" y="12437"/>
                  </a:cubicBezTo>
                  <a:cubicBezTo>
                    <a:pt x="11514" y="11414"/>
                    <a:pt x="9914" y="8966"/>
                    <a:pt x="9250" y="7878"/>
                  </a:cubicBezTo>
                  <a:cubicBezTo>
                    <a:pt x="8935" y="7356"/>
                    <a:pt x="9120" y="6778"/>
                    <a:pt x="8293" y="5364"/>
                  </a:cubicBezTo>
                  <a:cubicBezTo>
                    <a:pt x="7379" y="3797"/>
                    <a:pt x="5986" y="4667"/>
                    <a:pt x="3592" y="32"/>
                  </a:cubicBezTo>
                  <a:cubicBezTo>
                    <a:pt x="3580" y="10"/>
                    <a:pt x="3555" y="0"/>
                    <a:pt x="3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3203963" y="1205650"/>
              <a:ext cx="306340" cy="286928"/>
            </a:xfrm>
            <a:custGeom>
              <a:avLst/>
              <a:gdLst/>
              <a:ahLst/>
              <a:cxnLst/>
              <a:rect l="l" t="t" r="r" b="b"/>
              <a:pathLst>
                <a:path w="4245" h="3976" extrusionOk="0">
                  <a:moveTo>
                    <a:pt x="2524" y="0"/>
                  </a:moveTo>
                  <a:cubicBezTo>
                    <a:pt x="2509" y="0"/>
                    <a:pt x="2495" y="1"/>
                    <a:pt x="2482" y="4"/>
                  </a:cubicBezTo>
                  <a:cubicBezTo>
                    <a:pt x="2177" y="58"/>
                    <a:pt x="2046" y="243"/>
                    <a:pt x="1992" y="384"/>
                  </a:cubicBezTo>
                  <a:cubicBezTo>
                    <a:pt x="1894" y="613"/>
                    <a:pt x="1927" y="928"/>
                    <a:pt x="2025" y="1266"/>
                  </a:cubicBezTo>
                  <a:cubicBezTo>
                    <a:pt x="1937" y="1190"/>
                    <a:pt x="1840" y="1146"/>
                    <a:pt x="1753" y="1124"/>
                  </a:cubicBezTo>
                  <a:cubicBezTo>
                    <a:pt x="1726" y="1120"/>
                    <a:pt x="1700" y="1118"/>
                    <a:pt x="1675" y="1118"/>
                  </a:cubicBezTo>
                  <a:cubicBezTo>
                    <a:pt x="1574" y="1118"/>
                    <a:pt x="1482" y="1151"/>
                    <a:pt x="1405" y="1211"/>
                  </a:cubicBezTo>
                  <a:cubicBezTo>
                    <a:pt x="1296" y="1310"/>
                    <a:pt x="1241" y="1440"/>
                    <a:pt x="1219" y="1603"/>
                  </a:cubicBezTo>
                  <a:cubicBezTo>
                    <a:pt x="1144" y="1516"/>
                    <a:pt x="1056" y="1451"/>
                    <a:pt x="980" y="1429"/>
                  </a:cubicBezTo>
                  <a:cubicBezTo>
                    <a:pt x="934" y="1411"/>
                    <a:pt x="892" y="1404"/>
                    <a:pt x="854" y="1404"/>
                  </a:cubicBezTo>
                  <a:cubicBezTo>
                    <a:pt x="803" y="1404"/>
                    <a:pt x="761" y="1416"/>
                    <a:pt x="730" y="1429"/>
                  </a:cubicBezTo>
                  <a:cubicBezTo>
                    <a:pt x="0" y="1810"/>
                    <a:pt x="643" y="3617"/>
                    <a:pt x="774" y="3975"/>
                  </a:cubicBezTo>
                  <a:lnTo>
                    <a:pt x="1067" y="3867"/>
                  </a:lnTo>
                  <a:cubicBezTo>
                    <a:pt x="762" y="3083"/>
                    <a:pt x="512" y="1886"/>
                    <a:pt x="861" y="1712"/>
                  </a:cubicBezTo>
                  <a:cubicBezTo>
                    <a:pt x="948" y="1712"/>
                    <a:pt x="1110" y="1919"/>
                    <a:pt x="1306" y="2256"/>
                  </a:cubicBezTo>
                  <a:cubicBezTo>
                    <a:pt x="1502" y="2942"/>
                    <a:pt x="1959" y="3725"/>
                    <a:pt x="2101" y="3954"/>
                  </a:cubicBezTo>
                  <a:lnTo>
                    <a:pt x="2373" y="3823"/>
                  </a:lnTo>
                  <a:cubicBezTo>
                    <a:pt x="2286" y="3584"/>
                    <a:pt x="1959" y="2757"/>
                    <a:pt x="1589" y="2137"/>
                  </a:cubicBezTo>
                  <a:cubicBezTo>
                    <a:pt x="1502" y="1810"/>
                    <a:pt x="1480" y="1549"/>
                    <a:pt x="1601" y="1451"/>
                  </a:cubicBezTo>
                  <a:cubicBezTo>
                    <a:pt x="1617" y="1435"/>
                    <a:pt x="1632" y="1425"/>
                    <a:pt x="1657" y="1425"/>
                  </a:cubicBezTo>
                  <a:cubicBezTo>
                    <a:pt x="1666" y="1425"/>
                    <a:pt x="1676" y="1426"/>
                    <a:pt x="1688" y="1429"/>
                  </a:cubicBezTo>
                  <a:cubicBezTo>
                    <a:pt x="1862" y="1462"/>
                    <a:pt x="2112" y="1734"/>
                    <a:pt x="2362" y="2082"/>
                  </a:cubicBezTo>
                  <a:cubicBezTo>
                    <a:pt x="2667" y="2703"/>
                    <a:pt x="3047" y="3257"/>
                    <a:pt x="3134" y="3377"/>
                  </a:cubicBezTo>
                  <a:lnTo>
                    <a:pt x="3396" y="3214"/>
                  </a:lnTo>
                  <a:cubicBezTo>
                    <a:pt x="3298" y="3029"/>
                    <a:pt x="2993" y="2430"/>
                    <a:pt x="2623" y="1919"/>
                  </a:cubicBezTo>
                  <a:cubicBezTo>
                    <a:pt x="2351" y="1364"/>
                    <a:pt x="2145" y="798"/>
                    <a:pt x="2275" y="493"/>
                  </a:cubicBezTo>
                  <a:cubicBezTo>
                    <a:pt x="2297" y="428"/>
                    <a:pt x="2362" y="341"/>
                    <a:pt x="2536" y="309"/>
                  </a:cubicBezTo>
                  <a:cubicBezTo>
                    <a:pt x="2743" y="309"/>
                    <a:pt x="3407" y="1342"/>
                    <a:pt x="3973" y="2495"/>
                  </a:cubicBezTo>
                  <a:lnTo>
                    <a:pt x="4244" y="2365"/>
                  </a:lnTo>
                  <a:cubicBezTo>
                    <a:pt x="3811" y="1466"/>
                    <a:pt x="3027" y="0"/>
                    <a:pt x="2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185922" y="1153258"/>
              <a:ext cx="289815" cy="255392"/>
            </a:xfrm>
            <a:custGeom>
              <a:avLst/>
              <a:gdLst/>
              <a:ahLst/>
              <a:cxnLst/>
              <a:rect l="l" t="t" r="r" b="b"/>
              <a:pathLst>
                <a:path w="4016" h="3539" extrusionOk="0">
                  <a:moveTo>
                    <a:pt x="4016" y="0"/>
                  </a:moveTo>
                  <a:lnTo>
                    <a:pt x="1" y="958"/>
                  </a:lnTo>
                  <a:cubicBezTo>
                    <a:pt x="159" y="1444"/>
                    <a:pt x="422" y="1589"/>
                    <a:pt x="701" y="1589"/>
                  </a:cubicBezTo>
                  <a:cubicBezTo>
                    <a:pt x="1118" y="1589"/>
                    <a:pt x="1572" y="1264"/>
                    <a:pt x="1766" y="1264"/>
                  </a:cubicBezTo>
                  <a:cubicBezTo>
                    <a:pt x="1835" y="1264"/>
                    <a:pt x="1871" y="1305"/>
                    <a:pt x="1861" y="1415"/>
                  </a:cubicBezTo>
                  <a:cubicBezTo>
                    <a:pt x="1807" y="2057"/>
                    <a:pt x="1426" y="3069"/>
                    <a:pt x="1709" y="3407"/>
                  </a:cubicBezTo>
                  <a:cubicBezTo>
                    <a:pt x="1784" y="3498"/>
                    <a:pt x="1866" y="3539"/>
                    <a:pt x="1954" y="3539"/>
                  </a:cubicBezTo>
                  <a:cubicBezTo>
                    <a:pt x="2766" y="3539"/>
                    <a:pt x="4016" y="0"/>
                    <a:pt x="40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3174952" y="1150082"/>
              <a:ext cx="311031" cy="269464"/>
            </a:xfrm>
            <a:custGeom>
              <a:avLst/>
              <a:gdLst/>
              <a:ahLst/>
              <a:cxnLst/>
              <a:rect l="l" t="t" r="r" b="b"/>
              <a:pathLst>
                <a:path w="4310" h="3734" extrusionOk="0">
                  <a:moveTo>
                    <a:pt x="4027" y="1"/>
                  </a:moveTo>
                  <a:cubicBezTo>
                    <a:pt x="3570" y="1274"/>
                    <a:pt x="2655" y="3331"/>
                    <a:pt x="2133" y="3418"/>
                  </a:cubicBezTo>
                  <a:cubicBezTo>
                    <a:pt x="2121" y="3421"/>
                    <a:pt x="2108" y="3423"/>
                    <a:pt x="2094" y="3423"/>
                  </a:cubicBezTo>
                  <a:cubicBezTo>
                    <a:pt x="2058" y="3423"/>
                    <a:pt x="2017" y="3408"/>
                    <a:pt x="1969" y="3352"/>
                  </a:cubicBezTo>
                  <a:cubicBezTo>
                    <a:pt x="1839" y="3178"/>
                    <a:pt x="1948" y="2646"/>
                    <a:pt x="2046" y="2210"/>
                  </a:cubicBezTo>
                  <a:cubicBezTo>
                    <a:pt x="2090" y="1949"/>
                    <a:pt x="2144" y="1698"/>
                    <a:pt x="2165" y="1481"/>
                  </a:cubicBezTo>
                  <a:cubicBezTo>
                    <a:pt x="2177" y="1350"/>
                    <a:pt x="2144" y="1263"/>
                    <a:pt x="2068" y="1198"/>
                  </a:cubicBezTo>
                  <a:cubicBezTo>
                    <a:pt x="2022" y="1166"/>
                    <a:pt x="1973" y="1153"/>
                    <a:pt x="1919" y="1153"/>
                  </a:cubicBezTo>
                  <a:cubicBezTo>
                    <a:pt x="1806" y="1153"/>
                    <a:pt x="1674" y="1211"/>
                    <a:pt x="1512" y="1285"/>
                  </a:cubicBezTo>
                  <a:cubicBezTo>
                    <a:pt x="1306" y="1376"/>
                    <a:pt x="1062" y="1486"/>
                    <a:pt x="847" y="1486"/>
                  </a:cubicBezTo>
                  <a:cubicBezTo>
                    <a:pt x="779" y="1486"/>
                    <a:pt x="713" y="1475"/>
                    <a:pt x="653" y="1449"/>
                  </a:cubicBezTo>
                  <a:cubicBezTo>
                    <a:pt x="501" y="1372"/>
                    <a:pt x="381" y="1209"/>
                    <a:pt x="294" y="958"/>
                  </a:cubicBezTo>
                  <a:lnTo>
                    <a:pt x="0" y="1057"/>
                  </a:lnTo>
                  <a:cubicBezTo>
                    <a:pt x="120" y="1394"/>
                    <a:pt x="294" y="1623"/>
                    <a:pt x="523" y="1720"/>
                  </a:cubicBezTo>
                  <a:cubicBezTo>
                    <a:pt x="633" y="1771"/>
                    <a:pt x="747" y="1791"/>
                    <a:pt x="860" y="1791"/>
                  </a:cubicBezTo>
                  <a:cubicBezTo>
                    <a:pt x="1139" y="1791"/>
                    <a:pt x="1416" y="1669"/>
                    <a:pt x="1633" y="1568"/>
                  </a:cubicBezTo>
                  <a:cubicBezTo>
                    <a:pt x="1708" y="1536"/>
                    <a:pt x="1795" y="1503"/>
                    <a:pt x="1861" y="1481"/>
                  </a:cubicBezTo>
                  <a:lnTo>
                    <a:pt x="1861" y="1481"/>
                  </a:lnTo>
                  <a:cubicBezTo>
                    <a:pt x="1839" y="1666"/>
                    <a:pt x="1795" y="1906"/>
                    <a:pt x="1741" y="2145"/>
                  </a:cubicBezTo>
                  <a:cubicBezTo>
                    <a:pt x="1621" y="2721"/>
                    <a:pt x="1502" y="3265"/>
                    <a:pt x="1741" y="3548"/>
                  </a:cubicBezTo>
                  <a:cubicBezTo>
                    <a:pt x="1861" y="3690"/>
                    <a:pt x="1991" y="3734"/>
                    <a:pt x="2100" y="3734"/>
                  </a:cubicBezTo>
                  <a:cubicBezTo>
                    <a:pt x="2133" y="3734"/>
                    <a:pt x="2155" y="3734"/>
                    <a:pt x="2187" y="3722"/>
                  </a:cubicBezTo>
                  <a:cubicBezTo>
                    <a:pt x="3036" y="3570"/>
                    <a:pt x="4102" y="675"/>
                    <a:pt x="4310" y="99"/>
                  </a:cubicBezTo>
                  <a:lnTo>
                    <a:pt x="40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7" name="Google Shape;117;p13" descr="Sporting Kansas City Sticker by Children's Mercy"/>
          <p:cNvPicPr preferRelativeResize="0"/>
          <p:nvPr/>
        </p:nvPicPr>
        <p:blipFill>
          <a:blip r:embed="rId3">
            <a:alphaModFix/>
          </a:blip>
          <a:stretch>
            <a:fillRect/>
          </a:stretch>
        </p:blipFill>
        <p:spPr>
          <a:xfrm>
            <a:off x="5640375" y="3962400"/>
            <a:ext cx="2362200" cy="1181100"/>
          </a:xfrm>
          <a:prstGeom prst="rect">
            <a:avLst/>
          </a:prstGeom>
          <a:noFill/>
          <a:ln>
            <a:noFill/>
          </a:ln>
        </p:spPr>
      </p:pic>
      <p:pic>
        <p:nvPicPr>
          <p:cNvPr id="118" name="Google Shape;118;p13" descr="Words No Sticker by The Art Plug"/>
          <p:cNvPicPr preferRelativeResize="0"/>
          <p:nvPr/>
        </p:nvPicPr>
        <p:blipFill>
          <a:blip r:embed="rId4">
            <a:alphaModFix/>
          </a:blip>
          <a:stretch>
            <a:fillRect/>
          </a:stretch>
        </p:blipFill>
        <p:spPr>
          <a:xfrm>
            <a:off x="7572700" y="262350"/>
            <a:ext cx="1145634" cy="859225"/>
          </a:xfrm>
          <a:prstGeom prst="rect">
            <a:avLst/>
          </a:prstGeom>
          <a:noFill/>
          <a:ln>
            <a:noFill/>
          </a:ln>
        </p:spPr>
      </p:pic>
      <p:pic>
        <p:nvPicPr>
          <p:cNvPr id="119" name="Google Shape;119;p13" descr="Stop Bullying Sticker by triindonesia"/>
          <p:cNvPicPr preferRelativeResize="0"/>
          <p:nvPr/>
        </p:nvPicPr>
        <p:blipFill>
          <a:blip r:embed="rId5">
            <a:alphaModFix/>
          </a:blip>
          <a:stretch>
            <a:fillRect/>
          </a:stretch>
        </p:blipFill>
        <p:spPr>
          <a:xfrm>
            <a:off x="1763350" y="91225"/>
            <a:ext cx="1808700" cy="1808700"/>
          </a:xfrm>
          <a:prstGeom prst="rect">
            <a:avLst/>
          </a:prstGeom>
          <a:noFill/>
          <a:ln>
            <a:noFill/>
          </a:ln>
        </p:spPr>
      </p:pic>
      <p:pic>
        <p:nvPicPr>
          <p:cNvPr id="120" name="Google Shape;120;p13" descr="Valentines Day Love Sticker by Ai and Aiko"/>
          <p:cNvPicPr preferRelativeResize="0"/>
          <p:nvPr/>
        </p:nvPicPr>
        <p:blipFill>
          <a:blip r:embed="rId6">
            <a:alphaModFix/>
          </a:blip>
          <a:stretch>
            <a:fillRect/>
          </a:stretch>
        </p:blipFill>
        <p:spPr>
          <a:xfrm>
            <a:off x="1941975" y="4139400"/>
            <a:ext cx="1296963" cy="1004100"/>
          </a:xfrm>
          <a:prstGeom prst="rect">
            <a:avLst/>
          </a:prstGeom>
          <a:noFill/>
          <a:ln>
            <a:noFill/>
          </a:ln>
        </p:spPr>
      </p:pic>
      <p:pic>
        <p:nvPicPr>
          <p:cNvPr id="121" name="Google Shape;121;p13" descr="Shooting Stars Sticker Sticker by Dot Com"/>
          <p:cNvPicPr preferRelativeResize="0"/>
          <p:nvPr/>
        </p:nvPicPr>
        <p:blipFill>
          <a:blip r:embed="rId7">
            <a:alphaModFix/>
          </a:blip>
          <a:stretch>
            <a:fillRect/>
          </a:stretch>
        </p:blipFill>
        <p:spPr>
          <a:xfrm>
            <a:off x="1209850" y="1516875"/>
            <a:ext cx="3262275" cy="2622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571"/>
        <p:cNvGrpSpPr/>
        <p:nvPr/>
      </p:nvGrpSpPr>
      <p:grpSpPr>
        <a:xfrm>
          <a:off x="0" y="0"/>
          <a:ext cx="0" cy="0"/>
          <a:chOff x="0" y="0"/>
          <a:chExt cx="0" cy="0"/>
        </a:xfrm>
      </p:grpSpPr>
      <p:cxnSp>
        <p:nvCxnSpPr>
          <p:cNvPr id="572" name="Google Shape;572;p22"/>
          <p:cNvCxnSpPr>
            <a:stCxn id="573" idx="4"/>
            <a:endCxn id="574" idx="0"/>
          </p:cNvCxnSpPr>
          <p:nvPr/>
        </p:nvCxnSpPr>
        <p:spPr>
          <a:xfrm flipH="1">
            <a:off x="1520451" y="2318888"/>
            <a:ext cx="6600" cy="681900"/>
          </a:xfrm>
          <a:prstGeom prst="straightConnector1">
            <a:avLst/>
          </a:prstGeom>
          <a:noFill/>
          <a:ln w="19050" cap="flat" cmpd="sng">
            <a:solidFill>
              <a:schemeClr val="accent1"/>
            </a:solidFill>
            <a:prstDash val="solid"/>
            <a:round/>
            <a:headEnd type="none" w="med" len="med"/>
            <a:tailEnd type="none" w="med" len="med"/>
          </a:ln>
        </p:spPr>
      </p:cxnSp>
      <p:grpSp>
        <p:nvGrpSpPr>
          <p:cNvPr id="575" name="Google Shape;575;p22"/>
          <p:cNvGrpSpPr/>
          <p:nvPr/>
        </p:nvGrpSpPr>
        <p:grpSpPr>
          <a:xfrm>
            <a:off x="1013111" y="1478931"/>
            <a:ext cx="926181" cy="849427"/>
            <a:chOff x="1045598" y="1053156"/>
            <a:chExt cx="926181" cy="849427"/>
          </a:xfrm>
        </p:grpSpPr>
        <p:sp>
          <p:nvSpPr>
            <p:cNvPr id="576" name="Google Shape;576;p22"/>
            <p:cNvSpPr/>
            <p:nvPr/>
          </p:nvSpPr>
          <p:spPr>
            <a:xfrm>
              <a:off x="1045598" y="1053156"/>
              <a:ext cx="926181" cy="849427"/>
            </a:xfrm>
            <a:custGeom>
              <a:avLst/>
              <a:gdLst/>
              <a:ahLst/>
              <a:cxnLst/>
              <a:rect l="l" t="t" r="r" b="b"/>
              <a:pathLst>
                <a:path w="22517" h="17256" extrusionOk="0">
                  <a:moveTo>
                    <a:pt x="12675" y="1"/>
                  </a:moveTo>
                  <a:cubicBezTo>
                    <a:pt x="9050" y="1"/>
                    <a:pt x="6823" y="1438"/>
                    <a:pt x="6823" y="1438"/>
                  </a:cubicBezTo>
                  <a:cubicBezTo>
                    <a:pt x="2971" y="3081"/>
                    <a:pt x="1" y="11504"/>
                    <a:pt x="6149" y="15280"/>
                  </a:cubicBezTo>
                  <a:cubicBezTo>
                    <a:pt x="8413" y="16673"/>
                    <a:pt x="10624" y="17255"/>
                    <a:pt x="12651" y="17255"/>
                  </a:cubicBezTo>
                  <a:cubicBezTo>
                    <a:pt x="18300" y="17255"/>
                    <a:pt x="22517" y="12735"/>
                    <a:pt x="22461" y="8675"/>
                  </a:cubicBezTo>
                  <a:cubicBezTo>
                    <a:pt x="22406" y="4724"/>
                    <a:pt x="18935" y="644"/>
                    <a:pt x="14332" y="100"/>
                  </a:cubicBezTo>
                  <a:cubicBezTo>
                    <a:pt x="13752" y="31"/>
                    <a:pt x="13199" y="1"/>
                    <a:pt x="126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2"/>
            <p:cNvSpPr/>
            <p:nvPr/>
          </p:nvSpPr>
          <p:spPr>
            <a:xfrm>
              <a:off x="1147338" y="1068713"/>
              <a:ext cx="824400" cy="82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22"/>
          <p:cNvSpPr txBox="1">
            <a:spLocks noGrp="1"/>
          </p:cNvSpPr>
          <p:nvPr>
            <p:ph type="title"/>
          </p:nvPr>
        </p:nvSpPr>
        <p:spPr>
          <a:xfrm>
            <a:off x="720000" y="368825"/>
            <a:ext cx="7704000" cy="47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u="sng"/>
              <a:t>STEP # 2: GATHER EVIDENCE</a:t>
            </a:r>
            <a:endParaRPr sz="3500" u="sng"/>
          </a:p>
        </p:txBody>
      </p:sp>
      <p:grpSp>
        <p:nvGrpSpPr>
          <p:cNvPr id="578" name="Google Shape;578;p22"/>
          <p:cNvGrpSpPr/>
          <p:nvPr/>
        </p:nvGrpSpPr>
        <p:grpSpPr>
          <a:xfrm>
            <a:off x="634869" y="3000651"/>
            <a:ext cx="1771196" cy="1168174"/>
            <a:chOff x="2862475" y="4520401"/>
            <a:chExt cx="2027700" cy="1168174"/>
          </a:xfrm>
        </p:grpSpPr>
        <p:sp>
          <p:nvSpPr>
            <p:cNvPr id="574" name="Google Shape;574;p22"/>
            <p:cNvSpPr txBox="1"/>
            <p:nvPr/>
          </p:nvSpPr>
          <p:spPr>
            <a:xfrm>
              <a:off x="2862475" y="4520401"/>
              <a:ext cx="20277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latin typeface="Fira Sans Extra Condensed"/>
                  <a:ea typeface="Fira Sans Extra Condensed"/>
                  <a:cs typeface="Fira Sans Extra Condensed"/>
                  <a:sym typeface="Fira Sans Extra Condensed"/>
                </a:rPr>
                <a:t>Venus</a:t>
              </a:r>
              <a:endParaRPr sz="2000" b="1">
                <a:latin typeface="Fira Sans Extra Condensed"/>
                <a:ea typeface="Fira Sans Extra Condensed"/>
                <a:cs typeface="Fira Sans Extra Condensed"/>
                <a:sym typeface="Fira Sans Extra Condensed"/>
              </a:endParaRPr>
            </a:p>
          </p:txBody>
        </p:sp>
        <p:sp>
          <p:nvSpPr>
            <p:cNvPr id="579" name="Google Shape;579;p22"/>
            <p:cNvSpPr txBox="1"/>
            <p:nvPr/>
          </p:nvSpPr>
          <p:spPr>
            <a:xfrm>
              <a:off x="2862475" y="4949675"/>
              <a:ext cx="20277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latin typeface="Roboto"/>
                  <a:ea typeface="Roboto"/>
                  <a:cs typeface="Roboto"/>
                  <a:sym typeface="Roboto"/>
                </a:rPr>
                <a:t>It’s terribly hot, and its atmosphere is extremely poisonous</a:t>
              </a:r>
              <a:endParaRPr sz="1200">
                <a:latin typeface="Roboto"/>
                <a:ea typeface="Roboto"/>
                <a:cs typeface="Roboto"/>
                <a:sym typeface="Roboto"/>
              </a:endParaRPr>
            </a:p>
          </p:txBody>
        </p:sp>
      </p:grpSp>
      <p:grpSp>
        <p:nvGrpSpPr>
          <p:cNvPr id="580" name="Google Shape;580;p22"/>
          <p:cNvGrpSpPr/>
          <p:nvPr/>
        </p:nvGrpSpPr>
        <p:grpSpPr>
          <a:xfrm>
            <a:off x="2669218" y="3000651"/>
            <a:ext cx="1771196" cy="1168174"/>
            <a:chOff x="2862475" y="4520401"/>
            <a:chExt cx="2027700" cy="1168174"/>
          </a:xfrm>
        </p:grpSpPr>
        <p:sp>
          <p:nvSpPr>
            <p:cNvPr id="581" name="Google Shape;581;p22"/>
            <p:cNvSpPr txBox="1"/>
            <p:nvPr/>
          </p:nvSpPr>
          <p:spPr>
            <a:xfrm>
              <a:off x="2862475" y="4520401"/>
              <a:ext cx="20277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latin typeface="Fira Sans Extra Condensed"/>
                  <a:ea typeface="Fira Sans Extra Condensed"/>
                  <a:cs typeface="Fira Sans Extra Condensed"/>
                  <a:sym typeface="Fira Sans Extra Condensed"/>
                </a:rPr>
                <a:t>Mars</a:t>
              </a:r>
              <a:endParaRPr sz="2000" b="1">
                <a:latin typeface="Fira Sans Extra Condensed"/>
                <a:ea typeface="Fira Sans Extra Condensed"/>
                <a:cs typeface="Fira Sans Extra Condensed"/>
                <a:sym typeface="Fira Sans Extra Condensed"/>
              </a:endParaRPr>
            </a:p>
          </p:txBody>
        </p:sp>
        <p:sp>
          <p:nvSpPr>
            <p:cNvPr id="582" name="Google Shape;582;p22"/>
            <p:cNvSpPr txBox="1"/>
            <p:nvPr/>
          </p:nvSpPr>
          <p:spPr>
            <a:xfrm>
              <a:off x="2862475" y="4949675"/>
              <a:ext cx="20277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latin typeface="Roboto"/>
                  <a:ea typeface="Roboto"/>
                  <a:cs typeface="Roboto"/>
                  <a:sym typeface="Roboto"/>
                </a:rPr>
                <a:t>It's full of iron oxide dust, which gives the planet its reddish cast</a:t>
              </a:r>
              <a:endParaRPr sz="1200">
                <a:latin typeface="Roboto"/>
                <a:ea typeface="Roboto"/>
                <a:cs typeface="Roboto"/>
                <a:sym typeface="Roboto"/>
              </a:endParaRPr>
            </a:p>
          </p:txBody>
        </p:sp>
      </p:grpSp>
      <p:grpSp>
        <p:nvGrpSpPr>
          <p:cNvPr id="583" name="Google Shape;583;p22"/>
          <p:cNvGrpSpPr/>
          <p:nvPr/>
        </p:nvGrpSpPr>
        <p:grpSpPr>
          <a:xfrm>
            <a:off x="6737919" y="3000651"/>
            <a:ext cx="1771200" cy="1168174"/>
            <a:chOff x="6737919" y="3229251"/>
            <a:chExt cx="1771200" cy="1168174"/>
          </a:xfrm>
        </p:grpSpPr>
        <p:sp>
          <p:nvSpPr>
            <p:cNvPr id="584" name="Google Shape;584;p22"/>
            <p:cNvSpPr txBox="1"/>
            <p:nvPr/>
          </p:nvSpPr>
          <p:spPr>
            <a:xfrm>
              <a:off x="6737919" y="3229251"/>
              <a:ext cx="1771196"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latin typeface="Fira Sans Extra Condensed"/>
                  <a:ea typeface="Fira Sans Extra Condensed"/>
                  <a:cs typeface="Fira Sans Extra Condensed"/>
                  <a:sym typeface="Fira Sans Extra Condensed"/>
                </a:rPr>
                <a:t>Neptune</a:t>
              </a:r>
              <a:endParaRPr sz="2000" b="1">
                <a:latin typeface="Fira Sans Extra Condensed"/>
                <a:ea typeface="Fira Sans Extra Condensed"/>
                <a:cs typeface="Fira Sans Extra Condensed"/>
                <a:sym typeface="Fira Sans Extra Condensed"/>
              </a:endParaRPr>
            </a:p>
          </p:txBody>
        </p:sp>
        <p:sp>
          <p:nvSpPr>
            <p:cNvPr id="585" name="Google Shape;585;p22"/>
            <p:cNvSpPr txBox="1"/>
            <p:nvPr/>
          </p:nvSpPr>
          <p:spPr>
            <a:xfrm>
              <a:off x="6737919" y="3658525"/>
              <a:ext cx="17712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latin typeface="Roboto"/>
                  <a:ea typeface="Roboto"/>
                  <a:cs typeface="Roboto"/>
                  <a:sym typeface="Roboto"/>
                </a:rPr>
                <a:t>It was named after the Roman god of wealth and agriculture</a:t>
              </a:r>
              <a:endParaRPr sz="1200">
                <a:latin typeface="Roboto"/>
                <a:ea typeface="Roboto"/>
                <a:cs typeface="Roboto"/>
                <a:sym typeface="Roboto"/>
              </a:endParaRPr>
            </a:p>
          </p:txBody>
        </p:sp>
      </p:grpSp>
      <p:grpSp>
        <p:nvGrpSpPr>
          <p:cNvPr id="586" name="Google Shape;586;p22"/>
          <p:cNvGrpSpPr/>
          <p:nvPr/>
        </p:nvGrpSpPr>
        <p:grpSpPr>
          <a:xfrm>
            <a:off x="4703566" y="3000800"/>
            <a:ext cx="1771200" cy="1168025"/>
            <a:chOff x="4703575" y="3229400"/>
            <a:chExt cx="1771200" cy="1168025"/>
          </a:xfrm>
        </p:grpSpPr>
        <p:sp>
          <p:nvSpPr>
            <p:cNvPr id="587" name="Google Shape;587;p22"/>
            <p:cNvSpPr txBox="1"/>
            <p:nvPr/>
          </p:nvSpPr>
          <p:spPr>
            <a:xfrm>
              <a:off x="4703575" y="3229400"/>
              <a:ext cx="17712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latin typeface="Fira Sans Extra Condensed"/>
                  <a:ea typeface="Fira Sans Extra Condensed"/>
                  <a:cs typeface="Fira Sans Extra Condensed"/>
                  <a:sym typeface="Fira Sans Extra Condensed"/>
                </a:rPr>
                <a:t>Jupiter</a:t>
              </a:r>
              <a:endParaRPr sz="2000" b="1">
                <a:latin typeface="Fira Sans Extra Condensed"/>
                <a:ea typeface="Fira Sans Extra Condensed"/>
                <a:cs typeface="Fira Sans Extra Condensed"/>
                <a:sym typeface="Fira Sans Extra Condensed"/>
              </a:endParaRPr>
            </a:p>
          </p:txBody>
        </p:sp>
        <p:sp>
          <p:nvSpPr>
            <p:cNvPr id="588" name="Google Shape;588;p22"/>
            <p:cNvSpPr txBox="1"/>
            <p:nvPr/>
          </p:nvSpPr>
          <p:spPr>
            <a:xfrm>
              <a:off x="4703575" y="3658525"/>
              <a:ext cx="17712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latin typeface="Roboto"/>
                  <a:ea typeface="Roboto"/>
                  <a:cs typeface="Roboto"/>
                  <a:sym typeface="Roboto"/>
                </a:rPr>
                <a:t>Jupiter is a gas giant and the biggest planet in the Solar System</a:t>
              </a:r>
              <a:endParaRPr sz="1200">
                <a:latin typeface="Roboto"/>
                <a:ea typeface="Roboto"/>
                <a:cs typeface="Roboto"/>
                <a:sym typeface="Roboto"/>
              </a:endParaRPr>
            </a:p>
          </p:txBody>
        </p:sp>
      </p:grpSp>
      <p:cxnSp>
        <p:nvCxnSpPr>
          <p:cNvPr id="589" name="Google Shape;589;p22"/>
          <p:cNvCxnSpPr>
            <a:stCxn id="590" idx="4"/>
            <a:endCxn id="581" idx="0"/>
          </p:cNvCxnSpPr>
          <p:nvPr/>
        </p:nvCxnSpPr>
        <p:spPr>
          <a:xfrm>
            <a:off x="3552851" y="2318888"/>
            <a:ext cx="2100" cy="681900"/>
          </a:xfrm>
          <a:prstGeom prst="straightConnector1">
            <a:avLst/>
          </a:prstGeom>
          <a:noFill/>
          <a:ln w="19050" cap="flat" cmpd="sng">
            <a:solidFill>
              <a:schemeClr val="accent1"/>
            </a:solidFill>
            <a:prstDash val="solid"/>
            <a:round/>
            <a:headEnd type="none" w="med" len="med"/>
            <a:tailEnd type="none" w="med" len="med"/>
          </a:ln>
        </p:spPr>
      </p:cxnSp>
      <p:grpSp>
        <p:nvGrpSpPr>
          <p:cNvPr id="591" name="Google Shape;591;p22"/>
          <p:cNvGrpSpPr/>
          <p:nvPr/>
        </p:nvGrpSpPr>
        <p:grpSpPr>
          <a:xfrm>
            <a:off x="3038911" y="1478931"/>
            <a:ext cx="926181" cy="849427"/>
            <a:chOff x="1045598" y="1053156"/>
            <a:chExt cx="926181" cy="849427"/>
          </a:xfrm>
        </p:grpSpPr>
        <p:sp>
          <p:nvSpPr>
            <p:cNvPr id="592" name="Google Shape;592;p22"/>
            <p:cNvSpPr/>
            <p:nvPr/>
          </p:nvSpPr>
          <p:spPr>
            <a:xfrm>
              <a:off x="1045598" y="1053156"/>
              <a:ext cx="926181" cy="849427"/>
            </a:xfrm>
            <a:custGeom>
              <a:avLst/>
              <a:gdLst/>
              <a:ahLst/>
              <a:cxnLst/>
              <a:rect l="l" t="t" r="r" b="b"/>
              <a:pathLst>
                <a:path w="22517" h="17256" extrusionOk="0">
                  <a:moveTo>
                    <a:pt x="12675" y="1"/>
                  </a:moveTo>
                  <a:cubicBezTo>
                    <a:pt x="9050" y="1"/>
                    <a:pt x="6823" y="1438"/>
                    <a:pt x="6823" y="1438"/>
                  </a:cubicBezTo>
                  <a:cubicBezTo>
                    <a:pt x="2971" y="3081"/>
                    <a:pt x="1" y="11504"/>
                    <a:pt x="6149" y="15280"/>
                  </a:cubicBezTo>
                  <a:cubicBezTo>
                    <a:pt x="8413" y="16673"/>
                    <a:pt x="10624" y="17255"/>
                    <a:pt x="12651" y="17255"/>
                  </a:cubicBezTo>
                  <a:cubicBezTo>
                    <a:pt x="18300" y="17255"/>
                    <a:pt x="22517" y="12735"/>
                    <a:pt x="22461" y="8675"/>
                  </a:cubicBezTo>
                  <a:cubicBezTo>
                    <a:pt x="22406" y="4724"/>
                    <a:pt x="18935" y="644"/>
                    <a:pt x="14332" y="100"/>
                  </a:cubicBezTo>
                  <a:cubicBezTo>
                    <a:pt x="13752" y="31"/>
                    <a:pt x="13199" y="1"/>
                    <a:pt x="126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2"/>
            <p:cNvSpPr/>
            <p:nvPr/>
          </p:nvSpPr>
          <p:spPr>
            <a:xfrm>
              <a:off x="1147338" y="1068713"/>
              <a:ext cx="824400" cy="82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93" name="Google Shape;593;p22"/>
          <p:cNvCxnSpPr>
            <a:stCxn id="594" idx="4"/>
            <a:endCxn id="587" idx="0"/>
          </p:cNvCxnSpPr>
          <p:nvPr/>
        </p:nvCxnSpPr>
        <p:spPr>
          <a:xfrm flipH="1">
            <a:off x="5589155" y="2318888"/>
            <a:ext cx="2700" cy="681900"/>
          </a:xfrm>
          <a:prstGeom prst="straightConnector1">
            <a:avLst/>
          </a:prstGeom>
          <a:noFill/>
          <a:ln w="19050" cap="flat" cmpd="sng">
            <a:solidFill>
              <a:schemeClr val="accent1"/>
            </a:solidFill>
            <a:prstDash val="solid"/>
            <a:round/>
            <a:headEnd type="none" w="med" len="med"/>
            <a:tailEnd type="none" w="med" len="med"/>
          </a:ln>
        </p:spPr>
      </p:cxnSp>
      <p:grpSp>
        <p:nvGrpSpPr>
          <p:cNvPr id="595" name="Google Shape;595;p22"/>
          <p:cNvGrpSpPr/>
          <p:nvPr/>
        </p:nvGrpSpPr>
        <p:grpSpPr>
          <a:xfrm>
            <a:off x="5077915" y="1478931"/>
            <a:ext cx="926181" cy="849427"/>
            <a:chOff x="1045598" y="1053156"/>
            <a:chExt cx="926181" cy="849427"/>
          </a:xfrm>
        </p:grpSpPr>
        <p:sp>
          <p:nvSpPr>
            <p:cNvPr id="596" name="Google Shape;596;p22"/>
            <p:cNvSpPr/>
            <p:nvPr/>
          </p:nvSpPr>
          <p:spPr>
            <a:xfrm>
              <a:off x="1045598" y="1053156"/>
              <a:ext cx="926181" cy="849427"/>
            </a:xfrm>
            <a:custGeom>
              <a:avLst/>
              <a:gdLst/>
              <a:ahLst/>
              <a:cxnLst/>
              <a:rect l="l" t="t" r="r" b="b"/>
              <a:pathLst>
                <a:path w="22517" h="17256" extrusionOk="0">
                  <a:moveTo>
                    <a:pt x="12675" y="1"/>
                  </a:moveTo>
                  <a:cubicBezTo>
                    <a:pt x="9050" y="1"/>
                    <a:pt x="6823" y="1438"/>
                    <a:pt x="6823" y="1438"/>
                  </a:cubicBezTo>
                  <a:cubicBezTo>
                    <a:pt x="2971" y="3081"/>
                    <a:pt x="1" y="11504"/>
                    <a:pt x="6149" y="15280"/>
                  </a:cubicBezTo>
                  <a:cubicBezTo>
                    <a:pt x="8413" y="16673"/>
                    <a:pt x="10624" y="17255"/>
                    <a:pt x="12651" y="17255"/>
                  </a:cubicBezTo>
                  <a:cubicBezTo>
                    <a:pt x="18300" y="17255"/>
                    <a:pt x="22517" y="12735"/>
                    <a:pt x="22461" y="8675"/>
                  </a:cubicBezTo>
                  <a:cubicBezTo>
                    <a:pt x="22406" y="4724"/>
                    <a:pt x="18935" y="644"/>
                    <a:pt x="14332" y="100"/>
                  </a:cubicBezTo>
                  <a:cubicBezTo>
                    <a:pt x="13752" y="31"/>
                    <a:pt x="13199" y="1"/>
                    <a:pt x="126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2"/>
            <p:cNvSpPr/>
            <p:nvPr/>
          </p:nvSpPr>
          <p:spPr>
            <a:xfrm>
              <a:off x="1147338" y="1068713"/>
              <a:ext cx="824400" cy="82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97" name="Google Shape;597;p22"/>
          <p:cNvCxnSpPr>
            <a:stCxn id="598" idx="4"/>
            <a:endCxn id="584" idx="0"/>
          </p:cNvCxnSpPr>
          <p:nvPr/>
        </p:nvCxnSpPr>
        <p:spPr>
          <a:xfrm>
            <a:off x="7617655" y="2318888"/>
            <a:ext cx="6000" cy="681900"/>
          </a:xfrm>
          <a:prstGeom prst="straightConnector1">
            <a:avLst/>
          </a:prstGeom>
          <a:noFill/>
          <a:ln w="19050" cap="flat" cmpd="sng">
            <a:solidFill>
              <a:schemeClr val="accent1"/>
            </a:solidFill>
            <a:prstDash val="solid"/>
            <a:round/>
            <a:headEnd type="none" w="med" len="med"/>
            <a:tailEnd type="none" w="med" len="med"/>
          </a:ln>
        </p:spPr>
      </p:cxnSp>
      <p:grpSp>
        <p:nvGrpSpPr>
          <p:cNvPr id="599" name="Google Shape;599;p22"/>
          <p:cNvGrpSpPr/>
          <p:nvPr/>
        </p:nvGrpSpPr>
        <p:grpSpPr>
          <a:xfrm>
            <a:off x="7103715" y="1478931"/>
            <a:ext cx="926181" cy="849427"/>
            <a:chOff x="1045598" y="1053156"/>
            <a:chExt cx="926181" cy="849427"/>
          </a:xfrm>
        </p:grpSpPr>
        <p:sp>
          <p:nvSpPr>
            <p:cNvPr id="600" name="Google Shape;600;p22"/>
            <p:cNvSpPr/>
            <p:nvPr/>
          </p:nvSpPr>
          <p:spPr>
            <a:xfrm>
              <a:off x="1045598" y="1053156"/>
              <a:ext cx="926181" cy="849427"/>
            </a:xfrm>
            <a:custGeom>
              <a:avLst/>
              <a:gdLst/>
              <a:ahLst/>
              <a:cxnLst/>
              <a:rect l="l" t="t" r="r" b="b"/>
              <a:pathLst>
                <a:path w="22517" h="17256" extrusionOk="0">
                  <a:moveTo>
                    <a:pt x="12675" y="1"/>
                  </a:moveTo>
                  <a:cubicBezTo>
                    <a:pt x="9050" y="1"/>
                    <a:pt x="6823" y="1438"/>
                    <a:pt x="6823" y="1438"/>
                  </a:cubicBezTo>
                  <a:cubicBezTo>
                    <a:pt x="2971" y="3081"/>
                    <a:pt x="1" y="11504"/>
                    <a:pt x="6149" y="15280"/>
                  </a:cubicBezTo>
                  <a:cubicBezTo>
                    <a:pt x="8413" y="16673"/>
                    <a:pt x="10624" y="17255"/>
                    <a:pt x="12651" y="17255"/>
                  </a:cubicBezTo>
                  <a:cubicBezTo>
                    <a:pt x="18300" y="17255"/>
                    <a:pt x="22517" y="12735"/>
                    <a:pt x="22461" y="8675"/>
                  </a:cubicBezTo>
                  <a:cubicBezTo>
                    <a:pt x="22406" y="4724"/>
                    <a:pt x="18935" y="644"/>
                    <a:pt x="14332" y="100"/>
                  </a:cubicBezTo>
                  <a:cubicBezTo>
                    <a:pt x="13752" y="31"/>
                    <a:pt x="13199" y="1"/>
                    <a:pt x="126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2"/>
            <p:cNvSpPr/>
            <p:nvPr/>
          </p:nvSpPr>
          <p:spPr>
            <a:xfrm>
              <a:off x="1147338" y="1068713"/>
              <a:ext cx="824400" cy="82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1" name="Google Shape;601;p22"/>
          <p:cNvGrpSpPr/>
          <p:nvPr/>
        </p:nvGrpSpPr>
        <p:grpSpPr>
          <a:xfrm>
            <a:off x="3368703" y="1693504"/>
            <a:ext cx="372226" cy="420281"/>
            <a:chOff x="360721" y="3789698"/>
            <a:chExt cx="372226" cy="420281"/>
          </a:xfrm>
        </p:grpSpPr>
        <p:sp>
          <p:nvSpPr>
            <p:cNvPr id="602" name="Google Shape;602;p22"/>
            <p:cNvSpPr/>
            <p:nvPr/>
          </p:nvSpPr>
          <p:spPr>
            <a:xfrm>
              <a:off x="442525" y="4086897"/>
              <a:ext cx="208671" cy="83106"/>
            </a:xfrm>
            <a:custGeom>
              <a:avLst/>
              <a:gdLst/>
              <a:ahLst/>
              <a:cxnLst/>
              <a:rect l="l" t="t" r="r" b="b"/>
              <a:pathLst>
                <a:path w="3691" h="1470" extrusionOk="0">
                  <a:moveTo>
                    <a:pt x="610" y="0"/>
                  </a:moveTo>
                  <a:cubicBezTo>
                    <a:pt x="77" y="403"/>
                    <a:pt x="1" y="1230"/>
                    <a:pt x="1" y="1230"/>
                  </a:cubicBezTo>
                  <a:lnTo>
                    <a:pt x="687" y="1469"/>
                  </a:lnTo>
                  <a:lnTo>
                    <a:pt x="3015" y="1469"/>
                  </a:lnTo>
                  <a:lnTo>
                    <a:pt x="3690" y="1230"/>
                  </a:lnTo>
                  <a:cubicBezTo>
                    <a:pt x="3690" y="1230"/>
                    <a:pt x="3613" y="403"/>
                    <a:pt x="30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2"/>
            <p:cNvSpPr/>
            <p:nvPr/>
          </p:nvSpPr>
          <p:spPr>
            <a:xfrm>
              <a:off x="374854" y="3795860"/>
              <a:ext cx="344015" cy="172319"/>
            </a:xfrm>
            <a:custGeom>
              <a:avLst/>
              <a:gdLst/>
              <a:ahLst/>
              <a:cxnLst/>
              <a:rect l="l" t="t" r="r" b="b"/>
              <a:pathLst>
                <a:path w="6085" h="3048" extrusionOk="0">
                  <a:moveTo>
                    <a:pt x="3048" y="1"/>
                  </a:moveTo>
                  <a:cubicBezTo>
                    <a:pt x="1361" y="1"/>
                    <a:pt x="1" y="1372"/>
                    <a:pt x="1" y="3048"/>
                  </a:cubicBezTo>
                  <a:lnTo>
                    <a:pt x="6084" y="3048"/>
                  </a:lnTo>
                  <a:cubicBezTo>
                    <a:pt x="6084" y="1372"/>
                    <a:pt x="4723" y="1"/>
                    <a:pt x="30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2"/>
            <p:cNvSpPr/>
            <p:nvPr/>
          </p:nvSpPr>
          <p:spPr>
            <a:xfrm>
              <a:off x="653566" y="3939230"/>
              <a:ext cx="73269" cy="73891"/>
            </a:xfrm>
            <a:custGeom>
              <a:avLst/>
              <a:gdLst/>
              <a:ahLst/>
              <a:cxnLst/>
              <a:rect l="l" t="t" r="r" b="b"/>
              <a:pathLst>
                <a:path w="1296" h="1307" extrusionOk="0">
                  <a:moveTo>
                    <a:pt x="654" y="1"/>
                  </a:moveTo>
                  <a:cubicBezTo>
                    <a:pt x="284" y="1"/>
                    <a:pt x="1" y="294"/>
                    <a:pt x="1" y="654"/>
                  </a:cubicBezTo>
                  <a:cubicBezTo>
                    <a:pt x="1" y="1012"/>
                    <a:pt x="284" y="1307"/>
                    <a:pt x="654" y="1307"/>
                  </a:cubicBezTo>
                  <a:cubicBezTo>
                    <a:pt x="1012" y="1307"/>
                    <a:pt x="1295" y="1012"/>
                    <a:pt x="1295" y="654"/>
                  </a:cubicBezTo>
                  <a:cubicBezTo>
                    <a:pt x="1295" y="294"/>
                    <a:pt x="1012" y="1"/>
                    <a:pt x="654" y="1"/>
                  </a:cubicBezTo>
                  <a:close/>
                </a:path>
              </a:pathLst>
            </a:custGeom>
            <a:solidFill>
              <a:srgbClr val="FFB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2"/>
            <p:cNvSpPr/>
            <p:nvPr/>
          </p:nvSpPr>
          <p:spPr>
            <a:xfrm>
              <a:off x="374854" y="3800213"/>
              <a:ext cx="135401" cy="167965"/>
            </a:xfrm>
            <a:custGeom>
              <a:avLst/>
              <a:gdLst/>
              <a:ahLst/>
              <a:cxnLst/>
              <a:rect l="l" t="t" r="r" b="b"/>
              <a:pathLst>
                <a:path w="2395" h="2971" extrusionOk="0">
                  <a:moveTo>
                    <a:pt x="2395" y="0"/>
                  </a:moveTo>
                  <a:cubicBezTo>
                    <a:pt x="1024" y="294"/>
                    <a:pt x="1" y="1513"/>
                    <a:pt x="1" y="2971"/>
                  </a:cubicBezTo>
                  <a:lnTo>
                    <a:pt x="1057" y="2971"/>
                  </a:lnTo>
                  <a:cubicBezTo>
                    <a:pt x="1089" y="1774"/>
                    <a:pt x="1514" y="544"/>
                    <a:pt x="2395"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2"/>
            <p:cNvSpPr/>
            <p:nvPr/>
          </p:nvSpPr>
          <p:spPr>
            <a:xfrm>
              <a:off x="403800" y="3872803"/>
              <a:ext cx="286746" cy="230154"/>
            </a:xfrm>
            <a:custGeom>
              <a:avLst/>
              <a:gdLst/>
              <a:ahLst/>
              <a:cxnLst/>
              <a:rect l="l" t="t" r="r" b="b"/>
              <a:pathLst>
                <a:path w="5072" h="4071" extrusionOk="0">
                  <a:moveTo>
                    <a:pt x="1529" y="0"/>
                  </a:moveTo>
                  <a:cubicBezTo>
                    <a:pt x="1478" y="0"/>
                    <a:pt x="1426" y="22"/>
                    <a:pt x="1393" y="66"/>
                  </a:cubicBezTo>
                  <a:lnTo>
                    <a:pt x="1121" y="436"/>
                  </a:lnTo>
                  <a:cubicBezTo>
                    <a:pt x="1077" y="501"/>
                    <a:pt x="1012" y="533"/>
                    <a:pt x="936" y="533"/>
                  </a:cubicBezTo>
                  <a:lnTo>
                    <a:pt x="675" y="533"/>
                  </a:lnTo>
                  <a:cubicBezTo>
                    <a:pt x="414" y="533"/>
                    <a:pt x="175" y="707"/>
                    <a:pt x="109" y="958"/>
                  </a:cubicBezTo>
                  <a:cubicBezTo>
                    <a:pt x="33" y="1186"/>
                    <a:pt x="1" y="1437"/>
                    <a:pt x="1" y="1687"/>
                  </a:cubicBezTo>
                  <a:cubicBezTo>
                    <a:pt x="1" y="3080"/>
                    <a:pt x="1132" y="4070"/>
                    <a:pt x="2536" y="4070"/>
                  </a:cubicBezTo>
                  <a:cubicBezTo>
                    <a:pt x="3929" y="4070"/>
                    <a:pt x="5072" y="3080"/>
                    <a:pt x="5072" y="1687"/>
                  </a:cubicBezTo>
                  <a:cubicBezTo>
                    <a:pt x="5072" y="1437"/>
                    <a:pt x="5028" y="1186"/>
                    <a:pt x="4963" y="958"/>
                  </a:cubicBezTo>
                  <a:cubicBezTo>
                    <a:pt x="4886" y="707"/>
                    <a:pt x="4658" y="533"/>
                    <a:pt x="4397" y="533"/>
                  </a:cubicBezTo>
                  <a:lnTo>
                    <a:pt x="4124" y="533"/>
                  </a:lnTo>
                  <a:cubicBezTo>
                    <a:pt x="4059" y="533"/>
                    <a:pt x="3983" y="501"/>
                    <a:pt x="3940" y="436"/>
                  </a:cubicBezTo>
                  <a:lnTo>
                    <a:pt x="3667" y="66"/>
                  </a:lnTo>
                  <a:cubicBezTo>
                    <a:pt x="3635" y="22"/>
                    <a:pt x="3583" y="0"/>
                    <a:pt x="3532" y="0"/>
                  </a:cubicBezTo>
                  <a:cubicBezTo>
                    <a:pt x="3480" y="0"/>
                    <a:pt x="3428" y="22"/>
                    <a:pt x="3396" y="66"/>
                  </a:cubicBezTo>
                  <a:lnTo>
                    <a:pt x="3135" y="436"/>
                  </a:lnTo>
                  <a:cubicBezTo>
                    <a:pt x="3091" y="501"/>
                    <a:pt x="3014" y="533"/>
                    <a:pt x="2939" y="533"/>
                  </a:cubicBezTo>
                  <a:lnTo>
                    <a:pt x="2122" y="533"/>
                  </a:lnTo>
                  <a:cubicBezTo>
                    <a:pt x="2046" y="533"/>
                    <a:pt x="1981" y="501"/>
                    <a:pt x="1938" y="436"/>
                  </a:cubicBezTo>
                  <a:lnTo>
                    <a:pt x="1665" y="66"/>
                  </a:lnTo>
                  <a:cubicBezTo>
                    <a:pt x="1632" y="22"/>
                    <a:pt x="1581" y="0"/>
                    <a:pt x="1529" y="0"/>
                  </a:cubicBezTo>
                  <a:close/>
                </a:path>
              </a:pathLst>
            </a:custGeom>
            <a:solidFill>
              <a:srgbClr val="FED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2"/>
            <p:cNvSpPr/>
            <p:nvPr/>
          </p:nvSpPr>
          <p:spPr>
            <a:xfrm>
              <a:off x="453606" y="3985362"/>
              <a:ext cx="50486" cy="40083"/>
            </a:xfrm>
            <a:custGeom>
              <a:avLst/>
              <a:gdLst/>
              <a:ahLst/>
              <a:cxnLst/>
              <a:rect l="l" t="t" r="r" b="b"/>
              <a:pathLst>
                <a:path w="893" h="709" extrusionOk="0">
                  <a:moveTo>
                    <a:pt x="447" y="0"/>
                  </a:moveTo>
                  <a:cubicBezTo>
                    <a:pt x="196" y="0"/>
                    <a:pt x="1" y="164"/>
                    <a:pt x="1" y="360"/>
                  </a:cubicBezTo>
                  <a:cubicBezTo>
                    <a:pt x="1" y="556"/>
                    <a:pt x="196" y="708"/>
                    <a:pt x="447" y="708"/>
                  </a:cubicBezTo>
                  <a:cubicBezTo>
                    <a:pt x="687" y="708"/>
                    <a:pt x="893" y="556"/>
                    <a:pt x="893" y="360"/>
                  </a:cubicBezTo>
                  <a:cubicBezTo>
                    <a:pt x="893" y="164"/>
                    <a:pt x="687" y="0"/>
                    <a:pt x="4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2"/>
            <p:cNvSpPr/>
            <p:nvPr/>
          </p:nvSpPr>
          <p:spPr>
            <a:xfrm>
              <a:off x="590191" y="3985362"/>
              <a:ext cx="49920" cy="40083"/>
            </a:xfrm>
            <a:custGeom>
              <a:avLst/>
              <a:gdLst/>
              <a:ahLst/>
              <a:cxnLst/>
              <a:rect l="l" t="t" r="r" b="b"/>
              <a:pathLst>
                <a:path w="883" h="709" extrusionOk="0">
                  <a:moveTo>
                    <a:pt x="436" y="0"/>
                  </a:moveTo>
                  <a:cubicBezTo>
                    <a:pt x="196" y="0"/>
                    <a:pt x="0" y="164"/>
                    <a:pt x="0" y="360"/>
                  </a:cubicBezTo>
                  <a:cubicBezTo>
                    <a:pt x="0" y="556"/>
                    <a:pt x="196" y="708"/>
                    <a:pt x="436" y="708"/>
                  </a:cubicBezTo>
                  <a:cubicBezTo>
                    <a:pt x="686" y="708"/>
                    <a:pt x="882" y="556"/>
                    <a:pt x="882" y="360"/>
                  </a:cubicBezTo>
                  <a:cubicBezTo>
                    <a:pt x="882" y="164"/>
                    <a:pt x="686" y="0"/>
                    <a:pt x="4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2"/>
            <p:cNvSpPr/>
            <p:nvPr/>
          </p:nvSpPr>
          <p:spPr>
            <a:xfrm>
              <a:off x="494197" y="4075194"/>
              <a:ext cx="105890" cy="128617"/>
            </a:xfrm>
            <a:custGeom>
              <a:avLst/>
              <a:gdLst/>
              <a:ahLst/>
              <a:cxnLst/>
              <a:rect l="l" t="t" r="r" b="b"/>
              <a:pathLst>
                <a:path w="1873" h="2275" extrusionOk="0">
                  <a:moveTo>
                    <a:pt x="349" y="0"/>
                  </a:moveTo>
                  <a:cubicBezTo>
                    <a:pt x="153" y="0"/>
                    <a:pt x="1" y="164"/>
                    <a:pt x="1" y="360"/>
                  </a:cubicBezTo>
                  <a:lnTo>
                    <a:pt x="1" y="1915"/>
                  </a:lnTo>
                  <a:cubicBezTo>
                    <a:pt x="1" y="2111"/>
                    <a:pt x="153" y="2275"/>
                    <a:pt x="349" y="2275"/>
                  </a:cubicBezTo>
                  <a:lnTo>
                    <a:pt x="1514" y="2275"/>
                  </a:lnTo>
                  <a:cubicBezTo>
                    <a:pt x="1710" y="2275"/>
                    <a:pt x="1872" y="2111"/>
                    <a:pt x="1872" y="1915"/>
                  </a:cubicBezTo>
                  <a:lnTo>
                    <a:pt x="1872" y="360"/>
                  </a:lnTo>
                  <a:cubicBezTo>
                    <a:pt x="1872" y="164"/>
                    <a:pt x="1710" y="0"/>
                    <a:pt x="1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2"/>
            <p:cNvSpPr/>
            <p:nvPr/>
          </p:nvSpPr>
          <p:spPr>
            <a:xfrm>
              <a:off x="534223" y="4102896"/>
              <a:ext cx="25271" cy="25271"/>
            </a:xfrm>
            <a:custGeom>
              <a:avLst/>
              <a:gdLst/>
              <a:ahLst/>
              <a:cxnLst/>
              <a:rect l="l" t="t" r="r" b="b"/>
              <a:pathLst>
                <a:path w="447" h="447" extrusionOk="0">
                  <a:moveTo>
                    <a:pt x="229" y="0"/>
                  </a:moveTo>
                  <a:cubicBezTo>
                    <a:pt x="98" y="0"/>
                    <a:pt x="1" y="98"/>
                    <a:pt x="1" y="218"/>
                  </a:cubicBezTo>
                  <a:cubicBezTo>
                    <a:pt x="1" y="349"/>
                    <a:pt x="98" y="446"/>
                    <a:pt x="229" y="446"/>
                  </a:cubicBezTo>
                  <a:cubicBezTo>
                    <a:pt x="349" y="446"/>
                    <a:pt x="446" y="349"/>
                    <a:pt x="446" y="218"/>
                  </a:cubicBezTo>
                  <a:cubicBezTo>
                    <a:pt x="446" y="98"/>
                    <a:pt x="349" y="0"/>
                    <a:pt x="229" y="0"/>
                  </a:cubicBezTo>
                  <a:close/>
                </a:path>
              </a:pathLst>
            </a:custGeom>
            <a:solidFill>
              <a:srgbClr val="475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2"/>
            <p:cNvSpPr/>
            <p:nvPr/>
          </p:nvSpPr>
          <p:spPr>
            <a:xfrm>
              <a:off x="442525" y="4087462"/>
              <a:ext cx="33921" cy="79488"/>
            </a:xfrm>
            <a:custGeom>
              <a:avLst/>
              <a:gdLst/>
              <a:ahLst/>
              <a:cxnLst/>
              <a:rect l="l" t="t" r="r" b="b"/>
              <a:pathLst>
                <a:path w="600" h="1406" extrusionOk="0">
                  <a:moveTo>
                    <a:pt x="600" y="1"/>
                  </a:moveTo>
                  <a:lnTo>
                    <a:pt x="600" y="1"/>
                  </a:lnTo>
                  <a:cubicBezTo>
                    <a:pt x="77" y="414"/>
                    <a:pt x="1" y="1220"/>
                    <a:pt x="1" y="1220"/>
                  </a:cubicBezTo>
                  <a:lnTo>
                    <a:pt x="534" y="1405"/>
                  </a:lnTo>
                  <a:cubicBezTo>
                    <a:pt x="469" y="1209"/>
                    <a:pt x="436" y="1002"/>
                    <a:pt x="436" y="796"/>
                  </a:cubicBezTo>
                  <a:cubicBezTo>
                    <a:pt x="436" y="513"/>
                    <a:pt x="491" y="240"/>
                    <a:pt x="600"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2"/>
            <p:cNvSpPr/>
            <p:nvPr/>
          </p:nvSpPr>
          <p:spPr>
            <a:xfrm>
              <a:off x="494197" y="4075194"/>
              <a:ext cx="57326" cy="128617"/>
            </a:xfrm>
            <a:custGeom>
              <a:avLst/>
              <a:gdLst/>
              <a:ahLst/>
              <a:cxnLst/>
              <a:rect l="l" t="t" r="r" b="b"/>
              <a:pathLst>
                <a:path w="1014" h="2275" extrusionOk="0">
                  <a:moveTo>
                    <a:pt x="349" y="0"/>
                  </a:moveTo>
                  <a:cubicBezTo>
                    <a:pt x="153" y="0"/>
                    <a:pt x="1" y="164"/>
                    <a:pt x="1" y="360"/>
                  </a:cubicBezTo>
                  <a:lnTo>
                    <a:pt x="1" y="1915"/>
                  </a:lnTo>
                  <a:cubicBezTo>
                    <a:pt x="1" y="2111"/>
                    <a:pt x="153" y="2275"/>
                    <a:pt x="349" y="2275"/>
                  </a:cubicBezTo>
                  <a:lnTo>
                    <a:pt x="1013" y="2275"/>
                  </a:lnTo>
                  <a:cubicBezTo>
                    <a:pt x="687" y="1915"/>
                    <a:pt x="501" y="1404"/>
                    <a:pt x="501" y="882"/>
                  </a:cubicBezTo>
                  <a:cubicBezTo>
                    <a:pt x="501" y="566"/>
                    <a:pt x="545" y="261"/>
                    <a:pt x="654"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2"/>
            <p:cNvSpPr/>
            <p:nvPr/>
          </p:nvSpPr>
          <p:spPr>
            <a:xfrm>
              <a:off x="437607" y="4147784"/>
              <a:ext cx="86838" cy="44323"/>
            </a:xfrm>
            <a:custGeom>
              <a:avLst/>
              <a:gdLst/>
              <a:ahLst/>
              <a:cxnLst/>
              <a:rect l="l" t="t" r="r" b="b"/>
              <a:pathLst>
                <a:path w="1536" h="784" extrusionOk="0">
                  <a:moveTo>
                    <a:pt x="392" y="0"/>
                  </a:moveTo>
                  <a:cubicBezTo>
                    <a:pt x="186" y="0"/>
                    <a:pt x="1" y="174"/>
                    <a:pt x="1" y="392"/>
                  </a:cubicBezTo>
                  <a:cubicBezTo>
                    <a:pt x="1" y="610"/>
                    <a:pt x="186" y="784"/>
                    <a:pt x="392" y="784"/>
                  </a:cubicBezTo>
                  <a:lnTo>
                    <a:pt x="1144" y="784"/>
                  </a:lnTo>
                  <a:cubicBezTo>
                    <a:pt x="1361" y="784"/>
                    <a:pt x="1535" y="610"/>
                    <a:pt x="1535" y="392"/>
                  </a:cubicBezTo>
                  <a:cubicBezTo>
                    <a:pt x="1535" y="174"/>
                    <a:pt x="1361" y="0"/>
                    <a:pt x="1144" y="0"/>
                  </a:cubicBezTo>
                  <a:close/>
                </a:path>
              </a:pathLst>
            </a:custGeom>
            <a:solidFill>
              <a:srgbClr val="FED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2"/>
            <p:cNvSpPr/>
            <p:nvPr/>
          </p:nvSpPr>
          <p:spPr>
            <a:xfrm>
              <a:off x="569896" y="4147784"/>
              <a:ext cx="86216" cy="44323"/>
            </a:xfrm>
            <a:custGeom>
              <a:avLst/>
              <a:gdLst/>
              <a:ahLst/>
              <a:cxnLst/>
              <a:rect l="l" t="t" r="r" b="b"/>
              <a:pathLst>
                <a:path w="1525" h="784" extrusionOk="0">
                  <a:moveTo>
                    <a:pt x="392" y="0"/>
                  </a:moveTo>
                  <a:cubicBezTo>
                    <a:pt x="175" y="0"/>
                    <a:pt x="1" y="174"/>
                    <a:pt x="1" y="392"/>
                  </a:cubicBezTo>
                  <a:cubicBezTo>
                    <a:pt x="1" y="610"/>
                    <a:pt x="175" y="784"/>
                    <a:pt x="392" y="784"/>
                  </a:cubicBezTo>
                  <a:lnTo>
                    <a:pt x="1132" y="784"/>
                  </a:lnTo>
                  <a:cubicBezTo>
                    <a:pt x="1350" y="784"/>
                    <a:pt x="1524" y="610"/>
                    <a:pt x="1524" y="392"/>
                  </a:cubicBezTo>
                  <a:cubicBezTo>
                    <a:pt x="1524" y="174"/>
                    <a:pt x="1350" y="0"/>
                    <a:pt x="1132" y="0"/>
                  </a:cubicBezTo>
                  <a:close/>
                </a:path>
              </a:pathLst>
            </a:custGeom>
            <a:solidFill>
              <a:srgbClr val="FED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2"/>
            <p:cNvSpPr/>
            <p:nvPr/>
          </p:nvSpPr>
          <p:spPr>
            <a:xfrm>
              <a:off x="366883" y="3902935"/>
              <a:ext cx="110187" cy="184021"/>
            </a:xfrm>
            <a:custGeom>
              <a:avLst/>
              <a:gdLst/>
              <a:ahLst/>
              <a:cxnLst/>
              <a:rect l="l" t="t" r="r" b="b"/>
              <a:pathLst>
                <a:path w="1949" h="3255" extrusionOk="0">
                  <a:moveTo>
                    <a:pt x="1328" y="0"/>
                  </a:moveTo>
                  <a:cubicBezTo>
                    <a:pt x="1067" y="0"/>
                    <a:pt x="828" y="174"/>
                    <a:pt x="762" y="425"/>
                  </a:cubicBezTo>
                  <a:lnTo>
                    <a:pt x="697" y="653"/>
                  </a:lnTo>
                  <a:cubicBezTo>
                    <a:pt x="686" y="643"/>
                    <a:pt x="664" y="643"/>
                    <a:pt x="654" y="643"/>
                  </a:cubicBezTo>
                  <a:cubicBezTo>
                    <a:pt x="294" y="643"/>
                    <a:pt x="1" y="936"/>
                    <a:pt x="1" y="1296"/>
                  </a:cubicBezTo>
                  <a:cubicBezTo>
                    <a:pt x="1" y="1654"/>
                    <a:pt x="294" y="1949"/>
                    <a:pt x="654" y="1949"/>
                  </a:cubicBezTo>
                  <a:cubicBezTo>
                    <a:pt x="697" y="1949"/>
                    <a:pt x="741" y="1949"/>
                    <a:pt x="784" y="1937"/>
                  </a:cubicBezTo>
                  <a:cubicBezTo>
                    <a:pt x="980" y="2514"/>
                    <a:pt x="1404" y="2982"/>
                    <a:pt x="1948" y="3254"/>
                  </a:cubicBezTo>
                  <a:cubicBezTo>
                    <a:pt x="1481" y="2732"/>
                    <a:pt x="1198" y="2036"/>
                    <a:pt x="1198" y="1284"/>
                  </a:cubicBezTo>
                  <a:cubicBezTo>
                    <a:pt x="1198" y="849"/>
                    <a:pt x="1252" y="414"/>
                    <a:pt x="1360" y="0"/>
                  </a:cubicBezTo>
                  <a:close/>
                </a:path>
              </a:pathLst>
            </a:custGeom>
            <a:solidFill>
              <a:srgbClr val="FFB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2"/>
            <p:cNvSpPr/>
            <p:nvPr/>
          </p:nvSpPr>
          <p:spPr>
            <a:xfrm>
              <a:off x="437607" y="4147784"/>
              <a:ext cx="46246" cy="44323"/>
            </a:xfrm>
            <a:custGeom>
              <a:avLst/>
              <a:gdLst/>
              <a:ahLst/>
              <a:cxnLst/>
              <a:rect l="l" t="t" r="r" b="b"/>
              <a:pathLst>
                <a:path w="818" h="784" extrusionOk="0">
                  <a:moveTo>
                    <a:pt x="392" y="0"/>
                  </a:moveTo>
                  <a:cubicBezTo>
                    <a:pt x="186" y="0"/>
                    <a:pt x="1" y="174"/>
                    <a:pt x="1" y="392"/>
                  </a:cubicBezTo>
                  <a:cubicBezTo>
                    <a:pt x="1" y="610"/>
                    <a:pt x="186" y="784"/>
                    <a:pt x="392" y="784"/>
                  </a:cubicBezTo>
                  <a:lnTo>
                    <a:pt x="817" y="784"/>
                  </a:lnTo>
                  <a:cubicBezTo>
                    <a:pt x="675" y="556"/>
                    <a:pt x="578" y="283"/>
                    <a:pt x="545"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2"/>
            <p:cNvSpPr/>
            <p:nvPr/>
          </p:nvSpPr>
          <p:spPr>
            <a:xfrm>
              <a:off x="516980" y="3992146"/>
              <a:ext cx="59701" cy="25102"/>
            </a:xfrm>
            <a:custGeom>
              <a:avLst/>
              <a:gdLst/>
              <a:ahLst/>
              <a:cxnLst/>
              <a:rect l="l" t="t" r="r" b="b"/>
              <a:pathLst>
                <a:path w="1056" h="444" extrusionOk="0">
                  <a:moveTo>
                    <a:pt x="534" y="1"/>
                  </a:moveTo>
                  <a:cubicBezTo>
                    <a:pt x="338" y="1"/>
                    <a:pt x="164" y="98"/>
                    <a:pt x="44" y="272"/>
                  </a:cubicBezTo>
                  <a:cubicBezTo>
                    <a:pt x="1" y="316"/>
                    <a:pt x="23" y="392"/>
                    <a:pt x="66" y="425"/>
                  </a:cubicBezTo>
                  <a:cubicBezTo>
                    <a:pt x="86" y="437"/>
                    <a:pt x="108" y="443"/>
                    <a:pt x="129" y="443"/>
                  </a:cubicBezTo>
                  <a:cubicBezTo>
                    <a:pt x="165" y="443"/>
                    <a:pt x="198" y="426"/>
                    <a:pt x="218" y="392"/>
                  </a:cubicBezTo>
                  <a:cubicBezTo>
                    <a:pt x="294" y="283"/>
                    <a:pt x="414" y="218"/>
                    <a:pt x="534" y="218"/>
                  </a:cubicBezTo>
                  <a:cubicBezTo>
                    <a:pt x="642" y="218"/>
                    <a:pt x="763" y="283"/>
                    <a:pt x="838" y="392"/>
                  </a:cubicBezTo>
                  <a:cubicBezTo>
                    <a:pt x="859" y="426"/>
                    <a:pt x="896" y="443"/>
                    <a:pt x="932" y="443"/>
                  </a:cubicBezTo>
                  <a:cubicBezTo>
                    <a:pt x="953" y="443"/>
                    <a:pt x="974" y="437"/>
                    <a:pt x="991" y="425"/>
                  </a:cubicBezTo>
                  <a:cubicBezTo>
                    <a:pt x="1045" y="392"/>
                    <a:pt x="1056" y="316"/>
                    <a:pt x="1024" y="272"/>
                  </a:cubicBezTo>
                  <a:cubicBezTo>
                    <a:pt x="904" y="98"/>
                    <a:pt x="719" y="1"/>
                    <a:pt x="5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2"/>
            <p:cNvSpPr/>
            <p:nvPr/>
          </p:nvSpPr>
          <p:spPr>
            <a:xfrm>
              <a:off x="470227" y="3974960"/>
              <a:ext cx="43136" cy="19052"/>
            </a:xfrm>
            <a:custGeom>
              <a:avLst/>
              <a:gdLst/>
              <a:ahLst/>
              <a:cxnLst/>
              <a:rect l="l" t="t" r="r" b="b"/>
              <a:pathLst>
                <a:path w="763" h="337" extrusionOk="0">
                  <a:moveTo>
                    <a:pt x="124" y="1"/>
                  </a:moveTo>
                  <a:cubicBezTo>
                    <a:pt x="98" y="1"/>
                    <a:pt x="70" y="12"/>
                    <a:pt x="44" y="32"/>
                  </a:cubicBezTo>
                  <a:cubicBezTo>
                    <a:pt x="1" y="65"/>
                    <a:pt x="1" y="130"/>
                    <a:pt x="33" y="184"/>
                  </a:cubicBezTo>
                  <a:cubicBezTo>
                    <a:pt x="120" y="283"/>
                    <a:pt x="251" y="337"/>
                    <a:pt x="381" y="337"/>
                  </a:cubicBezTo>
                  <a:cubicBezTo>
                    <a:pt x="512" y="337"/>
                    <a:pt x="632" y="283"/>
                    <a:pt x="719" y="184"/>
                  </a:cubicBezTo>
                  <a:cubicBezTo>
                    <a:pt x="763" y="130"/>
                    <a:pt x="751" y="65"/>
                    <a:pt x="708" y="32"/>
                  </a:cubicBezTo>
                  <a:cubicBezTo>
                    <a:pt x="687" y="12"/>
                    <a:pt x="660" y="1"/>
                    <a:pt x="633" y="1"/>
                  </a:cubicBezTo>
                  <a:cubicBezTo>
                    <a:pt x="602" y="1"/>
                    <a:pt x="573" y="14"/>
                    <a:pt x="555" y="43"/>
                  </a:cubicBezTo>
                  <a:cubicBezTo>
                    <a:pt x="512" y="87"/>
                    <a:pt x="447" y="119"/>
                    <a:pt x="381" y="119"/>
                  </a:cubicBezTo>
                  <a:cubicBezTo>
                    <a:pt x="305" y="119"/>
                    <a:pt x="251" y="87"/>
                    <a:pt x="197" y="43"/>
                  </a:cubicBezTo>
                  <a:cubicBezTo>
                    <a:pt x="179" y="14"/>
                    <a:pt x="153" y="1"/>
                    <a:pt x="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2"/>
            <p:cNvSpPr/>
            <p:nvPr/>
          </p:nvSpPr>
          <p:spPr>
            <a:xfrm>
              <a:off x="580976" y="3974960"/>
              <a:ext cx="43136" cy="19052"/>
            </a:xfrm>
            <a:custGeom>
              <a:avLst/>
              <a:gdLst/>
              <a:ahLst/>
              <a:cxnLst/>
              <a:rect l="l" t="t" r="r" b="b"/>
              <a:pathLst>
                <a:path w="763" h="337" extrusionOk="0">
                  <a:moveTo>
                    <a:pt x="123" y="1"/>
                  </a:moveTo>
                  <a:cubicBezTo>
                    <a:pt x="97" y="1"/>
                    <a:pt x="70" y="12"/>
                    <a:pt x="44" y="32"/>
                  </a:cubicBezTo>
                  <a:cubicBezTo>
                    <a:pt x="1" y="65"/>
                    <a:pt x="1" y="130"/>
                    <a:pt x="33" y="184"/>
                  </a:cubicBezTo>
                  <a:cubicBezTo>
                    <a:pt x="120" y="283"/>
                    <a:pt x="250" y="337"/>
                    <a:pt x="381" y="337"/>
                  </a:cubicBezTo>
                  <a:cubicBezTo>
                    <a:pt x="512" y="337"/>
                    <a:pt x="632" y="283"/>
                    <a:pt x="719" y="184"/>
                  </a:cubicBezTo>
                  <a:cubicBezTo>
                    <a:pt x="762" y="130"/>
                    <a:pt x="751" y="65"/>
                    <a:pt x="707" y="32"/>
                  </a:cubicBezTo>
                  <a:cubicBezTo>
                    <a:pt x="687" y="12"/>
                    <a:pt x="659" y="1"/>
                    <a:pt x="632" y="1"/>
                  </a:cubicBezTo>
                  <a:cubicBezTo>
                    <a:pt x="602" y="1"/>
                    <a:pt x="573" y="14"/>
                    <a:pt x="555" y="43"/>
                  </a:cubicBezTo>
                  <a:cubicBezTo>
                    <a:pt x="512" y="87"/>
                    <a:pt x="446" y="119"/>
                    <a:pt x="381" y="119"/>
                  </a:cubicBezTo>
                  <a:cubicBezTo>
                    <a:pt x="305" y="119"/>
                    <a:pt x="250" y="87"/>
                    <a:pt x="196" y="43"/>
                  </a:cubicBezTo>
                  <a:cubicBezTo>
                    <a:pt x="179" y="14"/>
                    <a:pt x="152"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2"/>
            <p:cNvSpPr/>
            <p:nvPr/>
          </p:nvSpPr>
          <p:spPr>
            <a:xfrm>
              <a:off x="528061" y="4096734"/>
              <a:ext cx="37596" cy="37539"/>
            </a:xfrm>
            <a:custGeom>
              <a:avLst/>
              <a:gdLst/>
              <a:ahLst/>
              <a:cxnLst/>
              <a:rect l="l" t="t" r="r" b="b"/>
              <a:pathLst>
                <a:path w="665" h="664" extrusionOk="0">
                  <a:moveTo>
                    <a:pt x="338" y="218"/>
                  </a:moveTo>
                  <a:cubicBezTo>
                    <a:pt x="392" y="218"/>
                    <a:pt x="446" y="272"/>
                    <a:pt x="446" y="327"/>
                  </a:cubicBezTo>
                  <a:cubicBezTo>
                    <a:pt x="446" y="392"/>
                    <a:pt x="392" y="446"/>
                    <a:pt x="338" y="446"/>
                  </a:cubicBezTo>
                  <a:cubicBezTo>
                    <a:pt x="272" y="446"/>
                    <a:pt x="218" y="392"/>
                    <a:pt x="218" y="327"/>
                  </a:cubicBezTo>
                  <a:cubicBezTo>
                    <a:pt x="218" y="272"/>
                    <a:pt x="272" y="218"/>
                    <a:pt x="338" y="218"/>
                  </a:cubicBezTo>
                  <a:close/>
                  <a:moveTo>
                    <a:pt x="338" y="1"/>
                  </a:moveTo>
                  <a:cubicBezTo>
                    <a:pt x="153" y="1"/>
                    <a:pt x="1" y="153"/>
                    <a:pt x="1" y="327"/>
                  </a:cubicBezTo>
                  <a:cubicBezTo>
                    <a:pt x="1" y="512"/>
                    <a:pt x="153" y="664"/>
                    <a:pt x="338" y="664"/>
                  </a:cubicBezTo>
                  <a:cubicBezTo>
                    <a:pt x="512" y="664"/>
                    <a:pt x="664" y="512"/>
                    <a:pt x="664" y="327"/>
                  </a:cubicBezTo>
                  <a:cubicBezTo>
                    <a:pt x="664" y="153"/>
                    <a:pt x="512"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2"/>
            <p:cNvSpPr/>
            <p:nvPr/>
          </p:nvSpPr>
          <p:spPr>
            <a:xfrm>
              <a:off x="360721" y="3789698"/>
              <a:ext cx="372226" cy="420281"/>
            </a:xfrm>
            <a:custGeom>
              <a:avLst/>
              <a:gdLst/>
              <a:ahLst/>
              <a:cxnLst/>
              <a:rect l="l" t="t" r="r" b="b"/>
              <a:pathLst>
                <a:path w="6584" h="7434" extrusionOk="0">
                  <a:moveTo>
                    <a:pt x="675" y="2765"/>
                  </a:moveTo>
                  <a:lnTo>
                    <a:pt x="675" y="2765"/>
                  </a:lnTo>
                  <a:cubicBezTo>
                    <a:pt x="621" y="3146"/>
                    <a:pt x="654" y="3516"/>
                    <a:pt x="741" y="3843"/>
                  </a:cubicBezTo>
                  <a:cubicBezTo>
                    <a:pt x="458" y="3831"/>
                    <a:pt x="218" y="3592"/>
                    <a:pt x="218" y="3299"/>
                  </a:cubicBezTo>
                  <a:cubicBezTo>
                    <a:pt x="218" y="3026"/>
                    <a:pt x="414" y="2809"/>
                    <a:pt x="675" y="2765"/>
                  </a:cubicBezTo>
                  <a:close/>
                  <a:moveTo>
                    <a:pt x="5909" y="2765"/>
                  </a:moveTo>
                  <a:cubicBezTo>
                    <a:pt x="6170" y="2798"/>
                    <a:pt x="6366" y="3026"/>
                    <a:pt x="6366" y="3299"/>
                  </a:cubicBezTo>
                  <a:cubicBezTo>
                    <a:pt x="6366" y="3592"/>
                    <a:pt x="6138" y="3831"/>
                    <a:pt x="5844" y="3843"/>
                  </a:cubicBezTo>
                  <a:cubicBezTo>
                    <a:pt x="5942" y="3505"/>
                    <a:pt x="5964" y="3135"/>
                    <a:pt x="5909" y="2765"/>
                  </a:cubicBezTo>
                  <a:close/>
                  <a:moveTo>
                    <a:pt x="2068" y="5388"/>
                  </a:moveTo>
                  <a:cubicBezTo>
                    <a:pt x="2122" y="5410"/>
                    <a:pt x="2188" y="5442"/>
                    <a:pt x="2253" y="5464"/>
                  </a:cubicBezTo>
                  <a:lnTo>
                    <a:pt x="2253" y="6225"/>
                  </a:lnTo>
                  <a:lnTo>
                    <a:pt x="1752" y="6225"/>
                  </a:lnTo>
                  <a:cubicBezTo>
                    <a:pt x="1709" y="6225"/>
                    <a:pt x="1655" y="6237"/>
                    <a:pt x="1600" y="6247"/>
                  </a:cubicBezTo>
                  <a:cubicBezTo>
                    <a:pt x="1622" y="6193"/>
                    <a:pt x="1633" y="6128"/>
                    <a:pt x="1665" y="6051"/>
                  </a:cubicBezTo>
                  <a:cubicBezTo>
                    <a:pt x="1731" y="5845"/>
                    <a:pt x="1851" y="5573"/>
                    <a:pt x="2068" y="5388"/>
                  </a:cubicBezTo>
                  <a:close/>
                  <a:moveTo>
                    <a:pt x="4516" y="5388"/>
                  </a:moveTo>
                  <a:cubicBezTo>
                    <a:pt x="4734" y="5573"/>
                    <a:pt x="4865" y="5855"/>
                    <a:pt x="4930" y="6051"/>
                  </a:cubicBezTo>
                  <a:cubicBezTo>
                    <a:pt x="4952" y="6128"/>
                    <a:pt x="4973" y="6193"/>
                    <a:pt x="4985" y="6247"/>
                  </a:cubicBezTo>
                  <a:cubicBezTo>
                    <a:pt x="4941" y="6237"/>
                    <a:pt x="4876" y="6225"/>
                    <a:pt x="4832" y="6225"/>
                  </a:cubicBezTo>
                  <a:lnTo>
                    <a:pt x="4342" y="6225"/>
                  </a:lnTo>
                  <a:lnTo>
                    <a:pt x="4342" y="5464"/>
                  </a:lnTo>
                  <a:cubicBezTo>
                    <a:pt x="4408" y="5432"/>
                    <a:pt x="4462" y="5410"/>
                    <a:pt x="4516" y="5388"/>
                  </a:cubicBezTo>
                  <a:close/>
                  <a:moveTo>
                    <a:pt x="2504" y="6443"/>
                  </a:moveTo>
                  <a:cubicBezTo>
                    <a:pt x="2656" y="6443"/>
                    <a:pt x="2787" y="6574"/>
                    <a:pt x="2787" y="6726"/>
                  </a:cubicBezTo>
                  <a:cubicBezTo>
                    <a:pt x="2787" y="6890"/>
                    <a:pt x="2656" y="7009"/>
                    <a:pt x="2504" y="7009"/>
                  </a:cubicBezTo>
                  <a:lnTo>
                    <a:pt x="1752" y="7009"/>
                  </a:lnTo>
                  <a:cubicBezTo>
                    <a:pt x="1600" y="7009"/>
                    <a:pt x="1469" y="6890"/>
                    <a:pt x="1469" y="6726"/>
                  </a:cubicBezTo>
                  <a:cubicBezTo>
                    <a:pt x="1469" y="6574"/>
                    <a:pt x="1600" y="6443"/>
                    <a:pt x="1752" y="6443"/>
                  </a:cubicBezTo>
                  <a:close/>
                  <a:moveTo>
                    <a:pt x="4832" y="6443"/>
                  </a:moveTo>
                  <a:cubicBezTo>
                    <a:pt x="4985" y="6443"/>
                    <a:pt x="5115" y="6574"/>
                    <a:pt x="5115" y="6726"/>
                  </a:cubicBezTo>
                  <a:cubicBezTo>
                    <a:pt x="5115" y="6890"/>
                    <a:pt x="4985" y="7009"/>
                    <a:pt x="4832" y="7009"/>
                  </a:cubicBezTo>
                  <a:lnTo>
                    <a:pt x="4092" y="7009"/>
                  </a:lnTo>
                  <a:cubicBezTo>
                    <a:pt x="3929" y="7009"/>
                    <a:pt x="3809" y="6890"/>
                    <a:pt x="3809" y="6726"/>
                  </a:cubicBezTo>
                  <a:cubicBezTo>
                    <a:pt x="3809" y="6574"/>
                    <a:pt x="3929" y="6443"/>
                    <a:pt x="4092" y="6443"/>
                  </a:cubicBezTo>
                  <a:close/>
                  <a:moveTo>
                    <a:pt x="3875" y="5159"/>
                  </a:moveTo>
                  <a:cubicBezTo>
                    <a:pt x="4005" y="5159"/>
                    <a:pt x="4125" y="5279"/>
                    <a:pt x="4125" y="5410"/>
                  </a:cubicBezTo>
                  <a:lnTo>
                    <a:pt x="4125" y="6225"/>
                  </a:lnTo>
                  <a:lnTo>
                    <a:pt x="4092" y="6225"/>
                  </a:lnTo>
                  <a:cubicBezTo>
                    <a:pt x="3809" y="6225"/>
                    <a:pt x="3592" y="6454"/>
                    <a:pt x="3592" y="6726"/>
                  </a:cubicBezTo>
                  <a:cubicBezTo>
                    <a:pt x="3592" y="6944"/>
                    <a:pt x="3722" y="7140"/>
                    <a:pt x="3940" y="7205"/>
                  </a:cubicBezTo>
                  <a:cubicBezTo>
                    <a:pt x="3918" y="7216"/>
                    <a:pt x="3897" y="7216"/>
                    <a:pt x="3875" y="7216"/>
                  </a:cubicBezTo>
                  <a:lnTo>
                    <a:pt x="2710" y="7216"/>
                  </a:lnTo>
                  <a:cubicBezTo>
                    <a:pt x="2688" y="7216"/>
                    <a:pt x="2678" y="7216"/>
                    <a:pt x="2656" y="7205"/>
                  </a:cubicBezTo>
                  <a:cubicBezTo>
                    <a:pt x="2852" y="7140"/>
                    <a:pt x="3004" y="6955"/>
                    <a:pt x="3004" y="6726"/>
                  </a:cubicBezTo>
                  <a:cubicBezTo>
                    <a:pt x="3004" y="6454"/>
                    <a:pt x="2775" y="6225"/>
                    <a:pt x="2504" y="6225"/>
                  </a:cubicBezTo>
                  <a:lnTo>
                    <a:pt x="2471" y="6225"/>
                  </a:lnTo>
                  <a:lnTo>
                    <a:pt x="2471" y="5410"/>
                  </a:lnTo>
                  <a:cubicBezTo>
                    <a:pt x="2471" y="5279"/>
                    <a:pt x="2579" y="5159"/>
                    <a:pt x="2710" y="5159"/>
                  </a:cubicBezTo>
                  <a:close/>
                  <a:moveTo>
                    <a:pt x="3298" y="1"/>
                  </a:moveTo>
                  <a:cubicBezTo>
                    <a:pt x="2579" y="1"/>
                    <a:pt x="1905" y="240"/>
                    <a:pt x="1339" y="687"/>
                  </a:cubicBezTo>
                  <a:cubicBezTo>
                    <a:pt x="1295" y="719"/>
                    <a:pt x="1285" y="796"/>
                    <a:pt x="1317" y="839"/>
                  </a:cubicBezTo>
                  <a:cubicBezTo>
                    <a:pt x="1341" y="864"/>
                    <a:pt x="1373" y="878"/>
                    <a:pt x="1403" y="878"/>
                  </a:cubicBezTo>
                  <a:cubicBezTo>
                    <a:pt x="1427" y="878"/>
                    <a:pt x="1450" y="869"/>
                    <a:pt x="1469" y="850"/>
                  </a:cubicBezTo>
                  <a:cubicBezTo>
                    <a:pt x="1992" y="436"/>
                    <a:pt x="2623" y="219"/>
                    <a:pt x="3298" y="219"/>
                  </a:cubicBezTo>
                  <a:cubicBezTo>
                    <a:pt x="4027" y="219"/>
                    <a:pt x="4734" y="491"/>
                    <a:pt x="5278" y="992"/>
                  </a:cubicBezTo>
                  <a:cubicBezTo>
                    <a:pt x="5757" y="1427"/>
                    <a:pt x="6073" y="2003"/>
                    <a:pt x="6182" y="2624"/>
                  </a:cubicBezTo>
                  <a:cubicBezTo>
                    <a:pt x="6083" y="2580"/>
                    <a:pt x="5975" y="2547"/>
                    <a:pt x="5866" y="2537"/>
                  </a:cubicBezTo>
                  <a:cubicBezTo>
                    <a:pt x="5855" y="2493"/>
                    <a:pt x="5844" y="2439"/>
                    <a:pt x="5822" y="2395"/>
                  </a:cubicBezTo>
                  <a:cubicBezTo>
                    <a:pt x="5790" y="2264"/>
                    <a:pt x="5713" y="2156"/>
                    <a:pt x="5616" y="2069"/>
                  </a:cubicBezTo>
                  <a:cubicBezTo>
                    <a:pt x="5496" y="1960"/>
                    <a:pt x="5333" y="1894"/>
                    <a:pt x="5159" y="1894"/>
                  </a:cubicBezTo>
                  <a:lnTo>
                    <a:pt x="4886" y="1894"/>
                  </a:lnTo>
                  <a:cubicBezTo>
                    <a:pt x="4854" y="1894"/>
                    <a:pt x="4811" y="1873"/>
                    <a:pt x="4789" y="1840"/>
                  </a:cubicBezTo>
                  <a:lnTo>
                    <a:pt x="4516" y="1470"/>
                  </a:lnTo>
                  <a:cubicBezTo>
                    <a:pt x="4473" y="1405"/>
                    <a:pt x="4386" y="1362"/>
                    <a:pt x="4299" y="1362"/>
                  </a:cubicBezTo>
                  <a:cubicBezTo>
                    <a:pt x="4212" y="1362"/>
                    <a:pt x="4125" y="1405"/>
                    <a:pt x="4071" y="1470"/>
                  </a:cubicBezTo>
                  <a:lnTo>
                    <a:pt x="3809" y="1840"/>
                  </a:lnTo>
                  <a:cubicBezTo>
                    <a:pt x="3776" y="1873"/>
                    <a:pt x="3744" y="1894"/>
                    <a:pt x="3701" y="1894"/>
                  </a:cubicBezTo>
                  <a:lnTo>
                    <a:pt x="2884" y="1894"/>
                  </a:lnTo>
                  <a:cubicBezTo>
                    <a:pt x="2841" y="1894"/>
                    <a:pt x="2808" y="1873"/>
                    <a:pt x="2787" y="1840"/>
                  </a:cubicBezTo>
                  <a:lnTo>
                    <a:pt x="2514" y="1470"/>
                  </a:lnTo>
                  <a:cubicBezTo>
                    <a:pt x="2460" y="1405"/>
                    <a:pt x="2384" y="1362"/>
                    <a:pt x="2286" y="1362"/>
                  </a:cubicBezTo>
                  <a:cubicBezTo>
                    <a:pt x="2209" y="1362"/>
                    <a:pt x="2122" y="1405"/>
                    <a:pt x="2068" y="1470"/>
                  </a:cubicBezTo>
                  <a:lnTo>
                    <a:pt x="1796" y="1840"/>
                  </a:lnTo>
                  <a:cubicBezTo>
                    <a:pt x="1774" y="1873"/>
                    <a:pt x="1742" y="1894"/>
                    <a:pt x="1698" y="1894"/>
                  </a:cubicBezTo>
                  <a:lnTo>
                    <a:pt x="1437" y="1894"/>
                  </a:lnTo>
                  <a:cubicBezTo>
                    <a:pt x="1165" y="1894"/>
                    <a:pt x="925" y="2047"/>
                    <a:pt x="806" y="2276"/>
                  </a:cubicBezTo>
                  <a:cubicBezTo>
                    <a:pt x="773" y="2363"/>
                    <a:pt x="741" y="2450"/>
                    <a:pt x="719" y="2537"/>
                  </a:cubicBezTo>
                  <a:cubicBezTo>
                    <a:pt x="610" y="2547"/>
                    <a:pt x="501" y="2580"/>
                    <a:pt x="403" y="2624"/>
                  </a:cubicBezTo>
                  <a:cubicBezTo>
                    <a:pt x="512" y="2069"/>
                    <a:pt x="773" y="1558"/>
                    <a:pt x="1165" y="1144"/>
                  </a:cubicBezTo>
                  <a:cubicBezTo>
                    <a:pt x="1208" y="1100"/>
                    <a:pt x="1198" y="1024"/>
                    <a:pt x="1154" y="980"/>
                  </a:cubicBezTo>
                  <a:cubicBezTo>
                    <a:pt x="1134" y="965"/>
                    <a:pt x="1109" y="957"/>
                    <a:pt x="1084" y="957"/>
                  </a:cubicBezTo>
                  <a:cubicBezTo>
                    <a:pt x="1055" y="957"/>
                    <a:pt x="1025" y="968"/>
                    <a:pt x="1002" y="992"/>
                  </a:cubicBezTo>
                  <a:cubicBezTo>
                    <a:pt x="523" y="1492"/>
                    <a:pt x="229" y="2145"/>
                    <a:pt x="153" y="2842"/>
                  </a:cubicBezTo>
                  <a:cubicBezTo>
                    <a:pt x="55" y="2961"/>
                    <a:pt x="1" y="3125"/>
                    <a:pt x="1" y="3299"/>
                  </a:cubicBezTo>
                  <a:cubicBezTo>
                    <a:pt x="1" y="3723"/>
                    <a:pt x="338" y="4060"/>
                    <a:pt x="763" y="4060"/>
                  </a:cubicBezTo>
                  <a:lnTo>
                    <a:pt x="817" y="4060"/>
                  </a:lnTo>
                  <a:cubicBezTo>
                    <a:pt x="893" y="4256"/>
                    <a:pt x="991" y="4441"/>
                    <a:pt x="1121" y="4615"/>
                  </a:cubicBezTo>
                  <a:cubicBezTo>
                    <a:pt x="1317" y="4876"/>
                    <a:pt x="1578" y="5105"/>
                    <a:pt x="1872" y="5279"/>
                  </a:cubicBezTo>
                  <a:cubicBezTo>
                    <a:pt x="1469" y="5681"/>
                    <a:pt x="1361" y="6302"/>
                    <a:pt x="1350" y="6443"/>
                  </a:cubicBezTo>
                  <a:cubicBezTo>
                    <a:pt x="1295" y="6520"/>
                    <a:pt x="1252" y="6617"/>
                    <a:pt x="1252" y="6726"/>
                  </a:cubicBezTo>
                  <a:cubicBezTo>
                    <a:pt x="1252" y="7009"/>
                    <a:pt x="1481" y="7227"/>
                    <a:pt x="1752" y="7227"/>
                  </a:cubicBezTo>
                  <a:lnTo>
                    <a:pt x="2330" y="7227"/>
                  </a:lnTo>
                  <a:cubicBezTo>
                    <a:pt x="2417" y="7357"/>
                    <a:pt x="2558" y="7434"/>
                    <a:pt x="2710" y="7434"/>
                  </a:cubicBezTo>
                  <a:lnTo>
                    <a:pt x="3875" y="7434"/>
                  </a:lnTo>
                  <a:cubicBezTo>
                    <a:pt x="4027" y="7434"/>
                    <a:pt x="4168" y="7357"/>
                    <a:pt x="4255" y="7227"/>
                  </a:cubicBezTo>
                  <a:lnTo>
                    <a:pt x="4832" y="7227"/>
                  </a:lnTo>
                  <a:cubicBezTo>
                    <a:pt x="5104" y="7227"/>
                    <a:pt x="5333" y="7009"/>
                    <a:pt x="5333" y="6726"/>
                  </a:cubicBezTo>
                  <a:cubicBezTo>
                    <a:pt x="5333" y="6617"/>
                    <a:pt x="5300" y="6520"/>
                    <a:pt x="5246" y="6443"/>
                  </a:cubicBezTo>
                  <a:cubicBezTo>
                    <a:pt x="5224" y="6291"/>
                    <a:pt x="5126" y="5681"/>
                    <a:pt x="4724" y="5279"/>
                  </a:cubicBezTo>
                  <a:cubicBezTo>
                    <a:pt x="4865" y="5192"/>
                    <a:pt x="4995" y="5105"/>
                    <a:pt x="5115" y="4996"/>
                  </a:cubicBezTo>
                  <a:cubicBezTo>
                    <a:pt x="5159" y="4953"/>
                    <a:pt x="5169" y="4887"/>
                    <a:pt x="5126" y="4844"/>
                  </a:cubicBezTo>
                  <a:cubicBezTo>
                    <a:pt x="5103" y="4815"/>
                    <a:pt x="5074" y="4801"/>
                    <a:pt x="5045" y="4801"/>
                  </a:cubicBezTo>
                  <a:cubicBezTo>
                    <a:pt x="5019" y="4801"/>
                    <a:pt x="4994" y="4812"/>
                    <a:pt x="4973" y="4833"/>
                  </a:cubicBezTo>
                  <a:cubicBezTo>
                    <a:pt x="4767" y="5007"/>
                    <a:pt x="4549" y="5137"/>
                    <a:pt x="4310" y="5236"/>
                  </a:cubicBezTo>
                  <a:cubicBezTo>
                    <a:pt x="4233" y="5062"/>
                    <a:pt x="4059" y="4941"/>
                    <a:pt x="3875" y="4941"/>
                  </a:cubicBezTo>
                  <a:lnTo>
                    <a:pt x="2710" y="4941"/>
                  </a:lnTo>
                  <a:cubicBezTo>
                    <a:pt x="2525" y="4941"/>
                    <a:pt x="2351" y="5062"/>
                    <a:pt x="2286" y="5236"/>
                  </a:cubicBezTo>
                  <a:cubicBezTo>
                    <a:pt x="1872" y="5072"/>
                    <a:pt x="1535" y="4811"/>
                    <a:pt x="1295" y="4484"/>
                  </a:cubicBezTo>
                  <a:cubicBezTo>
                    <a:pt x="860" y="3897"/>
                    <a:pt x="763" y="3146"/>
                    <a:pt x="969" y="2460"/>
                  </a:cubicBezTo>
                  <a:cubicBezTo>
                    <a:pt x="1034" y="2254"/>
                    <a:pt x="1220" y="2112"/>
                    <a:pt x="1437" y="2112"/>
                  </a:cubicBezTo>
                  <a:cubicBezTo>
                    <a:pt x="1517" y="2112"/>
                    <a:pt x="1581" y="2114"/>
                    <a:pt x="1636" y="2114"/>
                  </a:cubicBezTo>
                  <a:cubicBezTo>
                    <a:pt x="1745" y="2114"/>
                    <a:pt x="1818" y="2105"/>
                    <a:pt x="1905" y="2047"/>
                  </a:cubicBezTo>
                  <a:cubicBezTo>
                    <a:pt x="1926" y="2025"/>
                    <a:pt x="1960" y="2003"/>
                    <a:pt x="1981" y="1971"/>
                  </a:cubicBezTo>
                  <a:lnTo>
                    <a:pt x="2242" y="1601"/>
                  </a:lnTo>
                  <a:cubicBezTo>
                    <a:pt x="2253" y="1584"/>
                    <a:pt x="2272" y="1576"/>
                    <a:pt x="2291" y="1576"/>
                  </a:cubicBezTo>
                  <a:cubicBezTo>
                    <a:pt x="2310" y="1576"/>
                    <a:pt x="2329" y="1584"/>
                    <a:pt x="2340" y="1601"/>
                  </a:cubicBezTo>
                  <a:lnTo>
                    <a:pt x="2601" y="1971"/>
                  </a:lnTo>
                  <a:cubicBezTo>
                    <a:pt x="2666" y="2058"/>
                    <a:pt x="2775" y="2112"/>
                    <a:pt x="2884" y="2112"/>
                  </a:cubicBezTo>
                  <a:lnTo>
                    <a:pt x="3701" y="2112"/>
                  </a:lnTo>
                  <a:cubicBezTo>
                    <a:pt x="3809" y="2112"/>
                    <a:pt x="3918" y="2069"/>
                    <a:pt x="3984" y="1971"/>
                  </a:cubicBezTo>
                  <a:lnTo>
                    <a:pt x="4245" y="1601"/>
                  </a:lnTo>
                  <a:cubicBezTo>
                    <a:pt x="4261" y="1584"/>
                    <a:pt x="4280" y="1576"/>
                    <a:pt x="4297" y="1576"/>
                  </a:cubicBezTo>
                  <a:cubicBezTo>
                    <a:pt x="4315" y="1576"/>
                    <a:pt x="4331" y="1584"/>
                    <a:pt x="4342" y="1601"/>
                  </a:cubicBezTo>
                  <a:lnTo>
                    <a:pt x="4615" y="1971"/>
                  </a:lnTo>
                  <a:cubicBezTo>
                    <a:pt x="4680" y="2058"/>
                    <a:pt x="4778" y="2112"/>
                    <a:pt x="4886" y="2112"/>
                  </a:cubicBezTo>
                  <a:lnTo>
                    <a:pt x="5159" y="2112"/>
                  </a:lnTo>
                  <a:cubicBezTo>
                    <a:pt x="5268" y="2112"/>
                    <a:pt x="5365" y="2156"/>
                    <a:pt x="5452" y="2210"/>
                  </a:cubicBezTo>
                  <a:cubicBezTo>
                    <a:pt x="5529" y="2276"/>
                    <a:pt x="5583" y="2363"/>
                    <a:pt x="5616" y="2460"/>
                  </a:cubicBezTo>
                  <a:cubicBezTo>
                    <a:pt x="5757" y="2917"/>
                    <a:pt x="5757" y="3418"/>
                    <a:pt x="5605" y="3886"/>
                  </a:cubicBezTo>
                  <a:cubicBezTo>
                    <a:pt x="5529" y="4114"/>
                    <a:pt x="5409" y="4332"/>
                    <a:pt x="5256" y="4528"/>
                  </a:cubicBezTo>
                  <a:cubicBezTo>
                    <a:pt x="5224" y="4571"/>
                    <a:pt x="5224" y="4648"/>
                    <a:pt x="5278" y="4680"/>
                  </a:cubicBezTo>
                  <a:cubicBezTo>
                    <a:pt x="5297" y="4695"/>
                    <a:pt x="5320" y="4703"/>
                    <a:pt x="5344" y="4703"/>
                  </a:cubicBezTo>
                  <a:cubicBezTo>
                    <a:pt x="5375" y="4703"/>
                    <a:pt x="5406" y="4689"/>
                    <a:pt x="5430" y="4658"/>
                  </a:cubicBezTo>
                  <a:cubicBezTo>
                    <a:pt x="5572" y="4474"/>
                    <a:pt x="5692" y="4278"/>
                    <a:pt x="5768" y="4060"/>
                  </a:cubicBezTo>
                  <a:lnTo>
                    <a:pt x="5834" y="4060"/>
                  </a:lnTo>
                  <a:cubicBezTo>
                    <a:pt x="6247" y="4060"/>
                    <a:pt x="6584" y="3723"/>
                    <a:pt x="6584" y="3299"/>
                  </a:cubicBezTo>
                  <a:cubicBezTo>
                    <a:pt x="6584" y="3125"/>
                    <a:pt x="6530" y="2961"/>
                    <a:pt x="6432" y="2842"/>
                  </a:cubicBezTo>
                  <a:cubicBezTo>
                    <a:pt x="6356" y="2069"/>
                    <a:pt x="5996" y="1362"/>
                    <a:pt x="5430" y="839"/>
                  </a:cubicBezTo>
                  <a:cubicBezTo>
                    <a:pt x="4843" y="295"/>
                    <a:pt x="4081" y="1"/>
                    <a:pt x="3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2" name="Google Shape;622;p22"/>
          <p:cNvGrpSpPr/>
          <p:nvPr/>
        </p:nvGrpSpPr>
        <p:grpSpPr>
          <a:xfrm>
            <a:off x="5387647" y="1693532"/>
            <a:ext cx="403038" cy="420225"/>
            <a:chOff x="345344" y="4443683"/>
            <a:chExt cx="403038" cy="420225"/>
          </a:xfrm>
        </p:grpSpPr>
        <p:sp>
          <p:nvSpPr>
            <p:cNvPr id="623" name="Google Shape;623;p22"/>
            <p:cNvSpPr/>
            <p:nvPr/>
          </p:nvSpPr>
          <p:spPr>
            <a:xfrm>
              <a:off x="362587" y="4449845"/>
              <a:ext cx="369174" cy="185209"/>
            </a:xfrm>
            <a:custGeom>
              <a:avLst/>
              <a:gdLst/>
              <a:ahLst/>
              <a:cxnLst/>
              <a:rect l="l" t="t" r="r" b="b"/>
              <a:pathLst>
                <a:path w="6530" h="3276" extrusionOk="0">
                  <a:moveTo>
                    <a:pt x="3265" y="1"/>
                  </a:moveTo>
                  <a:cubicBezTo>
                    <a:pt x="2384" y="1"/>
                    <a:pt x="1567" y="349"/>
                    <a:pt x="947" y="958"/>
                  </a:cubicBezTo>
                  <a:cubicBezTo>
                    <a:pt x="338" y="1578"/>
                    <a:pt x="0" y="2395"/>
                    <a:pt x="0" y="3276"/>
                  </a:cubicBezTo>
                  <a:lnTo>
                    <a:pt x="6529" y="3276"/>
                  </a:lnTo>
                  <a:cubicBezTo>
                    <a:pt x="6529" y="2395"/>
                    <a:pt x="6192" y="1578"/>
                    <a:pt x="5572" y="958"/>
                  </a:cubicBezTo>
                  <a:cubicBezTo>
                    <a:pt x="4952" y="349"/>
                    <a:pt x="4135" y="1"/>
                    <a:pt x="32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2"/>
            <p:cNvSpPr/>
            <p:nvPr/>
          </p:nvSpPr>
          <p:spPr>
            <a:xfrm>
              <a:off x="427205" y="4764230"/>
              <a:ext cx="239991" cy="93565"/>
            </a:xfrm>
            <a:custGeom>
              <a:avLst/>
              <a:gdLst/>
              <a:ahLst/>
              <a:cxnLst/>
              <a:rect l="l" t="t" r="r" b="b"/>
              <a:pathLst>
                <a:path w="4245" h="1655" extrusionOk="0">
                  <a:moveTo>
                    <a:pt x="772" y="0"/>
                  </a:moveTo>
                  <a:cubicBezTo>
                    <a:pt x="772" y="0"/>
                    <a:pt x="239" y="283"/>
                    <a:pt x="0" y="947"/>
                  </a:cubicBezTo>
                  <a:lnTo>
                    <a:pt x="859" y="1654"/>
                  </a:lnTo>
                  <a:lnTo>
                    <a:pt x="3373" y="1654"/>
                  </a:lnTo>
                  <a:lnTo>
                    <a:pt x="4244" y="947"/>
                  </a:lnTo>
                  <a:cubicBezTo>
                    <a:pt x="3993" y="283"/>
                    <a:pt x="3461" y="0"/>
                    <a:pt x="34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2"/>
            <p:cNvSpPr/>
            <p:nvPr/>
          </p:nvSpPr>
          <p:spPr>
            <a:xfrm>
              <a:off x="503469" y="4729744"/>
              <a:ext cx="86781" cy="86838"/>
            </a:xfrm>
            <a:custGeom>
              <a:avLst/>
              <a:gdLst/>
              <a:ahLst/>
              <a:cxnLst/>
              <a:rect l="l" t="t" r="r" b="b"/>
              <a:pathLst>
                <a:path w="1535" h="1536" extrusionOk="0">
                  <a:moveTo>
                    <a:pt x="773" y="1"/>
                  </a:moveTo>
                  <a:cubicBezTo>
                    <a:pt x="349" y="1"/>
                    <a:pt x="0" y="349"/>
                    <a:pt x="0" y="774"/>
                  </a:cubicBezTo>
                  <a:cubicBezTo>
                    <a:pt x="0" y="1187"/>
                    <a:pt x="349" y="1536"/>
                    <a:pt x="773" y="1536"/>
                  </a:cubicBezTo>
                  <a:cubicBezTo>
                    <a:pt x="1197" y="1536"/>
                    <a:pt x="1534" y="1187"/>
                    <a:pt x="1534" y="774"/>
                  </a:cubicBezTo>
                  <a:cubicBezTo>
                    <a:pt x="1534" y="349"/>
                    <a:pt x="1197" y="1"/>
                    <a:pt x="773" y="1"/>
                  </a:cubicBezTo>
                  <a:close/>
                </a:path>
              </a:pathLst>
            </a:custGeom>
            <a:solidFill>
              <a:srgbClr val="FF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2"/>
            <p:cNvSpPr/>
            <p:nvPr/>
          </p:nvSpPr>
          <p:spPr>
            <a:xfrm>
              <a:off x="362587" y="4449845"/>
              <a:ext cx="210423" cy="185209"/>
            </a:xfrm>
            <a:custGeom>
              <a:avLst/>
              <a:gdLst/>
              <a:ahLst/>
              <a:cxnLst/>
              <a:rect l="l" t="t" r="r" b="b"/>
              <a:pathLst>
                <a:path w="3722" h="3276" extrusionOk="0">
                  <a:moveTo>
                    <a:pt x="3265" y="1"/>
                  </a:moveTo>
                  <a:cubicBezTo>
                    <a:pt x="2384" y="1"/>
                    <a:pt x="1567" y="349"/>
                    <a:pt x="947" y="958"/>
                  </a:cubicBezTo>
                  <a:cubicBezTo>
                    <a:pt x="338" y="1578"/>
                    <a:pt x="0" y="2395"/>
                    <a:pt x="0" y="3276"/>
                  </a:cubicBezTo>
                  <a:lnTo>
                    <a:pt x="1339" y="3276"/>
                  </a:lnTo>
                  <a:cubicBezTo>
                    <a:pt x="1339" y="1665"/>
                    <a:pt x="2253" y="327"/>
                    <a:pt x="3722" y="33"/>
                  </a:cubicBezTo>
                  <a:cubicBezTo>
                    <a:pt x="3569" y="11"/>
                    <a:pt x="3417" y="1"/>
                    <a:pt x="3265"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2"/>
            <p:cNvSpPr/>
            <p:nvPr/>
          </p:nvSpPr>
          <p:spPr>
            <a:xfrm>
              <a:off x="427205" y="4764230"/>
              <a:ext cx="97806" cy="74513"/>
            </a:xfrm>
            <a:custGeom>
              <a:avLst/>
              <a:gdLst/>
              <a:ahLst/>
              <a:cxnLst/>
              <a:rect l="l" t="t" r="r" b="b"/>
              <a:pathLst>
                <a:path w="1730" h="1318" extrusionOk="0">
                  <a:moveTo>
                    <a:pt x="772" y="0"/>
                  </a:moveTo>
                  <a:cubicBezTo>
                    <a:pt x="772" y="0"/>
                    <a:pt x="239" y="283"/>
                    <a:pt x="0" y="947"/>
                  </a:cubicBezTo>
                  <a:lnTo>
                    <a:pt x="446" y="1317"/>
                  </a:lnTo>
                  <a:cubicBezTo>
                    <a:pt x="544" y="675"/>
                    <a:pt x="1077" y="186"/>
                    <a:pt x="1730" y="142"/>
                  </a:cubicBezTo>
                  <a:lnTo>
                    <a:pt x="1730" y="0"/>
                  </a:ln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2"/>
            <p:cNvSpPr/>
            <p:nvPr/>
          </p:nvSpPr>
          <p:spPr>
            <a:xfrm>
              <a:off x="391475" y="4478734"/>
              <a:ext cx="311395" cy="303423"/>
            </a:xfrm>
            <a:custGeom>
              <a:avLst/>
              <a:gdLst/>
              <a:ahLst/>
              <a:cxnLst/>
              <a:rect l="l" t="t" r="r" b="b"/>
              <a:pathLst>
                <a:path w="5508" h="5367" extrusionOk="0">
                  <a:moveTo>
                    <a:pt x="2754" y="1"/>
                  </a:moveTo>
                  <a:cubicBezTo>
                    <a:pt x="1230" y="1"/>
                    <a:pt x="1" y="1241"/>
                    <a:pt x="1" y="2765"/>
                  </a:cubicBezTo>
                  <a:cubicBezTo>
                    <a:pt x="1" y="4278"/>
                    <a:pt x="1230" y="5366"/>
                    <a:pt x="2754" y="5366"/>
                  </a:cubicBezTo>
                  <a:cubicBezTo>
                    <a:pt x="4267" y="5366"/>
                    <a:pt x="5507" y="4278"/>
                    <a:pt x="5507" y="2765"/>
                  </a:cubicBezTo>
                  <a:cubicBezTo>
                    <a:pt x="5507" y="1241"/>
                    <a:pt x="4267" y="1"/>
                    <a:pt x="27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2"/>
            <p:cNvSpPr/>
            <p:nvPr/>
          </p:nvSpPr>
          <p:spPr>
            <a:xfrm>
              <a:off x="391475" y="4485518"/>
              <a:ext cx="112618" cy="291721"/>
            </a:xfrm>
            <a:custGeom>
              <a:avLst/>
              <a:gdLst/>
              <a:ahLst/>
              <a:cxnLst/>
              <a:rect l="l" t="t" r="r" b="b"/>
              <a:pathLst>
                <a:path w="1992" h="5160" extrusionOk="0">
                  <a:moveTo>
                    <a:pt x="1960" y="1"/>
                  </a:moveTo>
                  <a:lnTo>
                    <a:pt x="1960" y="1"/>
                  </a:lnTo>
                  <a:cubicBezTo>
                    <a:pt x="828" y="338"/>
                    <a:pt x="1" y="1394"/>
                    <a:pt x="1" y="2645"/>
                  </a:cubicBezTo>
                  <a:cubicBezTo>
                    <a:pt x="1" y="3897"/>
                    <a:pt x="838" y="4854"/>
                    <a:pt x="1992" y="5159"/>
                  </a:cubicBezTo>
                  <a:cubicBezTo>
                    <a:pt x="1274" y="4550"/>
                    <a:pt x="828" y="3646"/>
                    <a:pt x="828" y="2645"/>
                  </a:cubicBezTo>
                  <a:cubicBezTo>
                    <a:pt x="828" y="1557"/>
                    <a:pt x="1241" y="599"/>
                    <a:pt x="1960"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2"/>
            <p:cNvSpPr/>
            <p:nvPr/>
          </p:nvSpPr>
          <p:spPr>
            <a:xfrm>
              <a:off x="419177" y="4521756"/>
              <a:ext cx="255369" cy="222013"/>
            </a:xfrm>
            <a:custGeom>
              <a:avLst/>
              <a:gdLst/>
              <a:ahLst/>
              <a:cxnLst/>
              <a:rect l="l" t="t" r="r" b="b"/>
              <a:pathLst>
                <a:path w="4517" h="3927" extrusionOk="0">
                  <a:moveTo>
                    <a:pt x="1490" y="1"/>
                  </a:moveTo>
                  <a:cubicBezTo>
                    <a:pt x="1315" y="1"/>
                    <a:pt x="1141" y="52"/>
                    <a:pt x="991" y="154"/>
                  </a:cubicBezTo>
                  <a:cubicBezTo>
                    <a:pt x="392" y="567"/>
                    <a:pt x="0" y="1264"/>
                    <a:pt x="22" y="2037"/>
                  </a:cubicBezTo>
                  <a:cubicBezTo>
                    <a:pt x="22" y="2603"/>
                    <a:pt x="251" y="3125"/>
                    <a:pt x="664" y="3495"/>
                  </a:cubicBezTo>
                  <a:cubicBezTo>
                    <a:pt x="805" y="3636"/>
                    <a:pt x="969" y="3745"/>
                    <a:pt x="1154" y="3843"/>
                  </a:cubicBezTo>
                  <a:cubicBezTo>
                    <a:pt x="1266" y="3899"/>
                    <a:pt x="1387" y="3927"/>
                    <a:pt x="1508" y="3927"/>
                  </a:cubicBezTo>
                  <a:cubicBezTo>
                    <a:pt x="1646" y="3927"/>
                    <a:pt x="1783" y="3891"/>
                    <a:pt x="1905" y="3822"/>
                  </a:cubicBezTo>
                  <a:cubicBezTo>
                    <a:pt x="1905" y="3810"/>
                    <a:pt x="1915" y="3810"/>
                    <a:pt x="1915" y="3800"/>
                  </a:cubicBezTo>
                  <a:cubicBezTo>
                    <a:pt x="2024" y="3735"/>
                    <a:pt x="2144" y="3701"/>
                    <a:pt x="2264" y="3701"/>
                  </a:cubicBezTo>
                  <a:cubicBezTo>
                    <a:pt x="2384" y="3701"/>
                    <a:pt x="2493" y="3735"/>
                    <a:pt x="2601" y="3800"/>
                  </a:cubicBezTo>
                  <a:lnTo>
                    <a:pt x="2623" y="3822"/>
                  </a:lnTo>
                  <a:cubicBezTo>
                    <a:pt x="2745" y="3891"/>
                    <a:pt x="2881" y="3927"/>
                    <a:pt x="3018" y="3927"/>
                  </a:cubicBezTo>
                  <a:cubicBezTo>
                    <a:pt x="3137" y="3927"/>
                    <a:pt x="3256" y="3899"/>
                    <a:pt x="3363" y="3843"/>
                  </a:cubicBezTo>
                  <a:cubicBezTo>
                    <a:pt x="3548" y="3745"/>
                    <a:pt x="3711" y="3636"/>
                    <a:pt x="3864" y="3495"/>
                  </a:cubicBezTo>
                  <a:cubicBezTo>
                    <a:pt x="4266" y="3125"/>
                    <a:pt x="4495" y="2603"/>
                    <a:pt x="4505" y="2037"/>
                  </a:cubicBezTo>
                  <a:cubicBezTo>
                    <a:pt x="4517" y="1264"/>
                    <a:pt x="4125" y="567"/>
                    <a:pt x="3537" y="154"/>
                  </a:cubicBezTo>
                  <a:cubicBezTo>
                    <a:pt x="3387" y="52"/>
                    <a:pt x="3210" y="1"/>
                    <a:pt x="3034" y="1"/>
                  </a:cubicBezTo>
                  <a:cubicBezTo>
                    <a:pt x="2854" y="1"/>
                    <a:pt x="2674" y="55"/>
                    <a:pt x="2525" y="165"/>
                  </a:cubicBezTo>
                  <a:cubicBezTo>
                    <a:pt x="2514" y="165"/>
                    <a:pt x="2503" y="176"/>
                    <a:pt x="2503" y="176"/>
                  </a:cubicBezTo>
                  <a:cubicBezTo>
                    <a:pt x="2427" y="231"/>
                    <a:pt x="2340" y="263"/>
                    <a:pt x="2264" y="263"/>
                  </a:cubicBezTo>
                  <a:cubicBezTo>
                    <a:pt x="2177" y="263"/>
                    <a:pt x="2089" y="231"/>
                    <a:pt x="2024" y="176"/>
                  </a:cubicBezTo>
                  <a:cubicBezTo>
                    <a:pt x="2014" y="176"/>
                    <a:pt x="2002" y="165"/>
                    <a:pt x="2002" y="165"/>
                  </a:cubicBezTo>
                  <a:cubicBezTo>
                    <a:pt x="1848" y="55"/>
                    <a:pt x="1669" y="1"/>
                    <a:pt x="1490" y="1"/>
                  </a:cubicBezTo>
                  <a:close/>
                </a:path>
              </a:pathLst>
            </a:custGeom>
            <a:solidFill>
              <a:srgbClr val="FF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2"/>
            <p:cNvSpPr/>
            <p:nvPr/>
          </p:nvSpPr>
          <p:spPr>
            <a:xfrm>
              <a:off x="442525" y="4633184"/>
              <a:ext cx="56648" cy="44945"/>
            </a:xfrm>
            <a:custGeom>
              <a:avLst/>
              <a:gdLst/>
              <a:ahLst/>
              <a:cxnLst/>
              <a:rect l="l" t="t" r="r" b="b"/>
              <a:pathLst>
                <a:path w="1002" h="795" extrusionOk="0">
                  <a:moveTo>
                    <a:pt x="501" y="1"/>
                  </a:moveTo>
                  <a:cubicBezTo>
                    <a:pt x="230" y="1"/>
                    <a:pt x="1" y="175"/>
                    <a:pt x="1" y="392"/>
                  </a:cubicBezTo>
                  <a:cubicBezTo>
                    <a:pt x="1" y="610"/>
                    <a:pt x="230" y="795"/>
                    <a:pt x="501" y="795"/>
                  </a:cubicBezTo>
                  <a:cubicBezTo>
                    <a:pt x="774" y="795"/>
                    <a:pt x="1002" y="610"/>
                    <a:pt x="1002" y="392"/>
                  </a:cubicBezTo>
                  <a:cubicBezTo>
                    <a:pt x="1002" y="175"/>
                    <a:pt x="774" y="1"/>
                    <a:pt x="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2"/>
            <p:cNvSpPr/>
            <p:nvPr/>
          </p:nvSpPr>
          <p:spPr>
            <a:xfrm>
              <a:off x="595110" y="4633184"/>
              <a:ext cx="56083" cy="44945"/>
            </a:xfrm>
            <a:custGeom>
              <a:avLst/>
              <a:gdLst/>
              <a:ahLst/>
              <a:cxnLst/>
              <a:rect l="l" t="t" r="r" b="b"/>
              <a:pathLst>
                <a:path w="992" h="795" extrusionOk="0">
                  <a:moveTo>
                    <a:pt x="491" y="1"/>
                  </a:moveTo>
                  <a:cubicBezTo>
                    <a:pt x="218" y="1"/>
                    <a:pt x="0" y="175"/>
                    <a:pt x="0" y="392"/>
                  </a:cubicBezTo>
                  <a:cubicBezTo>
                    <a:pt x="0" y="610"/>
                    <a:pt x="218" y="795"/>
                    <a:pt x="491" y="795"/>
                  </a:cubicBezTo>
                  <a:cubicBezTo>
                    <a:pt x="773" y="795"/>
                    <a:pt x="991" y="610"/>
                    <a:pt x="991" y="392"/>
                  </a:cubicBezTo>
                  <a:cubicBezTo>
                    <a:pt x="991" y="175"/>
                    <a:pt x="773" y="1"/>
                    <a:pt x="4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2"/>
            <p:cNvSpPr/>
            <p:nvPr/>
          </p:nvSpPr>
          <p:spPr>
            <a:xfrm>
              <a:off x="420364" y="4817768"/>
              <a:ext cx="55461" cy="40027"/>
            </a:xfrm>
            <a:custGeom>
              <a:avLst/>
              <a:gdLst/>
              <a:ahLst/>
              <a:cxnLst/>
              <a:rect l="l" t="t" r="r" b="b"/>
              <a:pathLst>
                <a:path w="981" h="708" extrusionOk="0">
                  <a:moveTo>
                    <a:pt x="121" y="0"/>
                  </a:moveTo>
                  <a:cubicBezTo>
                    <a:pt x="44" y="207"/>
                    <a:pt x="1" y="436"/>
                    <a:pt x="1" y="707"/>
                  </a:cubicBezTo>
                  <a:lnTo>
                    <a:pt x="980" y="707"/>
                  </a:lnTo>
                  <a:lnTo>
                    <a:pt x="980" y="0"/>
                  </a:lnTo>
                  <a:close/>
                </a:path>
              </a:pathLst>
            </a:custGeom>
            <a:solidFill>
              <a:srgbClr val="FF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2"/>
            <p:cNvSpPr/>
            <p:nvPr/>
          </p:nvSpPr>
          <p:spPr>
            <a:xfrm>
              <a:off x="617893" y="4817768"/>
              <a:ext cx="56026" cy="40027"/>
            </a:xfrm>
            <a:custGeom>
              <a:avLst/>
              <a:gdLst/>
              <a:ahLst/>
              <a:cxnLst/>
              <a:rect l="l" t="t" r="r" b="b"/>
              <a:pathLst>
                <a:path w="991" h="708" extrusionOk="0">
                  <a:moveTo>
                    <a:pt x="0" y="0"/>
                  </a:moveTo>
                  <a:lnTo>
                    <a:pt x="0" y="707"/>
                  </a:lnTo>
                  <a:lnTo>
                    <a:pt x="990" y="707"/>
                  </a:lnTo>
                  <a:cubicBezTo>
                    <a:pt x="990" y="436"/>
                    <a:pt x="936" y="207"/>
                    <a:pt x="871" y="0"/>
                  </a:cubicBezTo>
                  <a:close/>
                </a:path>
              </a:pathLst>
            </a:custGeom>
            <a:solidFill>
              <a:srgbClr val="FF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2"/>
            <p:cNvSpPr/>
            <p:nvPr/>
          </p:nvSpPr>
          <p:spPr>
            <a:xfrm>
              <a:off x="565599" y="4697181"/>
              <a:ext cx="134158" cy="134779"/>
            </a:xfrm>
            <a:custGeom>
              <a:avLst/>
              <a:gdLst/>
              <a:ahLst/>
              <a:cxnLst/>
              <a:rect l="l" t="t" r="r" b="b"/>
              <a:pathLst>
                <a:path w="2373" h="2384" extrusionOk="0">
                  <a:moveTo>
                    <a:pt x="1187" y="0"/>
                  </a:moveTo>
                  <a:cubicBezTo>
                    <a:pt x="534" y="0"/>
                    <a:pt x="0" y="533"/>
                    <a:pt x="0" y="1197"/>
                  </a:cubicBezTo>
                  <a:cubicBezTo>
                    <a:pt x="0" y="1850"/>
                    <a:pt x="534" y="2383"/>
                    <a:pt x="1187" y="2383"/>
                  </a:cubicBezTo>
                  <a:cubicBezTo>
                    <a:pt x="1840" y="2383"/>
                    <a:pt x="2372" y="1850"/>
                    <a:pt x="2372" y="1197"/>
                  </a:cubicBezTo>
                  <a:cubicBezTo>
                    <a:pt x="2372" y="533"/>
                    <a:pt x="1840" y="0"/>
                    <a:pt x="1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2"/>
            <p:cNvSpPr/>
            <p:nvPr/>
          </p:nvSpPr>
          <p:spPr>
            <a:xfrm>
              <a:off x="604381" y="4736529"/>
              <a:ext cx="56648" cy="56026"/>
            </a:xfrm>
            <a:custGeom>
              <a:avLst/>
              <a:gdLst/>
              <a:ahLst/>
              <a:cxnLst/>
              <a:rect l="l" t="t" r="r" b="b"/>
              <a:pathLst>
                <a:path w="1002" h="991" extrusionOk="0">
                  <a:moveTo>
                    <a:pt x="120" y="0"/>
                  </a:moveTo>
                  <a:cubicBezTo>
                    <a:pt x="93" y="0"/>
                    <a:pt x="65" y="11"/>
                    <a:pt x="44" y="33"/>
                  </a:cubicBezTo>
                  <a:cubicBezTo>
                    <a:pt x="0" y="77"/>
                    <a:pt x="0" y="142"/>
                    <a:pt x="44" y="185"/>
                  </a:cubicBezTo>
                  <a:lnTo>
                    <a:pt x="348" y="501"/>
                  </a:lnTo>
                  <a:lnTo>
                    <a:pt x="44" y="806"/>
                  </a:lnTo>
                  <a:cubicBezTo>
                    <a:pt x="0" y="850"/>
                    <a:pt x="0" y="915"/>
                    <a:pt x="44" y="958"/>
                  </a:cubicBezTo>
                  <a:cubicBezTo>
                    <a:pt x="65" y="980"/>
                    <a:pt x="87" y="991"/>
                    <a:pt x="119" y="991"/>
                  </a:cubicBezTo>
                  <a:cubicBezTo>
                    <a:pt x="141" y="991"/>
                    <a:pt x="174" y="980"/>
                    <a:pt x="196" y="958"/>
                  </a:cubicBezTo>
                  <a:lnTo>
                    <a:pt x="501" y="654"/>
                  </a:lnTo>
                  <a:lnTo>
                    <a:pt x="805" y="958"/>
                  </a:lnTo>
                  <a:cubicBezTo>
                    <a:pt x="827" y="980"/>
                    <a:pt x="859" y="991"/>
                    <a:pt x="881" y="991"/>
                  </a:cubicBezTo>
                  <a:cubicBezTo>
                    <a:pt x="914" y="991"/>
                    <a:pt x="946" y="980"/>
                    <a:pt x="968" y="958"/>
                  </a:cubicBezTo>
                  <a:cubicBezTo>
                    <a:pt x="1001" y="915"/>
                    <a:pt x="1001" y="850"/>
                    <a:pt x="968" y="806"/>
                  </a:cubicBezTo>
                  <a:lnTo>
                    <a:pt x="653" y="501"/>
                  </a:lnTo>
                  <a:lnTo>
                    <a:pt x="968" y="185"/>
                  </a:lnTo>
                  <a:cubicBezTo>
                    <a:pt x="1001" y="142"/>
                    <a:pt x="1001" y="77"/>
                    <a:pt x="968" y="33"/>
                  </a:cubicBezTo>
                  <a:cubicBezTo>
                    <a:pt x="946" y="11"/>
                    <a:pt x="917" y="0"/>
                    <a:pt x="887" y="0"/>
                  </a:cubicBezTo>
                  <a:cubicBezTo>
                    <a:pt x="857" y="0"/>
                    <a:pt x="827" y="11"/>
                    <a:pt x="805" y="33"/>
                  </a:cubicBezTo>
                  <a:lnTo>
                    <a:pt x="501" y="338"/>
                  </a:lnTo>
                  <a:lnTo>
                    <a:pt x="196" y="33"/>
                  </a:lnTo>
                  <a:cubicBezTo>
                    <a:pt x="174" y="11"/>
                    <a:pt x="147" y="0"/>
                    <a:pt x="1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2"/>
            <p:cNvSpPr/>
            <p:nvPr/>
          </p:nvSpPr>
          <p:spPr>
            <a:xfrm>
              <a:off x="351506" y="4595024"/>
              <a:ext cx="44945" cy="79432"/>
            </a:xfrm>
            <a:custGeom>
              <a:avLst/>
              <a:gdLst/>
              <a:ahLst/>
              <a:cxnLst/>
              <a:rect l="l" t="t" r="r" b="b"/>
              <a:pathLst>
                <a:path w="795" h="1405" extrusionOk="0">
                  <a:moveTo>
                    <a:pt x="708" y="1"/>
                  </a:moveTo>
                  <a:cubicBezTo>
                    <a:pt x="316" y="1"/>
                    <a:pt x="0" y="316"/>
                    <a:pt x="0" y="708"/>
                  </a:cubicBezTo>
                  <a:cubicBezTo>
                    <a:pt x="0" y="1089"/>
                    <a:pt x="316" y="1404"/>
                    <a:pt x="708" y="1404"/>
                  </a:cubicBezTo>
                  <a:cubicBezTo>
                    <a:pt x="730" y="1404"/>
                    <a:pt x="762" y="1404"/>
                    <a:pt x="795" y="1394"/>
                  </a:cubicBezTo>
                  <a:cubicBezTo>
                    <a:pt x="730" y="1176"/>
                    <a:pt x="708" y="947"/>
                    <a:pt x="708" y="708"/>
                  </a:cubicBezTo>
                  <a:cubicBezTo>
                    <a:pt x="708" y="458"/>
                    <a:pt x="730" y="229"/>
                    <a:pt x="795" y="11"/>
                  </a:cubicBezTo>
                  <a:cubicBezTo>
                    <a:pt x="762" y="1"/>
                    <a:pt x="730" y="1"/>
                    <a:pt x="708" y="1"/>
                  </a:cubicBezTo>
                  <a:close/>
                </a:path>
              </a:pathLst>
            </a:custGeom>
            <a:solidFill>
              <a:srgbClr val="FFCA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2"/>
            <p:cNvSpPr/>
            <p:nvPr/>
          </p:nvSpPr>
          <p:spPr>
            <a:xfrm>
              <a:off x="697210" y="4595024"/>
              <a:ext cx="45002" cy="79432"/>
            </a:xfrm>
            <a:custGeom>
              <a:avLst/>
              <a:gdLst/>
              <a:ahLst/>
              <a:cxnLst/>
              <a:rect l="l" t="t" r="r" b="b"/>
              <a:pathLst>
                <a:path w="796" h="1405" extrusionOk="0">
                  <a:moveTo>
                    <a:pt x="99" y="1"/>
                  </a:moveTo>
                  <a:cubicBezTo>
                    <a:pt x="66" y="1"/>
                    <a:pt x="34" y="1"/>
                    <a:pt x="12" y="11"/>
                  </a:cubicBezTo>
                  <a:cubicBezTo>
                    <a:pt x="66" y="229"/>
                    <a:pt x="99" y="458"/>
                    <a:pt x="99" y="708"/>
                  </a:cubicBezTo>
                  <a:cubicBezTo>
                    <a:pt x="99" y="947"/>
                    <a:pt x="66" y="1176"/>
                    <a:pt x="1" y="1394"/>
                  </a:cubicBezTo>
                  <a:cubicBezTo>
                    <a:pt x="34" y="1404"/>
                    <a:pt x="66" y="1404"/>
                    <a:pt x="99" y="1404"/>
                  </a:cubicBezTo>
                  <a:cubicBezTo>
                    <a:pt x="480" y="1404"/>
                    <a:pt x="796" y="1089"/>
                    <a:pt x="796" y="708"/>
                  </a:cubicBezTo>
                  <a:cubicBezTo>
                    <a:pt x="796" y="316"/>
                    <a:pt x="480" y="1"/>
                    <a:pt x="99" y="1"/>
                  </a:cubicBezTo>
                  <a:close/>
                </a:path>
              </a:pathLst>
            </a:custGeom>
            <a:solidFill>
              <a:srgbClr val="FF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2"/>
            <p:cNvSpPr/>
            <p:nvPr/>
          </p:nvSpPr>
          <p:spPr>
            <a:xfrm>
              <a:off x="419799" y="4545839"/>
              <a:ext cx="40649" cy="177237"/>
            </a:xfrm>
            <a:custGeom>
              <a:avLst/>
              <a:gdLst/>
              <a:ahLst/>
              <a:cxnLst/>
              <a:rect l="l" t="t" r="r" b="b"/>
              <a:pathLst>
                <a:path w="719" h="3135" extrusionOk="0">
                  <a:moveTo>
                    <a:pt x="653" y="0"/>
                  </a:moveTo>
                  <a:lnTo>
                    <a:pt x="653" y="0"/>
                  </a:lnTo>
                  <a:cubicBezTo>
                    <a:pt x="250" y="414"/>
                    <a:pt x="0" y="980"/>
                    <a:pt x="11" y="1611"/>
                  </a:cubicBezTo>
                  <a:cubicBezTo>
                    <a:pt x="11" y="2177"/>
                    <a:pt x="240" y="2699"/>
                    <a:pt x="653" y="3069"/>
                  </a:cubicBezTo>
                  <a:lnTo>
                    <a:pt x="719" y="3134"/>
                  </a:lnTo>
                  <a:cubicBezTo>
                    <a:pt x="468" y="2666"/>
                    <a:pt x="327" y="2133"/>
                    <a:pt x="327" y="1578"/>
                  </a:cubicBezTo>
                  <a:cubicBezTo>
                    <a:pt x="327" y="1002"/>
                    <a:pt x="436" y="468"/>
                    <a:pt x="653"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2"/>
            <p:cNvSpPr/>
            <p:nvPr/>
          </p:nvSpPr>
          <p:spPr>
            <a:xfrm>
              <a:off x="420364" y="4817768"/>
              <a:ext cx="38218" cy="40027"/>
            </a:xfrm>
            <a:custGeom>
              <a:avLst/>
              <a:gdLst/>
              <a:ahLst/>
              <a:cxnLst/>
              <a:rect l="l" t="t" r="r" b="b"/>
              <a:pathLst>
                <a:path w="676" h="708" extrusionOk="0">
                  <a:moveTo>
                    <a:pt x="121" y="0"/>
                  </a:moveTo>
                  <a:cubicBezTo>
                    <a:pt x="44" y="207"/>
                    <a:pt x="1" y="436"/>
                    <a:pt x="1" y="707"/>
                  </a:cubicBezTo>
                  <a:lnTo>
                    <a:pt x="545" y="707"/>
                  </a:lnTo>
                  <a:lnTo>
                    <a:pt x="545" y="588"/>
                  </a:lnTo>
                  <a:cubicBezTo>
                    <a:pt x="545" y="381"/>
                    <a:pt x="589" y="174"/>
                    <a:pt x="676"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2"/>
            <p:cNvSpPr/>
            <p:nvPr/>
          </p:nvSpPr>
          <p:spPr>
            <a:xfrm>
              <a:off x="565599" y="4709505"/>
              <a:ext cx="95996" cy="122455"/>
            </a:xfrm>
            <a:custGeom>
              <a:avLst/>
              <a:gdLst/>
              <a:ahLst/>
              <a:cxnLst/>
              <a:rect l="l" t="t" r="r" b="b"/>
              <a:pathLst>
                <a:path w="1698" h="2166" extrusionOk="0">
                  <a:moveTo>
                    <a:pt x="501" y="0"/>
                  </a:moveTo>
                  <a:cubicBezTo>
                    <a:pt x="196" y="218"/>
                    <a:pt x="0" y="566"/>
                    <a:pt x="0" y="979"/>
                  </a:cubicBezTo>
                  <a:cubicBezTo>
                    <a:pt x="0" y="1632"/>
                    <a:pt x="534" y="2165"/>
                    <a:pt x="1187" y="2165"/>
                  </a:cubicBezTo>
                  <a:cubicBezTo>
                    <a:pt x="1371" y="2165"/>
                    <a:pt x="1545" y="2122"/>
                    <a:pt x="1698" y="2046"/>
                  </a:cubicBezTo>
                  <a:cubicBezTo>
                    <a:pt x="947" y="2024"/>
                    <a:pt x="338" y="1415"/>
                    <a:pt x="338" y="653"/>
                  </a:cubicBezTo>
                  <a:cubicBezTo>
                    <a:pt x="338" y="424"/>
                    <a:pt x="403" y="196"/>
                    <a:pt x="501"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2"/>
            <p:cNvSpPr/>
            <p:nvPr/>
          </p:nvSpPr>
          <p:spPr>
            <a:xfrm>
              <a:off x="468361" y="4605992"/>
              <a:ext cx="36974" cy="33412"/>
            </a:xfrm>
            <a:custGeom>
              <a:avLst/>
              <a:gdLst/>
              <a:ahLst/>
              <a:cxnLst/>
              <a:rect l="l" t="t" r="r" b="b"/>
              <a:pathLst>
                <a:path w="654" h="591" extrusionOk="0">
                  <a:moveTo>
                    <a:pt x="132" y="1"/>
                  </a:moveTo>
                  <a:cubicBezTo>
                    <a:pt x="83" y="1"/>
                    <a:pt x="32" y="33"/>
                    <a:pt x="22" y="90"/>
                  </a:cubicBezTo>
                  <a:cubicBezTo>
                    <a:pt x="1" y="144"/>
                    <a:pt x="44" y="199"/>
                    <a:pt x="99" y="220"/>
                  </a:cubicBezTo>
                  <a:lnTo>
                    <a:pt x="240" y="253"/>
                  </a:lnTo>
                  <a:cubicBezTo>
                    <a:pt x="230" y="274"/>
                    <a:pt x="230" y="286"/>
                    <a:pt x="230" y="308"/>
                  </a:cubicBezTo>
                  <a:lnTo>
                    <a:pt x="230" y="482"/>
                  </a:lnTo>
                  <a:cubicBezTo>
                    <a:pt x="230" y="547"/>
                    <a:pt x="273" y="590"/>
                    <a:pt x="338" y="590"/>
                  </a:cubicBezTo>
                  <a:cubicBezTo>
                    <a:pt x="392" y="590"/>
                    <a:pt x="447" y="547"/>
                    <a:pt x="447" y="482"/>
                  </a:cubicBezTo>
                  <a:lnTo>
                    <a:pt x="447" y="308"/>
                  </a:lnTo>
                  <a:lnTo>
                    <a:pt x="501" y="329"/>
                  </a:lnTo>
                  <a:lnTo>
                    <a:pt x="534" y="329"/>
                  </a:lnTo>
                  <a:cubicBezTo>
                    <a:pt x="578" y="329"/>
                    <a:pt x="621" y="296"/>
                    <a:pt x="643" y="253"/>
                  </a:cubicBezTo>
                  <a:cubicBezTo>
                    <a:pt x="654" y="187"/>
                    <a:pt x="621" y="133"/>
                    <a:pt x="567" y="112"/>
                  </a:cubicBezTo>
                  <a:lnTo>
                    <a:pt x="153" y="3"/>
                  </a:lnTo>
                  <a:cubicBezTo>
                    <a:pt x="146" y="1"/>
                    <a:pt x="139"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2"/>
            <p:cNvSpPr/>
            <p:nvPr/>
          </p:nvSpPr>
          <p:spPr>
            <a:xfrm>
              <a:off x="524386" y="4627644"/>
              <a:ext cx="44945" cy="19448"/>
            </a:xfrm>
            <a:custGeom>
              <a:avLst/>
              <a:gdLst/>
              <a:ahLst/>
              <a:cxnLst/>
              <a:rect l="l" t="t" r="r" b="b"/>
              <a:pathLst>
                <a:path w="795" h="344" extrusionOk="0">
                  <a:moveTo>
                    <a:pt x="403" y="0"/>
                  </a:moveTo>
                  <a:cubicBezTo>
                    <a:pt x="262" y="0"/>
                    <a:pt x="131" y="55"/>
                    <a:pt x="44" y="164"/>
                  </a:cubicBezTo>
                  <a:cubicBezTo>
                    <a:pt x="0" y="207"/>
                    <a:pt x="0" y="273"/>
                    <a:pt x="44" y="316"/>
                  </a:cubicBezTo>
                  <a:cubicBezTo>
                    <a:pt x="67" y="335"/>
                    <a:pt x="93" y="344"/>
                    <a:pt x="118" y="344"/>
                  </a:cubicBezTo>
                  <a:cubicBezTo>
                    <a:pt x="151" y="344"/>
                    <a:pt x="182" y="330"/>
                    <a:pt x="207" y="305"/>
                  </a:cubicBezTo>
                  <a:cubicBezTo>
                    <a:pt x="250" y="251"/>
                    <a:pt x="327" y="218"/>
                    <a:pt x="403" y="218"/>
                  </a:cubicBezTo>
                  <a:cubicBezTo>
                    <a:pt x="479" y="218"/>
                    <a:pt x="545" y="251"/>
                    <a:pt x="598" y="305"/>
                  </a:cubicBezTo>
                  <a:cubicBezTo>
                    <a:pt x="617" y="330"/>
                    <a:pt x="649" y="344"/>
                    <a:pt x="682" y="344"/>
                  </a:cubicBezTo>
                  <a:cubicBezTo>
                    <a:pt x="707" y="344"/>
                    <a:pt x="732" y="335"/>
                    <a:pt x="751" y="316"/>
                  </a:cubicBezTo>
                  <a:cubicBezTo>
                    <a:pt x="794" y="273"/>
                    <a:pt x="794" y="207"/>
                    <a:pt x="762" y="164"/>
                  </a:cubicBezTo>
                  <a:cubicBezTo>
                    <a:pt x="664" y="55"/>
                    <a:pt x="533"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2"/>
            <p:cNvSpPr/>
            <p:nvPr/>
          </p:nvSpPr>
          <p:spPr>
            <a:xfrm>
              <a:off x="588382" y="4605992"/>
              <a:ext cx="36974" cy="33412"/>
            </a:xfrm>
            <a:custGeom>
              <a:avLst/>
              <a:gdLst/>
              <a:ahLst/>
              <a:cxnLst/>
              <a:rect l="l" t="t" r="r" b="b"/>
              <a:pathLst>
                <a:path w="654" h="591" extrusionOk="0">
                  <a:moveTo>
                    <a:pt x="525" y="1"/>
                  </a:moveTo>
                  <a:cubicBezTo>
                    <a:pt x="517" y="1"/>
                    <a:pt x="509" y="1"/>
                    <a:pt x="501" y="3"/>
                  </a:cubicBezTo>
                  <a:lnTo>
                    <a:pt x="98" y="112"/>
                  </a:lnTo>
                  <a:cubicBezTo>
                    <a:pt x="32" y="133"/>
                    <a:pt x="0" y="187"/>
                    <a:pt x="22" y="253"/>
                  </a:cubicBezTo>
                  <a:cubicBezTo>
                    <a:pt x="32" y="296"/>
                    <a:pt x="76" y="329"/>
                    <a:pt x="119" y="329"/>
                  </a:cubicBezTo>
                  <a:lnTo>
                    <a:pt x="152" y="329"/>
                  </a:lnTo>
                  <a:lnTo>
                    <a:pt x="218" y="308"/>
                  </a:lnTo>
                  <a:lnTo>
                    <a:pt x="218" y="482"/>
                  </a:lnTo>
                  <a:cubicBezTo>
                    <a:pt x="218" y="547"/>
                    <a:pt x="261" y="590"/>
                    <a:pt x="327" y="590"/>
                  </a:cubicBezTo>
                  <a:cubicBezTo>
                    <a:pt x="381" y="590"/>
                    <a:pt x="435" y="547"/>
                    <a:pt x="435" y="482"/>
                  </a:cubicBezTo>
                  <a:lnTo>
                    <a:pt x="435" y="308"/>
                  </a:lnTo>
                  <a:cubicBezTo>
                    <a:pt x="435" y="286"/>
                    <a:pt x="424" y="274"/>
                    <a:pt x="424" y="253"/>
                  </a:cubicBezTo>
                  <a:lnTo>
                    <a:pt x="555" y="220"/>
                  </a:lnTo>
                  <a:cubicBezTo>
                    <a:pt x="620" y="199"/>
                    <a:pt x="653" y="144"/>
                    <a:pt x="631" y="90"/>
                  </a:cubicBezTo>
                  <a:cubicBezTo>
                    <a:pt x="621" y="33"/>
                    <a:pt x="579" y="1"/>
                    <a:pt x="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2"/>
            <p:cNvSpPr/>
            <p:nvPr/>
          </p:nvSpPr>
          <p:spPr>
            <a:xfrm>
              <a:off x="345344" y="4443683"/>
              <a:ext cx="403038" cy="420225"/>
            </a:xfrm>
            <a:custGeom>
              <a:avLst/>
              <a:gdLst/>
              <a:ahLst/>
              <a:cxnLst/>
              <a:rect l="l" t="t" r="r" b="b"/>
              <a:pathLst>
                <a:path w="7129" h="7433" extrusionOk="0">
                  <a:moveTo>
                    <a:pt x="762" y="2787"/>
                  </a:moveTo>
                  <a:lnTo>
                    <a:pt x="762" y="2787"/>
                  </a:lnTo>
                  <a:cubicBezTo>
                    <a:pt x="686" y="3179"/>
                    <a:pt x="686" y="3592"/>
                    <a:pt x="762" y="3973"/>
                  </a:cubicBezTo>
                  <a:cubicBezTo>
                    <a:pt x="457" y="3951"/>
                    <a:pt x="218" y="3690"/>
                    <a:pt x="218" y="3385"/>
                  </a:cubicBezTo>
                  <a:cubicBezTo>
                    <a:pt x="218" y="3070"/>
                    <a:pt x="457" y="2819"/>
                    <a:pt x="762" y="2787"/>
                  </a:cubicBezTo>
                  <a:close/>
                  <a:moveTo>
                    <a:pt x="6367" y="2787"/>
                  </a:moveTo>
                  <a:lnTo>
                    <a:pt x="6367" y="2787"/>
                  </a:lnTo>
                  <a:cubicBezTo>
                    <a:pt x="6671" y="2819"/>
                    <a:pt x="6911" y="3070"/>
                    <a:pt x="6911" y="3385"/>
                  </a:cubicBezTo>
                  <a:cubicBezTo>
                    <a:pt x="6911" y="3690"/>
                    <a:pt x="6671" y="3951"/>
                    <a:pt x="6367" y="3973"/>
                  </a:cubicBezTo>
                  <a:cubicBezTo>
                    <a:pt x="6442" y="3603"/>
                    <a:pt x="6454" y="3189"/>
                    <a:pt x="6367" y="2787"/>
                  </a:cubicBezTo>
                  <a:close/>
                  <a:moveTo>
                    <a:pt x="2938" y="6040"/>
                  </a:moveTo>
                  <a:lnTo>
                    <a:pt x="2938" y="6040"/>
                  </a:lnTo>
                  <a:cubicBezTo>
                    <a:pt x="3138" y="6077"/>
                    <a:pt x="3347" y="6099"/>
                    <a:pt x="3556" y="6099"/>
                  </a:cubicBezTo>
                  <a:cubicBezTo>
                    <a:pt x="3655" y="6099"/>
                    <a:pt x="3754" y="6094"/>
                    <a:pt x="3853" y="6084"/>
                  </a:cubicBezTo>
                  <a:cubicBezTo>
                    <a:pt x="3886" y="6171"/>
                    <a:pt x="3918" y="6269"/>
                    <a:pt x="3973" y="6345"/>
                  </a:cubicBezTo>
                  <a:cubicBezTo>
                    <a:pt x="3853" y="6432"/>
                    <a:pt x="3712" y="6487"/>
                    <a:pt x="3570" y="6487"/>
                  </a:cubicBezTo>
                  <a:cubicBezTo>
                    <a:pt x="3276" y="6487"/>
                    <a:pt x="3026" y="6301"/>
                    <a:pt x="2938" y="6040"/>
                  </a:cubicBezTo>
                  <a:close/>
                  <a:moveTo>
                    <a:pt x="5083" y="4593"/>
                  </a:moveTo>
                  <a:cubicBezTo>
                    <a:pt x="5681" y="4593"/>
                    <a:pt x="6160" y="5082"/>
                    <a:pt x="6160" y="5681"/>
                  </a:cubicBezTo>
                  <a:cubicBezTo>
                    <a:pt x="6160" y="6279"/>
                    <a:pt x="5670" y="6758"/>
                    <a:pt x="5083" y="6758"/>
                  </a:cubicBezTo>
                  <a:cubicBezTo>
                    <a:pt x="4484" y="6758"/>
                    <a:pt x="4005" y="6269"/>
                    <a:pt x="4005" y="5681"/>
                  </a:cubicBezTo>
                  <a:cubicBezTo>
                    <a:pt x="4005" y="5082"/>
                    <a:pt x="4484" y="4593"/>
                    <a:pt x="5083" y="4593"/>
                  </a:cubicBezTo>
                  <a:close/>
                  <a:moveTo>
                    <a:pt x="2198" y="6726"/>
                  </a:moveTo>
                  <a:lnTo>
                    <a:pt x="2198" y="7215"/>
                  </a:lnTo>
                  <a:lnTo>
                    <a:pt x="1437" y="7215"/>
                  </a:lnTo>
                  <a:cubicBezTo>
                    <a:pt x="1448" y="7041"/>
                    <a:pt x="1470" y="6878"/>
                    <a:pt x="1524" y="6726"/>
                  </a:cubicBezTo>
                  <a:close/>
                  <a:moveTo>
                    <a:pt x="2220" y="5801"/>
                  </a:moveTo>
                  <a:cubicBezTo>
                    <a:pt x="2373" y="5877"/>
                    <a:pt x="2536" y="5931"/>
                    <a:pt x="2699" y="5975"/>
                  </a:cubicBezTo>
                  <a:cubicBezTo>
                    <a:pt x="2732" y="6171"/>
                    <a:pt x="2830" y="6345"/>
                    <a:pt x="2972" y="6475"/>
                  </a:cubicBezTo>
                  <a:cubicBezTo>
                    <a:pt x="3134" y="6617"/>
                    <a:pt x="3342" y="6704"/>
                    <a:pt x="3570" y="6704"/>
                  </a:cubicBezTo>
                  <a:cubicBezTo>
                    <a:pt x="3765" y="6704"/>
                    <a:pt x="3951" y="6639"/>
                    <a:pt x="4103" y="6519"/>
                  </a:cubicBezTo>
                  <a:cubicBezTo>
                    <a:pt x="4266" y="6704"/>
                    <a:pt x="4473" y="6845"/>
                    <a:pt x="4713" y="6922"/>
                  </a:cubicBezTo>
                  <a:lnTo>
                    <a:pt x="4713" y="7215"/>
                  </a:lnTo>
                  <a:lnTo>
                    <a:pt x="2416" y="7215"/>
                  </a:lnTo>
                  <a:lnTo>
                    <a:pt x="2416" y="6617"/>
                  </a:lnTo>
                  <a:cubicBezTo>
                    <a:pt x="2416" y="6562"/>
                    <a:pt x="2373" y="6508"/>
                    <a:pt x="2307" y="6508"/>
                  </a:cubicBezTo>
                  <a:lnTo>
                    <a:pt x="1611" y="6508"/>
                  </a:lnTo>
                  <a:cubicBezTo>
                    <a:pt x="1807" y="6105"/>
                    <a:pt x="2111" y="5877"/>
                    <a:pt x="2220" y="5801"/>
                  </a:cubicBezTo>
                  <a:close/>
                  <a:moveTo>
                    <a:pt x="5649" y="6845"/>
                  </a:moveTo>
                  <a:cubicBezTo>
                    <a:pt x="5670" y="6966"/>
                    <a:pt x="5692" y="7085"/>
                    <a:pt x="5702" y="7215"/>
                  </a:cubicBezTo>
                  <a:lnTo>
                    <a:pt x="4930" y="7215"/>
                  </a:lnTo>
                  <a:lnTo>
                    <a:pt x="4930" y="6966"/>
                  </a:lnTo>
                  <a:cubicBezTo>
                    <a:pt x="4978" y="6970"/>
                    <a:pt x="5026" y="6972"/>
                    <a:pt x="5073" y="6972"/>
                  </a:cubicBezTo>
                  <a:cubicBezTo>
                    <a:pt x="5271" y="6972"/>
                    <a:pt x="5463" y="6933"/>
                    <a:pt x="5649" y="6845"/>
                  </a:cubicBezTo>
                  <a:close/>
                  <a:moveTo>
                    <a:pt x="3570" y="1"/>
                  </a:moveTo>
                  <a:cubicBezTo>
                    <a:pt x="2667" y="1"/>
                    <a:pt x="1818" y="360"/>
                    <a:pt x="1176" y="991"/>
                  </a:cubicBezTo>
                  <a:cubicBezTo>
                    <a:pt x="686" y="1491"/>
                    <a:pt x="360" y="2123"/>
                    <a:pt x="240" y="2809"/>
                  </a:cubicBezTo>
                  <a:cubicBezTo>
                    <a:pt x="87" y="2950"/>
                    <a:pt x="0" y="3157"/>
                    <a:pt x="0" y="3385"/>
                  </a:cubicBezTo>
                  <a:cubicBezTo>
                    <a:pt x="0" y="3831"/>
                    <a:pt x="360" y="4190"/>
                    <a:pt x="817" y="4190"/>
                  </a:cubicBezTo>
                  <a:lnTo>
                    <a:pt x="827" y="4190"/>
                  </a:lnTo>
                  <a:cubicBezTo>
                    <a:pt x="958" y="4625"/>
                    <a:pt x="1197" y="5017"/>
                    <a:pt x="1546" y="5333"/>
                  </a:cubicBezTo>
                  <a:cubicBezTo>
                    <a:pt x="1687" y="5464"/>
                    <a:pt x="1840" y="5583"/>
                    <a:pt x="2014" y="5681"/>
                  </a:cubicBezTo>
                  <a:cubicBezTo>
                    <a:pt x="1828" y="5822"/>
                    <a:pt x="1513" y="6105"/>
                    <a:pt x="1339" y="6584"/>
                  </a:cubicBezTo>
                  <a:cubicBezTo>
                    <a:pt x="1263" y="6813"/>
                    <a:pt x="1219" y="7063"/>
                    <a:pt x="1219" y="7324"/>
                  </a:cubicBezTo>
                  <a:cubicBezTo>
                    <a:pt x="1219" y="7389"/>
                    <a:pt x="1263" y="7433"/>
                    <a:pt x="1328" y="7433"/>
                  </a:cubicBezTo>
                  <a:lnTo>
                    <a:pt x="5811" y="7433"/>
                  </a:lnTo>
                  <a:cubicBezTo>
                    <a:pt x="5866" y="7433"/>
                    <a:pt x="5920" y="7389"/>
                    <a:pt x="5920" y="7324"/>
                  </a:cubicBezTo>
                  <a:cubicBezTo>
                    <a:pt x="5920" y="7118"/>
                    <a:pt x="5888" y="6922"/>
                    <a:pt x="5833" y="6726"/>
                  </a:cubicBezTo>
                  <a:cubicBezTo>
                    <a:pt x="6171" y="6497"/>
                    <a:pt x="6377" y="6105"/>
                    <a:pt x="6377" y="5681"/>
                  </a:cubicBezTo>
                  <a:cubicBezTo>
                    <a:pt x="6377" y="5333"/>
                    <a:pt x="6247" y="5028"/>
                    <a:pt x="6029" y="4800"/>
                  </a:cubicBezTo>
                  <a:cubicBezTo>
                    <a:pt x="6149" y="4604"/>
                    <a:pt x="6247" y="4408"/>
                    <a:pt x="6312" y="4190"/>
                  </a:cubicBezTo>
                  <a:lnTo>
                    <a:pt x="6323" y="4190"/>
                  </a:lnTo>
                  <a:cubicBezTo>
                    <a:pt x="6769" y="4190"/>
                    <a:pt x="7128" y="3831"/>
                    <a:pt x="7128" y="3385"/>
                  </a:cubicBezTo>
                  <a:cubicBezTo>
                    <a:pt x="7128" y="3157"/>
                    <a:pt x="7041" y="2950"/>
                    <a:pt x="6889" y="2809"/>
                  </a:cubicBezTo>
                  <a:cubicBezTo>
                    <a:pt x="6791" y="2188"/>
                    <a:pt x="6508" y="1612"/>
                    <a:pt x="6094" y="1143"/>
                  </a:cubicBezTo>
                  <a:cubicBezTo>
                    <a:pt x="6070" y="1119"/>
                    <a:pt x="6039" y="1105"/>
                    <a:pt x="6008" y="1105"/>
                  </a:cubicBezTo>
                  <a:cubicBezTo>
                    <a:pt x="5984" y="1105"/>
                    <a:pt x="5961" y="1114"/>
                    <a:pt x="5942" y="1133"/>
                  </a:cubicBezTo>
                  <a:cubicBezTo>
                    <a:pt x="5898" y="1176"/>
                    <a:pt x="5888" y="1242"/>
                    <a:pt x="5931" y="1285"/>
                  </a:cubicBezTo>
                  <a:cubicBezTo>
                    <a:pt x="6268" y="1677"/>
                    <a:pt x="6519" y="2134"/>
                    <a:pt x="6638" y="2634"/>
                  </a:cubicBezTo>
                  <a:cubicBezTo>
                    <a:pt x="6524" y="2589"/>
                    <a:pt x="6384" y="2570"/>
                    <a:pt x="6287" y="2570"/>
                  </a:cubicBezTo>
                  <a:cubicBezTo>
                    <a:pt x="6246" y="2570"/>
                    <a:pt x="6212" y="2573"/>
                    <a:pt x="6193" y="2580"/>
                  </a:cubicBezTo>
                  <a:cubicBezTo>
                    <a:pt x="6138" y="2601"/>
                    <a:pt x="6116" y="2656"/>
                    <a:pt x="6127" y="2710"/>
                  </a:cubicBezTo>
                  <a:cubicBezTo>
                    <a:pt x="6181" y="2928"/>
                    <a:pt x="6214" y="3157"/>
                    <a:pt x="6214" y="3385"/>
                  </a:cubicBezTo>
                  <a:cubicBezTo>
                    <a:pt x="6214" y="3831"/>
                    <a:pt x="6094" y="4267"/>
                    <a:pt x="5866" y="4647"/>
                  </a:cubicBezTo>
                  <a:cubicBezTo>
                    <a:pt x="5790" y="4582"/>
                    <a:pt x="5702" y="4538"/>
                    <a:pt x="5615" y="4495"/>
                  </a:cubicBezTo>
                  <a:cubicBezTo>
                    <a:pt x="5811" y="4180"/>
                    <a:pt x="5910" y="3810"/>
                    <a:pt x="5920" y="3418"/>
                  </a:cubicBezTo>
                  <a:cubicBezTo>
                    <a:pt x="5931" y="2634"/>
                    <a:pt x="5550" y="1894"/>
                    <a:pt x="4897" y="1448"/>
                  </a:cubicBezTo>
                  <a:cubicBezTo>
                    <a:pt x="4731" y="1329"/>
                    <a:pt x="4532" y="1267"/>
                    <a:pt x="4331" y="1267"/>
                  </a:cubicBezTo>
                  <a:cubicBezTo>
                    <a:pt x="4127" y="1267"/>
                    <a:pt x="3920" y="1332"/>
                    <a:pt x="3744" y="1470"/>
                  </a:cubicBezTo>
                  <a:cubicBezTo>
                    <a:pt x="3689" y="1513"/>
                    <a:pt x="3627" y="1535"/>
                    <a:pt x="3566" y="1535"/>
                  </a:cubicBezTo>
                  <a:cubicBezTo>
                    <a:pt x="3505" y="1535"/>
                    <a:pt x="3445" y="1513"/>
                    <a:pt x="3395" y="1470"/>
                  </a:cubicBezTo>
                  <a:cubicBezTo>
                    <a:pt x="3214" y="1332"/>
                    <a:pt x="3005" y="1267"/>
                    <a:pt x="2799" y="1267"/>
                  </a:cubicBezTo>
                  <a:cubicBezTo>
                    <a:pt x="2597" y="1267"/>
                    <a:pt x="2398" y="1329"/>
                    <a:pt x="2232" y="1448"/>
                  </a:cubicBezTo>
                  <a:cubicBezTo>
                    <a:pt x="1579" y="1894"/>
                    <a:pt x="1197" y="2634"/>
                    <a:pt x="1219" y="3418"/>
                  </a:cubicBezTo>
                  <a:cubicBezTo>
                    <a:pt x="1219" y="3885"/>
                    <a:pt x="1371" y="4321"/>
                    <a:pt x="1644" y="4680"/>
                  </a:cubicBezTo>
                  <a:cubicBezTo>
                    <a:pt x="1663" y="4712"/>
                    <a:pt x="1693" y="4729"/>
                    <a:pt x="1726" y="4729"/>
                  </a:cubicBezTo>
                  <a:cubicBezTo>
                    <a:pt x="1749" y="4729"/>
                    <a:pt x="1773" y="4720"/>
                    <a:pt x="1796" y="4702"/>
                  </a:cubicBezTo>
                  <a:cubicBezTo>
                    <a:pt x="1840" y="4669"/>
                    <a:pt x="1850" y="4604"/>
                    <a:pt x="1818" y="4550"/>
                  </a:cubicBezTo>
                  <a:cubicBezTo>
                    <a:pt x="1567" y="4234"/>
                    <a:pt x="1437" y="3842"/>
                    <a:pt x="1437" y="3418"/>
                  </a:cubicBezTo>
                  <a:cubicBezTo>
                    <a:pt x="1415" y="2700"/>
                    <a:pt x="1763" y="2035"/>
                    <a:pt x="2351" y="1622"/>
                  </a:cubicBezTo>
                  <a:cubicBezTo>
                    <a:pt x="2483" y="1532"/>
                    <a:pt x="2636" y="1486"/>
                    <a:pt x="2789" y="1486"/>
                  </a:cubicBezTo>
                  <a:cubicBezTo>
                    <a:pt x="2952" y="1486"/>
                    <a:pt x="3114" y="1538"/>
                    <a:pt x="3254" y="1644"/>
                  </a:cubicBezTo>
                  <a:cubicBezTo>
                    <a:pt x="3347" y="1715"/>
                    <a:pt x="3456" y="1750"/>
                    <a:pt x="3564" y="1750"/>
                  </a:cubicBezTo>
                  <a:cubicBezTo>
                    <a:pt x="3673" y="1750"/>
                    <a:pt x="3782" y="1715"/>
                    <a:pt x="3874" y="1644"/>
                  </a:cubicBezTo>
                  <a:cubicBezTo>
                    <a:pt x="4014" y="1538"/>
                    <a:pt x="4177" y="1486"/>
                    <a:pt x="4339" y="1486"/>
                  </a:cubicBezTo>
                  <a:cubicBezTo>
                    <a:pt x="4493" y="1486"/>
                    <a:pt x="4646" y="1532"/>
                    <a:pt x="4778" y="1622"/>
                  </a:cubicBezTo>
                  <a:cubicBezTo>
                    <a:pt x="5366" y="2035"/>
                    <a:pt x="5714" y="2700"/>
                    <a:pt x="5702" y="3418"/>
                  </a:cubicBezTo>
                  <a:cubicBezTo>
                    <a:pt x="5692" y="3777"/>
                    <a:pt x="5594" y="4125"/>
                    <a:pt x="5409" y="4419"/>
                  </a:cubicBezTo>
                  <a:cubicBezTo>
                    <a:pt x="5300" y="4397"/>
                    <a:pt x="5191" y="4376"/>
                    <a:pt x="5083" y="4376"/>
                  </a:cubicBezTo>
                  <a:cubicBezTo>
                    <a:pt x="4604" y="4376"/>
                    <a:pt x="4157" y="4647"/>
                    <a:pt x="3929" y="5072"/>
                  </a:cubicBezTo>
                  <a:cubicBezTo>
                    <a:pt x="3820" y="5007"/>
                    <a:pt x="3700" y="4974"/>
                    <a:pt x="3570" y="4974"/>
                  </a:cubicBezTo>
                  <a:cubicBezTo>
                    <a:pt x="3429" y="4974"/>
                    <a:pt x="3287" y="5017"/>
                    <a:pt x="3167" y="5094"/>
                  </a:cubicBezTo>
                  <a:cubicBezTo>
                    <a:pt x="3056" y="5164"/>
                    <a:pt x="2933" y="5196"/>
                    <a:pt x="2811" y="5196"/>
                  </a:cubicBezTo>
                  <a:cubicBezTo>
                    <a:pt x="2705" y="5196"/>
                    <a:pt x="2599" y="5172"/>
                    <a:pt x="2503" y="5126"/>
                  </a:cubicBezTo>
                  <a:cubicBezTo>
                    <a:pt x="2362" y="5050"/>
                    <a:pt x="2220" y="4963"/>
                    <a:pt x="2101" y="4854"/>
                  </a:cubicBezTo>
                  <a:cubicBezTo>
                    <a:pt x="2082" y="4835"/>
                    <a:pt x="2056" y="4826"/>
                    <a:pt x="2031" y="4826"/>
                  </a:cubicBezTo>
                  <a:cubicBezTo>
                    <a:pt x="1999" y="4826"/>
                    <a:pt x="1967" y="4840"/>
                    <a:pt x="1949" y="4865"/>
                  </a:cubicBezTo>
                  <a:cubicBezTo>
                    <a:pt x="1905" y="4908"/>
                    <a:pt x="1916" y="4985"/>
                    <a:pt x="1959" y="5017"/>
                  </a:cubicBezTo>
                  <a:cubicBezTo>
                    <a:pt x="2090" y="5137"/>
                    <a:pt x="2242" y="5235"/>
                    <a:pt x="2406" y="5322"/>
                  </a:cubicBezTo>
                  <a:cubicBezTo>
                    <a:pt x="2536" y="5387"/>
                    <a:pt x="2677" y="5420"/>
                    <a:pt x="2808" y="5420"/>
                  </a:cubicBezTo>
                  <a:cubicBezTo>
                    <a:pt x="2972" y="5420"/>
                    <a:pt x="3134" y="5365"/>
                    <a:pt x="3287" y="5278"/>
                  </a:cubicBezTo>
                  <a:cubicBezTo>
                    <a:pt x="3374" y="5224"/>
                    <a:pt x="3461" y="5191"/>
                    <a:pt x="3570" y="5191"/>
                  </a:cubicBezTo>
                  <a:cubicBezTo>
                    <a:pt x="3668" y="5191"/>
                    <a:pt x="3765" y="5224"/>
                    <a:pt x="3853" y="5278"/>
                  </a:cubicBezTo>
                  <a:cubicBezTo>
                    <a:pt x="3809" y="5398"/>
                    <a:pt x="3787" y="5540"/>
                    <a:pt x="3787" y="5681"/>
                  </a:cubicBezTo>
                  <a:cubicBezTo>
                    <a:pt x="3787" y="5735"/>
                    <a:pt x="3787" y="5801"/>
                    <a:pt x="3799" y="5866"/>
                  </a:cubicBezTo>
                  <a:cubicBezTo>
                    <a:pt x="3716" y="5873"/>
                    <a:pt x="3634" y="5877"/>
                    <a:pt x="3552" y="5877"/>
                  </a:cubicBezTo>
                  <a:cubicBezTo>
                    <a:pt x="2870" y="5877"/>
                    <a:pt x="2192" y="5637"/>
                    <a:pt x="1687" y="5181"/>
                  </a:cubicBezTo>
                  <a:cubicBezTo>
                    <a:pt x="1001" y="4538"/>
                    <a:pt x="773" y="3592"/>
                    <a:pt x="1001" y="2710"/>
                  </a:cubicBezTo>
                  <a:cubicBezTo>
                    <a:pt x="1021" y="2662"/>
                    <a:pt x="988" y="2622"/>
                    <a:pt x="989" y="2622"/>
                  </a:cubicBezTo>
                  <a:lnTo>
                    <a:pt x="989" y="2622"/>
                  </a:lnTo>
                  <a:cubicBezTo>
                    <a:pt x="989" y="2622"/>
                    <a:pt x="990" y="2622"/>
                    <a:pt x="991" y="2623"/>
                  </a:cubicBezTo>
                  <a:cubicBezTo>
                    <a:pt x="958" y="2580"/>
                    <a:pt x="926" y="2580"/>
                    <a:pt x="893" y="2569"/>
                  </a:cubicBezTo>
                  <a:cubicBezTo>
                    <a:pt x="871" y="2567"/>
                    <a:pt x="850" y="2566"/>
                    <a:pt x="829" y="2566"/>
                  </a:cubicBezTo>
                  <a:cubicBezTo>
                    <a:pt x="734" y="2566"/>
                    <a:pt x="647" y="2586"/>
                    <a:pt x="566" y="2613"/>
                  </a:cubicBezTo>
                  <a:cubicBezTo>
                    <a:pt x="544" y="2613"/>
                    <a:pt x="523" y="2623"/>
                    <a:pt x="501" y="2634"/>
                  </a:cubicBezTo>
                  <a:cubicBezTo>
                    <a:pt x="631" y="2069"/>
                    <a:pt x="914" y="1568"/>
                    <a:pt x="1339" y="1143"/>
                  </a:cubicBezTo>
                  <a:cubicBezTo>
                    <a:pt x="1927" y="556"/>
                    <a:pt x="2721" y="219"/>
                    <a:pt x="3570" y="219"/>
                  </a:cubicBezTo>
                  <a:cubicBezTo>
                    <a:pt x="4321" y="219"/>
                    <a:pt x="5061" y="502"/>
                    <a:pt x="5627" y="991"/>
                  </a:cubicBezTo>
                  <a:cubicBezTo>
                    <a:pt x="5651" y="1010"/>
                    <a:pt x="5677" y="1019"/>
                    <a:pt x="5701" y="1019"/>
                  </a:cubicBezTo>
                  <a:cubicBezTo>
                    <a:pt x="5732" y="1019"/>
                    <a:pt x="5761" y="1005"/>
                    <a:pt x="5779" y="980"/>
                  </a:cubicBezTo>
                  <a:cubicBezTo>
                    <a:pt x="5823" y="937"/>
                    <a:pt x="5823" y="872"/>
                    <a:pt x="5768" y="828"/>
                  </a:cubicBezTo>
                  <a:cubicBezTo>
                    <a:pt x="5158" y="294"/>
                    <a:pt x="4375" y="1"/>
                    <a:pt x="35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 name="Google Shape;646;p22"/>
          <p:cNvGrpSpPr/>
          <p:nvPr/>
        </p:nvGrpSpPr>
        <p:grpSpPr>
          <a:xfrm>
            <a:off x="7438308" y="1693815"/>
            <a:ext cx="370417" cy="419659"/>
            <a:chOff x="-303097" y="3892476"/>
            <a:chExt cx="370417" cy="419659"/>
          </a:xfrm>
        </p:grpSpPr>
        <p:sp>
          <p:nvSpPr>
            <p:cNvPr id="647" name="Google Shape;647;p22"/>
            <p:cNvSpPr/>
            <p:nvPr/>
          </p:nvSpPr>
          <p:spPr>
            <a:xfrm>
              <a:off x="-295692" y="3898639"/>
              <a:ext cx="355040" cy="169209"/>
            </a:xfrm>
            <a:custGeom>
              <a:avLst/>
              <a:gdLst/>
              <a:ahLst/>
              <a:cxnLst/>
              <a:rect l="l" t="t" r="r" b="b"/>
              <a:pathLst>
                <a:path w="6280" h="2993" extrusionOk="0">
                  <a:moveTo>
                    <a:pt x="631" y="0"/>
                  </a:moveTo>
                  <a:cubicBezTo>
                    <a:pt x="273" y="0"/>
                    <a:pt x="0" y="327"/>
                    <a:pt x="77" y="675"/>
                  </a:cubicBezTo>
                  <a:cubicBezTo>
                    <a:pt x="196" y="1230"/>
                    <a:pt x="305" y="2068"/>
                    <a:pt x="186" y="2993"/>
                  </a:cubicBezTo>
                  <a:lnTo>
                    <a:pt x="6105" y="2993"/>
                  </a:lnTo>
                  <a:cubicBezTo>
                    <a:pt x="5975" y="2068"/>
                    <a:pt x="6084" y="1230"/>
                    <a:pt x="6203" y="675"/>
                  </a:cubicBezTo>
                  <a:cubicBezTo>
                    <a:pt x="6280" y="327"/>
                    <a:pt x="6018" y="0"/>
                    <a:pt x="5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2"/>
            <p:cNvSpPr/>
            <p:nvPr/>
          </p:nvSpPr>
          <p:spPr>
            <a:xfrm>
              <a:off x="-295692" y="3898639"/>
              <a:ext cx="157563" cy="169209"/>
            </a:xfrm>
            <a:custGeom>
              <a:avLst/>
              <a:gdLst/>
              <a:ahLst/>
              <a:cxnLst/>
              <a:rect l="l" t="t" r="r" b="b"/>
              <a:pathLst>
                <a:path w="2787" h="2993" extrusionOk="0">
                  <a:moveTo>
                    <a:pt x="631" y="0"/>
                  </a:moveTo>
                  <a:cubicBezTo>
                    <a:pt x="273" y="0"/>
                    <a:pt x="0" y="327"/>
                    <a:pt x="77" y="675"/>
                  </a:cubicBezTo>
                  <a:cubicBezTo>
                    <a:pt x="196" y="1230"/>
                    <a:pt x="305" y="2068"/>
                    <a:pt x="186" y="2993"/>
                  </a:cubicBezTo>
                  <a:lnTo>
                    <a:pt x="1023" y="2993"/>
                  </a:lnTo>
                  <a:lnTo>
                    <a:pt x="1023" y="2917"/>
                  </a:lnTo>
                  <a:cubicBezTo>
                    <a:pt x="1023" y="1655"/>
                    <a:pt x="1741" y="545"/>
                    <a:pt x="2786"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2"/>
            <p:cNvSpPr/>
            <p:nvPr/>
          </p:nvSpPr>
          <p:spPr>
            <a:xfrm>
              <a:off x="-297512" y="4043196"/>
              <a:ext cx="73213" cy="73269"/>
            </a:xfrm>
            <a:custGeom>
              <a:avLst/>
              <a:gdLst/>
              <a:ahLst/>
              <a:cxnLst/>
              <a:rect l="l" t="t" r="r" b="b"/>
              <a:pathLst>
                <a:path w="1295" h="1296" extrusionOk="0">
                  <a:moveTo>
                    <a:pt x="642" y="0"/>
                  </a:moveTo>
                  <a:cubicBezTo>
                    <a:pt x="283" y="0"/>
                    <a:pt x="0" y="295"/>
                    <a:pt x="0" y="653"/>
                  </a:cubicBezTo>
                  <a:cubicBezTo>
                    <a:pt x="0" y="1013"/>
                    <a:pt x="283" y="1296"/>
                    <a:pt x="642" y="1296"/>
                  </a:cubicBezTo>
                  <a:cubicBezTo>
                    <a:pt x="1001" y="1296"/>
                    <a:pt x="1295" y="1013"/>
                    <a:pt x="1295" y="653"/>
                  </a:cubicBezTo>
                  <a:cubicBezTo>
                    <a:pt x="1295" y="295"/>
                    <a:pt x="1001" y="0"/>
                    <a:pt x="642" y="0"/>
                  </a:cubicBezTo>
                  <a:close/>
                </a:path>
              </a:pathLst>
            </a:custGeom>
            <a:solidFill>
              <a:srgbClr val="FFBE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2"/>
            <p:cNvSpPr/>
            <p:nvPr/>
          </p:nvSpPr>
          <p:spPr>
            <a:xfrm>
              <a:off x="-221237" y="4190241"/>
              <a:ext cx="206748" cy="82485"/>
            </a:xfrm>
            <a:custGeom>
              <a:avLst/>
              <a:gdLst/>
              <a:ahLst/>
              <a:cxnLst/>
              <a:rect l="l" t="t" r="r" b="b"/>
              <a:pathLst>
                <a:path w="3657" h="1459" extrusionOk="0">
                  <a:moveTo>
                    <a:pt x="598" y="1"/>
                  </a:moveTo>
                  <a:cubicBezTo>
                    <a:pt x="66" y="403"/>
                    <a:pt x="0" y="1219"/>
                    <a:pt x="0" y="1219"/>
                  </a:cubicBezTo>
                  <a:lnTo>
                    <a:pt x="664" y="1459"/>
                  </a:lnTo>
                  <a:lnTo>
                    <a:pt x="2982" y="1459"/>
                  </a:lnTo>
                  <a:lnTo>
                    <a:pt x="3657" y="1219"/>
                  </a:lnTo>
                  <a:cubicBezTo>
                    <a:pt x="3657" y="1219"/>
                    <a:pt x="3580" y="403"/>
                    <a:pt x="30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2"/>
            <p:cNvSpPr/>
            <p:nvPr/>
          </p:nvSpPr>
          <p:spPr>
            <a:xfrm>
              <a:off x="-12062" y="4043196"/>
              <a:ext cx="73213" cy="73269"/>
            </a:xfrm>
            <a:custGeom>
              <a:avLst/>
              <a:gdLst/>
              <a:ahLst/>
              <a:cxnLst/>
              <a:rect l="l" t="t" r="r" b="b"/>
              <a:pathLst>
                <a:path w="1295" h="1296" extrusionOk="0">
                  <a:moveTo>
                    <a:pt x="642" y="0"/>
                  </a:moveTo>
                  <a:cubicBezTo>
                    <a:pt x="283" y="0"/>
                    <a:pt x="0" y="295"/>
                    <a:pt x="0" y="653"/>
                  </a:cubicBezTo>
                  <a:cubicBezTo>
                    <a:pt x="0" y="1013"/>
                    <a:pt x="283" y="1296"/>
                    <a:pt x="642" y="1296"/>
                  </a:cubicBezTo>
                  <a:cubicBezTo>
                    <a:pt x="1001" y="1296"/>
                    <a:pt x="1295" y="1013"/>
                    <a:pt x="1295" y="653"/>
                  </a:cubicBezTo>
                  <a:cubicBezTo>
                    <a:pt x="1295" y="295"/>
                    <a:pt x="1001" y="0"/>
                    <a:pt x="642" y="0"/>
                  </a:cubicBezTo>
                  <a:close/>
                </a:path>
              </a:pathLst>
            </a:custGeom>
            <a:solidFill>
              <a:srgbClr val="FFBE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2"/>
            <p:cNvSpPr/>
            <p:nvPr/>
          </p:nvSpPr>
          <p:spPr>
            <a:xfrm>
              <a:off x="-221237" y="4190241"/>
              <a:ext cx="51730" cy="76944"/>
            </a:xfrm>
            <a:custGeom>
              <a:avLst/>
              <a:gdLst/>
              <a:ahLst/>
              <a:cxnLst/>
              <a:rect l="l" t="t" r="r" b="b"/>
              <a:pathLst>
                <a:path w="915" h="1361" extrusionOk="0">
                  <a:moveTo>
                    <a:pt x="598" y="1"/>
                  </a:moveTo>
                  <a:cubicBezTo>
                    <a:pt x="66" y="403"/>
                    <a:pt x="0" y="1219"/>
                    <a:pt x="0" y="1219"/>
                  </a:cubicBezTo>
                  <a:lnTo>
                    <a:pt x="403" y="1360"/>
                  </a:lnTo>
                  <a:lnTo>
                    <a:pt x="403" y="1317"/>
                  </a:lnTo>
                  <a:cubicBezTo>
                    <a:pt x="403" y="806"/>
                    <a:pt x="598" y="337"/>
                    <a:pt x="914"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2"/>
            <p:cNvSpPr/>
            <p:nvPr/>
          </p:nvSpPr>
          <p:spPr>
            <a:xfrm>
              <a:off x="-260641" y="3968175"/>
              <a:ext cx="284880" cy="238125"/>
            </a:xfrm>
            <a:custGeom>
              <a:avLst/>
              <a:gdLst/>
              <a:ahLst/>
              <a:cxnLst/>
              <a:rect l="l" t="t" r="r" b="b"/>
              <a:pathLst>
                <a:path w="5039" h="4212" extrusionOk="0">
                  <a:moveTo>
                    <a:pt x="1290" y="0"/>
                  </a:moveTo>
                  <a:cubicBezTo>
                    <a:pt x="995" y="0"/>
                    <a:pt x="705" y="128"/>
                    <a:pt x="512" y="370"/>
                  </a:cubicBezTo>
                  <a:cubicBezTo>
                    <a:pt x="197" y="761"/>
                    <a:pt x="1" y="1262"/>
                    <a:pt x="1" y="1839"/>
                  </a:cubicBezTo>
                  <a:cubicBezTo>
                    <a:pt x="1" y="3221"/>
                    <a:pt x="1133" y="4212"/>
                    <a:pt x="2526" y="4212"/>
                  </a:cubicBezTo>
                  <a:cubicBezTo>
                    <a:pt x="3918" y="4212"/>
                    <a:pt x="5039" y="3221"/>
                    <a:pt x="5039" y="1839"/>
                  </a:cubicBezTo>
                  <a:cubicBezTo>
                    <a:pt x="5039" y="1262"/>
                    <a:pt x="4854" y="761"/>
                    <a:pt x="4528" y="370"/>
                  </a:cubicBezTo>
                  <a:cubicBezTo>
                    <a:pt x="4335" y="128"/>
                    <a:pt x="4049" y="0"/>
                    <a:pt x="3758" y="0"/>
                  </a:cubicBezTo>
                  <a:cubicBezTo>
                    <a:pt x="3590" y="0"/>
                    <a:pt x="3420" y="43"/>
                    <a:pt x="3266" y="130"/>
                  </a:cubicBezTo>
                  <a:cubicBezTo>
                    <a:pt x="3070" y="239"/>
                    <a:pt x="2906" y="370"/>
                    <a:pt x="2787" y="479"/>
                  </a:cubicBezTo>
                  <a:cubicBezTo>
                    <a:pt x="2716" y="549"/>
                    <a:pt x="2620" y="585"/>
                    <a:pt x="2524" y="585"/>
                  </a:cubicBezTo>
                  <a:cubicBezTo>
                    <a:pt x="2427" y="585"/>
                    <a:pt x="2329" y="549"/>
                    <a:pt x="2253" y="479"/>
                  </a:cubicBezTo>
                  <a:cubicBezTo>
                    <a:pt x="2134" y="370"/>
                    <a:pt x="1970" y="239"/>
                    <a:pt x="1786" y="130"/>
                  </a:cubicBezTo>
                  <a:cubicBezTo>
                    <a:pt x="1630" y="43"/>
                    <a:pt x="1459" y="0"/>
                    <a:pt x="1290" y="0"/>
                  </a:cubicBezTo>
                  <a:close/>
                </a:path>
              </a:pathLst>
            </a:custGeom>
            <a:solidFill>
              <a:srgbClr val="FFD3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2"/>
            <p:cNvSpPr/>
            <p:nvPr/>
          </p:nvSpPr>
          <p:spPr>
            <a:xfrm>
              <a:off x="-170809" y="4178538"/>
              <a:ext cx="105268" cy="127430"/>
            </a:xfrm>
            <a:custGeom>
              <a:avLst/>
              <a:gdLst/>
              <a:ahLst/>
              <a:cxnLst/>
              <a:rect l="l" t="t" r="r" b="b"/>
              <a:pathLst>
                <a:path w="1862" h="2254" extrusionOk="0">
                  <a:moveTo>
                    <a:pt x="359" y="0"/>
                  </a:moveTo>
                  <a:cubicBezTo>
                    <a:pt x="164" y="0"/>
                    <a:pt x="1" y="164"/>
                    <a:pt x="1" y="360"/>
                  </a:cubicBezTo>
                  <a:lnTo>
                    <a:pt x="1" y="1905"/>
                  </a:lnTo>
                  <a:cubicBezTo>
                    <a:pt x="1" y="2101"/>
                    <a:pt x="164" y="2253"/>
                    <a:pt x="359" y="2253"/>
                  </a:cubicBezTo>
                  <a:lnTo>
                    <a:pt x="1513" y="2253"/>
                  </a:lnTo>
                  <a:cubicBezTo>
                    <a:pt x="1709" y="2253"/>
                    <a:pt x="1861" y="2101"/>
                    <a:pt x="1861" y="1905"/>
                  </a:cubicBezTo>
                  <a:lnTo>
                    <a:pt x="1861" y="360"/>
                  </a:lnTo>
                  <a:cubicBezTo>
                    <a:pt x="1861" y="164"/>
                    <a:pt x="1709" y="0"/>
                    <a:pt x="1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2"/>
            <p:cNvSpPr/>
            <p:nvPr/>
          </p:nvSpPr>
          <p:spPr>
            <a:xfrm>
              <a:off x="-130217" y="4206240"/>
              <a:ext cx="24706" cy="24649"/>
            </a:xfrm>
            <a:custGeom>
              <a:avLst/>
              <a:gdLst/>
              <a:ahLst/>
              <a:cxnLst/>
              <a:rect l="l" t="t" r="r" b="b"/>
              <a:pathLst>
                <a:path w="437" h="436" extrusionOk="0">
                  <a:moveTo>
                    <a:pt x="219" y="1"/>
                  </a:moveTo>
                  <a:cubicBezTo>
                    <a:pt x="98" y="1"/>
                    <a:pt x="1" y="98"/>
                    <a:pt x="1" y="218"/>
                  </a:cubicBezTo>
                  <a:cubicBezTo>
                    <a:pt x="1" y="337"/>
                    <a:pt x="98" y="436"/>
                    <a:pt x="219" y="436"/>
                  </a:cubicBezTo>
                  <a:cubicBezTo>
                    <a:pt x="338" y="436"/>
                    <a:pt x="436" y="337"/>
                    <a:pt x="436" y="218"/>
                  </a:cubicBezTo>
                  <a:cubicBezTo>
                    <a:pt x="436" y="98"/>
                    <a:pt x="338" y="1"/>
                    <a:pt x="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2"/>
            <p:cNvSpPr/>
            <p:nvPr/>
          </p:nvSpPr>
          <p:spPr>
            <a:xfrm>
              <a:off x="-170809" y="4178538"/>
              <a:ext cx="62189" cy="127430"/>
            </a:xfrm>
            <a:custGeom>
              <a:avLst/>
              <a:gdLst/>
              <a:ahLst/>
              <a:cxnLst/>
              <a:rect l="l" t="t" r="r" b="b"/>
              <a:pathLst>
                <a:path w="1100" h="2254" extrusionOk="0">
                  <a:moveTo>
                    <a:pt x="359" y="0"/>
                  </a:moveTo>
                  <a:cubicBezTo>
                    <a:pt x="164" y="0"/>
                    <a:pt x="1" y="164"/>
                    <a:pt x="1" y="360"/>
                  </a:cubicBezTo>
                  <a:lnTo>
                    <a:pt x="1" y="1905"/>
                  </a:lnTo>
                  <a:cubicBezTo>
                    <a:pt x="1" y="2101"/>
                    <a:pt x="164" y="2253"/>
                    <a:pt x="359" y="2253"/>
                  </a:cubicBezTo>
                  <a:lnTo>
                    <a:pt x="1099" y="2253"/>
                  </a:lnTo>
                  <a:cubicBezTo>
                    <a:pt x="751" y="1937"/>
                    <a:pt x="534" y="1480"/>
                    <a:pt x="534" y="969"/>
                  </a:cubicBezTo>
                  <a:cubicBezTo>
                    <a:pt x="534" y="610"/>
                    <a:pt x="534" y="283"/>
                    <a:pt x="621"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2"/>
            <p:cNvSpPr/>
            <p:nvPr/>
          </p:nvSpPr>
          <p:spPr>
            <a:xfrm>
              <a:off x="-226155" y="4250563"/>
              <a:ext cx="85537" cy="44323"/>
            </a:xfrm>
            <a:custGeom>
              <a:avLst/>
              <a:gdLst/>
              <a:ahLst/>
              <a:cxnLst/>
              <a:rect l="l" t="t" r="r" b="b"/>
              <a:pathLst>
                <a:path w="1513" h="784" extrusionOk="0">
                  <a:moveTo>
                    <a:pt x="381" y="0"/>
                  </a:moveTo>
                  <a:cubicBezTo>
                    <a:pt x="174" y="0"/>
                    <a:pt x="0" y="174"/>
                    <a:pt x="0" y="392"/>
                  </a:cubicBezTo>
                  <a:cubicBezTo>
                    <a:pt x="0" y="609"/>
                    <a:pt x="174" y="784"/>
                    <a:pt x="381" y="784"/>
                  </a:cubicBezTo>
                  <a:lnTo>
                    <a:pt x="1121" y="784"/>
                  </a:lnTo>
                  <a:cubicBezTo>
                    <a:pt x="1338" y="784"/>
                    <a:pt x="1513" y="609"/>
                    <a:pt x="1513" y="392"/>
                  </a:cubicBezTo>
                  <a:cubicBezTo>
                    <a:pt x="1513" y="174"/>
                    <a:pt x="1338" y="0"/>
                    <a:pt x="1121" y="0"/>
                  </a:cubicBezTo>
                  <a:close/>
                </a:path>
              </a:pathLst>
            </a:custGeom>
            <a:solidFill>
              <a:srgbClr val="FFD3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2"/>
            <p:cNvSpPr/>
            <p:nvPr/>
          </p:nvSpPr>
          <p:spPr>
            <a:xfrm>
              <a:off x="-95732" y="4250563"/>
              <a:ext cx="86159" cy="44323"/>
            </a:xfrm>
            <a:custGeom>
              <a:avLst/>
              <a:gdLst/>
              <a:ahLst/>
              <a:cxnLst/>
              <a:rect l="l" t="t" r="r" b="b"/>
              <a:pathLst>
                <a:path w="1524" h="784" extrusionOk="0">
                  <a:moveTo>
                    <a:pt x="392" y="0"/>
                  </a:moveTo>
                  <a:cubicBezTo>
                    <a:pt x="174" y="0"/>
                    <a:pt x="0" y="174"/>
                    <a:pt x="0" y="392"/>
                  </a:cubicBezTo>
                  <a:cubicBezTo>
                    <a:pt x="0" y="609"/>
                    <a:pt x="174" y="784"/>
                    <a:pt x="392" y="784"/>
                  </a:cubicBezTo>
                  <a:lnTo>
                    <a:pt x="1132" y="784"/>
                  </a:lnTo>
                  <a:cubicBezTo>
                    <a:pt x="1350" y="784"/>
                    <a:pt x="1524" y="609"/>
                    <a:pt x="1524" y="392"/>
                  </a:cubicBezTo>
                  <a:cubicBezTo>
                    <a:pt x="1524" y="174"/>
                    <a:pt x="1350" y="0"/>
                    <a:pt x="1132" y="0"/>
                  </a:cubicBezTo>
                  <a:close/>
                </a:path>
              </a:pathLst>
            </a:custGeom>
            <a:solidFill>
              <a:srgbClr val="FFD3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2"/>
            <p:cNvSpPr/>
            <p:nvPr/>
          </p:nvSpPr>
          <p:spPr>
            <a:xfrm>
              <a:off x="-296935" y="3975525"/>
              <a:ext cx="107077" cy="213533"/>
            </a:xfrm>
            <a:custGeom>
              <a:avLst/>
              <a:gdLst/>
              <a:ahLst/>
              <a:cxnLst/>
              <a:rect l="l" t="t" r="r" b="b"/>
              <a:pathLst>
                <a:path w="1894" h="3777" extrusionOk="0">
                  <a:moveTo>
                    <a:pt x="1426" y="0"/>
                  </a:moveTo>
                  <a:lnTo>
                    <a:pt x="1426" y="0"/>
                  </a:lnTo>
                  <a:cubicBezTo>
                    <a:pt x="1328" y="66"/>
                    <a:pt x="1231" y="142"/>
                    <a:pt x="1154" y="240"/>
                  </a:cubicBezTo>
                  <a:cubicBezTo>
                    <a:pt x="936" y="512"/>
                    <a:pt x="774" y="839"/>
                    <a:pt x="697" y="1209"/>
                  </a:cubicBezTo>
                  <a:cubicBezTo>
                    <a:pt x="675" y="1209"/>
                    <a:pt x="665" y="1197"/>
                    <a:pt x="643" y="1197"/>
                  </a:cubicBezTo>
                  <a:cubicBezTo>
                    <a:pt x="283" y="1197"/>
                    <a:pt x="0" y="1492"/>
                    <a:pt x="0" y="1850"/>
                  </a:cubicBezTo>
                  <a:cubicBezTo>
                    <a:pt x="0" y="2210"/>
                    <a:pt x="283" y="2493"/>
                    <a:pt x="643" y="2493"/>
                  </a:cubicBezTo>
                  <a:cubicBezTo>
                    <a:pt x="686" y="2493"/>
                    <a:pt x="730" y="2493"/>
                    <a:pt x="774" y="2481"/>
                  </a:cubicBezTo>
                  <a:cubicBezTo>
                    <a:pt x="969" y="3047"/>
                    <a:pt x="1372" y="3494"/>
                    <a:pt x="1894" y="3777"/>
                  </a:cubicBezTo>
                  <a:cubicBezTo>
                    <a:pt x="1361" y="3189"/>
                    <a:pt x="1045" y="2416"/>
                    <a:pt x="1045" y="1557"/>
                  </a:cubicBezTo>
                  <a:cubicBezTo>
                    <a:pt x="1045" y="1001"/>
                    <a:pt x="1187" y="469"/>
                    <a:pt x="1426"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2"/>
            <p:cNvSpPr/>
            <p:nvPr/>
          </p:nvSpPr>
          <p:spPr>
            <a:xfrm>
              <a:off x="-232317" y="4085031"/>
              <a:ext cx="61567" cy="49242"/>
            </a:xfrm>
            <a:custGeom>
              <a:avLst/>
              <a:gdLst/>
              <a:ahLst/>
              <a:cxnLst/>
              <a:rect l="l" t="t" r="r" b="b"/>
              <a:pathLst>
                <a:path w="1089" h="871" extrusionOk="0">
                  <a:moveTo>
                    <a:pt x="545" y="0"/>
                  </a:moveTo>
                  <a:cubicBezTo>
                    <a:pt x="240" y="0"/>
                    <a:pt x="1" y="196"/>
                    <a:pt x="1" y="436"/>
                  </a:cubicBezTo>
                  <a:cubicBezTo>
                    <a:pt x="1" y="675"/>
                    <a:pt x="240" y="871"/>
                    <a:pt x="545" y="871"/>
                  </a:cubicBezTo>
                  <a:cubicBezTo>
                    <a:pt x="849" y="871"/>
                    <a:pt x="1089" y="675"/>
                    <a:pt x="1089" y="436"/>
                  </a:cubicBezTo>
                  <a:cubicBezTo>
                    <a:pt x="1089" y="196"/>
                    <a:pt x="849" y="0"/>
                    <a:pt x="5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2"/>
            <p:cNvSpPr/>
            <p:nvPr/>
          </p:nvSpPr>
          <p:spPr>
            <a:xfrm>
              <a:off x="-65599" y="4085031"/>
              <a:ext cx="62189" cy="49242"/>
            </a:xfrm>
            <a:custGeom>
              <a:avLst/>
              <a:gdLst/>
              <a:ahLst/>
              <a:cxnLst/>
              <a:rect l="l" t="t" r="r" b="b"/>
              <a:pathLst>
                <a:path w="1100" h="871" extrusionOk="0">
                  <a:moveTo>
                    <a:pt x="556" y="0"/>
                  </a:moveTo>
                  <a:cubicBezTo>
                    <a:pt x="251" y="0"/>
                    <a:pt x="0" y="196"/>
                    <a:pt x="0" y="436"/>
                  </a:cubicBezTo>
                  <a:cubicBezTo>
                    <a:pt x="0" y="675"/>
                    <a:pt x="251" y="871"/>
                    <a:pt x="556" y="871"/>
                  </a:cubicBezTo>
                  <a:cubicBezTo>
                    <a:pt x="849" y="871"/>
                    <a:pt x="1100" y="675"/>
                    <a:pt x="1100" y="436"/>
                  </a:cubicBezTo>
                  <a:cubicBezTo>
                    <a:pt x="1100" y="196"/>
                    <a:pt x="849" y="0"/>
                    <a:pt x="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2"/>
            <p:cNvSpPr/>
            <p:nvPr/>
          </p:nvSpPr>
          <p:spPr>
            <a:xfrm>
              <a:off x="-226155" y="4250563"/>
              <a:ext cx="31377" cy="44323"/>
            </a:xfrm>
            <a:custGeom>
              <a:avLst/>
              <a:gdLst/>
              <a:ahLst/>
              <a:cxnLst/>
              <a:rect l="l" t="t" r="r" b="b"/>
              <a:pathLst>
                <a:path w="555" h="784" extrusionOk="0">
                  <a:moveTo>
                    <a:pt x="381" y="0"/>
                  </a:moveTo>
                  <a:cubicBezTo>
                    <a:pt x="174" y="0"/>
                    <a:pt x="0" y="174"/>
                    <a:pt x="0" y="392"/>
                  </a:cubicBezTo>
                  <a:cubicBezTo>
                    <a:pt x="0" y="609"/>
                    <a:pt x="174" y="784"/>
                    <a:pt x="381" y="784"/>
                  </a:cubicBezTo>
                  <a:lnTo>
                    <a:pt x="555" y="784"/>
                  </a:lnTo>
                  <a:cubicBezTo>
                    <a:pt x="511" y="609"/>
                    <a:pt x="490" y="435"/>
                    <a:pt x="490" y="250"/>
                  </a:cubicBezTo>
                  <a:cubicBezTo>
                    <a:pt x="490" y="163"/>
                    <a:pt x="490" y="87"/>
                    <a:pt x="501"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2"/>
            <p:cNvSpPr/>
            <p:nvPr/>
          </p:nvSpPr>
          <p:spPr>
            <a:xfrm>
              <a:off x="-136323" y="4200078"/>
              <a:ext cx="36974" cy="36974"/>
            </a:xfrm>
            <a:custGeom>
              <a:avLst/>
              <a:gdLst/>
              <a:ahLst/>
              <a:cxnLst/>
              <a:rect l="l" t="t" r="r" b="b"/>
              <a:pathLst>
                <a:path w="654" h="654" extrusionOk="0">
                  <a:moveTo>
                    <a:pt x="327" y="218"/>
                  </a:moveTo>
                  <a:cubicBezTo>
                    <a:pt x="381" y="218"/>
                    <a:pt x="435" y="262"/>
                    <a:pt x="435" y="327"/>
                  </a:cubicBezTo>
                  <a:cubicBezTo>
                    <a:pt x="435" y="381"/>
                    <a:pt x="381" y="436"/>
                    <a:pt x="327" y="436"/>
                  </a:cubicBezTo>
                  <a:cubicBezTo>
                    <a:pt x="261" y="436"/>
                    <a:pt x="218" y="381"/>
                    <a:pt x="218" y="327"/>
                  </a:cubicBezTo>
                  <a:cubicBezTo>
                    <a:pt x="218" y="262"/>
                    <a:pt x="261" y="218"/>
                    <a:pt x="327" y="218"/>
                  </a:cubicBezTo>
                  <a:close/>
                  <a:moveTo>
                    <a:pt x="327" y="1"/>
                  </a:moveTo>
                  <a:cubicBezTo>
                    <a:pt x="141" y="1"/>
                    <a:pt x="0" y="142"/>
                    <a:pt x="0" y="327"/>
                  </a:cubicBezTo>
                  <a:cubicBezTo>
                    <a:pt x="0" y="501"/>
                    <a:pt x="141" y="654"/>
                    <a:pt x="327" y="654"/>
                  </a:cubicBezTo>
                  <a:cubicBezTo>
                    <a:pt x="501" y="654"/>
                    <a:pt x="653" y="501"/>
                    <a:pt x="653" y="327"/>
                  </a:cubicBezTo>
                  <a:cubicBezTo>
                    <a:pt x="653" y="142"/>
                    <a:pt x="501" y="1"/>
                    <a:pt x="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2"/>
            <p:cNvSpPr/>
            <p:nvPr/>
          </p:nvSpPr>
          <p:spPr>
            <a:xfrm>
              <a:off x="-142485" y="4079773"/>
              <a:ext cx="48620" cy="20070"/>
            </a:xfrm>
            <a:custGeom>
              <a:avLst/>
              <a:gdLst/>
              <a:ahLst/>
              <a:cxnLst/>
              <a:rect l="l" t="t" r="r" b="b"/>
              <a:pathLst>
                <a:path w="860" h="355" extrusionOk="0">
                  <a:moveTo>
                    <a:pt x="124" y="0"/>
                  </a:moveTo>
                  <a:cubicBezTo>
                    <a:pt x="99" y="0"/>
                    <a:pt x="73" y="9"/>
                    <a:pt x="54" y="28"/>
                  </a:cubicBezTo>
                  <a:cubicBezTo>
                    <a:pt x="11" y="61"/>
                    <a:pt x="0" y="137"/>
                    <a:pt x="44" y="180"/>
                  </a:cubicBezTo>
                  <a:cubicBezTo>
                    <a:pt x="141" y="289"/>
                    <a:pt x="283" y="354"/>
                    <a:pt x="436" y="354"/>
                  </a:cubicBezTo>
                  <a:cubicBezTo>
                    <a:pt x="577" y="354"/>
                    <a:pt x="719" y="289"/>
                    <a:pt x="816" y="180"/>
                  </a:cubicBezTo>
                  <a:cubicBezTo>
                    <a:pt x="860" y="137"/>
                    <a:pt x="860" y="61"/>
                    <a:pt x="806" y="28"/>
                  </a:cubicBezTo>
                  <a:cubicBezTo>
                    <a:pt x="787" y="9"/>
                    <a:pt x="763" y="0"/>
                    <a:pt x="740" y="0"/>
                  </a:cubicBezTo>
                  <a:cubicBezTo>
                    <a:pt x="709" y="0"/>
                    <a:pt x="678" y="15"/>
                    <a:pt x="653" y="39"/>
                  </a:cubicBezTo>
                  <a:cubicBezTo>
                    <a:pt x="598" y="105"/>
                    <a:pt x="523" y="137"/>
                    <a:pt x="436" y="137"/>
                  </a:cubicBezTo>
                  <a:cubicBezTo>
                    <a:pt x="349" y="137"/>
                    <a:pt x="261" y="105"/>
                    <a:pt x="207" y="39"/>
                  </a:cubicBezTo>
                  <a:cubicBezTo>
                    <a:pt x="188" y="15"/>
                    <a:pt x="156" y="0"/>
                    <a:pt x="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2"/>
            <p:cNvSpPr/>
            <p:nvPr/>
          </p:nvSpPr>
          <p:spPr>
            <a:xfrm>
              <a:off x="-203429" y="4056368"/>
              <a:ext cx="38840" cy="35504"/>
            </a:xfrm>
            <a:custGeom>
              <a:avLst/>
              <a:gdLst/>
              <a:ahLst/>
              <a:cxnLst/>
              <a:rect l="l" t="t" r="r" b="b"/>
              <a:pathLst>
                <a:path w="687" h="628" extrusionOk="0">
                  <a:moveTo>
                    <a:pt x="114" y="0"/>
                  </a:moveTo>
                  <a:cubicBezTo>
                    <a:pt x="67" y="0"/>
                    <a:pt x="31" y="32"/>
                    <a:pt x="22" y="83"/>
                  </a:cubicBezTo>
                  <a:cubicBezTo>
                    <a:pt x="1" y="137"/>
                    <a:pt x="34" y="192"/>
                    <a:pt x="99" y="214"/>
                  </a:cubicBezTo>
                  <a:lnTo>
                    <a:pt x="262" y="257"/>
                  </a:lnTo>
                  <a:cubicBezTo>
                    <a:pt x="251" y="279"/>
                    <a:pt x="240" y="301"/>
                    <a:pt x="240" y="323"/>
                  </a:cubicBezTo>
                  <a:lnTo>
                    <a:pt x="240" y="519"/>
                  </a:lnTo>
                  <a:cubicBezTo>
                    <a:pt x="240" y="573"/>
                    <a:pt x="295" y="627"/>
                    <a:pt x="349" y="627"/>
                  </a:cubicBezTo>
                  <a:cubicBezTo>
                    <a:pt x="414" y="627"/>
                    <a:pt x="458" y="573"/>
                    <a:pt x="458" y="519"/>
                  </a:cubicBezTo>
                  <a:lnTo>
                    <a:pt x="458" y="323"/>
                  </a:lnTo>
                  <a:lnTo>
                    <a:pt x="458" y="311"/>
                  </a:lnTo>
                  <a:lnTo>
                    <a:pt x="545" y="333"/>
                  </a:lnTo>
                  <a:lnTo>
                    <a:pt x="566" y="333"/>
                  </a:lnTo>
                  <a:cubicBezTo>
                    <a:pt x="621" y="333"/>
                    <a:pt x="665" y="301"/>
                    <a:pt x="675" y="257"/>
                  </a:cubicBezTo>
                  <a:cubicBezTo>
                    <a:pt x="687" y="192"/>
                    <a:pt x="653" y="137"/>
                    <a:pt x="599" y="127"/>
                  </a:cubicBezTo>
                  <a:lnTo>
                    <a:pt x="153" y="7"/>
                  </a:lnTo>
                  <a:cubicBezTo>
                    <a:pt x="139" y="2"/>
                    <a:pt x="126"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2"/>
            <p:cNvSpPr/>
            <p:nvPr/>
          </p:nvSpPr>
          <p:spPr>
            <a:xfrm>
              <a:off x="-71762" y="4056368"/>
              <a:ext cx="38840" cy="35504"/>
            </a:xfrm>
            <a:custGeom>
              <a:avLst/>
              <a:gdLst/>
              <a:ahLst/>
              <a:cxnLst/>
              <a:rect l="l" t="t" r="r" b="b"/>
              <a:pathLst>
                <a:path w="687" h="628" extrusionOk="0">
                  <a:moveTo>
                    <a:pt x="578" y="0"/>
                  </a:moveTo>
                  <a:cubicBezTo>
                    <a:pt x="567" y="0"/>
                    <a:pt x="556" y="2"/>
                    <a:pt x="544" y="7"/>
                  </a:cubicBezTo>
                  <a:lnTo>
                    <a:pt x="99" y="127"/>
                  </a:lnTo>
                  <a:cubicBezTo>
                    <a:pt x="33" y="137"/>
                    <a:pt x="0" y="192"/>
                    <a:pt x="22" y="257"/>
                  </a:cubicBezTo>
                  <a:cubicBezTo>
                    <a:pt x="33" y="301"/>
                    <a:pt x="77" y="333"/>
                    <a:pt x="120" y="333"/>
                  </a:cubicBezTo>
                  <a:lnTo>
                    <a:pt x="153" y="333"/>
                  </a:lnTo>
                  <a:lnTo>
                    <a:pt x="229" y="311"/>
                  </a:lnTo>
                  <a:lnTo>
                    <a:pt x="229" y="323"/>
                  </a:lnTo>
                  <a:lnTo>
                    <a:pt x="229" y="519"/>
                  </a:lnTo>
                  <a:cubicBezTo>
                    <a:pt x="229" y="573"/>
                    <a:pt x="283" y="627"/>
                    <a:pt x="338" y="627"/>
                  </a:cubicBezTo>
                  <a:cubicBezTo>
                    <a:pt x="403" y="627"/>
                    <a:pt x="447" y="573"/>
                    <a:pt x="447" y="519"/>
                  </a:cubicBezTo>
                  <a:lnTo>
                    <a:pt x="447" y="323"/>
                  </a:lnTo>
                  <a:cubicBezTo>
                    <a:pt x="447" y="301"/>
                    <a:pt x="447" y="279"/>
                    <a:pt x="425" y="257"/>
                  </a:cubicBezTo>
                  <a:lnTo>
                    <a:pt x="599" y="214"/>
                  </a:lnTo>
                  <a:cubicBezTo>
                    <a:pt x="653" y="192"/>
                    <a:pt x="686" y="137"/>
                    <a:pt x="675" y="83"/>
                  </a:cubicBezTo>
                  <a:cubicBezTo>
                    <a:pt x="658" y="32"/>
                    <a:pt x="620"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2"/>
            <p:cNvSpPr/>
            <p:nvPr/>
          </p:nvSpPr>
          <p:spPr>
            <a:xfrm>
              <a:off x="-303097" y="3892476"/>
              <a:ext cx="370417" cy="419659"/>
            </a:xfrm>
            <a:custGeom>
              <a:avLst/>
              <a:gdLst/>
              <a:ahLst/>
              <a:cxnLst/>
              <a:rect l="l" t="t" r="r" b="b"/>
              <a:pathLst>
                <a:path w="6552" h="7423" extrusionOk="0">
                  <a:moveTo>
                    <a:pt x="675" y="2786"/>
                  </a:moveTo>
                  <a:lnTo>
                    <a:pt x="675" y="2786"/>
                  </a:lnTo>
                  <a:cubicBezTo>
                    <a:pt x="654" y="2917"/>
                    <a:pt x="643" y="3036"/>
                    <a:pt x="643" y="3178"/>
                  </a:cubicBezTo>
                  <a:cubicBezTo>
                    <a:pt x="643" y="3418"/>
                    <a:pt x="675" y="3646"/>
                    <a:pt x="741" y="3853"/>
                  </a:cubicBezTo>
                  <a:cubicBezTo>
                    <a:pt x="447" y="3853"/>
                    <a:pt x="218" y="3614"/>
                    <a:pt x="218" y="3319"/>
                  </a:cubicBezTo>
                  <a:cubicBezTo>
                    <a:pt x="218" y="3058"/>
                    <a:pt x="414" y="2830"/>
                    <a:pt x="675" y="2786"/>
                  </a:cubicBezTo>
                  <a:close/>
                  <a:moveTo>
                    <a:pt x="5866" y="2786"/>
                  </a:moveTo>
                  <a:lnTo>
                    <a:pt x="5866" y="2786"/>
                  </a:lnTo>
                  <a:cubicBezTo>
                    <a:pt x="6138" y="2830"/>
                    <a:pt x="6334" y="3058"/>
                    <a:pt x="6334" y="3319"/>
                  </a:cubicBezTo>
                  <a:cubicBezTo>
                    <a:pt x="6334" y="3614"/>
                    <a:pt x="6095" y="3853"/>
                    <a:pt x="5812" y="3853"/>
                  </a:cubicBezTo>
                  <a:cubicBezTo>
                    <a:pt x="5866" y="3646"/>
                    <a:pt x="5899" y="3418"/>
                    <a:pt x="5899" y="3178"/>
                  </a:cubicBezTo>
                  <a:cubicBezTo>
                    <a:pt x="5899" y="3036"/>
                    <a:pt x="5888" y="2895"/>
                    <a:pt x="5866" y="2786"/>
                  </a:cubicBezTo>
                  <a:close/>
                  <a:moveTo>
                    <a:pt x="2058" y="5387"/>
                  </a:moveTo>
                  <a:cubicBezTo>
                    <a:pt x="2112" y="5420"/>
                    <a:pt x="2199" y="5452"/>
                    <a:pt x="2232" y="5463"/>
                  </a:cubicBezTo>
                  <a:lnTo>
                    <a:pt x="2232" y="6225"/>
                  </a:lnTo>
                  <a:lnTo>
                    <a:pt x="1742" y="6225"/>
                  </a:lnTo>
                  <a:cubicBezTo>
                    <a:pt x="1698" y="6225"/>
                    <a:pt x="1644" y="6236"/>
                    <a:pt x="1589" y="6247"/>
                  </a:cubicBezTo>
                  <a:cubicBezTo>
                    <a:pt x="1611" y="6192"/>
                    <a:pt x="1623" y="6127"/>
                    <a:pt x="1655" y="6051"/>
                  </a:cubicBezTo>
                  <a:cubicBezTo>
                    <a:pt x="1720" y="5855"/>
                    <a:pt x="1840" y="5583"/>
                    <a:pt x="2058" y="5387"/>
                  </a:cubicBezTo>
                  <a:close/>
                  <a:moveTo>
                    <a:pt x="4484" y="5387"/>
                  </a:moveTo>
                  <a:cubicBezTo>
                    <a:pt x="4702" y="5583"/>
                    <a:pt x="4832" y="5855"/>
                    <a:pt x="4898" y="6051"/>
                  </a:cubicBezTo>
                  <a:cubicBezTo>
                    <a:pt x="4919" y="6127"/>
                    <a:pt x="4941" y="6192"/>
                    <a:pt x="4952" y="6247"/>
                  </a:cubicBezTo>
                  <a:cubicBezTo>
                    <a:pt x="4898" y="6236"/>
                    <a:pt x="4844" y="6225"/>
                    <a:pt x="4800" y="6225"/>
                  </a:cubicBezTo>
                  <a:lnTo>
                    <a:pt x="4310" y="6225"/>
                  </a:lnTo>
                  <a:lnTo>
                    <a:pt x="4310" y="5463"/>
                  </a:lnTo>
                  <a:lnTo>
                    <a:pt x="4321" y="5463"/>
                  </a:lnTo>
                  <a:cubicBezTo>
                    <a:pt x="4375" y="5442"/>
                    <a:pt x="4430" y="5420"/>
                    <a:pt x="4484" y="5387"/>
                  </a:cubicBezTo>
                  <a:close/>
                  <a:moveTo>
                    <a:pt x="2482" y="6443"/>
                  </a:moveTo>
                  <a:cubicBezTo>
                    <a:pt x="2634" y="6443"/>
                    <a:pt x="2765" y="6573"/>
                    <a:pt x="2765" y="6726"/>
                  </a:cubicBezTo>
                  <a:cubicBezTo>
                    <a:pt x="2765" y="6878"/>
                    <a:pt x="2634" y="7009"/>
                    <a:pt x="2482" y="7009"/>
                  </a:cubicBezTo>
                  <a:lnTo>
                    <a:pt x="1742" y="7009"/>
                  </a:lnTo>
                  <a:cubicBezTo>
                    <a:pt x="1589" y="7009"/>
                    <a:pt x="1470" y="6878"/>
                    <a:pt x="1470" y="6726"/>
                  </a:cubicBezTo>
                  <a:cubicBezTo>
                    <a:pt x="1470" y="6573"/>
                    <a:pt x="1589" y="6443"/>
                    <a:pt x="1742" y="6443"/>
                  </a:cubicBezTo>
                  <a:close/>
                  <a:moveTo>
                    <a:pt x="4800" y="6443"/>
                  </a:moveTo>
                  <a:cubicBezTo>
                    <a:pt x="4952" y="6443"/>
                    <a:pt x="5083" y="6573"/>
                    <a:pt x="5083" y="6726"/>
                  </a:cubicBezTo>
                  <a:cubicBezTo>
                    <a:pt x="5083" y="6878"/>
                    <a:pt x="4952" y="7009"/>
                    <a:pt x="4800" y="7009"/>
                  </a:cubicBezTo>
                  <a:lnTo>
                    <a:pt x="4060" y="7009"/>
                  </a:lnTo>
                  <a:cubicBezTo>
                    <a:pt x="3908" y="7009"/>
                    <a:pt x="3777" y="6878"/>
                    <a:pt x="3777" y="6726"/>
                  </a:cubicBezTo>
                  <a:cubicBezTo>
                    <a:pt x="3777" y="6573"/>
                    <a:pt x="3908" y="6443"/>
                    <a:pt x="4060" y="6443"/>
                  </a:cubicBezTo>
                  <a:close/>
                  <a:moveTo>
                    <a:pt x="3853" y="5169"/>
                  </a:moveTo>
                  <a:cubicBezTo>
                    <a:pt x="3983" y="5169"/>
                    <a:pt x="4092" y="5278"/>
                    <a:pt x="4092" y="5420"/>
                  </a:cubicBezTo>
                  <a:lnTo>
                    <a:pt x="4092" y="6225"/>
                  </a:lnTo>
                  <a:lnTo>
                    <a:pt x="4060" y="6225"/>
                  </a:lnTo>
                  <a:cubicBezTo>
                    <a:pt x="3788" y="6225"/>
                    <a:pt x="3560" y="6453"/>
                    <a:pt x="3560" y="6726"/>
                  </a:cubicBezTo>
                  <a:cubicBezTo>
                    <a:pt x="3560" y="6943"/>
                    <a:pt x="3701" y="7128"/>
                    <a:pt x="3908" y="7205"/>
                  </a:cubicBezTo>
                  <a:lnTo>
                    <a:pt x="2634" y="7205"/>
                  </a:lnTo>
                  <a:cubicBezTo>
                    <a:pt x="2841" y="7139"/>
                    <a:pt x="2982" y="6943"/>
                    <a:pt x="2982" y="6726"/>
                  </a:cubicBezTo>
                  <a:cubicBezTo>
                    <a:pt x="2982" y="6453"/>
                    <a:pt x="2765" y="6225"/>
                    <a:pt x="2482" y="6225"/>
                  </a:cubicBezTo>
                  <a:lnTo>
                    <a:pt x="2450" y="6225"/>
                  </a:lnTo>
                  <a:lnTo>
                    <a:pt x="2450" y="5420"/>
                  </a:lnTo>
                  <a:cubicBezTo>
                    <a:pt x="2450" y="5278"/>
                    <a:pt x="2558" y="5169"/>
                    <a:pt x="2699" y="5169"/>
                  </a:cubicBezTo>
                  <a:close/>
                  <a:moveTo>
                    <a:pt x="762" y="1"/>
                  </a:moveTo>
                  <a:cubicBezTo>
                    <a:pt x="556" y="1"/>
                    <a:pt x="360" y="88"/>
                    <a:pt x="240" y="251"/>
                  </a:cubicBezTo>
                  <a:cubicBezTo>
                    <a:pt x="109" y="403"/>
                    <a:pt x="55" y="610"/>
                    <a:pt x="99" y="806"/>
                  </a:cubicBezTo>
                  <a:cubicBezTo>
                    <a:pt x="143" y="980"/>
                    <a:pt x="175" y="1154"/>
                    <a:pt x="197" y="1328"/>
                  </a:cubicBezTo>
                  <a:cubicBezTo>
                    <a:pt x="207" y="1387"/>
                    <a:pt x="251" y="1428"/>
                    <a:pt x="299" y="1428"/>
                  </a:cubicBezTo>
                  <a:cubicBezTo>
                    <a:pt x="305" y="1428"/>
                    <a:pt x="311" y="1427"/>
                    <a:pt x="317" y="1426"/>
                  </a:cubicBezTo>
                  <a:cubicBezTo>
                    <a:pt x="382" y="1415"/>
                    <a:pt x="414" y="1360"/>
                    <a:pt x="414" y="1307"/>
                  </a:cubicBezTo>
                  <a:cubicBezTo>
                    <a:pt x="382" y="1121"/>
                    <a:pt x="349" y="937"/>
                    <a:pt x="317" y="762"/>
                  </a:cubicBezTo>
                  <a:cubicBezTo>
                    <a:pt x="284" y="632"/>
                    <a:pt x="317" y="490"/>
                    <a:pt x="404" y="381"/>
                  </a:cubicBezTo>
                  <a:cubicBezTo>
                    <a:pt x="491" y="272"/>
                    <a:pt x="621" y="218"/>
                    <a:pt x="762" y="218"/>
                  </a:cubicBezTo>
                  <a:lnTo>
                    <a:pt x="5790" y="218"/>
                  </a:lnTo>
                  <a:cubicBezTo>
                    <a:pt x="5920" y="218"/>
                    <a:pt x="6051" y="272"/>
                    <a:pt x="6138" y="381"/>
                  </a:cubicBezTo>
                  <a:cubicBezTo>
                    <a:pt x="6225" y="490"/>
                    <a:pt x="6258" y="632"/>
                    <a:pt x="6225" y="762"/>
                  </a:cubicBezTo>
                  <a:cubicBezTo>
                    <a:pt x="6138" y="1198"/>
                    <a:pt x="6041" y="1861"/>
                    <a:pt x="6084" y="2623"/>
                  </a:cubicBezTo>
                  <a:cubicBezTo>
                    <a:pt x="5997" y="2591"/>
                    <a:pt x="5910" y="2569"/>
                    <a:pt x="5823" y="2569"/>
                  </a:cubicBezTo>
                  <a:cubicBezTo>
                    <a:pt x="5746" y="2221"/>
                    <a:pt x="5584" y="1916"/>
                    <a:pt x="5366" y="1643"/>
                  </a:cubicBezTo>
                  <a:cubicBezTo>
                    <a:pt x="5151" y="1373"/>
                    <a:pt x="4830" y="1231"/>
                    <a:pt x="4504" y="1231"/>
                  </a:cubicBezTo>
                  <a:cubicBezTo>
                    <a:pt x="4319" y="1231"/>
                    <a:pt x="4132" y="1277"/>
                    <a:pt x="3962" y="1372"/>
                  </a:cubicBezTo>
                  <a:cubicBezTo>
                    <a:pt x="3886" y="1415"/>
                    <a:pt x="3809" y="1469"/>
                    <a:pt x="3734" y="1524"/>
                  </a:cubicBezTo>
                  <a:cubicBezTo>
                    <a:pt x="3635" y="1589"/>
                    <a:pt x="3548" y="1655"/>
                    <a:pt x="3472" y="1742"/>
                  </a:cubicBezTo>
                  <a:cubicBezTo>
                    <a:pt x="3418" y="1791"/>
                    <a:pt x="3347" y="1815"/>
                    <a:pt x="3277" y="1815"/>
                  </a:cubicBezTo>
                  <a:cubicBezTo>
                    <a:pt x="3206" y="1815"/>
                    <a:pt x="3135" y="1791"/>
                    <a:pt x="3081" y="1742"/>
                  </a:cubicBezTo>
                  <a:cubicBezTo>
                    <a:pt x="2863" y="1535"/>
                    <a:pt x="2558" y="1317"/>
                    <a:pt x="2264" y="1252"/>
                  </a:cubicBezTo>
                  <a:cubicBezTo>
                    <a:pt x="2197" y="1237"/>
                    <a:pt x="2127" y="1230"/>
                    <a:pt x="2056" y="1230"/>
                  </a:cubicBezTo>
                  <a:cubicBezTo>
                    <a:pt x="1920" y="1230"/>
                    <a:pt x="1780" y="1256"/>
                    <a:pt x="1644" y="1307"/>
                  </a:cubicBezTo>
                  <a:cubicBezTo>
                    <a:pt x="1318" y="1426"/>
                    <a:pt x="1122" y="1677"/>
                    <a:pt x="948" y="1981"/>
                  </a:cubicBezTo>
                  <a:cubicBezTo>
                    <a:pt x="784" y="2286"/>
                    <a:pt x="730" y="2536"/>
                    <a:pt x="719" y="2569"/>
                  </a:cubicBezTo>
                  <a:cubicBezTo>
                    <a:pt x="632" y="2569"/>
                    <a:pt x="556" y="2579"/>
                    <a:pt x="479" y="2612"/>
                  </a:cubicBezTo>
                  <a:lnTo>
                    <a:pt x="469" y="2623"/>
                  </a:lnTo>
                  <a:cubicBezTo>
                    <a:pt x="479" y="2329"/>
                    <a:pt x="479" y="2035"/>
                    <a:pt x="458" y="1742"/>
                  </a:cubicBezTo>
                  <a:cubicBezTo>
                    <a:pt x="458" y="1683"/>
                    <a:pt x="414" y="1642"/>
                    <a:pt x="358" y="1642"/>
                  </a:cubicBezTo>
                  <a:cubicBezTo>
                    <a:pt x="351" y="1642"/>
                    <a:pt x="345" y="1642"/>
                    <a:pt x="338" y="1643"/>
                  </a:cubicBezTo>
                  <a:cubicBezTo>
                    <a:pt x="284" y="1643"/>
                    <a:pt x="240" y="1698"/>
                    <a:pt x="240" y="1752"/>
                  </a:cubicBezTo>
                  <a:cubicBezTo>
                    <a:pt x="262" y="2100"/>
                    <a:pt x="262" y="2438"/>
                    <a:pt x="240" y="2765"/>
                  </a:cubicBezTo>
                  <a:cubicBezTo>
                    <a:pt x="88" y="2906"/>
                    <a:pt x="1" y="3102"/>
                    <a:pt x="1" y="3319"/>
                  </a:cubicBezTo>
                  <a:cubicBezTo>
                    <a:pt x="1" y="3736"/>
                    <a:pt x="339" y="4073"/>
                    <a:pt x="750" y="4073"/>
                  </a:cubicBezTo>
                  <a:cubicBezTo>
                    <a:pt x="769" y="4073"/>
                    <a:pt x="787" y="4072"/>
                    <a:pt x="806" y="4071"/>
                  </a:cubicBezTo>
                  <a:cubicBezTo>
                    <a:pt x="883" y="4266"/>
                    <a:pt x="991" y="4451"/>
                    <a:pt x="1111" y="4625"/>
                  </a:cubicBezTo>
                  <a:cubicBezTo>
                    <a:pt x="1306" y="4886"/>
                    <a:pt x="1568" y="5115"/>
                    <a:pt x="1851" y="5278"/>
                  </a:cubicBezTo>
                  <a:cubicBezTo>
                    <a:pt x="1459" y="5670"/>
                    <a:pt x="1361" y="6279"/>
                    <a:pt x="1340" y="6443"/>
                  </a:cubicBezTo>
                  <a:cubicBezTo>
                    <a:pt x="1285" y="6519"/>
                    <a:pt x="1253" y="6617"/>
                    <a:pt x="1253" y="6726"/>
                  </a:cubicBezTo>
                  <a:cubicBezTo>
                    <a:pt x="1253" y="6997"/>
                    <a:pt x="1470" y="7226"/>
                    <a:pt x="1742" y="7226"/>
                  </a:cubicBezTo>
                  <a:lnTo>
                    <a:pt x="2319" y="7226"/>
                  </a:lnTo>
                  <a:cubicBezTo>
                    <a:pt x="2406" y="7346"/>
                    <a:pt x="2547" y="7422"/>
                    <a:pt x="2699" y="7422"/>
                  </a:cubicBezTo>
                  <a:lnTo>
                    <a:pt x="3853" y="7422"/>
                  </a:lnTo>
                  <a:cubicBezTo>
                    <a:pt x="4005" y="7422"/>
                    <a:pt x="4147" y="7346"/>
                    <a:pt x="4234" y="7226"/>
                  </a:cubicBezTo>
                  <a:lnTo>
                    <a:pt x="4800" y="7226"/>
                  </a:lnTo>
                  <a:cubicBezTo>
                    <a:pt x="5072" y="7226"/>
                    <a:pt x="5301" y="6997"/>
                    <a:pt x="5301" y="6726"/>
                  </a:cubicBezTo>
                  <a:cubicBezTo>
                    <a:pt x="5301" y="6617"/>
                    <a:pt x="5268" y="6519"/>
                    <a:pt x="5214" y="6443"/>
                  </a:cubicBezTo>
                  <a:cubicBezTo>
                    <a:pt x="5192" y="6290"/>
                    <a:pt x="5093" y="5681"/>
                    <a:pt x="4691" y="5289"/>
                  </a:cubicBezTo>
                  <a:cubicBezTo>
                    <a:pt x="4811" y="5213"/>
                    <a:pt x="4919" y="5137"/>
                    <a:pt x="5018" y="5060"/>
                  </a:cubicBezTo>
                  <a:cubicBezTo>
                    <a:pt x="5061" y="5017"/>
                    <a:pt x="5072" y="4952"/>
                    <a:pt x="5028" y="4908"/>
                  </a:cubicBezTo>
                  <a:cubicBezTo>
                    <a:pt x="5010" y="4878"/>
                    <a:pt x="4981" y="4864"/>
                    <a:pt x="4950" y="4864"/>
                  </a:cubicBezTo>
                  <a:cubicBezTo>
                    <a:pt x="4926" y="4864"/>
                    <a:pt x="4900" y="4872"/>
                    <a:pt x="4876" y="4886"/>
                  </a:cubicBezTo>
                  <a:cubicBezTo>
                    <a:pt x="4691" y="5039"/>
                    <a:pt x="4495" y="5159"/>
                    <a:pt x="4278" y="5246"/>
                  </a:cubicBezTo>
                  <a:cubicBezTo>
                    <a:pt x="4212" y="5072"/>
                    <a:pt x="4038" y="4952"/>
                    <a:pt x="3853" y="4952"/>
                  </a:cubicBezTo>
                  <a:lnTo>
                    <a:pt x="2699" y="4952"/>
                  </a:lnTo>
                  <a:cubicBezTo>
                    <a:pt x="2504" y="4952"/>
                    <a:pt x="2341" y="5072"/>
                    <a:pt x="2264" y="5246"/>
                  </a:cubicBezTo>
                  <a:cubicBezTo>
                    <a:pt x="2221" y="5224"/>
                    <a:pt x="2167" y="5202"/>
                    <a:pt x="2101" y="5169"/>
                  </a:cubicBezTo>
                  <a:cubicBezTo>
                    <a:pt x="1775" y="5006"/>
                    <a:pt x="1502" y="4777"/>
                    <a:pt x="1285" y="4495"/>
                  </a:cubicBezTo>
                  <a:cubicBezTo>
                    <a:pt x="1024" y="4136"/>
                    <a:pt x="861" y="3679"/>
                    <a:pt x="861" y="3178"/>
                  </a:cubicBezTo>
                  <a:cubicBezTo>
                    <a:pt x="861" y="2688"/>
                    <a:pt x="1013" y="2221"/>
                    <a:pt x="1318" y="1829"/>
                  </a:cubicBezTo>
                  <a:cubicBezTo>
                    <a:pt x="1516" y="1568"/>
                    <a:pt x="1780" y="1450"/>
                    <a:pt x="2040" y="1450"/>
                  </a:cubicBezTo>
                  <a:cubicBezTo>
                    <a:pt x="2193" y="1450"/>
                    <a:pt x="2345" y="1491"/>
                    <a:pt x="2482" y="1568"/>
                  </a:cubicBezTo>
                  <a:cubicBezTo>
                    <a:pt x="2634" y="1655"/>
                    <a:pt x="2786" y="1764"/>
                    <a:pt x="2928" y="1894"/>
                  </a:cubicBezTo>
                  <a:cubicBezTo>
                    <a:pt x="3026" y="1986"/>
                    <a:pt x="3151" y="2033"/>
                    <a:pt x="3275" y="2033"/>
                  </a:cubicBezTo>
                  <a:cubicBezTo>
                    <a:pt x="3399" y="2033"/>
                    <a:pt x="3521" y="1986"/>
                    <a:pt x="3613" y="1894"/>
                  </a:cubicBezTo>
                  <a:cubicBezTo>
                    <a:pt x="3701" y="1818"/>
                    <a:pt x="3799" y="1742"/>
                    <a:pt x="3896" y="1677"/>
                  </a:cubicBezTo>
                  <a:cubicBezTo>
                    <a:pt x="3962" y="1622"/>
                    <a:pt x="4049" y="1568"/>
                    <a:pt x="4125" y="1535"/>
                  </a:cubicBezTo>
                  <a:cubicBezTo>
                    <a:pt x="4248" y="1476"/>
                    <a:pt x="4380" y="1447"/>
                    <a:pt x="4511" y="1447"/>
                  </a:cubicBezTo>
                  <a:cubicBezTo>
                    <a:pt x="4694" y="1447"/>
                    <a:pt x="4876" y="1503"/>
                    <a:pt x="5028" y="1611"/>
                  </a:cubicBezTo>
                  <a:cubicBezTo>
                    <a:pt x="5322" y="1829"/>
                    <a:pt x="5681" y="2427"/>
                    <a:pt x="5681" y="3178"/>
                  </a:cubicBezTo>
                  <a:cubicBezTo>
                    <a:pt x="5681" y="3439"/>
                    <a:pt x="5638" y="3689"/>
                    <a:pt x="5562" y="3918"/>
                  </a:cubicBezTo>
                  <a:cubicBezTo>
                    <a:pt x="5475" y="4168"/>
                    <a:pt x="5344" y="4397"/>
                    <a:pt x="5180" y="4593"/>
                  </a:cubicBezTo>
                  <a:cubicBezTo>
                    <a:pt x="5137" y="4647"/>
                    <a:pt x="5148" y="4712"/>
                    <a:pt x="5192" y="4756"/>
                  </a:cubicBezTo>
                  <a:cubicBezTo>
                    <a:pt x="5211" y="4770"/>
                    <a:pt x="5234" y="4778"/>
                    <a:pt x="5258" y="4778"/>
                  </a:cubicBezTo>
                  <a:cubicBezTo>
                    <a:pt x="5288" y="4778"/>
                    <a:pt x="5320" y="4765"/>
                    <a:pt x="5344" y="4734"/>
                  </a:cubicBezTo>
                  <a:cubicBezTo>
                    <a:pt x="5507" y="4538"/>
                    <a:pt x="5638" y="4310"/>
                    <a:pt x="5736" y="4071"/>
                  </a:cubicBezTo>
                  <a:lnTo>
                    <a:pt x="5790" y="4071"/>
                  </a:lnTo>
                  <a:cubicBezTo>
                    <a:pt x="6203" y="4071"/>
                    <a:pt x="6552" y="3733"/>
                    <a:pt x="6552" y="3319"/>
                  </a:cubicBezTo>
                  <a:cubicBezTo>
                    <a:pt x="6552" y="3102"/>
                    <a:pt x="6454" y="2906"/>
                    <a:pt x="6312" y="2765"/>
                  </a:cubicBezTo>
                  <a:cubicBezTo>
                    <a:pt x="6247" y="1970"/>
                    <a:pt x="6345" y="1263"/>
                    <a:pt x="6443" y="806"/>
                  </a:cubicBezTo>
                  <a:cubicBezTo>
                    <a:pt x="6486" y="610"/>
                    <a:pt x="6443" y="403"/>
                    <a:pt x="6312" y="251"/>
                  </a:cubicBezTo>
                  <a:cubicBezTo>
                    <a:pt x="6182" y="88"/>
                    <a:pt x="5986" y="1"/>
                    <a:pt x="5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 name="Google Shape;668;p22"/>
          <p:cNvGrpSpPr/>
          <p:nvPr/>
        </p:nvGrpSpPr>
        <p:grpSpPr>
          <a:xfrm>
            <a:off x="1328506" y="1693843"/>
            <a:ext cx="383922" cy="419603"/>
            <a:chOff x="-309825" y="1829100"/>
            <a:chExt cx="383922" cy="419603"/>
          </a:xfrm>
        </p:grpSpPr>
        <p:sp>
          <p:nvSpPr>
            <p:cNvPr id="669" name="Google Shape;669;p22"/>
            <p:cNvSpPr/>
            <p:nvPr/>
          </p:nvSpPr>
          <p:spPr>
            <a:xfrm>
              <a:off x="-291395" y="2006843"/>
              <a:ext cx="335366" cy="164347"/>
            </a:xfrm>
            <a:custGeom>
              <a:avLst/>
              <a:gdLst/>
              <a:ahLst/>
              <a:cxnLst/>
              <a:rect l="l" t="t" r="r" b="b"/>
              <a:pathLst>
                <a:path w="5932" h="2907" extrusionOk="0">
                  <a:moveTo>
                    <a:pt x="1" y="1"/>
                  </a:moveTo>
                  <a:cubicBezTo>
                    <a:pt x="1" y="2493"/>
                    <a:pt x="1208" y="2907"/>
                    <a:pt x="1208" y="2907"/>
                  </a:cubicBezTo>
                  <a:lnTo>
                    <a:pt x="4712" y="2907"/>
                  </a:lnTo>
                  <a:cubicBezTo>
                    <a:pt x="4712" y="2907"/>
                    <a:pt x="5931" y="2493"/>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2"/>
            <p:cNvSpPr/>
            <p:nvPr/>
          </p:nvSpPr>
          <p:spPr>
            <a:xfrm>
              <a:off x="-291395" y="2006843"/>
              <a:ext cx="144617" cy="164347"/>
            </a:xfrm>
            <a:custGeom>
              <a:avLst/>
              <a:gdLst/>
              <a:ahLst/>
              <a:cxnLst/>
              <a:rect l="l" t="t" r="r" b="b"/>
              <a:pathLst>
                <a:path w="2558" h="2907" extrusionOk="0">
                  <a:moveTo>
                    <a:pt x="1" y="1"/>
                  </a:moveTo>
                  <a:cubicBezTo>
                    <a:pt x="1" y="2493"/>
                    <a:pt x="1208" y="2907"/>
                    <a:pt x="1208" y="2907"/>
                  </a:cubicBezTo>
                  <a:lnTo>
                    <a:pt x="2558" y="2907"/>
                  </a:lnTo>
                  <a:lnTo>
                    <a:pt x="2558" y="1"/>
                  </a:ln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2"/>
            <p:cNvSpPr/>
            <p:nvPr/>
          </p:nvSpPr>
          <p:spPr>
            <a:xfrm>
              <a:off x="-303663" y="1945956"/>
              <a:ext cx="126130" cy="187074"/>
            </a:xfrm>
            <a:custGeom>
              <a:avLst/>
              <a:gdLst/>
              <a:ahLst/>
              <a:cxnLst/>
              <a:rect l="l" t="t" r="r" b="b"/>
              <a:pathLst>
                <a:path w="2231" h="3309" extrusionOk="0">
                  <a:moveTo>
                    <a:pt x="1316" y="1"/>
                  </a:moveTo>
                  <a:lnTo>
                    <a:pt x="1316" y="1"/>
                  </a:lnTo>
                  <a:cubicBezTo>
                    <a:pt x="1241" y="33"/>
                    <a:pt x="1164" y="66"/>
                    <a:pt x="1088" y="88"/>
                  </a:cubicBezTo>
                  <a:cubicBezTo>
                    <a:pt x="903" y="142"/>
                    <a:pt x="762" y="294"/>
                    <a:pt x="718" y="490"/>
                  </a:cubicBezTo>
                  <a:cubicBezTo>
                    <a:pt x="707" y="512"/>
                    <a:pt x="707" y="545"/>
                    <a:pt x="697" y="577"/>
                  </a:cubicBezTo>
                  <a:lnTo>
                    <a:pt x="642" y="577"/>
                  </a:lnTo>
                  <a:cubicBezTo>
                    <a:pt x="283" y="577"/>
                    <a:pt x="0" y="871"/>
                    <a:pt x="0" y="1230"/>
                  </a:cubicBezTo>
                  <a:cubicBezTo>
                    <a:pt x="0" y="1590"/>
                    <a:pt x="283" y="1883"/>
                    <a:pt x="642" y="1883"/>
                  </a:cubicBezTo>
                  <a:cubicBezTo>
                    <a:pt x="685" y="1883"/>
                    <a:pt x="729" y="1873"/>
                    <a:pt x="772" y="1861"/>
                  </a:cubicBezTo>
                  <a:cubicBezTo>
                    <a:pt x="1012" y="2547"/>
                    <a:pt x="1545" y="3058"/>
                    <a:pt x="2231" y="3309"/>
                  </a:cubicBezTo>
                  <a:cubicBezTo>
                    <a:pt x="1621" y="2678"/>
                    <a:pt x="1251" y="1818"/>
                    <a:pt x="1251" y="882"/>
                  </a:cubicBezTo>
                  <a:cubicBezTo>
                    <a:pt x="1251" y="577"/>
                    <a:pt x="1273" y="284"/>
                    <a:pt x="1316"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2"/>
            <p:cNvSpPr/>
            <p:nvPr/>
          </p:nvSpPr>
          <p:spPr>
            <a:xfrm>
              <a:off x="-295692" y="1835262"/>
              <a:ext cx="343959" cy="171640"/>
            </a:xfrm>
            <a:custGeom>
              <a:avLst/>
              <a:gdLst/>
              <a:ahLst/>
              <a:cxnLst/>
              <a:rect l="l" t="t" r="r" b="b"/>
              <a:pathLst>
                <a:path w="6084" h="3036" extrusionOk="0">
                  <a:moveTo>
                    <a:pt x="3037" y="0"/>
                  </a:moveTo>
                  <a:cubicBezTo>
                    <a:pt x="1361" y="0"/>
                    <a:pt x="0" y="1360"/>
                    <a:pt x="0" y="3036"/>
                  </a:cubicBezTo>
                  <a:lnTo>
                    <a:pt x="6084" y="3036"/>
                  </a:lnTo>
                  <a:cubicBezTo>
                    <a:pt x="6084" y="1360"/>
                    <a:pt x="4713" y="0"/>
                    <a:pt x="30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2"/>
            <p:cNvSpPr/>
            <p:nvPr/>
          </p:nvSpPr>
          <p:spPr>
            <a:xfrm>
              <a:off x="-295692" y="1844421"/>
              <a:ext cx="115727" cy="162482"/>
            </a:xfrm>
            <a:custGeom>
              <a:avLst/>
              <a:gdLst/>
              <a:ahLst/>
              <a:cxnLst/>
              <a:rect l="l" t="t" r="r" b="b"/>
              <a:pathLst>
                <a:path w="2047" h="2874" extrusionOk="0">
                  <a:moveTo>
                    <a:pt x="2046" y="1"/>
                  </a:moveTo>
                  <a:lnTo>
                    <a:pt x="2046" y="1"/>
                  </a:lnTo>
                  <a:cubicBezTo>
                    <a:pt x="849" y="414"/>
                    <a:pt x="0" y="1546"/>
                    <a:pt x="0" y="2874"/>
                  </a:cubicBezTo>
                  <a:lnTo>
                    <a:pt x="1122" y="2874"/>
                  </a:lnTo>
                  <a:cubicBezTo>
                    <a:pt x="1110" y="2808"/>
                    <a:pt x="1110" y="2743"/>
                    <a:pt x="1110" y="2678"/>
                  </a:cubicBezTo>
                  <a:cubicBezTo>
                    <a:pt x="1110" y="1601"/>
                    <a:pt x="1361" y="643"/>
                    <a:pt x="2046"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2"/>
            <p:cNvSpPr/>
            <p:nvPr/>
          </p:nvSpPr>
          <p:spPr>
            <a:xfrm>
              <a:off x="-304334" y="1978576"/>
              <a:ext cx="73891" cy="73891"/>
            </a:xfrm>
            <a:custGeom>
              <a:avLst/>
              <a:gdLst/>
              <a:ahLst/>
              <a:cxnLst/>
              <a:rect l="l" t="t" r="r" b="b"/>
              <a:pathLst>
                <a:path w="1307" h="1307" extrusionOk="0">
                  <a:moveTo>
                    <a:pt x="654" y="0"/>
                  </a:moveTo>
                  <a:cubicBezTo>
                    <a:pt x="295" y="0"/>
                    <a:pt x="1" y="294"/>
                    <a:pt x="1" y="653"/>
                  </a:cubicBezTo>
                  <a:cubicBezTo>
                    <a:pt x="1" y="1013"/>
                    <a:pt x="295" y="1306"/>
                    <a:pt x="654" y="1306"/>
                  </a:cubicBezTo>
                  <a:cubicBezTo>
                    <a:pt x="1013" y="1306"/>
                    <a:pt x="1307" y="1013"/>
                    <a:pt x="1307" y="653"/>
                  </a:cubicBezTo>
                  <a:cubicBezTo>
                    <a:pt x="1307" y="294"/>
                    <a:pt x="1013" y="0"/>
                    <a:pt x="654" y="0"/>
                  </a:cubicBezTo>
                  <a:close/>
                </a:path>
              </a:pathLst>
            </a:custGeom>
            <a:solidFill>
              <a:srgbClr val="FFCA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2"/>
            <p:cNvSpPr/>
            <p:nvPr/>
          </p:nvSpPr>
          <p:spPr>
            <a:xfrm>
              <a:off x="-17659" y="1978576"/>
              <a:ext cx="73891" cy="73891"/>
            </a:xfrm>
            <a:custGeom>
              <a:avLst/>
              <a:gdLst/>
              <a:ahLst/>
              <a:cxnLst/>
              <a:rect l="l" t="t" r="r" b="b"/>
              <a:pathLst>
                <a:path w="1307" h="1307" extrusionOk="0">
                  <a:moveTo>
                    <a:pt x="654" y="0"/>
                  </a:moveTo>
                  <a:cubicBezTo>
                    <a:pt x="295" y="0"/>
                    <a:pt x="1" y="294"/>
                    <a:pt x="1" y="653"/>
                  </a:cubicBezTo>
                  <a:cubicBezTo>
                    <a:pt x="1" y="1013"/>
                    <a:pt x="295" y="1306"/>
                    <a:pt x="654" y="1306"/>
                  </a:cubicBezTo>
                  <a:cubicBezTo>
                    <a:pt x="1013" y="1306"/>
                    <a:pt x="1307" y="1013"/>
                    <a:pt x="1307" y="653"/>
                  </a:cubicBezTo>
                  <a:cubicBezTo>
                    <a:pt x="1307" y="294"/>
                    <a:pt x="1013" y="0"/>
                    <a:pt x="654" y="0"/>
                  </a:cubicBezTo>
                  <a:close/>
                </a:path>
              </a:pathLst>
            </a:custGeom>
            <a:solidFill>
              <a:srgbClr val="FFCA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2"/>
            <p:cNvSpPr/>
            <p:nvPr/>
          </p:nvSpPr>
          <p:spPr>
            <a:xfrm>
              <a:off x="-228021" y="2125621"/>
              <a:ext cx="208614" cy="83728"/>
            </a:xfrm>
            <a:custGeom>
              <a:avLst/>
              <a:gdLst/>
              <a:ahLst/>
              <a:cxnLst/>
              <a:rect l="l" t="t" r="r" b="b"/>
              <a:pathLst>
                <a:path w="3690" h="1481" extrusionOk="0">
                  <a:moveTo>
                    <a:pt x="610" y="0"/>
                  </a:moveTo>
                  <a:cubicBezTo>
                    <a:pt x="77" y="414"/>
                    <a:pt x="0" y="1230"/>
                    <a:pt x="0" y="1230"/>
                  </a:cubicBezTo>
                  <a:lnTo>
                    <a:pt x="675" y="1480"/>
                  </a:lnTo>
                  <a:lnTo>
                    <a:pt x="3004" y="1480"/>
                  </a:lnTo>
                  <a:lnTo>
                    <a:pt x="3690" y="1230"/>
                  </a:lnTo>
                  <a:cubicBezTo>
                    <a:pt x="3690" y="1230"/>
                    <a:pt x="3613" y="414"/>
                    <a:pt x="30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2"/>
            <p:cNvSpPr/>
            <p:nvPr/>
          </p:nvSpPr>
          <p:spPr>
            <a:xfrm>
              <a:off x="-228021" y="2125621"/>
              <a:ext cx="59079" cy="77566"/>
            </a:xfrm>
            <a:custGeom>
              <a:avLst/>
              <a:gdLst/>
              <a:ahLst/>
              <a:cxnLst/>
              <a:rect l="l" t="t" r="r" b="b"/>
              <a:pathLst>
                <a:path w="1045" h="1372" extrusionOk="0">
                  <a:moveTo>
                    <a:pt x="610" y="0"/>
                  </a:moveTo>
                  <a:cubicBezTo>
                    <a:pt x="77" y="414"/>
                    <a:pt x="0" y="1230"/>
                    <a:pt x="0" y="1230"/>
                  </a:cubicBezTo>
                  <a:lnTo>
                    <a:pt x="403" y="1372"/>
                  </a:lnTo>
                  <a:lnTo>
                    <a:pt x="403" y="1360"/>
                  </a:lnTo>
                  <a:cubicBezTo>
                    <a:pt x="403" y="816"/>
                    <a:pt x="653" y="327"/>
                    <a:pt x="1045"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2"/>
            <p:cNvSpPr/>
            <p:nvPr/>
          </p:nvSpPr>
          <p:spPr>
            <a:xfrm>
              <a:off x="-267425" y="1911866"/>
              <a:ext cx="286746" cy="230380"/>
            </a:xfrm>
            <a:custGeom>
              <a:avLst/>
              <a:gdLst/>
              <a:ahLst/>
              <a:cxnLst/>
              <a:rect l="l" t="t" r="r" b="b"/>
              <a:pathLst>
                <a:path w="5072" h="4075" extrusionOk="0">
                  <a:moveTo>
                    <a:pt x="1789" y="1"/>
                  </a:moveTo>
                  <a:cubicBezTo>
                    <a:pt x="1671" y="1"/>
                    <a:pt x="1553" y="42"/>
                    <a:pt x="1459" y="125"/>
                  </a:cubicBezTo>
                  <a:cubicBezTo>
                    <a:pt x="1089" y="430"/>
                    <a:pt x="719" y="604"/>
                    <a:pt x="447" y="691"/>
                  </a:cubicBezTo>
                  <a:cubicBezTo>
                    <a:pt x="262" y="745"/>
                    <a:pt x="121" y="897"/>
                    <a:pt x="77" y="1093"/>
                  </a:cubicBezTo>
                  <a:cubicBezTo>
                    <a:pt x="34" y="1279"/>
                    <a:pt x="1" y="1474"/>
                    <a:pt x="1" y="1681"/>
                  </a:cubicBezTo>
                  <a:cubicBezTo>
                    <a:pt x="1" y="3085"/>
                    <a:pt x="1144" y="4075"/>
                    <a:pt x="2537" y="4075"/>
                  </a:cubicBezTo>
                  <a:cubicBezTo>
                    <a:pt x="3940" y="4075"/>
                    <a:pt x="5072" y="3085"/>
                    <a:pt x="5072" y="1681"/>
                  </a:cubicBezTo>
                  <a:cubicBezTo>
                    <a:pt x="5072" y="1376"/>
                    <a:pt x="4822" y="1126"/>
                    <a:pt x="4517" y="1115"/>
                  </a:cubicBezTo>
                  <a:cubicBezTo>
                    <a:pt x="3342" y="1093"/>
                    <a:pt x="2559" y="539"/>
                    <a:pt x="2145" y="147"/>
                  </a:cubicBezTo>
                  <a:cubicBezTo>
                    <a:pt x="2048" y="50"/>
                    <a:pt x="1919" y="1"/>
                    <a:pt x="1789" y="1"/>
                  </a:cubicBezTo>
                  <a:close/>
                </a:path>
              </a:pathLst>
            </a:custGeom>
            <a:solidFill>
              <a:srgbClr val="FFD3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2"/>
            <p:cNvSpPr/>
            <p:nvPr/>
          </p:nvSpPr>
          <p:spPr>
            <a:xfrm>
              <a:off x="-216940" y="2024707"/>
              <a:ext cx="49864" cy="40027"/>
            </a:xfrm>
            <a:custGeom>
              <a:avLst/>
              <a:gdLst/>
              <a:ahLst/>
              <a:cxnLst/>
              <a:rect l="l" t="t" r="r" b="b"/>
              <a:pathLst>
                <a:path w="882" h="708" extrusionOk="0">
                  <a:moveTo>
                    <a:pt x="435" y="1"/>
                  </a:moveTo>
                  <a:cubicBezTo>
                    <a:pt x="196" y="1"/>
                    <a:pt x="0" y="153"/>
                    <a:pt x="0" y="349"/>
                  </a:cubicBezTo>
                  <a:cubicBezTo>
                    <a:pt x="0" y="545"/>
                    <a:pt x="196" y="708"/>
                    <a:pt x="435" y="708"/>
                  </a:cubicBezTo>
                  <a:cubicBezTo>
                    <a:pt x="686" y="708"/>
                    <a:pt x="882" y="545"/>
                    <a:pt x="882" y="349"/>
                  </a:cubicBezTo>
                  <a:cubicBezTo>
                    <a:pt x="882" y="153"/>
                    <a:pt x="686" y="1"/>
                    <a:pt x="4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2"/>
            <p:cNvSpPr/>
            <p:nvPr/>
          </p:nvSpPr>
          <p:spPr>
            <a:xfrm>
              <a:off x="-80977" y="2024707"/>
              <a:ext cx="50486" cy="40027"/>
            </a:xfrm>
            <a:custGeom>
              <a:avLst/>
              <a:gdLst/>
              <a:ahLst/>
              <a:cxnLst/>
              <a:rect l="l" t="t" r="r" b="b"/>
              <a:pathLst>
                <a:path w="893" h="708" extrusionOk="0">
                  <a:moveTo>
                    <a:pt x="446" y="1"/>
                  </a:moveTo>
                  <a:cubicBezTo>
                    <a:pt x="196" y="1"/>
                    <a:pt x="0" y="153"/>
                    <a:pt x="0" y="349"/>
                  </a:cubicBezTo>
                  <a:cubicBezTo>
                    <a:pt x="0" y="545"/>
                    <a:pt x="196" y="708"/>
                    <a:pt x="446" y="708"/>
                  </a:cubicBezTo>
                  <a:cubicBezTo>
                    <a:pt x="697" y="708"/>
                    <a:pt x="893" y="545"/>
                    <a:pt x="893" y="349"/>
                  </a:cubicBezTo>
                  <a:cubicBezTo>
                    <a:pt x="893" y="153"/>
                    <a:pt x="697" y="1"/>
                    <a:pt x="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2"/>
            <p:cNvSpPr/>
            <p:nvPr/>
          </p:nvSpPr>
          <p:spPr>
            <a:xfrm>
              <a:off x="-176971" y="2114540"/>
              <a:ext cx="105890" cy="127995"/>
            </a:xfrm>
            <a:custGeom>
              <a:avLst/>
              <a:gdLst/>
              <a:ahLst/>
              <a:cxnLst/>
              <a:rect l="l" t="t" r="r" b="b"/>
              <a:pathLst>
                <a:path w="1873" h="2264" extrusionOk="0">
                  <a:moveTo>
                    <a:pt x="360" y="1"/>
                  </a:moveTo>
                  <a:cubicBezTo>
                    <a:pt x="164" y="1"/>
                    <a:pt x="1" y="163"/>
                    <a:pt x="1" y="359"/>
                  </a:cubicBezTo>
                  <a:lnTo>
                    <a:pt x="1" y="1904"/>
                  </a:lnTo>
                  <a:cubicBezTo>
                    <a:pt x="1" y="2112"/>
                    <a:pt x="164" y="2264"/>
                    <a:pt x="360" y="2264"/>
                  </a:cubicBezTo>
                  <a:lnTo>
                    <a:pt x="1513" y="2264"/>
                  </a:lnTo>
                  <a:cubicBezTo>
                    <a:pt x="1720" y="2264"/>
                    <a:pt x="1873" y="2112"/>
                    <a:pt x="1873" y="1904"/>
                  </a:cubicBezTo>
                  <a:lnTo>
                    <a:pt x="1873" y="359"/>
                  </a:lnTo>
                  <a:cubicBezTo>
                    <a:pt x="1873" y="163"/>
                    <a:pt x="1720" y="1"/>
                    <a:pt x="15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2"/>
            <p:cNvSpPr/>
            <p:nvPr/>
          </p:nvSpPr>
          <p:spPr>
            <a:xfrm>
              <a:off x="-136323" y="2142185"/>
              <a:ext cx="24649" cy="24706"/>
            </a:xfrm>
            <a:custGeom>
              <a:avLst/>
              <a:gdLst/>
              <a:ahLst/>
              <a:cxnLst/>
              <a:rect l="l" t="t" r="r" b="b"/>
              <a:pathLst>
                <a:path w="436" h="437" extrusionOk="0">
                  <a:moveTo>
                    <a:pt x="218" y="1"/>
                  </a:moveTo>
                  <a:cubicBezTo>
                    <a:pt x="98" y="1"/>
                    <a:pt x="0" y="99"/>
                    <a:pt x="0" y="218"/>
                  </a:cubicBezTo>
                  <a:cubicBezTo>
                    <a:pt x="0" y="339"/>
                    <a:pt x="98" y="436"/>
                    <a:pt x="218" y="436"/>
                  </a:cubicBezTo>
                  <a:cubicBezTo>
                    <a:pt x="337" y="436"/>
                    <a:pt x="435" y="339"/>
                    <a:pt x="435" y="218"/>
                  </a:cubicBezTo>
                  <a:cubicBezTo>
                    <a:pt x="435" y="99"/>
                    <a:pt x="337" y="1"/>
                    <a:pt x="218" y="1"/>
                  </a:cubicBezTo>
                  <a:close/>
                </a:path>
              </a:pathLst>
            </a:custGeom>
            <a:solidFill>
              <a:srgbClr val="475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2"/>
            <p:cNvSpPr/>
            <p:nvPr/>
          </p:nvSpPr>
          <p:spPr>
            <a:xfrm>
              <a:off x="-176971" y="2114540"/>
              <a:ext cx="60379" cy="127995"/>
            </a:xfrm>
            <a:custGeom>
              <a:avLst/>
              <a:gdLst/>
              <a:ahLst/>
              <a:cxnLst/>
              <a:rect l="l" t="t" r="r" b="b"/>
              <a:pathLst>
                <a:path w="1068" h="2264" extrusionOk="0">
                  <a:moveTo>
                    <a:pt x="360" y="1"/>
                  </a:moveTo>
                  <a:cubicBezTo>
                    <a:pt x="164" y="1"/>
                    <a:pt x="1" y="163"/>
                    <a:pt x="1" y="359"/>
                  </a:cubicBezTo>
                  <a:lnTo>
                    <a:pt x="1" y="1904"/>
                  </a:lnTo>
                  <a:cubicBezTo>
                    <a:pt x="1" y="2112"/>
                    <a:pt x="164" y="2264"/>
                    <a:pt x="360" y="2264"/>
                  </a:cubicBezTo>
                  <a:lnTo>
                    <a:pt x="1067" y="2264"/>
                  </a:lnTo>
                  <a:cubicBezTo>
                    <a:pt x="719" y="1926"/>
                    <a:pt x="534" y="1372"/>
                    <a:pt x="534" y="816"/>
                  </a:cubicBezTo>
                  <a:cubicBezTo>
                    <a:pt x="534" y="523"/>
                    <a:pt x="577" y="240"/>
                    <a:pt x="676"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2"/>
            <p:cNvSpPr/>
            <p:nvPr/>
          </p:nvSpPr>
          <p:spPr>
            <a:xfrm>
              <a:off x="-232939" y="2187129"/>
              <a:ext cx="86159" cy="44380"/>
            </a:xfrm>
            <a:custGeom>
              <a:avLst/>
              <a:gdLst/>
              <a:ahLst/>
              <a:cxnLst/>
              <a:rect l="l" t="t" r="r" b="b"/>
              <a:pathLst>
                <a:path w="1524" h="785" extrusionOk="0">
                  <a:moveTo>
                    <a:pt x="392" y="1"/>
                  </a:moveTo>
                  <a:cubicBezTo>
                    <a:pt x="174" y="1"/>
                    <a:pt x="0" y="175"/>
                    <a:pt x="0" y="392"/>
                  </a:cubicBezTo>
                  <a:cubicBezTo>
                    <a:pt x="0" y="610"/>
                    <a:pt x="174" y="784"/>
                    <a:pt x="392" y="784"/>
                  </a:cubicBezTo>
                  <a:lnTo>
                    <a:pt x="1132" y="784"/>
                  </a:lnTo>
                  <a:cubicBezTo>
                    <a:pt x="1350" y="784"/>
                    <a:pt x="1524" y="610"/>
                    <a:pt x="1524" y="392"/>
                  </a:cubicBezTo>
                  <a:cubicBezTo>
                    <a:pt x="1524" y="175"/>
                    <a:pt x="1350" y="1"/>
                    <a:pt x="1132" y="1"/>
                  </a:cubicBezTo>
                  <a:close/>
                </a:path>
              </a:pathLst>
            </a:custGeom>
            <a:solidFill>
              <a:srgbClr val="FF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2"/>
            <p:cNvSpPr/>
            <p:nvPr/>
          </p:nvSpPr>
          <p:spPr>
            <a:xfrm>
              <a:off x="-101329" y="2187129"/>
              <a:ext cx="86216" cy="44380"/>
            </a:xfrm>
            <a:custGeom>
              <a:avLst/>
              <a:gdLst/>
              <a:ahLst/>
              <a:cxnLst/>
              <a:rect l="l" t="t" r="r" b="b"/>
              <a:pathLst>
                <a:path w="1525" h="785" extrusionOk="0">
                  <a:moveTo>
                    <a:pt x="393" y="1"/>
                  </a:moveTo>
                  <a:cubicBezTo>
                    <a:pt x="175" y="1"/>
                    <a:pt x="1" y="175"/>
                    <a:pt x="1" y="392"/>
                  </a:cubicBezTo>
                  <a:cubicBezTo>
                    <a:pt x="1" y="610"/>
                    <a:pt x="175" y="784"/>
                    <a:pt x="393" y="784"/>
                  </a:cubicBezTo>
                  <a:lnTo>
                    <a:pt x="1133" y="784"/>
                  </a:lnTo>
                  <a:cubicBezTo>
                    <a:pt x="1350" y="784"/>
                    <a:pt x="1524" y="610"/>
                    <a:pt x="1524" y="392"/>
                  </a:cubicBezTo>
                  <a:cubicBezTo>
                    <a:pt x="1524" y="175"/>
                    <a:pt x="1350" y="1"/>
                    <a:pt x="1133" y="1"/>
                  </a:cubicBezTo>
                  <a:close/>
                </a:path>
              </a:pathLst>
            </a:custGeom>
            <a:solidFill>
              <a:srgbClr val="FF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2"/>
            <p:cNvSpPr/>
            <p:nvPr/>
          </p:nvSpPr>
          <p:spPr>
            <a:xfrm>
              <a:off x="-81599" y="1838032"/>
              <a:ext cx="86159" cy="61227"/>
            </a:xfrm>
            <a:custGeom>
              <a:avLst/>
              <a:gdLst/>
              <a:ahLst/>
              <a:cxnLst/>
              <a:rect l="l" t="t" r="r" b="b"/>
              <a:pathLst>
                <a:path w="1524" h="1083" extrusionOk="0">
                  <a:moveTo>
                    <a:pt x="1039" y="1"/>
                  </a:moveTo>
                  <a:cubicBezTo>
                    <a:pt x="931" y="1"/>
                    <a:pt x="804" y="59"/>
                    <a:pt x="653" y="212"/>
                  </a:cubicBezTo>
                  <a:cubicBezTo>
                    <a:pt x="0" y="854"/>
                    <a:pt x="1067" y="1083"/>
                    <a:pt x="1067" y="1083"/>
                  </a:cubicBezTo>
                  <a:lnTo>
                    <a:pt x="1524" y="626"/>
                  </a:lnTo>
                  <a:cubicBezTo>
                    <a:pt x="1524" y="626"/>
                    <a:pt x="1390" y="1"/>
                    <a:pt x="10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2"/>
            <p:cNvSpPr/>
            <p:nvPr/>
          </p:nvSpPr>
          <p:spPr>
            <a:xfrm>
              <a:off x="-12062" y="1882581"/>
              <a:ext cx="86159" cy="61171"/>
            </a:xfrm>
            <a:custGeom>
              <a:avLst/>
              <a:gdLst/>
              <a:ahLst/>
              <a:cxnLst/>
              <a:rect l="l" t="t" r="r" b="b"/>
              <a:pathLst>
                <a:path w="1524" h="1082" extrusionOk="0">
                  <a:moveTo>
                    <a:pt x="457" y="1"/>
                  </a:moveTo>
                  <a:lnTo>
                    <a:pt x="0" y="447"/>
                  </a:lnTo>
                  <a:cubicBezTo>
                    <a:pt x="0" y="447"/>
                    <a:pt x="135" y="1081"/>
                    <a:pt x="487" y="1081"/>
                  </a:cubicBezTo>
                  <a:cubicBezTo>
                    <a:pt x="594" y="1081"/>
                    <a:pt x="721" y="1023"/>
                    <a:pt x="871" y="871"/>
                  </a:cubicBezTo>
                  <a:cubicBezTo>
                    <a:pt x="1524" y="230"/>
                    <a:pt x="457" y="1"/>
                    <a:pt x="4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2"/>
            <p:cNvSpPr/>
            <p:nvPr/>
          </p:nvSpPr>
          <p:spPr>
            <a:xfrm>
              <a:off x="-25008" y="1871557"/>
              <a:ext cx="42514" cy="38613"/>
            </a:xfrm>
            <a:custGeom>
              <a:avLst/>
              <a:gdLst/>
              <a:ahLst/>
              <a:cxnLst/>
              <a:rect l="l" t="t" r="r" b="b"/>
              <a:pathLst>
                <a:path w="752" h="683" extrusionOk="0">
                  <a:moveTo>
                    <a:pt x="376" y="0"/>
                  </a:moveTo>
                  <a:cubicBezTo>
                    <a:pt x="289" y="0"/>
                    <a:pt x="202" y="33"/>
                    <a:pt x="131" y="98"/>
                  </a:cubicBezTo>
                  <a:cubicBezTo>
                    <a:pt x="0" y="239"/>
                    <a:pt x="0" y="446"/>
                    <a:pt x="131" y="577"/>
                  </a:cubicBezTo>
                  <a:cubicBezTo>
                    <a:pt x="202" y="647"/>
                    <a:pt x="289" y="683"/>
                    <a:pt x="376" y="683"/>
                  </a:cubicBezTo>
                  <a:cubicBezTo>
                    <a:pt x="463" y="683"/>
                    <a:pt x="550" y="647"/>
                    <a:pt x="621" y="577"/>
                  </a:cubicBezTo>
                  <a:cubicBezTo>
                    <a:pt x="752" y="446"/>
                    <a:pt x="752" y="239"/>
                    <a:pt x="621" y="98"/>
                  </a:cubicBezTo>
                  <a:cubicBezTo>
                    <a:pt x="550" y="33"/>
                    <a:pt x="463" y="0"/>
                    <a:pt x="3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2"/>
            <p:cNvSpPr/>
            <p:nvPr/>
          </p:nvSpPr>
          <p:spPr>
            <a:xfrm>
              <a:off x="-232939" y="2187129"/>
              <a:ext cx="31433" cy="44380"/>
            </a:xfrm>
            <a:custGeom>
              <a:avLst/>
              <a:gdLst/>
              <a:ahLst/>
              <a:cxnLst/>
              <a:rect l="l" t="t" r="r" b="b"/>
              <a:pathLst>
                <a:path w="556" h="785" extrusionOk="0">
                  <a:moveTo>
                    <a:pt x="392" y="1"/>
                  </a:moveTo>
                  <a:cubicBezTo>
                    <a:pt x="174" y="1"/>
                    <a:pt x="0" y="175"/>
                    <a:pt x="0" y="392"/>
                  </a:cubicBezTo>
                  <a:cubicBezTo>
                    <a:pt x="0" y="610"/>
                    <a:pt x="174" y="784"/>
                    <a:pt x="392" y="784"/>
                  </a:cubicBezTo>
                  <a:lnTo>
                    <a:pt x="556" y="784"/>
                  </a:lnTo>
                  <a:cubicBezTo>
                    <a:pt x="512" y="620"/>
                    <a:pt x="490" y="446"/>
                    <a:pt x="490" y="272"/>
                  </a:cubicBezTo>
                  <a:cubicBezTo>
                    <a:pt x="490" y="185"/>
                    <a:pt x="490" y="88"/>
                    <a:pt x="512"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2"/>
            <p:cNvSpPr/>
            <p:nvPr/>
          </p:nvSpPr>
          <p:spPr>
            <a:xfrm>
              <a:off x="-153566" y="2030870"/>
              <a:ext cx="59701" cy="25271"/>
            </a:xfrm>
            <a:custGeom>
              <a:avLst/>
              <a:gdLst/>
              <a:ahLst/>
              <a:cxnLst/>
              <a:rect l="l" t="t" r="r" b="b"/>
              <a:pathLst>
                <a:path w="1056" h="447" extrusionOk="0">
                  <a:moveTo>
                    <a:pt x="523" y="1"/>
                  </a:moveTo>
                  <a:cubicBezTo>
                    <a:pt x="337" y="1"/>
                    <a:pt x="153" y="98"/>
                    <a:pt x="33" y="272"/>
                  </a:cubicBezTo>
                  <a:cubicBezTo>
                    <a:pt x="0" y="327"/>
                    <a:pt x="11" y="392"/>
                    <a:pt x="66" y="425"/>
                  </a:cubicBezTo>
                  <a:cubicBezTo>
                    <a:pt x="83" y="438"/>
                    <a:pt x="103" y="444"/>
                    <a:pt x="125" y="444"/>
                  </a:cubicBezTo>
                  <a:cubicBezTo>
                    <a:pt x="157" y="444"/>
                    <a:pt x="192" y="429"/>
                    <a:pt x="218" y="403"/>
                  </a:cubicBezTo>
                  <a:cubicBezTo>
                    <a:pt x="294" y="284"/>
                    <a:pt x="403" y="218"/>
                    <a:pt x="523" y="218"/>
                  </a:cubicBezTo>
                  <a:cubicBezTo>
                    <a:pt x="642" y="218"/>
                    <a:pt x="762" y="284"/>
                    <a:pt x="838" y="403"/>
                  </a:cubicBezTo>
                  <a:cubicBezTo>
                    <a:pt x="860" y="425"/>
                    <a:pt x="893" y="446"/>
                    <a:pt x="925" y="446"/>
                  </a:cubicBezTo>
                  <a:cubicBezTo>
                    <a:pt x="947" y="446"/>
                    <a:pt x="968" y="436"/>
                    <a:pt x="990" y="425"/>
                  </a:cubicBezTo>
                  <a:cubicBezTo>
                    <a:pt x="1034" y="392"/>
                    <a:pt x="1056" y="327"/>
                    <a:pt x="1012" y="272"/>
                  </a:cubicBezTo>
                  <a:cubicBezTo>
                    <a:pt x="893" y="98"/>
                    <a:pt x="719" y="1"/>
                    <a:pt x="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2"/>
            <p:cNvSpPr/>
            <p:nvPr/>
          </p:nvSpPr>
          <p:spPr>
            <a:xfrm>
              <a:off x="-200941" y="2013909"/>
              <a:ext cx="43080" cy="18826"/>
            </a:xfrm>
            <a:custGeom>
              <a:avLst/>
              <a:gdLst/>
              <a:ahLst/>
              <a:cxnLst/>
              <a:rect l="l" t="t" r="r" b="b"/>
              <a:pathLst>
                <a:path w="762" h="333" extrusionOk="0">
                  <a:moveTo>
                    <a:pt x="121" y="1"/>
                  </a:moveTo>
                  <a:cubicBezTo>
                    <a:pt x="97" y="1"/>
                    <a:pt x="74" y="9"/>
                    <a:pt x="55" y="28"/>
                  </a:cubicBezTo>
                  <a:cubicBezTo>
                    <a:pt x="11" y="72"/>
                    <a:pt x="0" y="137"/>
                    <a:pt x="44" y="180"/>
                  </a:cubicBezTo>
                  <a:cubicBezTo>
                    <a:pt x="131" y="279"/>
                    <a:pt x="251" y="333"/>
                    <a:pt x="381" y="333"/>
                  </a:cubicBezTo>
                  <a:cubicBezTo>
                    <a:pt x="512" y="333"/>
                    <a:pt x="643" y="279"/>
                    <a:pt x="730" y="180"/>
                  </a:cubicBezTo>
                  <a:cubicBezTo>
                    <a:pt x="762" y="137"/>
                    <a:pt x="762" y="72"/>
                    <a:pt x="718" y="28"/>
                  </a:cubicBezTo>
                  <a:cubicBezTo>
                    <a:pt x="695" y="9"/>
                    <a:pt x="669" y="1"/>
                    <a:pt x="644" y="1"/>
                  </a:cubicBezTo>
                  <a:cubicBezTo>
                    <a:pt x="611" y="1"/>
                    <a:pt x="580" y="15"/>
                    <a:pt x="555" y="39"/>
                  </a:cubicBezTo>
                  <a:cubicBezTo>
                    <a:pt x="512" y="93"/>
                    <a:pt x="447" y="115"/>
                    <a:pt x="381" y="115"/>
                  </a:cubicBezTo>
                  <a:cubicBezTo>
                    <a:pt x="316" y="115"/>
                    <a:pt x="251" y="93"/>
                    <a:pt x="207" y="39"/>
                  </a:cubicBezTo>
                  <a:cubicBezTo>
                    <a:pt x="183" y="15"/>
                    <a:pt x="151"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2"/>
            <p:cNvSpPr/>
            <p:nvPr/>
          </p:nvSpPr>
          <p:spPr>
            <a:xfrm>
              <a:off x="-90248" y="2013909"/>
              <a:ext cx="43136" cy="18826"/>
            </a:xfrm>
            <a:custGeom>
              <a:avLst/>
              <a:gdLst/>
              <a:ahLst/>
              <a:cxnLst/>
              <a:rect l="l" t="t" r="r" b="b"/>
              <a:pathLst>
                <a:path w="763" h="333" extrusionOk="0">
                  <a:moveTo>
                    <a:pt x="121" y="1"/>
                  </a:moveTo>
                  <a:cubicBezTo>
                    <a:pt x="98" y="1"/>
                    <a:pt x="75" y="9"/>
                    <a:pt x="56" y="28"/>
                  </a:cubicBezTo>
                  <a:cubicBezTo>
                    <a:pt x="12" y="72"/>
                    <a:pt x="1" y="137"/>
                    <a:pt x="44" y="180"/>
                  </a:cubicBezTo>
                  <a:cubicBezTo>
                    <a:pt x="131" y="279"/>
                    <a:pt x="252" y="333"/>
                    <a:pt x="382" y="333"/>
                  </a:cubicBezTo>
                  <a:cubicBezTo>
                    <a:pt x="513" y="333"/>
                    <a:pt x="643" y="279"/>
                    <a:pt x="730" y="180"/>
                  </a:cubicBezTo>
                  <a:cubicBezTo>
                    <a:pt x="763" y="137"/>
                    <a:pt x="763" y="72"/>
                    <a:pt x="719" y="28"/>
                  </a:cubicBezTo>
                  <a:cubicBezTo>
                    <a:pt x="696" y="9"/>
                    <a:pt x="670" y="1"/>
                    <a:pt x="645" y="1"/>
                  </a:cubicBezTo>
                  <a:cubicBezTo>
                    <a:pt x="612" y="1"/>
                    <a:pt x="581" y="15"/>
                    <a:pt x="556" y="39"/>
                  </a:cubicBezTo>
                  <a:cubicBezTo>
                    <a:pt x="513" y="93"/>
                    <a:pt x="447" y="115"/>
                    <a:pt x="382" y="115"/>
                  </a:cubicBezTo>
                  <a:cubicBezTo>
                    <a:pt x="317" y="115"/>
                    <a:pt x="252" y="93"/>
                    <a:pt x="208" y="39"/>
                  </a:cubicBezTo>
                  <a:cubicBezTo>
                    <a:pt x="183" y="15"/>
                    <a:pt x="152"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2"/>
            <p:cNvSpPr/>
            <p:nvPr/>
          </p:nvSpPr>
          <p:spPr>
            <a:xfrm>
              <a:off x="-142485" y="2136023"/>
              <a:ext cx="36974" cy="36974"/>
            </a:xfrm>
            <a:custGeom>
              <a:avLst/>
              <a:gdLst/>
              <a:ahLst/>
              <a:cxnLst/>
              <a:rect l="l" t="t" r="r" b="b"/>
              <a:pathLst>
                <a:path w="654" h="654" extrusionOk="0">
                  <a:moveTo>
                    <a:pt x="327" y="219"/>
                  </a:moveTo>
                  <a:cubicBezTo>
                    <a:pt x="392" y="219"/>
                    <a:pt x="436" y="262"/>
                    <a:pt x="436" y="327"/>
                  </a:cubicBezTo>
                  <a:cubicBezTo>
                    <a:pt x="436" y="382"/>
                    <a:pt x="392" y="436"/>
                    <a:pt x="327" y="436"/>
                  </a:cubicBezTo>
                  <a:cubicBezTo>
                    <a:pt x="272" y="436"/>
                    <a:pt x="218" y="382"/>
                    <a:pt x="218" y="327"/>
                  </a:cubicBezTo>
                  <a:cubicBezTo>
                    <a:pt x="218" y="262"/>
                    <a:pt x="272" y="219"/>
                    <a:pt x="327" y="219"/>
                  </a:cubicBezTo>
                  <a:close/>
                  <a:moveTo>
                    <a:pt x="327" y="1"/>
                  </a:moveTo>
                  <a:cubicBezTo>
                    <a:pt x="153" y="1"/>
                    <a:pt x="0" y="143"/>
                    <a:pt x="0" y="327"/>
                  </a:cubicBezTo>
                  <a:cubicBezTo>
                    <a:pt x="0" y="502"/>
                    <a:pt x="153" y="654"/>
                    <a:pt x="327" y="654"/>
                  </a:cubicBezTo>
                  <a:cubicBezTo>
                    <a:pt x="511" y="654"/>
                    <a:pt x="653" y="502"/>
                    <a:pt x="653" y="327"/>
                  </a:cubicBezTo>
                  <a:cubicBezTo>
                    <a:pt x="653" y="143"/>
                    <a:pt x="511" y="1"/>
                    <a:pt x="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2"/>
            <p:cNvSpPr/>
            <p:nvPr/>
          </p:nvSpPr>
          <p:spPr>
            <a:xfrm>
              <a:off x="-309825" y="1829100"/>
              <a:ext cx="372226" cy="419603"/>
            </a:xfrm>
            <a:custGeom>
              <a:avLst/>
              <a:gdLst/>
              <a:ahLst/>
              <a:cxnLst/>
              <a:rect l="l" t="t" r="r" b="b"/>
              <a:pathLst>
                <a:path w="6584" h="7422" extrusionOk="0">
                  <a:moveTo>
                    <a:pt x="5077" y="266"/>
                  </a:moveTo>
                  <a:cubicBezTo>
                    <a:pt x="5093" y="266"/>
                    <a:pt x="5109" y="268"/>
                    <a:pt x="5125" y="272"/>
                  </a:cubicBezTo>
                  <a:cubicBezTo>
                    <a:pt x="5256" y="315"/>
                    <a:pt x="5354" y="501"/>
                    <a:pt x="5408" y="642"/>
                  </a:cubicBezTo>
                  <a:cubicBezTo>
                    <a:pt x="5169" y="653"/>
                    <a:pt x="4973" y="849"/>
                    <a:pt x="4963" y="1088"/>
                  </a:cubicBezTo>
                  <a:cubicBezTo>
                    <a:pt x="4821" y="1034"/>
                    <a:pt x="4636" y="936"/>
                    <a:pt x="4593" y="806"/>
                  </a:cubicBezTo>
                  <a:cubicBezTo>
                    <a:pt x="4549" y="685"/>
                    <a:pt x="4668" y="533"/>
                    <a:pt x="4767" y="446"/>
                  </a:cubicBezTo>
                  <a:cubicBezTo>
                    <a:pt x="4843" y="360"/>
                    <a:pt x="4961" y="266"/>
                    <a:pt x="5077" y="266"/>
                  </a:cubicBezTo>
                  <a:close/>
                  <a:moveTo>
                    <a:pt x="5414" y="862"/>
                  </a:moveTo>
                  <a:cubicBezTo>
                    <a:pt x="5471" y="862"/>
                    <a:pt x="5528" y="887"/>
                    <a:pt x="5572" y="936"/>
                  </a:cubicBezTo>
                  <a:cubicBezTo>
                    <a:pt x="5659" y="1012"/>
                    <a:pt x="5669" y="1164"/>
                    <a:pt x="5572" y="1251"/>
                  </a:cubicBezTo>
                  <a:cubicBezTo>
                    <a:pt x="5532" y="1298"/>
                    <a:pt x="5475" y="1320"/>
                    <a:pt x="5418" y="1320"/>
                  </a:cubicBezTo>
                  <a:cubicBezTo>
                    <a:pt x="5381" y="1320"/>
                    <a:pt x="5344" y="1312"/>
                    <a:pt x="5311" y="1295"/>
                  </a:cubicBezTo>
                  <a:cubicBezTo>
                    <a:pt x="5267" y="1273"/>
                    <a:pt x="5234" y="1241"/>
                    <a:pt x="5202" y="1197"/>
                  </a:cubicBezTo>
                  <a:cubicBezTo>
                    <a:pt x="5169" y="1099"/>
                    <a:pt x="5180" y="1001"/>
                    <a:pt x="5256" y="936"/>
                  </a:cubicBezTo>
                  <a:cubicBezTo>
                    <a:pt x="5299" y="887"/>
                    <a:pt x="5357" y="862"/>
                    <a:pt x="5414" y="862"/>
                  </a:cubicBezTo>
                  <a:close/>
                  <a:moveTo>
                    <a:pt x="5865" y="1099"/>
                  </a:moveTo>
                  <a:cubicBezTo>
                    <a:pt x="6007" y="1154"/>
                    <a:pt x="6192" y="1251"/>
                    <a:pt x="6235" y="1382"/>
                  </a:cubicBezTo>
                  <a:cubicBezTo>
                    <a:pt x="6268" y="1480"/>
                    <a:pt x="6203" y="1599"/>
                    <a:pt x="6061" y="1741"/>
                  </a:cubicBezTo>
                  <a:cubicBezTo>
                    <a:pt x="5987" y="1825"/>
                    <a:pt x="5865" y="1925"/>
                    <a:pt x="5749" y="1925"/>
                  </a:cubicBezTo>
                  <a:cubicBezTo>
                    <a:pt x="5730" y="1925"/>
                    <a:pt x="5710" y="1922"/>
                    <a:pt x="5691" y="1916"/>
                  </a:cubicBezTo>
                  <a:cubicBezTo>
                    <a:pt x="5572" y="1872"/>
                    <a:pt x="5474" y="1687"/>
                    <a:pt x="5420" y="1546"/>
                  </a:cubicBezTo>
                  <a:cubicBezTo>
                    <a:pt x="5669" y="1534"/>
                    <a:pt x="5855" y="1338"/>
                    <a:pt x="5865" y="1099"/>
                  </a:cubicBezTo>
                  <a:close/>
                  <a:moveTo>
                    <a:pt x="675" y="2753"/>
                  </a:moveTo>
                  <a:cubicBezTo>
                    <a:pt x="620" y="3123"/>
                    <a:pt x="642" y="3504"/>
                    <a:pt x="740" y="3831"/>
                  </a:cubicBezTo>
                  <a:cubicBezTo>
                    <a:pt x="446" y="3831"/>
                    <a:pt x="218" y="3580"/>
                    <a:pt x="218" y="3297"/>
                  </a:cubicBezTo>
                  <a:cubicBezTo>
                    <a:pt x="218" y="3025"/>
                    <a:pt x="414" y="2797"/>
                    <a:pt x="675" y="2753"/>
                  </a:cubicBezTo>
                  <a:close/>
                  <a:moveTo>
                    <a:pt x="5819" y="2753"/>
                  </a:moveTo>
                  <a:cubicBezTo>
                    <a:pt x="6116" y="2753"/>
                    <a:pt x="6366" y="2989"/>
                    <a:pt x="6366" y="3297"/>
                  </a:cubicBezTo>
                  <a:cubicBezTo>
                    <a:pt x="6366" y="3580"/>
                    <a:pt x="6138" y="3831"/>
                    <a:pt x="5844" y="3831"/>
                  </a:cubicBezTo>
                  <a:cubicBezTo>
                    <a:pt x="5931" y="3493"/>
                    <a:pt x="6007" y="3036"/>
                    <a:pt x="5800" y="2753"/>
                  </a:cubicBezTo>
                  <a:cubicBezTo>
                    <a:pt x="5806" y="2753"/>
                    <a:pt x="5813" y="2753"/>
                    <a:pt x="5819" y="2753"/>
                  </a:cubicBezTo>
                  <a:close/>
                  <a:moveTo>
                    <a:pt x="2538" y="1573"/>
                  </a:moveTo>
                  <a:cubicBezTo>
                    <a:pt x="2644" y="1573"/>
                    <a:pt x="2749" y="1612"/>
                    <a:pt x="2830" y="1687"/>
                  </a:cubicBezTo>
                  <a:cubicBezTo>
                    <a:pt x="3450" y="2296"/>
                    <a:pt x="4298" y="2677"/>
                    <a:pt x="5267" y="2688"/>
                  </a:cubicBezTo>
                  <a:cubicBezTo>
                    <a:pt x="5441" y="2699"/>
                    <a:pt x="5604" y="2808"/>
                    <a:pt x="5681" y="2971"/>
                  </a:cubicBezTo>
                  <a:cubicBezTo>
                    <a:pt x="5735" y="3113"/>
                    <a:pt x="5713" y="3308"/>
                    <a:pt x="5691" y="3461"/>
                  </a:cubicBezTo>
                  <a:cubicBezTo>
                    <a:pt x="5582" y="4255"/>
                    <a:pt x="5071" y="4919"/>
                    <a:pt x="4298" y="5234"/>
                  </a:cubicBezTo>
                  <a:cubicBezTo>
                    <a:pt x="4233" y="5060"/>
                    <a:pt x="4059" y="4941"/>
                    <a:pt x="3863" y="4941"/>
                  </a:cubicBezTo>
                  <a:lnTo>
                    <a:pt x="2710" y="4941"/>
                  </a:lnTo>
                  <a:cubicBezTo>
                    <a:pt x="2525" y="4941"/>
                    <a:pt x="2351" y="5060"/>
                    <a:pt x="2274" y="5234"/>
                  </a:cubicBezTo>
                  <a:cubicBezTo>
                    <a:pt x="1186" y="4788"/>
                    <a:pt x="653" y="3678"/>
                    <a:pt x="936" y="2579"/>
                  </a:cubicBezTo>
                  <a:cubicBezTo>
                    <a:pt x="968" y="2427"/>
                    <a:pt x="1089" y="2307"/>
                    <a:pt x="1230" y="2252"/>
                  </a:cubicBezTo>
                  <a:cubicBezTo>
                    <a:pt x="1600" y="2133"/>
                    <a:pt x="1959" y="1937"/>
                    <a:pt x="2274" y="1665"/>
                  </a:cubicBezTo>
                  <a:cubicBezTo>
                    <a:pt x="2351" y="1603"/>
                    <a:pt x="2445" y="1573"/>
                    <a:pt x="2538" y="1573"/>
                  </a:cubicBezTo>
                  <a:close/>
                  <a:moveTo>
                    <a:pt x="490" y="4005"/>
                  </a:moveTo>
                  <a:cubicBezTo>
                    <a:pt x="573" y="4038"/>
                    <a:pt x="656" y="4052"/>
                    <a:pt x="740" y="4052"/>
                  </a:cubicBezTo>
                  <a:cubicBezTo>
                    <a:pt x="765" y="4052"/>
                    <a:pt x="791" y="4051"/>
                    <a:pt x="816" y="4048"/>
                  </a:cubicBezTo>
                  <a:cubicBezTo>
                    <a:pt x="1012" y="4559"/>
                    <a:pt x="1372" y="4984"/>
                    <a:pt x="1861" y="5267"/>
                  </a:cubicBezTo>
                  <a:cubicBezTo>
                    <a:pt x="1807" y="5332"/>
                    <a:pt x="1752" y="5386"/>
                    <a:pt x="1665" y="5528"/>
                  </a:cubicBezTo>
                  <a:cubicBezTo>
                    <a:pt x="1578" y="5648"/>
                    <a:pt x="1524" y="5778"/>
                    <a:pt x="1480" y="5898"/>
                  </a:cubicBezTo>
                  <a:cubicBezTo>
                    <a:pt x="1382" y="5843"/>
                    <a:pt x="1241" y="5746"/>
                    <a:pt x="1089" y="5561"/>
                  </a:cubicBezTo>
                  <a:cubicBezTo>
                    <a:pt x="719" y="5115"/>
                    <a:pt x="566" y="4505"/>
                    <a:pt x="490" y="4005"/>
                  </a:cubicBezTo>
                  <a:close/>
                  <a:moveTo>
                    <a:pt x="2068" y="5376"/>
                  </a:moveTo>
                  <a:cubicBezTo>
                    <a:pt x="2122" y="5408"/>
                    <a:pt x="2187" y="5430"/>
                    <a:pt x="2242" y="5452"/>
                  </a:cubicBezTo>
                  <a:lnTo>
                    <a:pt x="2242" y="6225"/>
                  </a:lnTo>
                  <a:cubicBezTo>
                    <a:pt x="2034" y="6225"/>
                    <a:pt x="1907" y="6223"/>
                    <a:pt x="1822" y="6223"/>
                  </a:cubicBezTo>
                  <a:cubicBezTo>
                    <a:pt x="1698" y="6223"/>
                    <a:pt x="1664" y="6227"/>
                    <a:pt x="1600" y="6247"/>
                  </a:cubicBezTo>
                  <a:cubicBezTo>
                    <a:pt x="1676" y="5931"/>
                    <a:pt x="1817" y="5594"/>
                    <a:pt x="2068" y="5376"/>
                  </a:cubicBezTo>
                  <a:close/>
                  <a:moveTo>
                    <a:pt x="4516" y="5376"/>
                  </a:moveTo>
                  <a:cubicBezTo>
                    <a:pt x="4712" y="5550"/>
                    <a:pt x="4842" y="5811"/>
                    <a:pt x="4930" y="6061"/>
                  </a:cubicBezTo>
                  <a:cubicBezTo>
                    <a:pt x="4951" y="6126"/>
                    <a:pt x="4963" y="6192"/>
                    <a:pt x="4984" y="6247"/>
                  </a:cubicBezTo>
                  <a:cubicBezTo>
                    <a:pt x="4930" y="6225"/>
                    <a:pt x="4876" y="6225"/>
                    <a:pt x="4821" y="6225"/>
                  </a:cubicBezTo>
                  <a:lnTo>
                    <a:pt x="4331" y="6225"/>
                  </a:lnTo>
                  <a:lnTo>
                    <a:pt x="4331" y="5452"/>
                  </a:lnTo>
                  <a:cubicBezTo>
                    <a:pt x="4397" y="5430"/>
                    <a:pt x="4451" y="5408"/>
                    <a:pt x="4516" y="5376"/>
                  </a:cubicBezTo>
                  <a:close/>
                  <a:moveTo>
                    <a:pt x="2492" y="6442"/>
                  </a:moveTo>
                  <a:cubicBezTo>
                    <a:pt x="2656" y="6442"/>
                    <a:pt x="2775" y="6562"/>
                    <a:pt x="2775" y="6725"/>
                  </a:cubicBezTo>
                  <a:cubicBezTo>
                    <a:pt x="2775" y="6878"/>
                    <a:pt x="2656" y="7008"/>
                    <a:pt x="2492" y="7008"/>
                  </a:cubicBezTo>
                  <a:lnTo>
                    <a:pt x="1752" y="7008"/>
                  </a:lnTo>
                  <a:cubicBezTo>
                    <a:pt x="1600" y="7008"/>
                    <a:pt x="1469" y="6878"/>
                    <a:pt x="1469" y="6725"/>
                  </a:cubicBezTo>
                  <a:cubicBezTo>
                    <a:pt x="1469" y="6562"/>
                    <a:pt x="1600" y="6442"/>
                    <a:pt x="1752" y="6442"/>
                  </a:cubicBezTo>
                  <a:close/>
                  <a:moveTo>
                    <a:pt x="4821" y="6442"/>
                  </a:moveTo>
                  <a:cubicBezTo>
                    <a:pt x="4984" y="6442"/>
                    <a:pt x="5104" y="6562"/>
                    <a:pt x="5104" y="6725"/>
                  </a:cubicBezTo>
                  <a:cubicBezTo>
                    <a:pt x="5104" y="6878"/>
                    <a:pt x="4984" y="7008"/>
                    <a:pt x="4821" y="7008"/>
                  </a:cubicBezTo>
                  <a:lnTo>
                    <a:pt x="4081" y="7008"/>
                  </a:lnTo>
                  <a:cubicBezTo>
                    <a:pt x="3918" y="7008"/>
                    <a:pt x="3787" y="6856"/>
                    <a:pt x="3798" y="6692"/>
                  </a:cubicBezTo>
                  <a:cubicBezTo>
                    <a:pt x="3820" y="6551"/>
                    <a:pt x="3940" y="6442"/>
                    <a:pt x="4081" y="6442"/>
                  </a:cubicBezTo>
                  <a:close/>
                  <a:moveTo>
                    <a:pt x="3863" y="5158"/>
                  </a:moveTo>
                  <a:cubicBezTo>
                    <a:pt x="4005" y="5158"/>
                    <a:pt x="4114" y="5267"/>
                    <a:pt x="4114" y="5408"/>
                  </a:cubicBezTo>
                  <a:lnTo>
                    <a:pt x="4114" y="6225"/>
                  </a:lnTo>
                  <a:lnTo>
                    <a:pt x="4081" y="6225"/>
                  </a:lnTo>
                  <a:cubicBezTo>
                    <a:pt x="3809" y="6225"/>
                    <a:pt x="3580" y="6442"/>
                    <a:pt x="3580" y="6725"/>
                  </a:cubicBezTo>
                  <a:cubicBezTo>
                    <a:pt x="3580" y="6943"/>
                    <a:pt x="3722" y="7128"/>
                    <a:pt x="3928" y="7193"/>
                  </a:cubicBezTo>
                  <a:cubicBezTo>
                    <a:pt x="3907" y="7204"/>
                    <a:pt x="3885" y="7204"/>
                    <a:pt x="3863" y="7204"/>
                  </a:cubicBezTo>
                  <a:lnTo>
                    <a:pt x="2710" y="7204"/>
                  </a:lnTo>
                  <a:cubicBezTo>
                    <a:pt x="2688" y="7204"/>
                    <a:pt x="2666" y="7204"/>
                    <a:pt x="2644" y="7193"/>
                  </a:cubicBezTo>
                  <a:cubicBezTo>
                    <a:pt x="2851" y="7139"/>
                    <a:pt x="2993" y="6943"/>
                    <a:pt x="2993" y="6725"/>
                  </a:cubicBezTo>
                  <a:cubicBezTo>
                    <a:pt x="2993" y="6442"/>
                    <a:pt x="2775" y="6225"/>
                    <a:pt x="2492" y="6225"/>
                  </a:cubicBezTo>
                  <a:lnTo>
                    <a:pt x="2460" y="6225"/>
                  </a:lnTo>
                  <a:lnTo>
                    <a:pt x="2460" y="5408"/>
                  </a:lnTo>
                  <a:cubicBezTo>
                    <a:pt x="2460" y="5267"/>
                    <a:pt x="2579" y="5158"/>
                    <a:pt x="2710" y="5158"/>
                  </a:cubicBezTo>
                  <a:close/>
                  <a:moveTo>
                    <a:pt x="3287" y="0"/>
                  </a:moveTo>
                  <a:cubicBezTo>
                    <a:pt x="2612" y="0"/>
                    <a:pt x="1970" y="207"/>
                    <a:pt x="1425" y="610"/>
                  </a:cubicBezTo>
                  <a:cubicBezTo>
                    <a:pt x="1382" y="642"/>
                    <a:pt x="1372" y="707"/>
                    <a:pt x="1404" y="762"/>
                  </a:cubicBezTo>
                  <a:cubicBezTo>
                    <a:pt x="1424" y="788"/>
                    <a:pt x="1456" y="803"/>
                    <a:pt x="1489" y="803"/>
                  </a:cubicBezTo>
                  <a:cubicBezTo>
                    <a:pt x="1512" y="803"/>
                    <a:pt x="1535" y="797"/>
                    <a:pt x="1556" y="784"/>
                  </a:cubicBezTo>
                  <a:cubicBezTo>
                    <a:pt x="2057" y="414"/>
                    <a:pt x="2656" y="218"/>
                    <a:pt x="3287" y="218"/>
                  </a:cubicBezTo>
                  <a:cubicBezTo>
                    <a:pt x="3700" y="218"/>
                    <a:pt x="4092" y="294"/>
                    <a:pt x="4462" y="457"/>
                  </a:cubicBezTo>
                  <a:cubicBezTo>
                    <a:pt x="4190" y="881"/>
                    <a:pt x="4549" y="1208"/>
                    <a:pt x="5038" y="1338"/>
                  </a:cubicBezTo>
                  <a:cubicBezTo>
                    <a:pt x="5050" y="1360"/>
                    <a:pt x="5071" y="1382"/>
                    <a:pt x="5093" y="1415"/>
                  </a:cubicBezTo>
                  <a:cubicBezTo>
                    <a:pt x="5125" y="1437"/>
                    <a:pt x="5147" y="1447"/>
                    <a:pt x="5169" y="1469"/>
                  </a:cubicBezTo>
                  <a:cubicBezTo>
                    <a:pt x="5262" y="1833"/>
                    <a:pt x="5467" y="2137"/>
                    <a:pt x="5753" y="2137"/>
                  </a:cubicBezTo>
                  <a:cubicBezTo>
                    <a:pt x="5835" y="2137"/>
                    <a:pt x="5923" y="2112"/>
                    <a:pt x="6018" y="2057"/>
                  </a:cubicBezTo>
                  <a:cubicBezTo>
                    <a:pt x="6083" y="2242"/>
                    <a:pt x="6138" y="2427"/>
                    <a:pt x="6181" y="2622"/>
                  </a:cubicBezTo>
                  <a:cubicBezTo>
                    <a:pt x="6074" y="2562"/>
                    <a:pt x="5955" y="2531"/>
                    <a:pt x="5833" y="2531"/>
                  </a:cubicBezTo>
                  <a:cubicBezTo>
                    <a:pt x="5757" y="2531"/>
                    <a:pt x="5680" y="2543"/>
                    <a:pt x="5604" y="2568"/>
                  </a:cubicBezTo>
                  <a:cubicBezTo>
                    <a:pt x="5495" y="2503"/>
                    <a:pt x="5387" y="2481"/>
                    <a:pt x="5267" y="2470"/>
                  </a:cubicBezTo>
                  <a:cubicBezTo>
                    <a:pt x="4375" y="2460"/>
                    <a:pt x="3580" y="2111"/>
                    <a:pt x="2971" y="1534"/>
                  </a:cubicBezTo>
                  <a:cubicBezTo>
                    <a:pt x="2851" y="1414"/>
                    <a:pt x="2695" y="1354"/>
                    <a:pt x="2538" y="1354"/>
                  </a:cubicBezTo>
                  <a:cubicBezTo>
                    <a:pt x="2395" y="1354"/>
                    <a:pt x="2252" y="1404"/>
                    <a:pt x="2133" y="1502"/>
                  </a:cubicBezTo>
                  <a:cubicBezTo>
                    <a:pt x="1839" y="1752"/>
                    <a:pt x="1502" y="1937"/>
                    <a:pt x="1164" y="2046"/>
                  </a:cubicBezTo>
                  <a:cubicBezTo>
                    <a:pt x="947" y="2122"/>
                    <a:pt x="784" y="2286"/>
                    <a:pt x="719" y="2535"/>
                  </a:cubicBezTo>
                  <a:cubicBezTo>
                    <a:pt x="610" y="2535"/>
                    <a:pt x="501" y="2568"/>
                    <a:pt x="403" y="2622"/>
                  </a:cubicBezTo>
                  <a:cubicBezTo>
                    <a:pt x="511" y="2024"/>
                    <a:pt x="806" y="1480"/>
                    <a:pt x="1230" y="1055"/>
                  </a:cubicBezTo>
                  <a:cubicBezTo>
                    <a:pt x="1273" y="1012"/>
                    <a:pt x="1273" y="947"/>
                    <a:pt x="1241" y="903"/>
                  </a:cubicBezTo>
                  <a:cubicBezTo>
                    <a:pt x="1219" y="881"/>
                    <a:pt x="1189" y="870"/>
                    <a:pt x="1159" y="870"/>
                  </a:cubicBezTo>
                  <a:cubicBezTo>
                    <a:pt x="1129" y="870"/>
                    <a:pt x="1099" y="881"/>
                    <a:pt x="1077" y="903"/>
                  </a:cubicBezTo>
                  <a:cubicBezTo>
                    <a:pt x="555" y="1415"/>
                    <a:pt x="228" y="2100"/>
                    <a:pt x="153" y="2830"/>
                  </a:cubicBezTo>
                  <a:cubicBezTo>
                    <a:pt x="54" y="2960"/>
                    <a:pt x="0" y="3123"/>
                    <a:pt x="0" y="3297"/>
                  </a:cubicBezTo>
                  <a:cubicBezTo>
                    <a:pt x="0" y="3526"/>
                    <a:pt x="98" y="3722"/>
                    <a:pt x="250" y="3863"/>
                  </a:cubicBezTo>
                  <a:cubicBezTo>
                    <a:pt x="316" y="4418"/>
                    <a:pt x="479" y="5169"/>
                    <a:pt x="936" y="5713"/>
                  </a:cubicBezTo>
                  <a:cubicBezTo>
                    <a:pt x="1056" y="5855"/>
                    <a:pt x="1186" y="5974"/>
                    <a:pt x="1328" y="6061"/>
                  </a:cubicBezTo>
                  <a:cubicBezTo>
                    <a:pt x="1328" y="6061"/>
                    <a:pt x="1360" y="6083"/>
                    <a:pt x="1404" y="6105"/>
                  </a:cubicBezTo>
                  <a:cubicBezTo>
                    <a:pt x="1372" y="6257"/>
                    <a:pt x="1350" y="6377"/>
                    <a:pt x="1338" y="6431"/>
                  </a:cubicBezTo>
                  <a:cubicBezTo>
                    <a:pt x="1284" y="6518"/>
                    <a:pt x="1251" y="6617"/>
                    <a:pt x="1251" y="6725"/>
                  </a:cubicBezTo>
                  <a:cubicBezTo>
                    <a:pt x="1251" y="6997"/>
                    <a:pt x="1480" y="7226"/>
                    <a:pt x="1752" y="7226"/>
                  </a:cubicBezTo>
                  <a:lnTo>
                    <a:pt x="2329" y="7226"/>
                  </a:lnTo>
                  <a:cubicBezTo>
                    <a:pt x="2416" y="7345"/>
                    <a:pt x="2557" y="7422"/>
                    <a:pt x="2710" y="7422"/>
                  </a:cubicBezTo>
                  <a:lnTo>
                    <a:pt x="3863" y="7422"/>
                  </a:lnTo>
                  <a:cubicBezTo>
                    <a:pt x="4027" y="7422"/>
                    <a:pt x="4168" y="7345"/>
                    <a:pt x="4255" y="7226"/>
                  </a:cubicBezTo>
                  <a:lnTo>
                    <a:pt x="4821" y="7226"/>
                  </a:lnTo>
                  <a:cubicBezTo>
                    <a:pt x="5104" y="7226"/>
                    <a:pt x="5321" y="6997"/>
                    <a:pt x="5321" y="6725"/>
                  </a:cubicBezTo>
                  <a:cubicBezTo>
                    <a:pt x="5321" y="6617"/>
                    <a:pt x="5289" y="6518"/>
                    <a:pt x="5234" y="6431"/>
                  </a:cubicBezTo>
                  <a:cubicBezTo>
                    <a:pt x="5234" y="6377"/>
                    <a:pt x="5212" y="6257"/>
                    <a:pt x="5169" y="6105"/>
                  </a:cubicBezTo>
                  <a:cubicBezTo>
                    <a:pt x="5311" y="6029"/>
                    <a:pt x="5604" y="5833"/>
                    <a:pt x="5855" y="5420"/>
                  </a:cubicBezTo>
                  <a:cubicBezTo>
                    <a:pt x="5887" y="5365"/>
                    <a:pt x="5865" y="5299"/>
                    <a:pt x="5811" y="5267"/>
                  </a:cubicBezTo>
                  <a:cubicBezTo>
                    <a:pt x="5797" y="5256"/>
                    <a:pt x="5780" y="5251"/>
                    <a:pt x="5762" y="5251"/>
                  </a:cubicBezTo>
                  <a:cubicBezTo>
                    <a:pt x="5728" y="5251"/>
                    <a:pt x="5691" y="5270"/>
                    <a:pt x="5669" y="5299"/>
                  </a:cubicBezTo>
                  <a:cubicBezTo>
                    <a:pt x="5463" y="5648"/>
                    <a:pt x="5224" y="5822"/>
                    <a:pt x="5104" y="5898"/>
                  </a:cubicBezTo>
                  <a:cubicBezTo>
                    <a:pt x="5028" y="5691"/>
                    <a:pt x="4897" y="5452"/>
                    <a:pt x="4712" y="5267"/>
                  </a:cubicBezTo>
                  <a:cubicBezTo>
                    <a:pt x="5180" y="4995"/>
                    <a:pt x="5528" y="4603"/>
                    <a:pt x="5724" y="4157"/>
                  </a:cubicBezTo>
                  <a:cubicBezTo>
                    <a:pt x="5735" y="4124"/>
                    <a:pt x="5757" y="4092"/>
                    <a:pt x="5768" y="4048"/>
                  </a:cubicBezTo>
                  <a:cubicBezTo>
                    <a:pt x="5793" y="4051"/>
                    <a:pt x="5819" y="4052"/>
                    <a:pt x="5844" y="4052"/>
                  </a:cubicBezTo>
                  <a:cubicBezTo>
                    <a:pt x="5927" y="4052"/>
                    <a:pt x="6008" y="4038"/>
                    <a:pt x="6083" y="4005"/>
                  </a:cubicBezTo>
                  <a:lnTo>
                    <a:pt x="6083" y="4005"/>
                  </a:lnTo>
                  <a:cubicBezTo>
                    <a:pt x="6039" y="4342"/>
                    <a:pt x="5964" y="4646"/>
                    <a:pt x="5865" y="4908"/>
                  </a:cubicBezTo>
                  <a:cubicBezTo>
                    <a:pt x="5844" y="4962"/>
                    <a:pt x="5865" y="5028"/>
                    <a:pt x="5920" y="5050"/>
                  </a:cubicBezTo>
                  <a:cubicBezTo>
                    <a:pt x="5932" y="5054"/>
                    <a:pt x="5944" y="5056"/>
                    <a:pt x="5956" y="5056"/>
                  </a:cubicBezTo>
                  <a:cubicBezTo>
                    <a:pt x="6000" y="5056"/>
                    <a:pt x="6044" y="5027"/>
                    <a:pt x="6061" y="4984"/>
                  </a:cubicBezTo>
                  <a:cubicBezTo>
                    <a:pt x="6192" y="4658"/>
                    <a:pt x="6279" y="4288"/>
                    <a:pt x="6322" y="3863"/>
                  </a:cubicBezTo>
                  <a:cubicBezTo>
                    <a:pt x="6486" y="3722"/>
                    <a:pt x="6584" y="3526"/>
                    <a:pt x="6584" y="3297"/>
                  </a:cubicBezTo>
                  <a:cubicBezTo>
                    <a:pt x="6584" y="3123"/>
                    <a:pt x="6530" y="2960"/>
                    <a:pt x="6421" y="2830"/>
                  </a:cubicBezTo>
                  <a:cubicBezTo>
                    <a:pt x="6399" y="2514"/>
                    <a:pt x="6312" y="2209"/>
                    <a:pt x="6192" y="1926"/>
                  </a:cubicBezTo>
                  <a:cubicBezTo>
                    <a:pt x="6203" y="1916"/>
                    <a:pt x="6214" y="1904"/>
                    <a:pt x="6214" y="1894"/>
                  </a:cubicBezTo>
                  <a:cubicBezTo>
                    <a:pt x="6421" y="1698"/>
                    <a:pt x="6497" y="1502"/>
                    <a:pt x="6443" y="1328"/>
                  </a:cubicBezTo>
                  <a:cubicBezTo>
                    <a:pt x="6355" y="1023"/>
                    <a:pt x="5942" y="893"/>
                    <a:pt x="5790" y="849"/>
                  </a:cubicBezTo>
                  <a:cubicBezTo>
                    <a:pt x="5778" y="827"/>
                    <a:pt x="5757" y="794"/>
                    <a:pt x="5735" y="772"/>
                  </a:cubicBezTo>
                  <a:cubicBezTo>
                    <a:pt x="5703" y="751"/>
                    <a:pt x="5681" y="729"/>
                    <a:pt x="5659" y="718"/>
                  </a:cubicBezTo>
                  <a:cubicBezTo>
                    <a:pt x="5616" y="566"/>
                    <a:pt x="5485" y="153"/>
                    <a:pt x="5180" y="66"/>
                  </a:cubicBezTo>
                  <a:cubicBezTo>
                    <a:pt x="5144" y="54"/>
                    <a:pt x="5106" y="48"/>
                    <a:pt x="5067" y="48"/>
                  </a:cubicBezTo>
                  <a:cubicBezTo>
                    <a:pt x="4924" y="48"/>
                    <a:pt x="4769" y="129"/>
                    <a:pt x="4614" y="283"/>
                  </a:cubicBezTo>
                  <a:cubicBezTo>
                    <a:pt x="4201" y="98"/>
                    <a:pt x="3754" y="0"/>
                    <a:pt x="3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95" name="Google Shape;695;p22" descr="36 Eye-Opening Bullying Statistics - What To Become"/>
          <p:cNvPicPr preferRelativeResize="0"/>
          <p:nvPr/>
        </p:nvPicPr>
        <p:blipFill>
          <a:blip r:embed="rId3">
            <a:alphaModFix/>
          </a:blip>
          <a:stretch>
            <a:fillRect/>
          </a:stretch>
        </p:blipFill>
        <p:spPr>
          <a:xfrm>
            <a:off x="342125" y="980800"/>
            <a:ext cx="8473674" cy="4162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699"/>
        <p:cNvGrpSpPr/>
        <p:nvPr/>
      </p:nvGrpSpPr>
      <p:grpSpPr>
        <a:xfrm>
          <a:off x="0" y="0"/>
          <a:ext cx="0" cy="0"/>
          <a:chOff x="0" y="0"/>
          <a:chExt cx="0" cy="0"/>
        </a:xfrm>
      </p:grpSpPr>
      <p:grpSp>
        <p:nvGrpSpPr>
          <p:cNvPr id="700" name="Google Shape;700;p23"/>
          <p:cNvGrpSpPr/>
          <p:nvPr/>
        </p:nvGrpSpPr>
        <p:grpSpPr>
          <a:xfrm>
            <a:off x="1013111" y="1478931"/>
            <a:ext cx="926181" cy="849427"/>
            <a:chOff x="1045598" y="1053156"/>
            <a:chExt cx="926181" cy="849427"/>
          </a:xfrm>
        </p:grpSpPr>
        <p:sp>
          <p:nvSpPr>
            <p:cNvPr id="701" name="Google Shape;701;p23"/>
            <p:cNvSpPr/>
            <p:nvPr/>
          </p:nvSpPr>
          <p:spPr>
            <a:xfrm>
              <a:off x="1045598" y="1053156"/>
              <a:ext cx="926181" cy="849427"/>
            </a:xfrm>
            <a:custGeom>
              <a:avLst/>
              <a:gdLst/>
              <a:ahLst/>
              <a:cxnLst/>
              <a:rect l="l" t="t" r="r" b="b"/>
              <a:pathLst>
                <a:path w="22517" h="17256" extrusionOk="0">
                  <a:moveTo>
                    <a:pt x="12675" y="1"/>
                  </a:moveTo>
                  <a:cubicBezTo>
                    <a:pt x="9050" y="1"/>
                    <a:pt x="6823" y="1438"/>
                    <a:pt x="6823" y="1438"/>
                  </a:cubicBezTo>
                  <a:cubicBezTo>
                    <a:pt x="2971" y="3081"/>
                    <a:pt x="1" y="11504"/>
                    <a:pt x="6149" y="15280"/>
                  </a:cubicBezTo>
                  <a:cubicBezTo>
                    <a:pt x="8413" y="16673"/>
                    <a:pt x="10624" y="17255"/>
                    <a:pt x="12651" y="17255"/>
                  </a:cubicBezTo>
                  <a:cubicBezTo>
                    <a:pt x="18300" y="17255"/>
                    <a:pt x="22517" y="12735"/>
                    <a:pt x="22461" y="8675"/>
                  </a:cubicBezTo>
                  <a:cubicBezTo>
                    <a:pt x="22406" y="4724"/>
                    <a:pt x="18935" y="644"/>
                    <a:pt x="14332" y="100"/>
                  </a:cubicBezTo>
                  <a:cubicBezTo>
                    <a:pt x="13752" y="31"/>
                    <a:pt x="13199" y="1"/>
                    <a:pt x="126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3"/>
            <p:cNvSpPr/>
            <p:nvPr/>
          </p:nvSpPr>
          <p:spPr>
            <a:xfrm>
              <a:off x="1147338" y="1068713"/>
              <a:ext cx="824400" cy="82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3" name="Google Shape;703;p23"/>
          <p:cNvSpPr txBox="1">
            <a:spLocks noGrp="1"/>
          </p:cNvSpPr>
          <p:nvPr>
            <p:ph type="title"/>
          </p:nvPr>
        </p:nvSpPr>
        <p:spPr>
          <a:xfrm>
            <a:off x="720000" y="368825"/>
            <a:ext cx="7704000" cy="47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u="sng"/>
              <a:t>STEP # 2: GATHER EVIDENCE</a:t>
            </a:r>
            <a:endParaRPr sz="3500" u="sng"/>
          </a:p>
        </p:txBody>
      </p:sp>
      <p:grpSp>
        <p:nvGrpSpPr>
          <p:cNvPr id="704" name="Google Shape;704;p23"/>
          <p:cNvGrpSpPr/>
          <p:nvPr/>
        </p:nvGrpSpPr>
        <p:grpSpPr>
          <a:xfrm>
            <a:off x="3038911" y="1478931"/>
            <a:ext cx="926181" cy="849427"/>
            <a:chOff x="1045598" y="1053156"/>
            <a:chExt cx="926181" cy="849427"/>
          </a:xfrm>
        </p:grpSpPr>
        <p:sp>
          <p:nvSpPr>
            <p:cNvPr id="705" name="Google Shape;705;p23"/>
            <p:cNvSpPr/>
            <p:nvPr/>
          </p:nvSpPr>
          <p:spPr>
            <a:xfrm>
              <a:off x="1045598" y="1053156"/>
              <a:ext cx="926181" cy="849427"/>
            </a:xfrm>
            <a:custGeom>
              <a:avLst/>
              <a:gdLst/>
              <a:ahLst/>
              <a:cxnLst/>
              <a:rect l="l" t="t" r="r" b="b"/>
              <a:pathLst>
                <a:path w="22517" h="17256" extrusionOk="0">
                  <a:moveTo>
                    <a:pt x="12675" y="1"/>
                  </a:moveTo>
                  <a:cubicBezTo>
                    <a:pt x="9050" y="1"/>
                    <a:pt x="6823" y="1438"/>
                    <a:pt x="6823" y="1438"/>
                  </a:cubicBezTo>
                  <a:cubicBezTo>
                    <a:pt x="2971" y="3081"/>
                    <a:pt x="1" y="11504"/>
                    <a:pt x="6149" y="15280"/>
                  </a:cubicBezTo>
                  <a:cubicBezTo>
                    <a:pt x="8413" y="16673"/>
                    <a:pt x="10624" y="17255"/>
                    <a:pt x="12651" y="17255"/>
                  </a:cubicBezTo>
                  <a:cubicBezTo>
                    <a:pt x="18300" y="17255"/>
                    <a:pt x="22517" y="12735"/>
                    <a:pt x="22461" y="8675"/>
                  </a:cubicBezTo>
                  <a:cubicBezTo>
                    <a:pt x="22406" y="4724"/>
                    <a:pt x="18935" y="644"/>
                    <a:pt x="14332" y="100"/>
                  </a:cubicBezTo>
                  <a:cubicBezTo>
                    <a:pt x="13752" y="31"/>
                    <a:pt x="13199" y="1"/>
                    <a:pt x="126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3"/>
            <p:cNvSpPr/>
            <p:nvPr/>
          </p:nvSpPr>
          <p:spPr>
            <a:xfrm>
              <a:off x="1147338" y="1068713"/>
              <a:ext cx="824400" cy="82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 name="Google Shape;707;p23"/>
          <p:cNvGrpSpPr/>
          <p:nvPr/>
        </p:nvGrpSpPr>
        <p:grpSpPr>
          <a:xfrm>
            <a:off x="5077915" y="1478931"/>
            <a:ext cx="926181" cy="849427"/>
            <a:chOff x="1045598" y="1053156"/>
            <a:chExt cx="926181" cy="849427"/>
          </a:xfrm>
        </p:grpSpPr>
        <p:sp>
          <p:nvSpPr>
            <p:cNvPr id="708" name="Google Shape;708;p23"/>
            <p:cNvSpPr/>
            <p:nvPr/>
          </p:nvSpPr>
          <p:spPr>
            <a:xfrm>
              <a:off x="1045598" y="1053156"/>
              <a:ext cx="926181" cy="849427"/>
            </a:xfrm>
            <a:custGeom>
              <a:avLst/>
              <a:gdLst/>
              <a:ahLst/>
              <a:cxnLst/>
              <a:rect l="l" t="t" r="r" b="b"/>
              <a:pathLst>
                <a:path w="22517" h="17256" extrusionOk="0">
                  <a:moveTo>
                    <a:pt x="12675" y="1"/>
                  </a:moveTo>
                  <a:cubicBezTo>
                    <a:pt x="9050" y="1"/>
                    <a:pt x="6823" y="1438"/>
                    <a:pt x="6823" y="1438"/>
                  </a:cubicBezTo>
                  <a:cubicBezTo>
                    <a:pt x="2971" y="3081"/>
                    <a:pt x="1" y="11504"/>
                    <a:pt x="6149" y="15280"/>
                  </a:cubicBezTo>
                  <a:cubicBezTo>
                    <a:pt x="8413" y="16673"/>
                    <a:pt x="10624" y="17255"/>
                    <a:pt x="12651" y="17255"/>
                  </a:cubicBezTo>
                  <a:cubicBezTo>
                    <a:pt x="18300" y="17255"/>
                    <a:pt x="22517" y="12735"/>
                    <a:pt x="22461" y="8675"/>
                  </a:cubicBezTo>
                  <a:cubicBezTo>
                    <a:pt x="22406" y="4724"/>
                    <a:pt x="18935" y="644"/>
                    <a:pt x="14332" y="100"/>
                  </a:cubicBezTo>
                  <a:cubicBezTo>
                    <a:pt x="13752" y="31"/>
                    <a:pt x="13199" y="1"/>
                    <a:pt x="126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3"/>
            <p:cNvSpPr/>
            <p:nvPr/>
          </p:nvSpPr>
          <p:spPr>
            <a:xfrm>
              <a:off x="1147338" y="1068713"/>
              <a:ext cx="824400" cy="82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 name="Google Shape;710;p23"/>
          <p:cNvGrpSpPr/>
          <p:nvPr/>
        </p:nvGrpSpPr>
        <p:grpSpPr>
          <a:xfrm>
            <a:off x="7103715" y="1478931"/>
            <a:ext cx="926181" cy="849427"/>
            <a:chOff x="1045598" y="1053156"/>
            <a:chExt cx="926181" cy="849427"/>
          </a:xfrm>
        </p:grpSpPr>
        <p:sp>
          <p:nvSpPr>
            <p:cNvPr id="711" name="Google Shape;711;p23"/>
            <p:cNvSpPr/>
            <p:nvPr/>
          </p:nvSpPr>
          <p:spPr>
            <a:xfrm>
              <a:off x="1045598" y="1053156"/>
              <a:ext cx="926181" cy="849427"/>
            </a:xfrm>
            <a:custGeom>
              <a:avLst/>
              <a:gdLst/>
              <a:ahLst/>
              <a:cxnLst/>
              <a:rect l="l" t="t" r="r" b="b"/>
              <a:pathLst>
                <a:path w="22517" h="17256" extrusionOk="0">
                  <a:moveTo>
                    <a:pt x="12675" y="1"/>
                  </a:moveTo>
                  <a:cubicBezTo>
                    <a:pt x="9050" y="1"/>
                    <a:pt x="6823" y="1438"/>
                    <a:pt x="6823" y="1438"/>
                  </a:cubicBezTo>
                  <a:cubicBezTo>
                    <a:pt x="2971" y="3081"/>
                    <a:pt x="1" y="11504"/>
                    <a:pt x="6149" y="15280"/>
                  </a:cubicBezTo>
                  <a:cubicBezTo>
                    <a:pt x="8413" y="16673"/>
                    <a:pt x="10624" y="17255"/>
                    <a:pt x="12651" y="17255"/>
                  </a:cubicBezTo>
                  <a:cubicBezTo>
                    <a:pt x="18300" y="17255"/>
                    <a:pt x="22517" y="12735"/>
                    <a:pt x="22461" y="8675"/>
                  </a:cubicBezTo>
                  <a:cubicBezTo>
                    <a:pt x="22406" y="4724"/>
                    <a:pt x="18935" y="644"/>
                    <a:pt x="14332" y="100"/>
                  </a:cubicBezTo>
                  <a:cubicBezTo>
                    <a:pt x="13752" y="31"/>
                    <a:pt x="13199" y="1"/>
                    <a:pt x="126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3"/>
            <p:cNvSpPr/>
            <p:nvPr/>
          </p:nvSpPr>
          <p:spPr>
            <a:xfrm>
              <a:off x="1147338" y="1068713"/>
              <a:ext cx="824400" cy="82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 name="Google Shape;713;p23"/>
          <p:cNvGrpSpPr/>
          <p:nvPr/>
        </p:nvGrpSpPr>
        <p:grpSpPr>
          <a:xfrm>
            <a:off x="3368703" y="1693504"/>
            <a:ext cx="372226" cy="420281"/>
            <a:chOff x="360721" y="3789698"/>
            <a:chExt cx="372226" cy="420281"/>
          </a:xfrm>
        </p:grpSpPr>
        <p:sp>
          <p:nvSpPr>
            <p:cNvPr id="714" name="Google Shape;714;p23"/>
            <p:cNvSpPr/>
            <p:nvPr/>
          </p:nvSpPr>
          <p:spPr>
            <a:xfrm>
              <a:off x="442525" y="4086897"/>
              <a:ext cx="208671" cy="83106"/>
            </a:xfrm>
            <a:custGeom>
              <a:avLst/>
              <a:gdLst/>
              <a:ahLst/>
              <a:cxnLst/>
              <a:rect l="l" t="t" r="r" b="b"/>
              <a:pathLst>
                <a:path w="3691" h="1470" extrusionOk="0">
                  <a:moveTo>
                    <a:pt x="610" y="0"/>
                  </a:moveTo>
                  <a:cubicBezTo>
                    <a:pt x="77" y="403"/>
                    <a:pt x="1" y="1230"/>
                    <a:pt x="1" y="1230"/>
                  </a:cubicBezTo>
                  <a:lnTo>
                    <a:pt x="687" y="1469"/>
                  </a:lnTo>
                  <a:lnTo>
                    <a:pt x="3015" y="1469"/>
                  </a:lnTo>
                  <a:lnTo>
                    <a:pt x="3690" y="1230"/>
                  </a:lnTo>
                  <a:cubicBezTo>
                    <a:pt x="3690" y="1230"/>
                    <a:pt x="3613" y="403"/>
                    <a:pt x="30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3"/>
            <p:cNvSpPr/>
            <p:nvPr/>
          </p:nvSpPr>
          <p:spPr>
            <a:xfrm>
              <a:off x="374854" y="3795860"/>
              <a:ext cx="344015" cy="172319"/>
            </a:xfrm>
            <a:custGeom>
              <a:avLst/>
              <a:gdLst/>
              <a:ahLst/>
              <a:cxnLst/>
              <a:rect l="l" t="t" r="r" b="b"/>
              <a:pathLst>
                <a:path w="6085" h="3048" extrusionOk="0">
                  <a:moveTo>
                    <a:pt x="3048" y="1"/>
                  </a:moveTo>
                  <a:cubicBezTo>
                    <a:pt x="1361" y="1"/>
                    <a:pt x="1" y="1372"/>
                    <a:pt x="1" y="3048"/>
                  </a:cubicBezTo>
                  <a:lnTo>
                    <a:pt x="6084" y="3048"/>
                  </a:lnTo>
                  <a:cubicBezTo>
                    <a:pt x="6084" y="1372"/>
                    <a:pt x="4723" y="1"/>
                    <a:pt x="30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3"/>
            <p:cNvSpPr/>
            <p:nvPr/>
          </p:nvSpPr>
          <p:spPr>
            <a:xfrm>
              <a:off x="653566" y="3939230"/>
              <a:ext cx="73269" cy="73891"/>
            </a:xfrm>
            <a:custGeom>
              <a:avLst/>
              <a:gdLst/>
              <a:ahLst/>
              <a:cxnLst/>
              <a:rect l="l" t="t" r="r" b="b"/>
              <a:pathLst>
                <a:path w="1296" h="1307" extrusionOk="0">
                  <a:moveTo>
                    <a:pt x="654" y="1"/>
                  </a:moveTo>
                  <a:cubicBezTo>
                    <a:pt x="284" y="1"/>
                    <a:pt x="1" y="294"/>
                    <a:pt x="1" y="654"/>
                  </a:cubicBezTo>
                  <a:cubicBezTo>
                    <a:pt x="1" y="1012"/>
                    <a:pt x="284" y="1307"/>
                    <a:pt x="654" y="1307"/>
                  </a:cubicBezTo>
                  <a:cubicBezTo>
                    <a:pt x="1012" y="1307"/>
                    <a:pt x="1295" y="1012"/>
                    <a:pt x="1295" y="654"/>
                  </a:cubicBezTo>
                  <a:cubicBezTo>
                    <a:pt x="1295" y="294"/>
                    <a:pt x="1012" y="1"/>
                    <a:pt x="654" y="1"/>
                  </a:cubicBezTo>
                  <a:close/>
                </a:path>
              </a:pathLst>
            </a:custGeom>
            <a:solidFill>
              <a:srgbClr val="FFB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3"/>
            <p:cNvSpPr/>
            <p:nvPr/>
          </p:nvSpPr>
          <p:spPr>
            <a:xfrm>
              <a:off x="374854" y="3800213"/>
              <a:ext cx="135401" cy="167965"/>
            </a:xfrm>
            <a:custGeom>
              <a:avLst/>
              <a:gdLst/>
              <a:ahLst/>
              <a:cxnLst/>
              <a:rect l="l" t="t" r="r" b="b"/>
              <a:pathLst>
                <a:path w="2395" h="2971" extrusionOk="0">
                  <a:moveTo>
                    <a:pt x="2395" y="0"/>
                  </a:moveTo>
                  <a:cubicBezTo>
                    <a:pt x="1024" y="294"/>
                    <a:pt x="1" y="1513"/>
                    <a:pt x="1" y="2971"/>
                  </a:cubicBezTo>
                  <a:lnTo>
                    <a:pt x="1057" y="2971"/>
                  </a:lnTo>
                  <a:cubicBezTo>
                    <a:pt x="1089" y="1774"/>
                    <a:pt x="1514" y="544"/>
                    <a:pt x="2395"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3"/>
            <p:cNvSpPr/>
            <p:nvPr/>
          </p:nvSpPr>
          <p:spPr>
            <a:xfrm>
              <a:off x="403800" y="3872803"/>
              <a:ext cx="286746" cy="230154"/>
            </a:xfrm>
            <a:custGeom>
              <a:avLst/>
              <a:gdLst/>
              <a:ahLst/>
              <a:cxnLst/>
              <a:rect l="l" t="t" r="r" b="b"/>
              <a:pathLst>
                <a:path w="5072" h="4071" extrusionOk="0">
                  <a:moveTo>
                    <a:pt x="1529" y="0"/>
                  </a:moveTo>
                  <a:cubicBezTo>
                    <a:pt x="1478" y="0"/>
                    <a:pt x="1426" y="22"/>
                    <a:pt x="1393" y="66"/>
                  </a:cubicBezTo>
                  <a:lnTo>
                    <a:pt x="1121" y="436"/>
                  </a:lnTo>
                  <a:cubicBezTo>
                    <a:pt x="1077" y="501"/>
                    <a:pt x="1012" y="533"/>
                    <a:pt x="936" y="533"/>
                  </a:cubicBezTo>
                  <a:lnTo>
                    <a:pt x="675" y="533"/>
                  </a:lnTo>
                  <a:cubicBezTo>
                    <a:pt x="414" y="533"/>
                    <a:pt x="175" y="707"/>
                    <a:pt x="109" y="958"/>
                  </a:cubicBezTo>
                  <a:cubicBezTo>
                    <a:pt x="33" y="1186"/>
                    <a:pt x="1" y="1437"/>
                    <a:pt x="1" y="1687"/>
                  </a:cubicBezTo>
                  <a:cubicBezTo>
                    <a:pt x="1" y="3080"/>
                    <a:pt x="1132" y="4070"/>
                    <a:pt x="2536" y="4070"/>
                  </a:cubicBezTo>
                  <a:cubicBezTo>
                    <a:pt x="3929" y="4070"/>
                    <a:pt x="5072" y="3080"/>
                    <a:pt x="5072" y="1687"/>
                  </a:cubicBezTo>
                  <a:cubicBezTo>
                    <a:pt x="5072" y="1437"/>
                    <a:pt x="5028" y="1186"/>
                    <a:pt x="4963" y="958"/>
                  </a:cubicBezTo>
                  <a:cubicBezTo>
                    <a:pt x="4886" y="707"/>
                    <a:pt x="4658" y="533"/>
                    <a:pt x="4397" y="533"/>
                  </a:cubicBezTo>
                  <a:lnTo>
                    <a:pt x="4124" y="533"/>
                  </a:lnTo>
                  <a:cubicBezTo>
                    <a:pt x="4059" y="533"/>
                    <a:pt x="3983" y="501"/>
                    <a:pt x="3940" y="436"/>
                  </a:cubicBezTo>
                  <a:lnTo>
                    <a:pt x="3667" y="66"/>
                  </a:lnTo>
                  <a:cubicBezTo>
                    <a:pt x="3635" y="22"/>
                    <a:pt x="3583" y="0"/>
                    <a:pt x="3532" y="0"/>
                  </a:cubicBezTo>
                  <a:cubicBezTo>
                    <a:pt x="3480" y="0"/>
                    <a:pt x="3428" y="22"/>
                    <a:pt x="3396" y="66"/>
                  </a:cubicBezTo>
                  <a:lnTo>
                    <a:pt x="3135" y="436"/>
                  </a:lnTo>
                  <a:cubicBezTo>
                    <a:pt x="3091" y="501"/>
                    <a:pt x="3014" y="533"/>
                    <a:pt x="2939" y="533"/>
                  </a:cubicBezTo>
                  <a:lnTo>
                    <a:pt x="2122" y="533"/>
                  </a:lnTo>
                  <a:cubicBezTo>
                    <a:pt x="2046" y="533"/>
                    <a:pt x="1981" y="501"/>
                    <a:pt x="1938" y="436"/>
                  </a:cubicBezTo>
                  <a:lnTo>
                    <a:pt x="1665" y="66"/>
                  </a:lnTo>
                  <a:cubicBezTo>
                    <a:pt x="1632" y="22"/>
                    <a:pt x="1581" y="0"/>
                    <a:pt x="1529" y="0"/>
                  </a:cubicBezTo>
                  <a:close/>
                </a:path>
              </a:pathLst>
            </a:custGeom>
            <a:solidFill>
              <a:srgbClr val="FED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3"/>
            <p:cNvSpPr/>
            <p:nvPr/>
          </p:nvSpPr>
          <p:spPr>
            <a:xfrm>
              <a:off x="453606" y="3985362"/>
              <a:ext cx="50486" cy="40083"/>
            </a:xfrm>
            <a:custGeom>
              <a:avLst/>
              <a:gdLst/>
              <a:ahLst/>
              <a:cxnLst/>
              <a:rect l="l" t="t" r="r" b="b"/>
              <a:pathLst>
                <a:path w="893" h="709" extrusionOk="0">
                  <a:moveTo>
                    <a:pt x="447" y="0"/>
                  </a:moveTo>
                  <a:cubicBezTo>
                    <a:pt x="196" y="0"/>
                    <a:pt x="1" y="164"/>
                    <a:pt x="1" y="360"/>
                  </a:cubicBezTo>
                  <a:cubicBezTo>
                    <a:pt x="1" y="556"/>
                    <a:pt x="196" y="708"/>
                    <a:pt x="447" y="708"/>
                  </a:cubicBezTo>
                  <a:cubicBezTo>
                    <a:pt x="687" y="708"/>
                    <a:pt x="893" y="556"/>
                    <a:pt x="893" y="360"/>
                  </a:cubicBezTo>
                  <a:cubicBezTo>
                    <a:pt x="893" y="164"/>
                    <a:pt x="687" y="0"/>
                    <a:pt x="4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3"/>
            <p:cNvSpPr/>
            <p:nvPr/>
          </p:nvSpPr>
          <p:spPr>
            <a:xfrm>
              <a:off x="590191" y="3985362"/>
              <a:ext cx="49920" cy="40083"/>
            </a:xfrm>
            <a:custGeom>
              <a:avLst/>
              <a:gdLst/>
              <a:ahLst/>
              <a:cxnLst/>
              <a:rect l="l" t="t" r="r" b="b"/>
              <a:pathLst>
                <a:path w="883" h="709" extrusionOk="0">
                  <a:moveTo>
                    <a:pt x="436" y="0"/>
                  </a:moveTo>
                  <a:cubicBezTo>
                    <a:pt x="196" y="0"/>
                    <a:pt x="0" y="164"/>
                    <a:pt x="0" y="360"/>
                  </a:cubicBezTo>
                  <a:cubicBezTo>
                    <a:pt x="0" y="556"/>
                    <a:pt x="196" y="708"/>
                    <a:pt x="436" y="708"/>
                  </a:cubicBezTo>
                  <a:cubicBezTo>
                    <a:pt x="686" y="708"/>
                    <a:pt x="882" y="556"/>
                    <a:pt x="882" y="360"/>
                  </a:cubicBezTo>
                  <a:cubicBezTo>
                    <a:pt x="882" y="164"/>
                    <a:pt x="686" y="0"/>
                    <a:pt x="4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3"/>
            <p:cNvSpPr/>
            <p:nvPr/>
          </p:nvSpPr>
          <p:spPr>
            <a:xfrm>
              <a:off x="494197" y="4075194"/>
              <a:ext cx="105890" cy="128617"/>
            </a:xfrm>
            <a:custGeom>
              <a:avLst/>
              <a:gdLst/>
              <a:ahLst/>
              <a:cxnLst/>
              <a:rect l="l" t="t" r="r" b="b"/>
              <a:pathLst>
                <a:path w="1873" h="2275" extrusionOk="0">
                  <a:moveTo>
                    <a:pt x="349" y="0"/>
                  </a:moveTo>
                  <a:cubicBezTo>
                    <a:pt x="153" y="0"/>
                    <a:pt x="1" y="164"/>
                    <a:pt x="1" y="360"/>
                  </a:cubicBezTo>
                  <a:lnTo>
                    <a:pt x="1" y="1915"/>
                  </a:lnTo>
                  <a:cubicBezTo>
                    <a:pt x="1" y="2111"/>
                    <a:pt x="153" y="2275"/>
                    <a:pt x="349" y="2275"/>
                  </a:cubicBezTo>
                  <a:lnTo>
                    <a:pt x="1514" y="2275"/>
                  </a:lnTo>
                  <a:cubicBezTo>
                    <a:pt x="1710" y="2275"/>
                    <a:pt x="1872" y="2111"/>
                    <a:pt x="1872" y="1915"/>
                  </a:cubicBezTo>
                  <a:lnTo>
                    <a:pt x="1872" y="360"/>
                  </a:lnTo>
                  <a:cubicBezTo>
                    <a:pt x="1872" y="164"/>
                    <a:pt x="1710" y="0"/>
                    <a:pt x="1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3"/>
            <p:cNvSpPr/>
            <p:nvPr/>
          </p:nvSpPr>
          <p:spPr>
            <a:xfrm>
              <a:off x="534223" y="4102896"/>
              <a:ext cx="25271" cy="25271"/>
            </a:xfrm>
            <a:custGeom>
              <a:avLst/>
              <a:gdLst/>
              <a:ahLst/>
              <a:cxnLst/>
              <a:rect l="l" t="t" r="r" b="b"/>
              <a:pathLst>
                <a:path w="447" h="447" extrusionOk="0">
                  <a:moveTo>
                    <a:pt x="229" y="0"/>
                  </a:moveTo>
                  <a:cubicBezTo>
                    <a:pt x="98" y="0"/>
                    <a:pt x="1" y="98"/>
                    <a:pt x="1" y="218"/>
                  </a:cubicBezTo>
                  <a:cubicBezTo>
                    <a:pt x="1" y="349"/>
                    <a:pt x="98" y="446"/>
                    <a:pt x="229" y="446"/>
                  </a:cubicBezTo>
                  <a:cubicBezTo>
                    <a:pt x="349" y="446"/>
                    <a:pt x="446" y="349"/>
                    <a:pt x="446" y="218"/>
                  </a:cubicBezTo>
                  <a:cubicBezTo>
                    <a:pt x="446" y="98"/>
                    <a:pt x="349" y="0"/>
                    <a:pt x="229" y="0"/>
                  </a:cubicBezTo>
                  <a:close/>
                </a:path>
              </a:pathLst>
            </a:custGeom>
            <a:solidFill>
              <a:srgbClr val="475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3"/>
            <p:cNvSpPr/>
            <p:nvPr/>
          </p:nvSpPr>
          <p:spPr>
            <a:xfrm>
              <a:off x="442525" y="4087462"/>
              <a:ext cx="33921" cy="79488"/>
            </a:xfrm>
            <a:custGeom>
              <a:avLst/>
              <a:gdLst/>
              <a:ahLst/>
              <a:cxnLst/>
              <a:rect l="l" t="t" r="r" b="b"/>
              <a:pathLst>
                <a:path w="600" h="1406" extrusionOk="0">
                  <a:moveTo>
                    <a:pt x="600" y="1"/>
                  </a:moveTo>
                  <a:lnTo>
                    <a:pt x="600" y="1"/>
                  </a:lnTo>
                  <a:cubicBezTo>
                    <a:pt x="77" y="414"/>
                    <a:pt x="1" y="1220"/>
                    <a:pt x="1" y="1220"/>
                  </a:cubicBezTo>
                  <a:lnTo>
                    <a:pt x="534" y="1405"/>
                  </a:lnTo>
                  <a:cubicBezTo>
                    <a:pt x="469" y="1209"/>
                    <a:pt x="436" y="1002"/>
                    <a:pt x="436" y="796"/>
                  </a:cubicBezTo>
                  <a:cubicBezTo>
                    <a:pt x="436" y="513"/>
                    <a:pt x="491" y="240"/>
                    <a:pt x="600"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3"/>
            <p:cNvSpPr/>
            <p:nvPr/>
          </p:nvSpPr>
          <p:spPr>
            <a:xfrm>
              <a:off x="494197" y="4075194"/>
              <a:ext cx="57326" cy="128617"/>
            </a:xfrm>
            <a:custGeom>
              <a:avLst/>
              <a:gdLst/>
              <a:ahLst/>
              <a:cxnLst/>
              <a:rect l="l" t="t" r="r" b="b"/>
              <a:pathLst>
                <a:path w="1014" h="2275" extrusionOk="0">
                  <a:moveTo>
                    <a:pt x="349" y="0"/>
                  </a:moveTo>
                  <a:cubicBezTo>
                    <a:pt x="153" y="0"/>
                    <a:pt x="1" y="164"/>
                    <a:pt x="1" y="360"/>
                  </a:cubicBezTo>
                  <a:lnTo>
                    <a:pt x="1" y="1915"/>
                  </a:lnTo>
                  <a:cubicBezTo>
                    <a:pt x="1" y="2111"/>
                    <a:pt x="153" y="2275"/>
                    <a:pt x="349" y="2275"/>
                  </a:cubicBezTo>
                  <a:lnTo>
                    <a:pt x="1013" y="2275"/>
                  </a:lnTo>
                  <a:cubicBezTo>
                    <a:pt x="687" y="1915"/>
                    <a:pt x="501" y="1404"/>
                    <a:pt x="501" y="882"/>
                  </a:cubicBezTo>
                  <a:cubicBezTo>
                    <a:pt x="501" y="566"/>
                    <a:pt x="545" y="261"/>
                    <a:pt x="654"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3"/>
            <p:cNvSpPr/>
            <p:nvPr/>
          </p:nvSpPr>
          <p:spPr>
            <a:xfrm>
              <a:off x="437607" y="4147784"/>
              <a:ext cx="86838" cy="44323"/>
            </a:xfrm>
            <a:custGeom>
              <a:avLst/>
              <a:gdLst/>
              <a:ahLst/>
              <a:cxnLst/>
              <a:rect l="l" t="t" r="r" b="b"/>
              <a:pathLst>
                <a:path w="1536" h="784" extrusionOk="0">
                  <a:moveTo>
                    <a:pt x="392" y="0"/>
                  </a:moveTo>
                  <a:cubicBezTo>
                    <a:pt x="186" y="0"/>
                    <a:pt x="1" y="174"/>
                    <a:pt x="1" y="392"/>
                  </a:cubicBezTo>
                  <a:cubicBezTo>
                    <a:pt x="1" y="610"/>
                    <a:pt x="186" y="784"/>
                    <a:pt x="392" y="784"/>
                  </a:cubicBezTo>
                  <a:lnTo>
                    <a:pt x="1144" y="784"/>
                  </a:lnTo>
                  <a:cubicBezTo>
                    <a:pt x="1361" y="784"/>
                    <a:pt x="1535" y="610"/>
                    <a:pt x="1535" y="392"/>
                  </a:cubicBezTo>
                  <a:cubicBezTo>
                    <a:pt x="1535" y="174"/>
                    <a:pt x="1361" y="0"/>
                    <a:pt x="1144" y="0"/>
                  </a:cubicBezTo>
                  <a:close/>
                </a:path>
              </a:pathLst>
            </a:custGeom>
            <a:solidFill>
              <a:srgbClr val="FED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3"/>
            <p:cNvSpPr/>
            <p:nvPr/>
          </p:nvSpPr>
          <p:spPr>
            <a:xfrm>
              <a:off x="569896" y="4147784"/>
              <a:ext cx="86216" cy="44323"/>
            </a:xfrm>
            <a:custGeom>
              <a:avLst/>
              <a:gdLst/>
              <a:ahLst/>
              <a:cxnLst/>
              <a:rect l="l" t="t" r="r" b="b"/>
              <a:pathLst>
                <a:path w="1525" h="784" extrusionOk="0">
                  <a:moveTo>
                    <a:pt x="392" y="0"/>
                  </a:moveTo>
                  <a:cubicBezTo>
                    <a:pt x="175" y="0"/>
                    <a:pt x="1" y="174"/>
                    <a:pt x="1" y="392"/>
                  </a:cubicBezTo>
                  <a:cubicBezTo>
                    <a:pt x="1" y="610"/>
                    <a:pt x="175" y="784"/>
                    <a:pt x="392" y="784"/>
                  </a:cubicBezTo>
                  <a:lnTo>
                    <a:pt x="1132" y="784"/>
                  </a:lnTo>
                  <a:cubicBezTo>
                    <a:pt x="1350" y="784"/>
                    <a:pt x="1524" y="610"/>
                    <a:pt x="1524" y="392"/>
                  </a:cubicBezTo>
                  <a:cubicBezTo>
                    <a:pt x="1524" y="174"/>
                    <a:pt x="1350" y="0"/>
                    <a:pt x="1132" y="0"/>
                  </a:cubicBezTo>
                  <a:close/>
                </a:path>
              </a:pathLst>
            </a:custGeom>
            <a:solidFill>
              <a:srgbClr val="FED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3"/>
            <p:cNvSpPr/>
            <p:nvPr/>
          </p:nvSpPr>
          <p:spPr>
            <a:xfrm>
              <a:off x="366883" y="3902935"/>
              <a:ext cx="110187" cy="184021"/>
            </a:xfrm>
            <a:custGeom>
              <a:avLst/>
              <a:gdLst/>
              <a:ahLst/>
              <a:cxnLst/>
              <a:rect l="l" t="t" r="r" b="b"/>
              <a:pathLst>
                <a:path w="1949" h="3255" extrusionOk="0">
                  <a:moveTo>
                    <a:pt x="1328" y="0"/>
                  </a:moveTo>
                  <a:cubicBezTo>
                    <a:pt x="1067" y="0"/>
                    <a:pt x="828" y="174"/>
                    <a:pt x="762" y="425"/>
                  </a:cubicBezTo>
                  <a:lnTo>
                    <a:pt x="697" y="653"/>
                  </a:lnTo>
                  <a:cubicBezTo>
                    <a:pt x="686" y="643"/>
                    <a:pt x="664" y="643"/>
                    <a:pt x="654" y="643"/>
                  </a:cubicBezTo>
                  <a:cubicBezTo>
                    <a:pt x="294" y="643"/>
                    <a:pt x="1" y="936"/>
                    <a:pt x="1" y="1296"/>
                  </a:cubicBezTo>
                  <a:cubicBezTo>
                    <a:pt x="1" y="1654"/>
                    <a:pt x="294" y="1949"/>
                    <a:pt x="654" y="1949"/>
                  </a:cubicBezTo>
                  <a:cubicBezTo>
                    <a:pt x="697" y="1949"/>
                    <a:pt x="741" y="1949"/>
                    <a:pt x="784" y="1937"/>
                  </a:cubicBezTo>
                  <a:cubicBezTo>
                    <a:pt x="980" y="2514"/>
                    <a:pt x="1404" y="2982"/>
                    <a:pt x="1948" y="3254"/>
                  </a:cubicBezTo>
                  <a:cubicBezTo>
                    <a:pt x="1481" y="2732"/>
                    <a:pt x="1198" y="2036"/>
                    <a:pt x="1198" y="1284"/>
                  </a:cubicBezTo>
                  <a:cubicBezTo>
                    <a:pt x="1198" y="849"/>
                    <a:pt x="1252" y="414"/>
                    <a:pt x="1360" y="0"/>
                  </a:cubicBezTo>
                  <a:close/>
                </a:path>
              </a:pathLst>
            </a:custGeom>
            <a:solidFill>
              <a:srgbClr val="FFB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3"/>
            <p:cNvSpPr/>
            <p:nvPr/>
          </p:nvSpPr>
          <p:spPr>
            <a:xfrm>
              <a:off x="437607" y="4147784"/>
              <a:ext cx="46246" cy="44323"/>
            </a:xfrm>
            <a:custGeom>
              <a:avLst/>
              <a:gdLst/>
              <a:ahLst/>
              <a:cxnLst/>
              <a:rect l="l" t="t" r="r" b="b"/>
              <a:pathLst>
                <a:path w="818" h="784" extrusionOk="0">
                  <a:moveTo>
                    <a:pt x="392" y="0"/>
                  </a:moveTo>
                  <a:cubicBezTo>
                    <a:pt x="186" y="0"/>
                    <a:pt x="1" y="174"/>
                    <a:pt x="1" y="392"/>
                  </a:cubicBezTo>
                  <a:cubicBezTo>
                    <a:pt x="1" y="610"/>
                    <a:pt x="186" y="784"/>
                    <a:pt x="392" y="784"/>
                  </a:cubicBezTo>
                  <a:lnTo>
                    <a:pt x="817" y="784"/>
                  </a:lnTo>
                  <a:cubicBezTo>
                    <a:pt x="675" y="556"/>
                    <a:pt x="578" y="283"/>
                    <a:pt x="545"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3"/>
            <p:cNvSpPr/>
            <p:nvPr/>
          </p:nvSpPr>
          <p:spPr>
            <a:xfrm>
              <a:off x="516980" y="3992146"/>
              <a:ext cx="59701" cy="25102"/>
            </a:xfrm>
            <a:custGeom>
              <a:avLst/>
              <a:gdLst/>
              <a:ahLst/>
              <a:cxnLst/>
              <a:rect l="l" t="t" r="r" b="b"/>
              <a:pathLst>
                <a:path w="1056" h="444" extrusionOk="0">
                  <a:moveTo>
                    <a:pt x="534" y="1"/>
                  </a:moveTo>
                  <a:cubicBezTo>
                    <a:pt x="338" y="1"/>
                    <a:pt x="164" y="98"/>
                    <a:pt x="44" y="272"/>
                  </a:cubicBezTo>
                  <a:cubicBezTo>
                    <a:pt x="1" y="316"/>
                    <a:pt x="23" y="392"/>
                    <a:pt x="66" y="425"/>
                  </a:cubicBezTo>
                  <a:cubicBezTo>
                    <a:pt x="86" y="437"/>
                    <a:pt x="108" y="443"/>
                    <a:pt x="129" y="443"/>
                  </a:cubicBezTo>
                  <a:cubicBezTo>
                    <a:pt x="165" y="443"/>
                    <a:pt x="198" y="426"/>
                    <a:pt x="218" y="392"/>
                  </a:cubicBezTo>
                  <a:cubicBezTo>
                    <a:pt x="294" y="283"/>
                    <a:pt x="414" y="218"/>
                    <a:pt x="534" y="218"/>
                  </a:cubicBezTo>
                  <a:cubicBezTo>
                    <a:pt x="642" y="218"/>
                    <a:pt x="763" y="283"/>
                    <a:pt x="838" y="392"/>
                  </a:cubicBezTo>
                  <a:cubicBezTo>
                    <a:pt x="859" y="426"/>
                    <a:pt x="896" y="443"/>
                    <a:pt x="932" y="443"/>
                  </a:cubicBezTo>
                  <a:cubicBezTo>
                    <a:pt x="953" y="443"/>
                    <a:pt x="974" y="437"/>
                    <a:pt x="991" y="425"/>
                  </a:cubicBezTo>
                  <a:cubicBezTo>
                    <a:pt x="1045" y="392"/>
                    <a:pt x="1056" y="316"/>
                    <a:pt x="1024" y="272"/>
                  </a:cubicBezTo>
                  <a:cubicBezTo>
                    <a:pt x="904" y="98"/>
                    <a:pt x="719" y="1"/>
                    <a:pt x="5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3"/>
            <p:cNvSpPr/>
            <p:nvPr/>
          </p:nvSpPr>
          <p:spPr>
            <a:xfrm>
              <a:off x="470227" y="3974960"/>
              <a:ext cx="43136" cy="19052"/>
            </a:xfrm>
            <a:custGeom>
              <a:avLst/>
              <a:gdLst/>
              <a:ahLst/>
              <a:cxnLst/>
              <a:rect l="l" t="t" r="r" b="b"/>
              <a:pathLst>
                <a:path w="763" h="337" extrusionOk="0">
                  <a:moveTo>
                    <a:pt x="124" y="1"/>
                  </a:moveTo>
                  <a:cubicBezTo>
                    <a:pt x="98" y="1"/>
                    <a:pt x="70" y="12"/>
                    <a:pt x="44" y="32"/>
                  </a:cubicBezTo>
                  <a:cubicBezTo>
                    <a:pt x="1" y="65"/>
                    <a:pt x="1" y="130"/>
                    <a:pt x="33" y="184"/>
                  </a:cubicBezTo>
                  <a:cubicBezTo>
                    <a:pt x="120" y="283"/>
                    <a:pt x="251" y="337"/>
                    <a:pt x="381" y="337"/>
                  </a:cubicBezTo>
                  <a:cubicBezTo>
                    <a:pt x="512" y="337"/>
                    <a:pt x="632" y="283"/>
                    <a:pt x="719" y="184"/>
                  </a:cubicBezTo>
                  <a:cubicBezTo>
                    <a:pt x="763" y="130"/>
                    <a:pt x="751" y="65"/>
                    <a:pt x="708" y="32"/>
                  </a:cubicBezTo>
                  <a:cubicBezTo>
                    <a:pt x="687" y="12"/>
                    <a:pt x="660" y="1"/>
                    <a:pt x="633" y="1"/>
                  </a:cubicBezTo>
                  <a:cubicBezTo>
                    <a:pt x="602" y="1"/>
                    <a:pt x="573" y="14"/>
                    <a:pt x="555" y="43"/>
                  </a:cubicBezTo>
                  <a:cubicBezTo>
                    <a:pt x="512" y="87"/>
                    <a:pt x="447" y="119"/>
                    <a:pt x="381" y="119"/>
                  </a:cubicBezTo>
                  <a:cubicBezTo>
                    <a:pt x="305" y="119"/>
                    <a:pt x="251" y="87"/>
                    <a:pt x="197" y="43"/>
                  </a:cubicBezTo>
                  <a:cubicBezTo>
                    <a:pt x="179" y="14"/>
                    <a:pt x="153" y="1"/>
                    <a:pt x="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3"/>
            <p:cNvSpPr/>
            <p:nvPr/>
          </p:nvSpPr>
          <p:spPr>
            <a:xfrm>
              <a:off x="580976" y="3974960"/>
              <a:ext cx="43136" cy="19052"/>
            </a:xfrm>
            <a:custGeom>
              <a:avLst/>
              <a:gdLst/>
              <a:ahLst/>
              <a:cxnLst/>
              <a:rect l="l" t="t" r="r" b="b"/>
              <a:pathLst>
                <a:path w="763" h="337" extrusionOk="0">
                  <a:moveTo>
                    <a:pt x="123" y="1"/>
                  </a:moveTo>
                  <a:cubicBezTo>
                    <a:pt x="97" y="1"/>
                    <a:pt x="70" y="12"/>
                    <a:pt x="44" y="32"/>
                  </a:cubicBezTo>
                  <a:cubicBezTo>
                    <a:pt x="1" y="65"/>
                    <a:pt x="1" y="130"/>
                    <a:pt x="33" y="184"/>
                  </a:cubicBezTo>
                  <a:cubicBezTo>
                    <a:pt x="120" y="283"/>
                    <a:pt x="250" y="337"/>
                    <a:pt x="381" y="337"/>
                  </a:cubicBezTo>
                  <a:cubicBezTo>
                    <a:pt x="512" y="337"/>
                    <a:pt x="632" y="283"/>
                    <a:pt x="719" y="184"/>
                  </a:cubicBezTo>
                  <a:cubicBezTo>
                    <a:pt x="762" y="130"/>
                    <a:pt x="751" y="65"/>
                    <a:pt x="707" y="32"/>
                  </a:cubicBezTo>
                  <a:cubicBezTo>
                    <a:pt x="687" y="12"/>
                    <a:pt x="659" y="1"/>
                    <a:pt x="632" y="1"/>
                  </a:cubicBezTo>
                  <a:cubicBezTo>
                    <a:pt x="602" y="1"/>
                    <a:pt x="573" y="14"/>
                    <a:pt x="555" y="43"/>
                  </a:cubicBezTo>
                  <a:cubicBezTo>
                    <a:pt x="512" y="87"/>
                    <a:pt x="446" y="119"/>
                    <a:pt x="381" y="119"/>
                  </a:cubicBezTo>
                  <a:cubicBezTo>
                    <a:pt x="305" y="119"/>
                    <a:pt x="250" y="87"/>
                    <a:pt x="196" y="43"/>
                  </a:cubicBezTo>
                  <a:cubicBezTo>
                    <a:pt x="179" y="14"/>
                    <a:pt x="152"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3"/>
            <p:cNvSpPr/>
            <p:nvPr/>
          </p:nvSpPr>
          <p:spPr>
            <a:xfrm>
              <a:off x="528061" y="4096734"/>
              <a:ext cx="37596" cy="37539"/>
            </a:xfrm>
            <a:custGeom>
              <a:avLst/>
              <a:gdLst/>
              <a:ahLst/>
              <a:cxnLst/>
              <a:rect l="l" t="t" r="r" b="b"/>
              <a:pathLst>
                <a:path w="665" h="664" extrusionOk="0">
                  <a:moveTo>
                    <a:pt x="338" y="218"/>
                  </a:moveTo>
                  <a:cubicBezTo>
                    <a:pt x="392" y="218"/>
                    <a:pt x="446" y="272"/>
                    <a:pt x="446" y="327"/>
                  </a:cubicBezTo>
                  <a:cubicBezTo>
                    <a:pt x="446" y="392"/>
                    <a:pt x="392" y="446"/>
                    <a:pt x="338" y="446"/>
                  </a:cubicBezTo>
                  <a:cubicBezTo>
                    <a:pt x="272" y="446"/>
                    <a:pt x="218" y="392"/>
                    <a:pt x="218" y="327"/>
                  </a:cubicBezTo>
                  <a:cubicBezTo>
                    <a:pt x="218" y="272"/>
                    <a:pt x="272" y="218"/>
                    <a:pt x="338" y="218"/>
                  </a:cubicBezTo>
                  <a:close/>
                  <a:moveTo>
                    <a:pt x="338" y="1"/>
                  </a:moveTo>
                  <a:cubicBezTo>
                    <a:pt x="153" y="1"/>
                    <a:pt x="1" y="153"/>
                    <a:pt x="1" y="327"/>
                  </a:cubicBezTo>
                  <a:cubicBezTo>
                    <a:pt x="1" y="512"/>
                    <a:pt x="153" y="664"/>
                    <a:pt x="338" y="664"/>
                  </a:cubicBezTo>
                  <a:cubicBezTo>
                    <a:pt x="512" y="664"/>
                    <a:pt x="664" y="512"/>
                    <a:pt x="664" y="327"/>
                  </a:cubicBezTo>
                  <a:cubicBezTo>
                    <a:pt x="664" y="153"/>
                    <a:pt x="512"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3"/>
            <p:cNvSpPr/>
            <p:nvPr/>
          </p:nvSpPr>
          <p:spPr>
            <a:xfrm>
              <a:off x="360721" y="3789698"/>
              <a:ext cx="372226" cy="420281"/>
            </a:xfrm>
            <a:custGeom>
              <a:avLst/>
              <a:gdLst/>
              <a:ahLst/>
              <a:cxnLst/>
              <a:rect l="l" t="t" r="r" b="b"/>
              <a:pathLst>
                <a:path w="6584" h="7434" extrusionOk="0">
                  <a:moveTo>
                    <a:pt x="675" y="2765"/>
                  </a:moveTo>
                  <a:lnTo>
                    <a:pt x="675" y="2765"/>
                  </a:lnTo>
                  <a:cubicBezTo>
                    <a:pt x="621" y="3146"/>
                    <a:pt x="654" y="3516"/>
                    <a:pt x="741" y="3843"/>
                  </a:cubicBezTo>
                  <a:cubicBezTo>
                    <a:pt x="458" y="3831"/>
                    <a:pt x="218" y="3592"/>
                    <a:pt x="218" y="3299"/>
                  </a:cubicBezTo>
                  <a:cubicBezTo>
                    <a:pt x="218" y="3026"/>
                    <a:pt x="414" y="2809"/>
                    <a:pt x="675" y="2765"/>
                  </a:cubicBezTo>
                  <a:close/>
                  <a:moveTo>
                    <a:pt x="5909" y="2765"/>
                  </a:moveTo>
                  <a:cubicBezTo>
                    <a:pt x="6170" y="2798"/>
                    <a:pt x="6366" y="3026"/>
                    <a:pt x="6366" y="3299"/>
                  </a:cubicBezTo>
                  <a:cubicBezTo>
                    <a:pt x="6366" y="3592"/>
                    <a:pt x="6138" y="3831"/>
                    <a:pt x="5844" y="3843"/>
                  </a:cubicBezTo>
                  <a:cubicBezTo>
                    <a:pt x="5942" y="3505"/>
                    <a:pt x="5964" y="3135"/>
                    <a:pt x="5909" y="2765"/>
                  </a:cubicBezTo>
                  <a:close/>
                  <a:moveTo>
                    <a:pt x="2068" y="5388"/>
                  </a:moveTo>
                  <a:cubicBezTo>
                    <a:pt x="2122" y="5410"/>
                    <a:pt x="2188" y="5442"/>
                    <a:pt x="2253" y="5464"/>
                  </a:cubicBezTo>
                  <a:lnTo>
                    <a:pt x="2253" y="6225"/>
                  </a:lnTo>
                  <a:lnTo>
                    <a:pt x="1752" y="6225"/>
                  </a:lnTo>
                  <a:cubicBezTo>
                    <a:pt x="1709" y="6225"/>
                    <a:pt x="1655" y="6237"/>
                    <a:pt x="1600" y="6247"/>
                  </a:cubicBezTo>
                  <a:cubicBezTo>
                    <a:pt x="1622" y="6193"/>
                    <a:pt x="1633" y="6128"/>
                    <a:pt x="1665" y="6051"/>
                  </a:cubicBezTo>
                  <a:cubicBezTo>
                    <a:pt x="1731" y="5845"/>
                    <a:pt x="1851" y="5573"/>
                    <a:pt x="2068" y="5388"/>
                  </a:cubicBezTo>
                  <a:close/>
                  <a:moveTo>
                    <a:pt x="4516" y="5388"/>
                  </a:moveTo>
                  <a:cubicBezTo>
                    <a:pt x="4734" y="5573"/>
                    <a:pt x="4865" y="5855"/>
                    <a:pt x="4930" y="6051"/>
                  </a:cubicBezTo>
                  <a:cubicBezTo>
                    <a:pt x="4952" y="6128"/>
                    <a:pt x="4973" y="6193"/>
                    <a:pt x="4985" y="6247"/>
                  </a:cubicBezTo>
                  <a:cubicBezTo>
                    <a:pt x="4941" y="6237"/>
                    <a:pt x="4876" y="6225"/>
                    <a:pt x="4832" y="6225"/>
                  </a:cubicBezTo>
                  <a:lnTo>
                    <a:pt x="4342" y="6225"/>
                  </a:lnTo>
                  <a:lnTo>
                    <a:pt x="4342" y="5464"/>
                  </a:lnTo>
                  <a:cubicBezTo>
                    <a:pt x="4408" y="5432"/>
                    <a:pt x="4462" y="5410"/>
                    <a:pt x="4516" y="5388"/>
                  </a:cubicBezTo>
                  <a:close/>
                  <a:moveTo>
                    <a:pt x="2504" y="6443"/>
                  </a:moveTo>
                  <a:cubicBezTo>
                    <a:pt x="2656" y="6443"/>
                    <a:pt x="2787" y="6574"/>
                    <a:pt x="2787" y="6726"/>
                  </a:cubicBezTo>
                  <a:cubicBezTo>
                    <a:pt x="2787" y="6890"/>
                    <a:pt x="2656" y="7009"/>
                    <a:pt x="2504" y="7009"/>
                  </a:cubicBezTo>
                  <a:lnTo>
                    <a:pt x="1752" y="7009"/>
                  </a:lnTo>
                  <a:cubicBezTo>
                    <a:pt x="1600" y="7009"/>
                    <a:pt x="1469" y="6890"/>
                    <a:pt x="1469" y="6726"/>
                  </a:cubicBezTo>
                  <a:cubicBezTo>
                    <a:pt x="1469" y="6574"/>
                    <a:pt x="1600" y="6443"/>
                    <a:pt x="1752" y="6443"/>
                  </a:cubicBezTo>
                  <a:close/>
                  <a:moveTo>
                    <a:pt x="4832" y="6443"/>
                  </a:moveTo>
                  <a:cubicBezTo>
                    <a:pt x="4985" y="6443"/>
                    <a:pt x="5115" y="6574"/>
                    <a:pt x="5115" y="6726"/>
                  </a:cubicBezTo>
                  <a:cubicBezTo>
                    <a:pt x="5115" y="6890"/>
                    <a:pt x="4985" y="7009"/>
                    <a:pt x="4832" y="7009"/>
                  </a:cubicBezTo>
                  <a:lnTo>
                    <a:pt x="4092" y="7009"/>
                  </a:lnTo>
                  <a:cubicBezTo>
                    <a:pt x="3929" y="7009"/>
                    <a:pt x="3809" y="6890"/>
                    <a:pt x="3809" y="6726"/>
                  </a:cubicBezTo>
                  <a:cubicBezTo>
                    <a:pt x="3809" y="6574"/>
                    <a:pt x="3929" y="6443"/>
                    <a:pt x="4092" y="6443"/>
                  </a:cubicBezTo>
                  <a:close/>
                  <a:moveTo>
                    <a:pt x="3875" y="5159"/>
                  </a:moveTo>
                  <a:cubicBezTo>
                    <a:pt x="4005" y="5159"/>
                    <a:pt x="4125" y="5279"/>
                    <a:pt x="4125" y="5410"/>
                  </a:cubicBezTo>
                  <a:lnTo>
                    <a:pt x="4125" y="6225"/>
                  </a:lnTo>
                  <a:lnTo>
                    <a:pt x="4092" y="6225"/>
                  </a:lnTo>
                  <a:cubicBezTo>
                    <a:pt x="3809" y="6225"/>
                    <a:pt x="3592" y="6454"/>
                    <a:pt x="3592" y="6726"/>
                  </a:cubicBezTo>
                  <a:cubicBezTo>
                    <a:pt x="3592" y="6944"/>
                    <a:pt x="3722" y="7140"/>
                    <a:pt x="3940" y="7205"/>
                  </a:cubicBezTo>
                  <a:cubicBezTo>
                    <a:pt x="3918" y="7216"/>
                    <a:pt x="3897" y="7216"/>
                    <a:pt x="3875" y="7216"/>
                  </a:cubicBezTo>
                  <a:lnTo>
                    <a:pt x="2710" y="7216"/>
                  </a:lnTo>
                  <a:cubicBezTo>
                    <a:pt x="2688" y="7216"/>
                    <a:pt x="2678" y="7216"/>
                    <a:pt x="2656" y="7205"/>
                  </a:cubicBezTo>
                  <a:cubicBezTo>
                    <a:pt x="2852" y="7140"/>
                    <a:pt x="3004" y="6955"/>
                    <a:pt x="3004" y="6726"/>
                  </a:cubicBezTo>
                  <a:cubicBezTo>
                    <a:pt x="3004" y="6454"/>
                    <a:pt x="2775" y="6225"/>
                    <a:pt x="2504" y="6225"/>
                  </a:cubicBezTo>
                  <a:lnTo>
                    <a:pt x="2471" y="6225"/>
                  </a:lnTo>
                  <a:lnTo>
                    <a:pt x="2471" y="5410"/>
                  </a:lnTo>
                  <a:cubicBezTo>
                    <a:pt x="2471" y="5279"/>
                    <a:pt x="2579" y="5159"/>
                    <a:pt x="2710" y="5159"/>
                  </a:cubicBezTo>
                  <a:close/>
                  <a:moveTo>
                    <a:pt x="3298" y="1"/>
                  </a:moveTo>
                  <a:cubicBezTo>
                    <a:pt x="2579" y="1"/>
                    <a:pt x="1905" y="240"/>
                    <a:pt x="1339" y="687"/>
                  </a:cubicBezTo>
                  <a:cubicBezTo>
                    <a:pt x="1295" y="719"/>
                    <a:pt x="1285" y="796"/>
                    <a:pt x="1317" y="839"/>
                  </a:cubicBezTo>
                  <a:cubicBezTo>
                    <a:pt x="1341" y="864"/>
                    <a:pt x="1373" y="878"/>
                    <a:pt x="1403" y="878"/>
                  </a:cubicBezTo>
                  <a:cubicBezTo>
                    <a:pt x="1427" y="878"/>
                    <a:pt x="1450" y="869"/>
                    <a:pt x="1469" y="850"/>
                  </a:cubicBezTo>
                  <a:cubicBezTo>
                    <a:pt x="1992" y="436"/>
                    <a:pt x="2623" y="219"/>
                    <a:pt x="3298" y="219"/>
                  </a:cubicBezTo>
                  <a:cubicBezTo>
                    <a:pt x="4027" y="219"/>
                    <a:pt x="4734" y="491"/>
                    <a:pt x="5278" y="992"/>
                  </a:cubicBezTo>
                  <a:cubicBezTo>
                    <a:pt x="5757" y="1427"/>
                    <a:pt x="6073" y="2003"/>
                    <a:pt x="6182" y="2624"/>
                  </a:cubicBezTo>
                  <a:cubicBezTo>
                    <a:pt x="6083" y="2580"/>
                    <a:pt x="5975" y="2547"/>
                    <a:pt x="5866" y="2537"/>
                  </a:cubicBezTo>
                  <a:cubicBezTo>
                    <a:pt x="5855" y="2493"/>
                    <a:pt x="5844" y="2439"/>
                    <a:pt x="5822" y="2395"/>
                  </a:cubicBezTo>
                  <a:cubicBezTo>
                    <a:pt x="5790" y="2264"/>
                    <a:pt x="5713" y="2156"/>
                    <a:pt x="5616" y="2069"/>
                  </a:cubicBezTo>
                  <a:cubicBezTo>
                    <a:pt x="5496" y="1960"/>
                    <a:pt x="5333" y="1894"/>
                    <a:pt x="5159" y="1894"/>
                  </a:cubicBezTo>
                  <a:lnTo>
                    <a:pt x="4886" y="1894"/>
                  </a:lnTo>
                  <a:cubicBezTo>
                    <a:pt x="4854" y="1894"/>
                    <a:pt x="4811" y="1873"/>
                    <a:pt x="4789" y="1840"/>
                  </a:cubicBezTo>
                  <a:lnTo>
                    <a:pt x="4516" y="1470"/>
                  </a:lnTo>
                  <a:cubicBezTo>
                    <a:pt x="4473" y="1405"/>
                    <a:pt x="4386" y="1362"/>
                    <a:pt x="4299" y="1362"/>
                  </a:cubicBezTo>
                  <a:cubicBezTo>
                    <a:pt x="4212" y="1362"/>
                    <a:pt x="4125" y="1405"/>
                    <a:pt x="4071" y="1470"/>
                  </a:cubicBezTo>
                  <a:lnTo>
                    <a:pt x="3809" y="1840"/>
                  </a:lnTo>
                  <a:cubicBezTo>
                    <a:pt x="3776" y="1873"/>
                    <a:pt x="3744" y="1894"/>
                    <a:pt x="3701" y="1894"/>
                  </a:cubicBezTo>
                  <a:lnTo>
                    <a:pt x="2884" y="1894"/>
                  </a:lnTo>
                  <a:cubicBezTo>
                    <a:pt x="2841" y="1894"/>
                    <a:pt x="2808" y="1873"/>
                    <a:pt x="2787" y="1840"/>
                  </a:cubicBezTo>
                  <a:lnTo>
                    <a:pt x="2514" y="1470"/>
                  </a:lnTo>
                  <a:cubicBezTo>
                    <a:pt x="2460" y="1405"/>
                    <a:pt x="2384" y="1362"/>
                    <a:pt x="2286" y="1362"/>
                  </a:cubicBezTo>
                  <a:cubicBezTo>
                    <a:pt x="2209" y="1362"/>
                    <a:pt x="2122" y="1405"/>
                    <a:pt x="2068" y="1470"/>
                  </a:cubicBezTo>
                  <a:lnTo>
                    <a:pt x="1796" y="1840"/>
                  </a:lnTo>
                  <a:cubicBezTo>
                    <a:pt x="1774" y="1873"/>
                    <a:pt x="1742" y="1894"/>
                    <a:pt x="1698" y="1894"/>
                  </a:cubicBezTo>
                  <a:lnTo>
                    <a:pt x="1437" y="1894"/>
                  </a:lnTo>
                  <a:cubicBezTo>
                    <a:pt x="1165" y="1894"/>
                    <a:pt x="925" y="2047"/>
                    <a:pt x="806" y="2276"/>
                  </a:cubicBezTo>
                  <a:cubicBezTo>
                    <a:pt x="773" y="2363"/>
                    <a:pt x="741" y="2450"/>
                    <a:pt x="719" y="2537"/>
                  </a:cubicBezTo>
                  <a:cubicBezTo>
                    <a:pt x="610" y="2547"/>
                    <a:pt x="501" y="2580"/>
                    <a:pt x="403" y="2624"/>
                  </a:cubicBezTo>
                  <a:cubicBezTo>
                    <a:pt x="512" y="2069"/>
                    <a:pt x="773" y="1558"/>
                    <a:pt x="1165" y="1144"/>
                  </a:cubicBezTo>
                  <a:cubicBezTo>
                    <a:pt x="1208" y="1100"/>
                    <a:pt x="1198" y="1024"/>
                    <a:pt x="1154" y="980"/>
                  </a:cubicBezTo>
                  <a:cubicBezTo>
                    <a:pt x="1134" y="965"/>
                    <a:pt x="1109" y="957"/>
                    <a:pt x="1084" y="957"/>
                  </a:cubicBezTo>
                  <a:cubicBezTo>
                    <a:pt x="1055" y="957"/>
                    <a:pt x="1025" y="968"/>
                    <a:pt x="1002" y="992"/>
                  </a:cubicBezTo>
                  <a:cubicBezTo>
                    <a:pt x="523" y="1492"/>
                    <a:pt x="229" y="2145"/>
                    <a:pt x="153" y="2842"/>
                  </a:cubicBezTo>
                  <a:cubicBezTo>
                    <a:pt x="55" y="2961"/>
                    <a:pt x="1" y="3125"/>
                    <a:pt x="1" y="3299"/>
                  </a:cubicBezTo>
                  <a:cubicBezTo>
                    <a:pt x="1" y="3723"/>
                    <a:pt x="338" y="4060"/>
                    <a:pt x="763" y="4060"/>
                  </a:cubicBezTo>
                  <a:lnTo>
                    <a:pt x="817" y="4060"/>
                  </a:lnTo>
                  <a:cubicBezTo>
                    <a:pt x="893" y="4256"/>
                    <a:pt x="991" y="4441"/>
                    <a:pt x="1121" y="4615"/>
                  </a:cubicBezTo>
                  <a:cubicBezTo>
                    <a:pt x="1317" y="4876"/>
                    <a:pt x="1578" y="5105"/>
                    <a:pt x="1872" y="5279"/>
                  </a:cubicBezTo>
                  <a:cubicBezTo>
                    <a:pt x="1469" y="5681"/>
                    <a:pt x="1361" y="6302"/>
                    <a:pt x="1350" y="6443"/>
                  </a:cubicBezTo>
                  <a:cubicBezTo>
                    <a:pt x="1295" y="6520"/>
                    <a:pt x="1252" y="6617"/>
                    <a:pt x="1252" y="6726"/>
                  </a:cubicBezTo>
                  <a:cubicBezTo>
                    <a:pt x="1252" y="7009"/>
                    <a:pt x="1481" y="7227"/>
                    <a:pt x="1752" y="7227"/>
                  </a:cubicBezTo>
                  <a:lnTo>
                    <a:pt x="2330" y="7227"/>
                  </a:lnTo>
                  <a:cubicBezTo>
                    <a:pt x="2417" y="7357"/>
                    <a:pt x="2558" y="7434"/>
                    <a:pt x="2710" y="7434"/>
                  </a:cubicBezTo>
                  <a:lnTo>
                    <a:pt x="3875" y="7434"/>
                  </a:lnTo>
                  <a:cubicBezTo>
                    <a:pt x="4027" y="7434"/>
                    <a:pt x="4168" y="7357"/>
                    <a:pt x="4255" y="7227"/>
                  </a:cubicBezTo>
                  <a:lnTo>
                    <a:pt x="4832" y="7227"/>
                  </a:lnTo>
                  <a:cubicBezTo>
                    <a:pt x="5104" y="7227"/>
                    <a:pt x="5333" y="7009"/>
                    <a:pt x="5333" y="6726"/>
                  </a:cubicBezTo>
                  <a:cubicBezTo>
                    <a:pt x="5333" y="6617"/>
                    <a:pt x="5300" y="6520"/>
                    <a:pt x="5246" y="6443"/>
                  </a:cubicBezTo>
                  <a:cubicBezTo>
                    <a:pt x="5224" y="6291"/>
                    <a:pt x="5126" y="5681"/>
                    <a:pt x="4724" y="5279"/>
                  </a:cubicBezTo>
                  <a:cubicBezTo>
                    <a:pt x="4865" y="5192"/>
                    <a:pt x="4995" y="5105"/>
                    <a:pt x="5115" y="4996"/>
                  </a:cubicBezTo>
                  <a:cubicBezTo>
                    <a:pt x="5159" y="4953"/>
                    <a:pt x="5169" y="4887"/>
                    <a:pt x="5126" y="4844"/>
                  </a:cubicBezTo>
                  <a:cubicBezTo>
                    <a:pt x="5103" y="4815"/>
                    <a:pt x="5074" y="4801"/>
                    <a:pt x="5045" y="4801"/>
                  </a:cubicBezTo>
                  <a:cubicBezTo>
                    <a:pt x="5019" y="4801"/>
                    <a:pt x="4994" y="4812"/>
                    <a:pt x="4973" y="4833"/>
                  </a:cubicBezTo>
                  <a:cubicBezTo>
                    <a:pt x="4767" y="5007"/>
                    <a:pt x="4549" y="5137"/>
                    <a:pt x="4310" y="5236"/>
                  </a:cubicBezTo>
                  <a:cubicBezTo>
                    <a:pt x="4233" y="5062"/>
                    <a:pt x="4059" y="4941"/>
                    <a:pt x="3875" y="4941"/>
                  </a:cubicBezTo>
                  <a:lnTo>
                    <a:pt x="2710" y="4941"/>
                  </a:lnTo>
                  <a:cubicBezTo>
                    <a:pt x="2525" y="4941"/>
                    <a:pt x="2351" y="5062"/>
                    <a:pt x="2286" y="5236"/>
                  </a:cubicBezTo>
                  <a:cubicBezTo>
                    <a:pt x="1872" y="5072"/>
                    <a:pt x="1535" y="4811"/>
                    <a:pt x="1295" y="4484"/>
                  </a:cubicBezTo>
                  <a:cubicBezTo>
                    <a:pt x="860" y="3897"/>
                    <a:pt x="763" y="3146"/>
                    <a:pt x="969" y="2460"/>
                  </a:cubicBezTo>
                  <a:cubicBezTo>
                    <a:pt x="1034" y="2254"/>
                    <a:pt x="1220" y="2112"/>
                    <a:pt x="1437" y="2112"/>
                  </a:cubicBezTo>
                  <a:cubicBezTo>
                    <a:pt x="1517" y="2112"/>
                    <a:pt x="1581" y="2114"/>
                    <a:pt x="1636" y="2114"/>
                  </a:cubicBezTo>
                  <a:cubicBezTo>
                    <a:pt x="1745" y="2114"/>
                    <a:pt x="1818" y="2105"/>
                    <a:pt x="1905" y="2047"/>
                  </a:cubicBezTo>
                  <a:cubicBezTo>
                    <a:pt x="1926" y="2025"/>
                    <a:pt x="1960" y="2003"/>
                    <a:pt x="1981" y="1971"/>
                  </a:cubicBezTo>
                  <a:lnTo>
                    <a:pt x="2242" y="1601"/>
                  </a:lnTo>
                  <a:cubicBezTo>
                    <a:pt x="2253" y="1584"/>
                    <a:pt x="2272" y="1576"/>
                    <a:pt x="2291" y="1576"/>
                  </a:cubicBezTo>
                  <a:cubicBezTo>
                    <a:pt x="2310" y="1576"/>
                    <a:pt x="2329" y="1584"/>
                    <a:pt x="2340" y="1601"/>
                  </a:cubicBezTo>
                  <a:lnTo>
                    <a:pt x="2601" y="1971"/>
                  </a:lnTo>
                  <a:cubicBezTo>
                    <a:pt x="2666" y="2058"/>
                    <a:pt x="2775" y="2112"/>
                    <a:pt x="2884" y="2112"/>
                  </a:cubicBezTo>
                  <a:lnTo>
                    <a:pt x="3701" y="2112"/>
                  </a:lnTo>
                  <a:cubicBezTo>
                    <a:pt x="3809" y="2112"/>
                    <a:pt x="3918" y="2069"/>
                    <a:pt x="3984" y="1971"/>
                  </a:cubicBezTo>
                  <a:lnTo>
                    <a:pt x="4245" y="1601"/>
                  </a:lnTo>
                  <a:cubicBezTo>
                    <a:pt x="4261" y="1584"/>
                    <a:pt x="4280" y="1576"/>
                    <a:pt x="4297" y="1576"/>
                  </a:cubicBezTo>
                  <a:cubicBezTo>
                    <a:pt x="4315" y="1576"/>
                    <a:pt x="4331" y="1584"/>
                    <a:pt x="4342" y="1601"/>
                  </a:cubicBezTo>
                  <a:lnTo>
                    <a:pt x="4615" y="1971"/>
                  </a:lnTo>
                  <a:cubicBezTo>
                    <a:pt x="4680" y="2058"/>
                    <a:pt x="4778" y="2112"/>
                    <a:pt x="4886" y="2112"/>
                  </a:cubicBezTo>
                  <a:lnTo>
                    <a:pt x="5159" y="2112"/>
                  </a:lnTo>
                  <a:cubicBezTo>
                    <a:pt x="5268" y="2112"/>
                    <a:pt x="5365" y="2156"/>
                    <a:pt x="5452" y="2210"/>
                  </a:cubicBezTo>
                  <a:cubicBezTo>
                    <a:pt x="5529" y="2276"/>
                    <a:pt x="5583" y="2363"/>
                    <a:pt x="5616" y="2460"/>
                  </a:cubicBezTo>
                  <a:cubicBezTo>
                    <a:pt x="5757" y="2917"/>
                    <a:pt x="5757" y="3418"/>
                    <a:pt x="5605" y="3886"/>
                  </a:cubicBezTo>
                  <a:cubicBezTo>
                    <a:pt x="5529" y="4114"/>
                    <a:pt x="5409" y="4332"/>
                    <a:pt x="5256" y="4528"/>
                  </a:cubicBezTo>
                  <a:cubicBezTo>
                    <a:pt x="5224" y="4571"/>
                    <a:pt x="5224" y="4648"/>
                    <a:pt x="5278" y="4680"/>
                  </a:cubicBezTo>
                  <a:cubicBezTo>
                    <a:pt x="5297" y="4695"/>
                    <a:pt x="5320" y="4703"/>
                    <a:pt x="5344" y="4703"/>
                  </a:cubicBezTo>
                  <a:cubicBezTo>
                    <a:pt x="5375" y="4703"/>
                    <a:pt x="5406" y="4689"/>
                    <a:pt x="5430" y="4658"/>
                  </a:cubicBezTo>
                  <a:cubicBezTo>
                    <a:pt x="5572" y="4474"/>
                    <a:pt x="5692" y="4278"/>
                    <a:pt x="5768" y="4060"/>
                  </a:cubicBezTo>
                  <a:lnTo>
                    <a:pt x="5834" y="4060"/>
                  </a:lnTo>
                  <a:cubicBezTo>
                    <a:pt x="6247" y="4060"/>
                    <a:pt x="6584" y="3723"/>
                    <a:pt x="6584" y="3299"/>
                  </a:cubicBezTo>
                  <a:cubicBezTo>
                    <a:pt x="6584" y="3125"/>
                    <a:pt x="6530" y="2961"/>
                    <a:pt x="6432" y="2842"/>
                  </a:cubicBezTo>
                  <a:cubicBezTo>
                    <a:pt x="6356" y="2069"/>
                    <a:pt x="5996" y="1362"/>
                    <a:pt x="5430" y="839"/>
                  </a:cubicBezTo>
                  <a:cubicBezTo>
                    <a:pt x="4843" y="295"/>
                    <a:pt x="4081" y="1"/>
                    <a:pt x="3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 name="Google Shape;734;p23"/>
          <p:cNvGrpSpPr/>
          <p:nvPr/>
        </p:nvGrpSpPr>
        <p:grpSpPr>
          <a:xfrm>
            <a:off x="5387647" y="1693532"/>
            <a:ext cx="403038" cy="420225"/>
            <a:chOff x="345344" y="4443683"/>
            <a:chExt cx="403038" cy="420225"/>
          </a:xfrm>
        </p:grpSpPr>
        <p:sp>
          <p:nvSpPr>
            <p:cNvPr id="735" name="Google Shape;735;p23"/>
            <p:cNvSpPr/>
            <p:nvPr/>
          </p:nvSpPr>
          <p:spPr>
            <a:xfrm>
              <a:off x="362587" y="4449845"/>
              <a:ext cx="369174" cy="185209"/>
            </a:xfrm>
            <a:custGeom>
              <a:avLst/>
              <a:gdLst/>
              <a:ahLst/>
              <a:cxnLst/>
              <a:rect l="l" t="t" r="r" b="b"/>
              <a:pathLst>
                <a:path w="6530" h="3276" extrusionOk="0">
                  <a:moveTo>
                    <a:pt x="3265" y="1"/>
                  </a:moveTo>
                  <a:cubicBezTo>
                    <a:pt x="2384" y="1"/>
                    <a:pt x="1567" y="349"/>
                    <a:pt x="947" y="958"/>
                  </a:cubicBezTo>
                  <a:cubicBezTo>
                    <a:pt x="338" y="1578"/>
                    <a:pt x="0" y="2395"/>
                    <a:pt x="0" y="3276"/>
                  </a:cubicBezTo>
                  <a:lnTo>
                    <a:pt x="6529" y="3276"/>
                  </a:lnTo>
                  <a:cubicBezTo>
                    <a:pt x="6529" y="2395"/>
                    <a:pt x="6192" y="1578"/>
                    <a:pt x="5572" y="958"/>
                  </a:cubicBezTo>
                  <a:cubicBezTo>
                    <a:pt x="4952" y="349"/>
                    <a:pt x="4135" y="1"/>
                    <a:pt x="32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3"/>
            <p:cNvSpPr/>
            <p:nvPr/>
          </p:nvSpPr>
          <p:spPr>
            <a:xfrm>
              <a:off x="427205" y="4764230"/>
              <a:ext cx="239991" cy="93565"/>
            </a:xfrm>
            <a:custGeom>
              <a:avLst/>
              <a:gdLst/>
              <a:ahLst/>
              <a:cxnLst/>
              <a:rect l="l" t="t" r="r" b="b"/>
              <a:pathLst>
                <a:path w="4245" h="1655" extrusionOk="0">
                  <a:moveTo>
                    <a:pt x="772" y="0"/>
                  </a:moveTo>
                  <a:cubicBezTo>
                    <a:pt x="772" y="0"/>
                    <a:pt x="239" y="283"/>
                    <a:pt x="0" y="947"/>
                  </a:cubicBezTo>
                  <a:lnTo>
                    <a:pt x="859" y="1654"/>
                  </a:lnTo>
                  <a:lnTo>
                    <a:pt x="3373" y="1654"/>
                  </a:lnTo>
                  <a:lnTo>
                    <a:pt x="4244" y="947"/>
                  </a:lnTo>
                  <a:cubicBezTo>
                    <a:pt x="3993" y="283"/>
                    <a:pt x="3461" y="0"/>
                    <a:pt x="34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3"/>
            <p:cNvSpPr/>
            <p:nvPr/>
          </p:nvSpPr>
          <p:spPr>
            <a:xfrm>
              <a:off x="503469" y="4729744"/>
              <a:ext cx="86781" cy="86838"/>
            </a:xfrm>
            <a:custGeom>
              <a:avLst/>
              <a:gdLst/>
              <a:ahLst/>
              <a:cxnLst/>
              <a:rect l="l" t="t" r="r" b="b"/>
              <a:pathLst>
                <a:path w="1535" h="1536" extrusionOk="0">
                  <a:moveTo>
                    <a:pt x="773" y="1"/>
                  </a:moveTo>
                  <a:cubicBezTo>
                    <a:pt x="349" y="1"/>
                    <a:pt x="0" y="349"/>
                    <a:pt x="0" y="774"/>
                  </a:cubicBezTo>
                  <a:cubicBezTo>
                    <a:pt x="0" y="1187"/>
                    <a:pt x="349" y="1536"/>
                    <a:pt x="773" y="1536"/>
                  </a:cubicBezTo>
                  <a:cubicBezTo>
                    <a:pt x="1197" y="1536"/>
                    <a:pt x="1534" y="1187"/>
                    <a:pt x="1534" y="774"/>
                  </a:cubicBezTo>
                  <a:cubicBezTo>
                    <a:pt x="1534" y="349"/>
                    <a:pt x="1197" y="1"/>
                    <a:pt x="773" y="1"/>
                  </a:cubicBezTo>
                  <a:close/>
                </a:path>
              </a:pathLst>
            </a:custGeom>
            <a:solidFill>
              <a:srgbClr val="FF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3"/>
            <p:cNvSpPr/>
            <p:nvPr/>
          </p:nvSpPr>
          <p:spPr>
            <a:xfrm>
              <a:off x="362587" y="4449845"/>
              <a:ext cx="210423" cy="185209"/>
            </a:xfrm>
            <a:custGeom>
              <a:avLst/>
              <a:gdLst/>
              <a:ahLst/>
              <a:cxnLst/>
              <a:rect l="l" t="t" r="r" b="b"/>
              <a:pathLst>
                <a:path w="3722" h="3276" extrusionOk="0">
                  <a:moveTo>
                    <a:pt x="3265" y="1"/>
                  </a:moveTo>
                  <a:cubicBezTo>
                    <a:pt x="2384" y="1"/>
                    <a:pt x="1567" y="349"/>
                    <a:pt x="947" y="958"/>
                  </a:cubicBezTo>
                  <a:cubicBezTo>
                    <a:pt x="338" y="1578"/>
                    <a:pt x="0" y="2395"/>
                    <a:pt x="0" y="3276"/>
                  </a:cubicBezTo>
                  <a:lnTo>
                    <a:pt x="1339" y="3276"/>
                  </a:lnTo>
                  <a:cubicBezTo>
                    <a:pt x="1339" y="1665"/>
                    <a:pt x="2253" y="327"/>
                    <a:pt x="3722" y="33"/>
                  </a:cubicBezTo>
                  <a:cubicBezTo>
                    <a:pt x="3569" y="11"/>
                    <a:pt x="3417" y="1"/>
                    <a:pt x="3265"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3"/>
            <p:cNvSpPr/>
            <p:nvPr/>
          </p:nvSpPr>
          <p:spPr>
            <a:xfrm>
              <a:off x="427205" y="4764230"/>
              <a:ext cx="97806" cy="74513"/>
            </a:xfrm>
            <a:custGeom>
              <a:avLst/>
              <a:gdLst/>
              <a:ahLst/>
              <a:cxnLst/>
              <a:rect l="l" t="t" r="r" b="b"/>
              <a:pathLst>
                <a:path w="1730" h="1318" extrusionOk="0">
                  <a:moveTo>
                    <a:pt x="772" y="0"/>
                  </a:moveTo>
                  <a:cubicBezTo>
                    <a:pt x="772" y="0"/>
                    <a:pt x="239" y="283"/>
                    <a:pt x="0" y="947"/>
                  </a:cubicBezTo>
                  <a:lnTo>
                    <a:pt x="446" y="1317"/>
                  </a:lnTo>
                  <a:cubicBezTo>
                    <a:pt x="544" y="675"/>
                    <a:pt x="1077" y="186"/>
                    <a:pt x="1730" y="142"/>
                  </a:cubicBezTo>
                  <a:lnTo>
                    <a:pt x="1730" y="0"/>
                  </a:ln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3"/>
            <p:cNvSpPr/>
            <p:nvPr/>
          </p:nvSpPr>
          <p:spPr>
            <a:xfrm>
              <a:off x="391475" y="4478734"/>
              <a:ext cx="311395" cy="303423"/>
            </a:xfrm>
            <a:custGeom>
              <a:avLst/>
              <a:gdLst/>
              <a:ahLst/>
              <a:cxnLst/>
              <a:rect l="l" t="t" r="r" b="b"/>
              <a:pathLst>
                <a:path w="5508" h="5367" extrusionOk="0">
                  <a:moveTo>
                    <a:pt x="2754" y="1"/>
                  </a:moveTo>
                  <a:cubicBezTo>
                    <a:pt x="1230" y="1"/>
                    <a:pt x="1" y="1241"/>
                    <a:pt x="1" y="2765"/>
                  </a:cubicBezTo>
                  <a:cubicBezTo>
                    <a:pt x="1" y="4278"/>
                    <a:pt x="1230" y="5366"/>
                    <a:pt x="2754" y="5366"/>
                  </a:cubicBezTo>
                  <a:cubicBezTo>
                    <a:pt x="4267" y="5366"/>
                    <a:pt x="5507" y="4278"/>
                    <a:pt x="5507" y="2765"/>
                  </a:cubicBezTo>
                  <a:cubicBezTo>
                    <a:pt x="5507" y="1241"/>
                    <a:pt x="4267" y="1"/>
                    <a:pt x="27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3"/>
            <p:cNvSpPr/>
            <p:nvPr/>
          </p:nvSpPr>
          <p:spPr>
            <a:xfrm>
              <a:off x="391475" y="4485518"/>
              <a:ext cx="112618" cy="291721"/>
            </a:xfrm>
            <a:custGeom>
              <a:avLst/>
              <a:gdLst/>
              <a:ahLst/>
              <a:cxnLst/>
              <a:rect l="l" t="t" r="r" b="b"/>
              <a:pathLst>
                <a:path w="1992" h="5160" extrusionOk="0">
                  <a:moveTo>
                    <a:pt x="1960" y="1"/>
                  </a:moveTo>
                  <a:lnTo>
                    <a:pt x="1960" y="1"/>
                  </a:lnTo>
                  <a:cubicBezTo>
                    <a:pt x="828" y="338"/>
                    <a:pt x="1" y="1394"/>
                    <a:pt x="1" y="2645"/>
                  </a:cubicBezTo>
                  <a:cubicBezTo>
                    <a:pt x="1" y="3897"/>
                    <a:pt x="838" y="4854"/>
                    <a:pt x="1992" y="5159"/>
                  </a:cubicBezTo>
                  <a:cubicBezTo>
                    <a:pt x="1274" y="4550"/>
                    <a:pt x="828" y="3646"/>
                    <a:pt x="828" y="2645"/>
                  </a:cubicBezTo>
                  <a:cubicBezTo>
                    <a:pt x="828" y="1557"/>
                    <a:pt x="1241" y="599"/>
                    <a:pt x="1960"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3"/>
            <p:cNvSpPr/>
            <p:nvPr/>
          </p:nvSpPr>
          <p:spPr>
            <a:xfrm>
              <a:off x="419177" y="4521756"/>
              <a:ext cx="255369" cy="222013"/>
            </a:xfrm>
            <a:custGeom>
              <a:avLst/>
              <a:gdLst/>
              <a:ahLst/>
              <a:cxnLst/>
              <a:rect l="l" t="t" r="r" b="b"/>
              <a:pathLst>
                <a:path w="4517" h="3927" extrusionOk="0">
                  <a:moveTo>
                    <a:pt x="1490" y="1"/>
                  </a:moveTo>
                  <a:cubicBezTo>
                    <a:pt x="1315" y="1"/>
                    <a:pt x="1141" y="52"/>
                    <a:pt x="991" y="154"/>
                  </a:cubicBezTo>
                  <a:cubicBezTo>
                    <a:pt x="392" y="567"/>
                    <a:pt x="0" y="1264"/>
                    <a:pt x="22" y="2037"/>
                  </a:cubicBezTo>
                  <a:cubicBezTo>
                    <a:pt x="22" y="2603"/>
                    <a:pt x="251" y="3125"/>
                    <a:pt x="664" y="3495"/>
                  </a:cubicBezTo>
                  <a:cubicBezTo>
                    <a:pt x="805" y="3636"/>
                    <a:pt x="969" y="3745"/>
                    <a:pt x="1154" y="3843"/>
                  </a:cubicBezTo>
                  <a:cubicBezTo>
                    <a:pt x="1266" y="3899"/>
                    <a:pt x="1387" y="3927"/>
                    <a:pt x="1508" y="3927"/>
                  </a:cubicBezTo>
                  <a:cubicBezTo>
                    <a:pt x="1646" y="3927"/>
                    <a:pt x="1783" y="3891"/>
                    <a:pt x="1905" y="3822"/>
                  </a:cubicBezTo>
                  <a:cubicBezTo>
                    <a:pt x="1905" y="3810"/>
                    <a:pt x="1915" y="3810"/>
                    <a:pt x="1915" y="3800"/>
                  </a:cubicBezTo>
                  <a:cubicBezTo>
                    <a:pt x="2024" y="3735"/>
                    <a:pt x="2144" y="3701"/>
                    <a:pt x="2264" y="3701"/>
                  </a:cubicBezTo>
                  <a:cubicBezTo>
                    <a:pt x="2384" y="3701"/>
                    <a:pt x="2493" y="3735"/>
                    <a:pt x="2601" y="3800"/>
                  </a:cubicBezTo>
                  <a:lnTo>
                    <a:pt x="2623" y="3822"/>
                  </a:lnTo>
                  <a:cubicBezTo>
                    <a:pt x="2745" y="3891"/>
                    <a:pt x="2881" y="3927"/>
                    <a:pt x="3018" y="3927"/>
                  </a:cubicBezTo>
                  <a:cubicBezTo>
                    <a:pt x="3137" y="3927"/>
                    <a:pt x="3256" y="3899"/>
                    <a:pt x="3363" y="3843"/>
                  </a:cubicBezTo>
                  <a:cubicBezTo>
                    <a:pt x="3548" y="3745"/>
                    <a:pt x="3711" y="3636"/>
                    <a:pt x="3864" y="3495"/>
                  </a:cubicBezTo>
                  <a:cubicBezTo>
                    <a:pt x="4266" y="3125"/>
                    <a:pt x="4495" y="2603"/>
                    <a:pt x="4505" y="2037"/>
                  </a:cubicBezTo>
                  <a:cubicBezTo>
                    <a:pt x="4517" y="1264"/>
                    <a:pt x="4125" y="567"/>
                    <a:pt x="3537" y="154"/>
                  </a:cubicBezTo>
                  <a:cubicBezTo>
                    <a:pt x="3387" y="52"/>
                    <a:pt x="3210" y="1"/>
                    <a:pt x="3034" y="1"/>
                  </a:cubicBezTo>
                  <a:cubicBezTo>
                    <a:pt x="2854" y="1"/>
                    <a:pt x="2674" y="55"/>
                    <a:pt x="2525" y="165"/>
                  </a:cubicBezTo>
                  <a:cubicBezTo>
                    <a:pt x="2514" y="165"/>
                    <a:pt x="2503" y="176"/>
                    <a:pt x="2503" y="176"/>
                  </a:cubicBezTo>
                  <a:cubicBezTo>
                    <a:pt x="2427" y="231"/>
                    <a:pt x="2340" y="263"/>
                    <a:pt x="2264" y="263"/>
                  </a:cubicBezTo>
                  <a:cubicBezTo>
                    <a:pt x="2177" y="263"/>
                    <a:pt x="2089" y="231"/>
                    <a:pt x="2024" y="176"/>
                  </a:cubicBezTo>
                  <a:cubicBezTo>
                    <a:pt x="2014" y="176"/>
                    <a:pt x="2002" y="165"/>
                    <a:pt x="2002" y="165"/>
                  </a:cubicBezTo>
                  <a:cubicBezTo>
                    <a:pt x="1848" y="55"/>
                    <a:pt x="1669" y="1"/>
                    <a:pt x="1490" y="1"/>
                  </a:cubicBezTo>
                  <a:close/>
                </a:path>
              </a:pathLst>
            </a:custGeom>
            <a:solidFill>
              <a:srgbClr val="FF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3"/>
            <p:cNvSpPr/>
            <p:nvPr/>
          </p:nvSpPr>
          <p:spPr>
            <a:xfrm>
              <a:off x="442525" y="4633184"/>
              <a:ext cx="56648" cy="44945"/>
            </a:xfrm>
            <a:custGeom>
              <a:avLst/>
              <a:gdLst/>
              <a:ahLst/>
              <a:cxnLst/>
              <a:rect l="l" t="t" r="r" b="b"/>
              <a:pathLst>
                <a:path w="1002" h="795" extrusionOk="0">
                  <a:moveTo>
                    <a:pt x="501" y="1"/>
                  </a:moveTo>
                  <a:cubicBezTo>
                    <a:pt x="230" y="1"/>
                    <a:pt x="1" y="175"/>
                    <a:pt x="1" y="392"/>
                  </a:cubicBezTo>
                  <a:cubicBezTo>
                    <a:pt x="1" y="610"/>
                    <a:pt x="230" y="795"/>
                    <a:pt x="501" y="795"/>
                  </a:cubicBezTo>
                  <a:cubicBezTo>
                    <a:pt x="774" y="795"/>
                    <a:pt x="1002" y="610"/>
                    <a:pt x="1002" y="392"/>
                  </a:cubicBezTo>
                  <a:cubicBezTo>
                    <a:pt x="1002" y="175"/>
                    <a:pt x="774" y="1"/>
                    <a:pt x="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3"/>
            <p:cNvSpPr/>
            <p:nvPr/>
          </p:nvSpPr>
          <p:spPr>
            <a:xfrm>
              <a:off x="595110" y="4633184"/>
              <a:ext cx="56083" cy="44945"/>
            </a:xfrm>
            <a:custGeom>
              <a:avLst/>
              <a:gdLst/>
              <a:ahLst/>
              <a:cxnLst/>
              <a:rect l="l" t="t" r="r" b="b"/>
              <a:pathLst>
                <a:path w="992" h="795" extrusionOk="0">
                  <a:moveTo>
                    <a:pt x="491" y="1"/>
                  </a:moveTo>
                  <a:cubicBezTo>
                    <a:pt x="218" y="1"/>
                    <a:pt x="0" y="175"/>
                    <a:pt x="0" y="392"/>
                  </a:cubicBezTo>
                  <a:cubicBezTo>
                    <a:pt x="0" y="610"/>
                    <a:pt x="218" y="795"/>
                    <a:pt x="491" y="795"/>
                  </a:cubicBezTo>
                  <a:cubicBezTo>
                    <a:pt x="773" y="795"/>
                    <a:pt x="991" y="610"/>
                    <a:pt x="991" y="392"/>
                  </a:cubicBezTo>
                  <a:cubicBezTo>
                    <a:pt x="991" y="175"/>
                    <a:pt x="773" y="1"/>
                    <a:pt x="4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3"/>
            <p:cNvSpPr/>
            <p:nvPr/>
          </p:nvSpPr>
          <p:spPr>
            <a:xfrm>
              <a:off x="420364" y="4817768"/>
              <a:ext cx="55461" cy="40027"/>
            </a:xfrm>
            <a:custGeom>
              <a:avLst/>
              <a:gdLst/>
              <a:ahLst/>
              <a:cxnLst/>
              <a:rect l="l" t="t" r="r" b="b"/>
              <a:pathLst>
                <a:path w="981" h="708" extrusionOk="0">
                  <a:moveTo>
                    <a:pt x="121" y="0"/>
                  </a:moveTo>
                  <a:cubicBezTo>
                    <a:pt x="44" y="207"/>
                    <a:pt x="1" y="436"/>
                    <a:pt x="1" y="707"/>
                  </a:cubicBezTo>
                  <a:lnTo>
                    <a:pt x="980" y="707"/>
                  </a:lnTo>
                  <a:lnTo>
                    <a:pt x="980" y="0"/>
                  </a:lnTo>
                  <a:close/>
                </a:path>
              </a:pathLst>
            </a:custGeom>
            <a:solidFill>
              <a:srgbClr val="FF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3"/>
            <p:cNvSpPr/>
            <p:nvPr/>
          </p:nvSpPr>
          <p:spPr>
            <a:xfrm>
              <a:off x="617893" y="4817768"/>
              <a:ext cx="56026" cy="40027"/>
            </a:xfrm>
            <a:custGeom>
              <a:avLst/>
              <a:gdLst/>
              <a:ahLst/>
              <a:cxnLst/>
              <a:rect l="l" t="t" r="r" b="b"/>
              <a:pathLst>
                <a:path w="991" h="708" extrusionOk="0">
                  <a:moveTo>
                    <a:pt x="0" y="0"/>
                  </a:moveTo>
                  <a:lnTo>
                    <a:pt x="0" y="707"/>
                  </a:lnTo>
                  <a:lnTo>
                    <a:pt x="990" y="707"/>
                  </a:lnTo>
                  <a:cubicBezTo>
                    <a:pt x="990" y="436"/>
                    <a:pt x="936" y="207"/>
                    <a:pt x="871" y="0"/>
                  </a:cubicBezTo>
                  <a:close/>
                </a:path>
              </a:pathLst>
            </a:custGeom>
            <a:solidFill>
              <a:srgbClr val="FF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3"/>
            <p:cNvSpPr/>
            <p:nvPr/>
          </p:nvSpPr>
          <p:spPr>
            <a:xfrm>
              <a:off x="565599" y="4697181"/>
              <a:ext cx="134158" cy="134779"/>
            </a:xfrm>
            <a:custGeom>
              <a:avLst/>
              <a:gdLst/>
              <a:ahLst/>
              <a:cxnLst/>
              <a:rect l="l" t="t" r="r" b="b"/>
              <a:pathLst>
                <a:path w="2373" h="2384" extrusionOk="0">
                  <a:moveTo>
                    <a:pt x="1187" y="0"/>
                  </a:moveTo>
                  <a:cubicBezTo>
                    <a:pt x="534" y="0"/>
                    <a:pt x="0" y="533"/>
                    <a:pt x="0" y="1197"/>
                  </a:cubicBezTo>
                  <a:cubicBezTo>
                    <a:pt x="0" y="1850"/>
                    <a:pt x="534" y="2383"/>
                    <a:pt x="1187" y="2383"/>
                  </a:cubicBezTo>
                  <a:cubicBezTo>
                    <a:pt x="1840" y="2383"/>
                    <a:pt x="2372" y="1850"/>
                    <a:pt x="2372" y="1197"/>
                  </a:cubicBezTo>
                  <a:cubicBezTo>
                    <a:pt x="2372" y="533"/>
                    <a:pt x="1840" y="0"/>
                    <a:pt x="1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3"/>
            <p:cNvSpPr/>
            <p:nvPr/>
          </p:nvSpPr>
          <p:spPr>
            <a:xfrm>
              <a:off x="604381" y="4736529"/>
              <a:ext cx="56648" cy="56026"/>
            </a:xfrm>
            <a:custGeom>
              <a:avLst/>
              <a:gdLst/>
              <a:ahLst/>
              <a:cxnLst/>
              <a:rect l="l" t="t" r="r" b="b"/>
              <a:pathLst>
                <a:path w="1002" h="991" extrusionOk="0">
                  <a:moveTo>
                    <a:pt x="120" y="0"/>
                  </a:moveTo>
                  <a:cubicBezTo>
                    <a:pt x="93" y="0"/>
                    <a:pt x="65" y="11"/>
                    <a:pt x="44" y="33"/>
                  </a:cubicBezTo>
                  <a:cubicBezTo>
                    <a:pt x="0" y="77"/>
                    <a:pt x="0" y="142"/>
                    <a:pt x="44" y="185"/>
                  </a:cubicBezTo>
                  <a:lnTo>
                    <a:pt x="348" y="501"/>
                  </a:lnTo>
                  <a:lnTo>
                    <a:pt x="44" y="806"/>
                  </a:lnTo>
                  <a:cubicBezTo>
                    <a:pt x="0" y="850"/>
                    <a:pt x="0" y="915"/>
                    <a:pt x="44" y="958"/>
                  </a:cubicBezTo>
                  <a:cubicBezTo>
                    <a:pt x="65" y="980"/>
                    <a:pt x="87" y="991"/>
                    <a:pt x="119" y="991"/>
                  </a:cubicBezTo>
                  <a:cubicBezTo>
                    <a:pt x="141" y="991"/>
                    <a:pt x="174" y="980"/>
                    <a:pt x="196" y="958"/>
                  </a:cubicBezTo>
                  <a:lnTo>
                    <a:pt x="501" y="654"/>
                  </a:lnTo>
                  <a:lnTo>
                    <a:pt x="805" y="958"/>
                  </a:lnTo>
                  <a:cubicBezTo>
                    <a:pt x="827" y="980"/>
                    <a:pt x="859" y="991"/>
                    <a:pt x="881" y="991"/>
                  </a:cubicBezTo>
                  <a:cubicBezTo>
                    <a:pt x="914" y="991"/>
                    <a:pt x="946" y="980"/>
                    <a:pt x="968" y="958"/>
                  </a:cubicBezTo>
                  <a:cubicBezTo>
                    <a:pt x="1001" y="915"/>
                    <a:pt x="1001" y="850"/>
                    <a:pt x="968" y="806"/>
                  </a:cubicBezTo>
                  <a:lnTo>
                    <a:pt x="653" y="501"/>
                  </a:lnTo>
                  <a:lnTo>
                    <a:pt x="968" y="185"/>
                  </a:lnTo>
                  <a:cubicBezTo>
                    <a:pt x="1001" y="142"/>
                    <a:pt x="1001" y="77"/>
                    <a:pt x="968" y="33"/>
                  </a:cubicBezTo>
                  <a:cubicBezTo>
                    <a:pt x="946" y="11"/>
                    <a:pt x="917" y="0"/>
                    <a:pt x="887" y="0"/>
                  </a:cubicBezTo>
                  <a:cubicBezTo>
                    <a:pt x="857" y="0"/>
                    <a:pt x="827" y="11"/>
                    <a:pt x="805" y="33"/>
                  </a:cubicBezTo>
                  <a:lnTo>
                    <a:pt x="501" y="338"/>
                  </a:lnTo>
                  <a:lnTo>
                    <a:pt x="196" y="33"/>
                  </a:lnTo>
                  <a:cubicBezTo>
                    <a:pt x="174" y="11"/>
                    <a:pt x="147" y="0"/>
                    <a:pt x="1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3"/>
            <p:cNvSpPr/>
            <p:nvPr/>
          </p:nvSpPr>
          <p:spPr>
            <a:xfrm>
              <a:off x="351506" y="4595024"/>
              <a:ext cx="44945" cy="79432"/>
            </a:xfrm>
            <a:custGeom>
              <a:avLst/>
              <a:gdLst/>
              <a:ahLst/>
              <a:cxnLst/>
              <a:rect l="l" t="t" r="r" b="b"/>
              <a:pathLst>
                <a:path w="795" h="1405" extrusionOk="0">
                  <a:moveTo>
                    <a:pt x="708" y="1"/>
                  </a:moveTo>
                  <a:cubicBezTo>
                    <a:pt x="316" y="1"/>
                    <a:pt x="0" y="316"/>
                    <a:pt x="0" y="708"/>
                  </a:cubicBezTo>
                  <a:cubicBezTo>
                    <a:pt x="0" y="1089"/>
                    <a:pt x="316" y="1404"/>
                    <a:pt x="708" y="1404"/>
                  </a:cubicBezTo>
                  <a:cubicBezTo>
                    <a:pt x="730" y="1404"/>
                    <a:pt x="762" y="1404"/>
                    <a:pt x="795" y="1394"/>
                  </a:cubicBezTo>
                  <a:cubicBezTo>
                    <a:pt x="730" y="1176"/>
                    <a:pt x="708" y="947"/>
                    <a:pt x="708" y="708"/>
                  </a:cubicBezTo>
                  <a:cubicBezTo>
                    <a:pt x="708" y="458"/>
                    <a:pt x="730" y="229"/>
                    <a:pt x="795" y="11"/>
                  </a:cubicBezTo>
                  <a:cubicBezTo>
                    <a:pt x="762" y="1"/>
                    <a:pt x="730" y="1"/>
                    <a:pt x="708" y="1"/>
                  </a:cubicBezTo>
                  <a:close/>
                </a:path>
              </a:pathLst>
            </a:custGeom>
            <a:solidFill>
              <a:srgbClr val="FFCA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3"/>
            <p:cNvSpPr/>
            <p:nvPr/>
          </p:nvSpPr>
          <p:spPr>
            <a:xfrm>
              <a:off x="697210" y="4595024"/>
              <a:ext cx="45002" cy="79432"/>
            </a:xfrm>
            <a:custGeom>
              <a:avLst/>
              <a:gdLst/>
              <a:ahLst/>
              <a:cxnLst/>
              <a:rect l="l" t="t" r="r" b="b"/>
              <a:pathLst>
                <a:path w="796" h="1405" extrusionOk="0">
                  <a:moveTo>
                    <a:pt x="99" y="1"/>
                  </a:moveTo>
                  <a:cubicBezTo>
                    <a:pt x="66" y="1"/>
                    <a:pt x="34" y="1"/>
                    <a:pt x="12" y="11"/>
                  </a:cubicBezTo>
                  <a:cubicBezTo>
                    <a:pt x="66" y="229"/>
                    <a:pt x="99" y="458"/>
                    <a:pt x="99" y="708"/>
                  </a:cubicBezTo>
                  <a:cubicBezTo>
                    <a:pt x="99" y="947"/>
                    <a:pt x="66" y="1176"/>
                    <a:pt x="1" y="1394"/>
                  </a:cubicBezTo>
                  <a:cubicBezTo>
                    <a:pt x="34" y="1404"/>
                    <a:pt x="66" y="1404"/>
                    <a:pt x="99" y="1404"/>
                  </a:cubicBezTo>
                  <a:cubicBezTo>
                    <a:pt x="480" y="1404"/>
                    <a:pt x="796" y="1089"/>
                    <a:pt x="796" y="708"/>
                  </a:cubicBezTo>
                  <a:cubicBezTo>
                    <a:pt x="796" y="316"/>
                    <a:pt x="480" y="1"/>
                    <a:pt x="99" y="1"/>
                  </a:cubicBezTo>
                  <a:close/>
                </a:path>
              </a:pathLst>
            </a:custGeom>
            <a:solidFill>
              <a:srgbClr val="FF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3"/>
            <p:cNvSpPr/>
            <p:nvPr/>
          </p:nvSpPr>
          <p:spPr>
            <a:xfrm>
              <a:off x="419799" y="4545839"/>
              <a:ext cx="40649" cy="177237"/>
            </a:xfrm>
            <a:custGeom>
              <a:avLst/>
              <a:gdLst/>
              <a:ahLst/>
              <a:cxnLst/>
              <a:rect l="l" t="t" r="r" b="b"/>
              <a:pathLst>
                <a:path w="719" h="3135" extrusionOk="0">
                  <a:moveTo>
                    <a:pt x="653" y="0"/>
                  </a:moveTo>
                  <a:lnTo>
                    <a:pt x="653" y="0"/>
                  </a:lnTo>
                  <a:cubicBezTo>
                    <a:pt x="250" y="414"/>
                    <a:pt x="0" y="980"/>
                    <a:pt x="11" y="1611"/>
                  </a:cubicBezTo>
                  <a:cubicBezTo>
                    <a:pt x="11" y="2177"/>
                    <a:pt x="240" y="2699"/>
                    <a:pt x="653" y="3069"/>
                  </a:cubicBezTo>
                  <a:lnTo>
                    <a:pt x="719" y="3134"/>
                  </a:lnTo>
                  <a:cubicBezTo>
                    <a:pt x="468" y="2666"/>
                    <a:pt x="327" y="2133"/>
                    <a:pt x="327" y="1578"/>
                  </a:cubicBezTo>
                  <a:cubicBezTo>
                    <a:pt x="327" y="1002"/>
                    <a:pt x="436" y="468"/>
                    <a:pt x="653"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3"/>
            <p:cNvSpPr/>
            <p:nvPr/>
          </p:nvSpPr>
          <p:spPr>
            <a:xfrm>
              <a:off x="420364" y="4817768"/>
              <a:ext cx="38218" cy="40027"/>
            </a:xfrm>
            <a:custGeom>
              <a:avLst/>
              <a:gdLst/>
              <a:ahLst/>
              <a:cxnLst/>
              <a:rect l="l" t="t" r="r" b="b"/>
              <a:pathLst>
                <a:path w="676" h="708" extrusionOk="0">
                  <a:moveTo>
                    <a:pt x="121" y="0"/>
                  </a:moveTo>
                  <a:cubicBezTo>
                    <a:pt x="44" y="207"/>
                    <a:pt x="1" y="436"/>
                    <a:pt x="1" y="707"/>
                  </a:cubicBezTo>
                  <a:lnTo>
                    <a:pt x="545" y="707"/>
                  </a:lnTo>
                  <a:lnTo>
                    <a:pt x="545" y="588"/>
                  </a:lnTo>
                  <a:cubicBezTo>
                    <a:pt x="545" y="381"/>
                    <a:pt x="589" y="174"/>
                    <a:pt x="676"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3"/>
            <p:cNvSpPr/>
            <p:nvPr/>
          </p:nvSpPr>
          <p:spPr>
            <a:xfrm>
              <a:off x="565599" y="4709505"/>
              <a:ext cx="95996" cy="122455"/>
            </a:xfrm>
            <a:custGeom>
              <a:avLst/>
              <a:gdLst/>
              <a:ahLst/>
              <a:cxnLst/>
              <a:rect l="l" t="t" r="r" b="b"/>
              <a:pathLst>
                <a:path w="1698" h="2166" extrusionOk="0">
                  <a:moveTo>
                    <a:pt x="501" y="0"/>
                  </a:moveTo>
                  <a:cubicBezTo>
                    <a:pt x="196" y="218"/>
                    <a:pt x="0" y="566"/>
                    <a:pt x="0" y="979"/>
                  </a:cubicBezTo>
                  <a:cubicBezTo>
                    <a:pt x="0" y="1632"/>
                    <a:pt x="534" y="2165"/>
                    <a:pt x="1187" y="2165"/>
                  </a:cubicBezTo>
                  <a:cubicBezTo>
                    <a:pt x="1371" y="2165"/>
                    <a:pt x="1545" y="2122"/>
                    <a:pt x="1698" y="2046"/>
                  </a:cubicBezTo>
                  <a:cubicBezTo>
                    <a:pt x="947" y="2024"/>
                    <a:pt x="338" y="1415"/>
                    <a:pt x="338" y="653"/>
                  </a:cubicBezTo>
                  <a:cubicBezTo>
                    <a:pt x="338" y="424"/>
                    <a:pt x="403" y="196"/>
                    <a:pt x="501"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3"/>
            <p:cNvSpPr/>
            <p:nvPr/>
          </p:nvSpPr>
          <p:spPr>
            <a:xfrm>
              <a:off x="468361" y="4605992"/>
              <a:ext cx="36974" cy="33412"/>
            </a:xfrm>
            <a:custGeom>
              <a:avLst/>
              <a:gdLst/>
              <a:ahLst/>
              <a:cxnLst/>
              <a:rect l="l" t="t" r="r" b="b"/>
              <a:pathLst>
                <a:path w="654" h="591" extrusionOk="0">
                  <a:moveTo>
                    <a:pt x="132" y="1"/>
                  </a:moveTo>
                  <a:cubicBezTo>
                    <a:pt x="83" y="1"/>
                    <a:pt x="32" y="33"/>
                    <a:pt x="22" y="90"/>
                  </a:cubicBezTo>
                  <a:cubicBezTo>
                    <a:pt x="1" y="144"/>
                    <a:pt x="44" y="199"/>
                    <a:pt x="99" y="220"/>
                  </a:cubicBezTo>
                  <a:lnTo>
                    <a:pt x="240" y="253"/>
                  </a:lnTo>
                  <a:cubicBezTo>
                    <a:pt x="230" y="274"/>
                    <a:pt x="230" y="286"/>
                    <a:pt x="230" y="308"/>
                  </a:cubicBezTo>
                  <a:lnTo>
                    <a:pt x="230" y="482"/>
                  </a:lnTo>
                  <a:cubicBezTo>
                    <a:pt x="230" y="547"/>
                    <a:pt x="273" y="590"/>
                    <a:pt x="338" y="590"/>
                  </a:cubicBezTo>
                  <a:cubicBezTo>
                    <a:pt x="392" y="590"/>
                    <a:pt x="447" y="547"/>
                    <a:pt x="447" y="482"/>
                  </a:cubicBezTo>
                  <a:lnTo>
                    <a:pt x="447" y="308"/>
                  </a:lnTo>
                  <a:lnTo>
                    <a:pt x="501" y="329"/>
                  </a:lnTo>
                  <a:lnTo>
                    <a:pt x="534" y="329"/>
                  </a:lnTo>
                  <a:cubicBezTo>
                    <a:pt x="578" y="329"/>
                    <a:pt x="621" y="296"/>
                    <a:pt x="643" y="253"/>
                  </a:cubicBezTo>
                  <a:cubicBezTo>
                    <a:pt x="654" y="187"/>
                    <a:pt x="621" y="133"/>
                    <a:pt x="567" y="112"/>
                  </a:cubicBezTo>
                  <a:lnTo>
                    <a:pt x="153" y="3"/>
                  </a:lnTo>
                  <a:cubicBezTo>
                    <a:pt x="146" y="1"/>
                    <a:pt x="139"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3"/>
            <p:cNvSpPr/>
            <p:nvPr/>
          </p:nvSpPr>
          <p:spPr>
            <a:xfrm>
              <a:off x="524386" y="4627644"/>
              <a:ext cx="44945" cy="19448"/>
            </a:xfrm>
            <a:custGeom>
              <a:avLst/>
              <a:gdLst/>
              <a:ahLst/>
              <a:cxnLst/>
              <a:rect l="l" t="t" r="r" b="b"/>
              <a:pathLst>
                <a:path w="795" h="344" extrusionOk="0">
                  <a:moveTo>
                    <a:pt x="403" y="0"/>
                  </a:moveTo>
                  <a:cubicBezTo>
                    <a:pt x="262" y="0"/>
                    <a:pt x="131" y="55"/>
                    <a:pt x="44" y="164"/>
                  </a:cubicBezTo>
                  <a:cubicBezTo>
                    <a:pt x="0" y="207"/>
                    <a:pt x="0" y="273"/>
                    <a:pt x="44" y="316"/>
                  </a:cubicBezTo>
                  <a:cubicBezTo>
                    <a:pt x="67" y="335"/>
                    <a:pt x="93" y="344"/>
                    <a:pt x="118" y="344"/>
                  </a:cubicBezTo>
                  <a:cubicBezTo>
                    <a:pt x="151" y="344"/>
                    <a:pt x="182" y="330"/>
                    <a:pt x="207" y="305"/>
                  </a:cubicBezTo>
                  <a:cubicBezTo>
                    <a:pt x="250" y="251"/>
                    <a:pt x="327" y="218"/>
                    <a:pt x="403" y="218"/>
                  </a:cubicBezTo>
                  <a:cubicBezTo>
                    <a:pt x="479" y="218"/>
                    <a:pt x="545" y="251"/>
                    <a:pt x="598" y="305"/>
                  </a:cubicBezTo>
                  <a:cubicBezTo>
                    <a:pt x="617" y="330"/>
                    <a:pt x="649" y="344"/>
                    <a:pt x="682" y="344"/>
                  </a:cubicBezTo>
                  <a:cubicBezTo>
                    <a:pt x="707" y="344"/>
                    <a:pt x="732" y="335"/>
                    <a:pt x="751" y="316"/>
                  </a:cubicBezTo>
                  <a:cubicBezTo>
                    <a:pt x="794" y="273"/>
                    <a:pt x="794" y="207"/>
                    <a:pt x="762" y="164"/>
                  </a:cubicBezTo>
                  <a:cubicBezTo>
                    <a:pt x="664" y="55"/>
                    <a:pt x="533"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3"/>
            <p:cNvSpPr/>
            <p:nvPr/>
          </p:nvSpPr>
          <p:spPr>
            <a:xfrm>
              <a:off x="588382" y="4605992"/>
              <a:ext cx="36974" cy="33412"/>
            </a:xfrm>
            <a:custGeom>
              <a:avLst/>
              <a:gdLst/>
              <a:ahLst/>
              <a:cxnLst/>
              <a:rect l="l" t="t" r="r" b="b"/>
              <a:pathLst>
                <a:path w="654" h="591" extrusionOk="0">
                  <a:moveTo>
                    <a:pt x="525" y="1"/>
                  </a:moveTo>
                  <a:cubicBezTo>
                    <a:pt x="517" y="1"/>
                    <a:pt x="509" y="1"/>
                    <a:pt x="501" y="3"/>
                  </a:cubicBezTo>
                  <a:lnTo>
                    <a:pt x="98" y="112"/>
                  </a:lnTo>
                  <a:cubicBezTo>
                    <a:pt x="32" y="133"/>
                    <a:pt x="0" y="187"/>
                    <a:pt x="22" y="253"/>
                  </a:cubicBezTo>
                  <a:cubicBezTo>
                    <a:pt x="32" y="296"/>
                    <a:pt x="76" y="329"/>
                    <a:pt x="119" y="329"/>
                  </a:cubicBezTo>
                  <a:lnTo>
                    <a:pt x="152" y="329"/>
                  </a:lnTo>
                  <a:lnTo>
                    <a:pt x="218" y="308"/>
                  </a:lnTo>
                  <a:lnTo>
                    <a:pt x="218" y="482"/>
                  </a:lnTo>
                  <a:cubicBezTo>
                    <a:pt x="218" y="547"/>
                    <a:pt x="261" y="590"/>
                    <a:pt x="327" y="590"/>
                  </a:cubicBezTo>
                  <a:cubicBezTo>
                    <a:pt x="381" y="590"/>
                    <a:pt x="435" y="547"/>
                    <a:pt x="435" y="482"/>
                  </a:cubicBezTo>
                  <a:lnTo>
                    <a:pt x="435" y="308"/>
                  </a:lnTo>
                  <a:cubicBezTo>
                    <a:pt x="435" y="286"/>
                    <a:pt x="424" y="274"/>
                    <a:pt x="424" y="253"/>
                  </a:cubicBezTo>
                  <a:lnTo>
                    <a:pt x="555" y="220"/>
                  </a:lnTo>
                  <a:cubicBezTo>
                    <a:pt x="620" y="199"/>
                    <a:pt x="653" y="144"/>
                    <a:pt x="631" y="90"/>
                  </a:cubicBezTo>
                  <a:cubicBezTo>
                    <a:pt x="621" y="33"/>
                    <a:pt x="579" y="1"/>
                    <a:pt x="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3"/>
            <p:cNvSpPr/>
            <p:nvPr/>
          </p:nvSpPr>
          <p:spPr>
            <a:xfrm>
              <a:off x="345344" y="4443683"/>
              <a:ext cx="403038" cy="420225"/>
            </a:xfrm>
            <a:custGeom>
              <a:avLst/>
              <a:gdLst/>
              <a:ahLst/>
              <a:cxnLst/>
              <a:rect l="l" t="t" r="r" b="b"/>
              <a:pathLst>
                <a:path w="7129" h="7433" extrusionOk="0">
                  <a:moveTo>
                    <a:pt x="762" y="2787"/>
                  </a:moveTo>
                  <a:lnTo>
                    <a:pt x="762" y="2787"/>
                  </a:lnTo>
                  <a:cubicBezTo>
                    <a:pt x="686" y="3179"/>
                    <a:pt x="686" y="3592"/>
                    <a:pt x="762" y="3973"/>
                  </a:cubicBezTo>
                  <a:cubicBezTo>
                    <a:pt x="457" y="3951"/>
                    <a:pt x="218" y="3690"/>
                    <a:pt x="218" y="3385"/>
                  </a:cubicBezTo>
                  <a:cubicBezTo>
                    <a:pt x="218" y="3070"/>
                    <a:pt x="457" y="2819"/>
                    <a:pt x="762" y="2787"/>
                  </a:cubicBezTo>
                  <a:close/>
                  <a:moveTo>
                    <a:pt x="6367" y="2787"/>
                  </a:moveTo>
                  <a:lnTo>
                    <a:pt x="6367" y="2787"/>
                  </a:lnTo>
                  <a:cubicBezTo>
                    <a:pt x="6671" y="2819"/>
                    <a:pt x="6911" y="3070"/>
                    <a:pt x="6911" y="3385"/>
                  </a:cubicBezTo>
                  <a:cubicBezTo>
                    <a:pt x="6911" y="3690"/>
                    <a:pt x="6671" y="3951"/>
                    <a:pt x="6367" y="3973"/>
                  </a:cubicBezTo>
                  <a:cubicBezTo>
                    <a:pt x="6442" y="3603"/>
                    <a:pt x="6454" y="3189"/>
                    <a:pt x="6367" y="2787"/>
                  </a:cubicBezTo>
                  <a:close/>
                  <a:moveTo>
                    <a:pt x="2938" y="6040"/>
                  </a:moveTo>
                  <a:lnTo>
                    <a:pt x="2938" y="6040"/>
                  </a:lnTo>
                  <a:cubicBezTo>
                    <a:pt x="3138" y="6077"/>
                    <a:pt x="3347" y="6099"/>
                    <a:pt x="3556" y="6099"/>
                  </a:cubicBezTo>
                  <a:cubicBezTo>
                    <a:pt x="3655" y="6099"/>
                    <a:pt x="3754" y="6094"/>
                    <a:pt x="3853" y="6084"/>
                  </a:cubicBezTo>
                  <a:cubicBezTo>
                    <a:pt x="3886" y="6171"/>
                    <a:pt x="3918" y="6269"/>
                    <a:pt x="3973" y="6345"/>
                  </a:cubicBezTo>
                  <a:cubicBezTo>
                    <a:pt x="3853" y="6432"/>
                    <a:pt x="3712" y="6487"/>
                    <a:pt x="3570" y="6487"/>
                  </a:cubicBezTo>
                  <a:cubicBezTo>
                    <a:pt x="3276" y="6487"/>
                    <a:pt x="3026" y="6301"/>
                    <a:pt x="2938" y="6040"/>
                  </a:cubicBezTo>
                  <a:close/>
                  <a:moveTo>
                    <a:pt x="5083" y="4593"/>
                  </a:moveTo>
                  <a:cubicBezTo>
                    <a:pt x="5681" y="4593"/>
                    <a:pt x="6160" y="5082"/>
                    <a:pt x="6160" y="5681"/>
                  </a:cubicBezTo>
                  <a:cubicBezTo>
                    <a:pt x="6160" y="6279"/>
                    <a:pt x="5670" y="6758"/>
                    <a:pt x="5083" y="6758"/>
                  </a:cubicBezTo>
                  <a:cubicBezTo>
                    <a:pt x="4484" y="6758"/>
                    <a:pt x="4005" y="6269"/>
                    <a:pt x="4005" y="5681"/>
                  </a:cubicBezTo>
                  <a:cubicBezTo>
                    <a:pt x="4005" y="5082"/>
                    <a:pt x="4484" y="4593"/>
                    <a:pt x="5083" y="4593"/>
                  </a:cubicBezTo>
                  <a:close/>
                  <a:moveTo>
                    <a:pt x="2198" y="6726"/>
                  </a:moveTo>
                  <a:lnTo>
                    <a:pt x="2198" y="7215"/>
                  </a:lnTo>
                  <a:lnTo>
                    <a:pt x="1437" y="7215"/>
                  </a:lnTo>
                  <a:cubicBezTo>
                    <a:pt x="1448" y="7041"/>
                    <a:pt x="1470" y="6878"/>
                    <a:pt x="1524" y="6726"/>
                  </a:cubicBezTo>
                  <a:close/>
                  <a:moveTo>
                    <a:pt x="2220" y="5801"/>
                  </a:moveTo>
                  <a:cubicBezTo>
                    <a:pt x="2373" y="5877"/>
                    <a:pt x="2536" y="5931"/>
                    <a:pt x="2699" y="5975"/>
                  </a:cubicBezTo>
                  <a:cubicBezTo>
                    <a:pt x="2732" y="6171"/>
                    <a:pt x="2830" y="6345"/>
                    <a:pt x="2972" y="6475"/>
                  </a:cubicBezTo>
                  <a:cubicBezTo>
                    <a:pt x="3134" y="6617"/>
                    <a:pt x="3342" y="6704"/>
                    <a:pt x="3570" y="6704"/>
                  </a:cubicBezTo>
                  <a:cubicBezTo>
                    <a:pt x="3765" y="6704"/>
                    <a:pt x="3951" y="6639"/>
                    <a:pt x="4103" y="6519"/>
                  </a:cubicBezTo>
                  <a:cubicBezTo>
                    <a:pt x="4266" y="6704"/>
                    <a:pt x="4473" y="6845"/>
                    <a:pt x="4713" y="6922"/>
                  </a:cubicBezTo>
                  <a:lnTo>
                    <a:pt x="4713" y="7215"/>
                  </a:lnTo>
                  <a:lnTo>
                    <a:pt x="2416" y="7215"/>
                  </a:lnTo>
                  <a:lnTo>
                    <a:pt x="2416" y="6617"/>
                  </a:lnTo>
                  <a:cubicBezTo>
                    <a:pt x="2416" y="6562"/>
                    <a:pt x="2373" y="6508"/>
                    <a:pt x="2307" y="6508"/>
                  </a:cubicBezTo>
                  <a:lnTo>
                    <a:pt x="1611" y="6508"/>
                  </a:lnTo>
                  <a:cubicBezTo>
                    <a:pt x="1807" y="6105"/>
                    <a:pt x="2111" y="5877"/>
                    <a:pt x="2220" y="5801"/>
                  </a:cubicBezTo>
                  <a:close/>
                  <a:moveTo>
                    <a:pt x="5649" y="6845"/>
                  </a:moveTo>
                  <a:cubicBezTo>
                    <a:pt x="5670" y="6966"/>
                    <a:pt x="5692" y="7085"/>
                    <a:pt x="5702" y="7215"/>
                  </a:cubicBezTo>
                  <a:lnTo>
                    <a:pt x="4930" y="7215"/>
                  </a:lnTo>
                  <a:lnTo>
                    <a:pt x="4930" y="6966"/>
                  </a:lnTo>
                  <a:cubicBezTo>
                    <a:pt x="4978" y="6970"/>
                    <a:pt x="5026" y="6972"/>
                    <a:pt x="5073" y="6972"/>
                  </a:cubicBezTo>
                  <a:cubicBezTo>
                    <a:pt x="5271" y="6972"/>
                    <a:pt x="5463" y="6933"/>
                    <a:pt x="5649" y="6845"/>
                  </a:cubicBezTo>
                  <a:close/>
                  <a:moveTo>
                    <a:pt x="3570" y="1"/>
                  </a:moveTo>
                  <a:cubicBezTo>
                    <a:pt x="2667" y="1"/>
                    <a:pt x="1818" y="360"/>
                    <a:pt x="1176" y="991"/>
                  </a:cubicBezTo>
                  <a:cubicBezTo>
                    <a:pt x="686" y="1491"/>
                    <a:pt x="360" y="2123"/>
                    <a:pt x="240" y="2809"/>
                  </a:cubicBezTo>
                  <a:cubicBezTo>
                    <a:pt x="87" y="2950"/>
                    <a:pt x="0" y="3157"/>
                    <a:pt x="0" y="3385"/>
                  </a:cubicBezTo>
                  <a:cubicBezTo>
                    <a:pt x="0" y="3831"/>
                    <a:pt x="360" y="4190"/>
                    <a:pt x="817" y="4190"/>
                  </a:cubicBezTo>
                  <a:lnTo>
                    <a:pt x="827" y="4190"/>
                  </a:lnTo>
                  <a:cubicBezTo>
                    <a:pt x="958" y="4625"/>
                    <a:pt x="1197" y="5017"/>
                    <a:pt x="1546" y="5333"/>
                  </a:cubicBezTo>
                  <a:cubicBezTo>
                    <a:pt x="1687" y="5464"/>
                    <a:pt x="1840" y="5583"/>
                    <a:pt x="2014" y="5681"/>
                  </a:cubicBezTo>
                  <a:cubicBezTo>
                    <a:pt x="1828" y="5822"/>
                    <a:pt x="1513" y="6105"/>
                    <a:pt x="1339" y="6584"/>
                  </a:cubicBezTo>
                  <a:cubicBezTo>
                    <a:pt x="1263" y="6813"/>
                    <a:pt x="1219" y="7063"/>
                    <a:pt x="1219" y="7324"/>
                  </a:cubicBezTo>
                  <a:cubicBezTo>
                    <a:pt x="1219" y="7389"/>
                    <a:pt x="1263" y="7433"/>
                    <a:pt x="1328" y="7433"/>
                  </a:cubicBezTo>
                  <a:lnTo>
                    <a:pt x="5811" y="7433"/>
                  </a:lnTo>
                  <a:cubicBezTo>
                    <a:pt x="5866" y="7433"/>
                    <a:pt x="5920" y="7389"/>
                    <a:pt x="5920" y="7324"/>
                  </a:cubicBezTo>
                  <a:cubicBezTo>
                    <a:pt x="5920" y="7118"/>
                    <a:pt x="5888" y="6922"/>
                    <a:pt x="5833" y="6726"/>
                  </a:cubicBezTo>
                  <a:cubicBezTo>
                    <a:pt x="6171" y="6497"/>
                    <a:pt x="6377" y="6105"/>
                    <a:pt x="6377" y="5681"/>
                  </a:cubicBezTo>
                  <a:cubicBezTo>
                    <a:pt x="6377" y="5333"/>
                    <a:pt x="6247" y="5028"/>
                    <a:pt x="6029" y="4800"/>
                  </a:cubicBezTo>
                  <a:cubicBezTo>
                    <a:pt x="6149" y="4604"/>
                    <a:pt x="6247" y="4408"/>
                    <a:pt x="6312" y="4190"/>
                  </a:cubicBezTo>
                  <a:lnTo>
                    <a:pt x="6323" y="4190"/>
                  </a:lnTo>
                  <a:cubicBezTo>
                    <a:pt x="6769" y="4190"/>
                    <a:pt x="7128" y="3831"/>
                    <a:pt x="7128" y="3385"/>
                  </a:cubicBezTo>
                  <a:cubicBezTo>
                    <a:pt x="7128" y="3157"/>
                    <a:pt x="7041" y="2950"/>
                    <a:pt x="6889" y="2809"/>
                  </a:cubicBezTo>
                  <a:cubicBezTo>
                    <a:pt x="6791" y="2188"/>
                    <a:pt x="6508" y="1612"/>
                    <a:pt x="6094" y="1143"/>
                  </a:cubicBezTo>
                  <a:cubicBezTo>
                    <a:pt x="6070" y="1119"/>
                    <a:pt x="6039" y="1105"/>
                    <a:pt x="6008" y="1105"/>
                  </a:cubicBezTo>
                  <a:cubicBezTo>
                    <a:pt x="5984" y="1105"/>
                    <a:pt x="5961" y="1114"/>
                    <a:pt x="5942" y="1133"/>
                  </a:cubicBezTo>
                  <a:cubicBezTo>
                    <a:pt x="5898" y="1176"/>
                    <a:pt x="5888" y="1242"/>
                    <a:pt x="5931" y="1285"/>
                  </a:cubicBezTo>
                  <a:cubicBezTo>
                    <a:pt x="6268" y="1677"/>
                    <a:pt x="6519" y="2134"/>
                    <a:pt x="6638" y="2634"/>
                  </a:cubicBezTo>
                  <a:cubicBezTo>
                    <a:pt x="6524" y="2589"/>
                    <a:pt x="6384" y="2570"/>
                    <a:pt x="6287" y="2570"/>
                  </a:cubicBezTo>
                  <a:cubicBezTo>
                    <a:pt x="6246" y="2570"/>
                    <a:pt x="6212" y="2573"/>
                    <a:pt x="6193" y="2580"/>
                  </a:cubicBezTo>
                  <a:cubicBezTo>
                    <a:pt x="6138" y="2601"/>
                    <a:pt x="6116" y="2656"/>
                    <a:pt x="6127" y="2710"/>
                  </a:cubicBezTo>
                  <a:cubicBezTo>
                    <a:pt x="6181" y="2928"/>
                    <a:pt x="6214" y="3157"/>
                    <a:pt x="6214" y="3385"/>
                  </a:cubicBezTo>
                  <a:cubicBezTo>
                    <a:pt x="6214" y="3831"/>
                    <a:pt x="6094" y="4267"/>
                    <a:pt x="5866" y="4647"/>
                  </a:cubicBezTo>
                  <a:cubicBezTo>
                    <a:pt x="5790" y="4582"/>
                    <a:pt x="5702" y="4538"/>
                    <a:pt x="5615" y="4495"/>
                  </a:cubicBezTo>
                  <a:cubicBezTo>
                    <a:pt x="5811" y="4180"/>
                    <a:pt x="5910" y="3810"/>
                    <a:pt x="5920" y="3418"/>
                  </a:cubicBezTo>
                  <a:cubicBezTo>
                    <a:pt x="5931" y="2634"/>
                    <a:pt x="5550" y="1894"/>
                    <a:pt x="4897" y="1448"/>
                  </a:cubicBezTo>
                  <a:cubicBezTo>
                    <a:pt x="4731" y="1329"/>
                    <a:pt x="4532" y="1267"/>
                    <a:pt x="4331" y="1267"/>
                  </a:cubicBezTo>
                  <a:cubicBezTo>
                    <a:pt x="4127" y="1267"/>
                    <a:pt x="3920" y="1332"/>
                    <a:pt x="3744" y="1470"/>
                  </a:cubicBezTo>
                  <a:cubicBezTo>
                    <a:pt x="3689" y="1513"/>
                    <a:pt x="3627" y="1535"/>
                    <a:pt x="3566" y="1535"/>
                  </a:cubicBezTo>
                  <a:cubicBezTo>
                    <a:pt x="3505" y="1535"/>
                    <a:pt x="3445" y="1513"/>
                    <a:pt x="3395" y="1470"/>
                  </a:cubicBezTo>
                  <a:cubicBezTo>
                    <a:pt x="3214" y="1332"/>
                    <a:pt x="3005" y="1267"/>
                    <a:pt x="2799" y="1267"/>
                  </a:cubicBezTo>
                  <a:cubicBezTo>
                    <a:pt x="2597" y="1267"/>
                    <a:pt x="2398" y="1329"/>
                    <a:pt x="2232" y="1448"/>
                  </a:cubicBezTo>
                  <a:cubicBezTo>
                    <a:pt x="1579" y="1894"/>
                    <a:pt x="1197" y="2634"/>
                    <a:pt x="1219" y="3418"/>
                  </a:cubicBezTo>
                  <a:cubicBezTo>
                    <a:pt x="1219" y="3885"/>
                    <a:pt x="1371" y="4321"/>
                    <a:pt x="1644" y="4680"/>
                  </a:cubicBezTo>
                  <a:cubicBezTo>
                    <a:pt x="1663" y="4712"/>
                    <a:pt x="1693" y="4729"/>
                    <a:pt x="1726" y="4729"/>
                  </a:cubicBezTo>
                  <a:cubicBezTo>
                    <a:pt x="1749" y="4729"/>
                    <a:pt x="1773" y="4720"/>
                    <a:pt x="1796" y="4702"/>
                  </a:cubicBezTo>
                  <a:cubicBezTo>
                    <a:pt x="1840" y="4669"/>
                    <a:pt x="1850" y="4604"/>
                    <a:pt x="1818" y="4550"/>
                  </a:cubicBezTo>
                  <a:cubicBezTo>
                    <a:pt x="1567" y="4234"/>
                    <a:pt x="1437" y="3842"/>
                    <a:pt x="1437" y="3418"/>
                  </a:cubicBezTo>
                  <a:cubicBezTo>
                    <a:pt x="1415" y="2700"/>
                    <a:pt x="1763" y="2035"/>
                    <a:pt x="2351" y="1622"/>
                  </a:cubicBezTo>
                  <a:cubicBezTo>
                    <a:pt x="2483" y="1532"/>
                    <a:pt x="2636" y="1486"/>
                    <a:pt x="2789" y="1486"/>
                  </a:cubicBezTo>
                  <a:cubicBezTo>
                    <a:pt x="2952" y="1486"/>
                    <a:pt x="3114" y="1538"/>
                    <a:pt x="3254" y="1644"/>
                  </a:cubicBezTo>
                  <a:cubicBezTo>
                    <a:pt x="3347" y="1715"/>
                    <a:pt x="3456" y="1750"/>
                    <a:pt x="3564" y="1750"/>
                  </a:cubicBezTo>
                  <a:cubicBezTo>
                    <a:pt x="3673" y="1750"/>
                    <a:pt x="3782" y="1715"/>
                    <a:pt x="3874" y="1644"/>
                  </a:cubicBezTo>
                  <a:cubicBezTo>
                    <a:pt x="4014" y="1538"/>
                    <a:pt x="4177" y="1486"/>
                    <a:pt x="4339" y="1486"/>
                  </a:cubicBezTo>
                  <a:cubicBezTo>
                    <a:pt x="4493" y="1486"/>
                    <a:pt x="4646" y="1532"/>
                    <a:pt x="4778" y="1622"/>
                  </a:cubicBezTo>
                  <a:cubicBezTo>
                    <a:pt x="5366" y="2035"/>
                    <a:pt x="5714" y="2700"/>
                    <a:pt x="5702" y="3418"/>
                  </a:cubicBezTo>
                  <a:cubicBezTo>
                    <a:pt x="5692" y="3777"/>
                    <a:pt x="5594" y="4125"/>
                    <a:pt x="5409" y="4419"/>
                  </a:cubicBezTo>
                  <a:cubicBezTo>
                    <a:pt x="5300" y="4397"/>
                    <a:pt x="5191" y="4376"/>
                    <a:pt x="5083" y="4376"/>
                  </a:cubicBezTo>
                  <a:cubicBezTo>
                    <a:pt x="4604" y="4376"/>
                    <a:pt x="4157" y="4647"/>
                    <a:pt x="3929" y="5072"/>
                  </a:cubicBezTo>
                  <a:cubicBezTo>
                    <a:pt x="3820" y="5007"/>
                    <a:pt x="3700" y="4974"/>
                    <a:pt x="3570" y="4974"/>
                  </a:cubicBezTo>
                  <a:cubicBezTo>
                    <a:pt x="3429" y="4974"/>
                    <a:pt x="3287" y="5017"/>
                    <a:pt x="3167" y="5094"/>
                  </a:cubicBezTo>
                  <a:cubicBezTo>
                    <a:pt x="3056" y="5164"/>
                    <a:pt x="2933" y="5196"/>
                    <a:pt x="2811" y="5196"/>
                  </a:cubicBezTo>
                  <a:cubicBezTo>
                    <a:pt x="2705" y="5196"/>
                    <a:pt x="2599" y="5172"/>
                    <a:pt x="2503" y="5126"/>
                  </a:cubicBezTo>
                  <a:cubicBezTo>
                    <a:pt x="2362" y="5050"/>
                    <a:pt x="2220" y="4963"/>
                    <a:pt x="2101" y="4854"/>
                  </a:cubicBezTo>
                  <a:cubicBezTo>
                    <a:pt x="2082" y="4835"/>
                    <a:pt x="2056" y="4826"/>
                    <a:pt x="2031" y="4826"/>
                  </a:cubicBezTo>
                  <a:cubicBezTo>
                    <a:pt x="1999" y="4826"/>
                    <a:pt x="1967" y="4840"/>
                    <a:pt x="1949" y="4865"/>
                  </a:cubicBezTo>
                  <a:cubicBezTo>
                    <a:pt x="1905" y="4908"/>
                    <a:pt x="1916" y="4985"/>
                    <a:pt x="1959" y="5017"/>
                  </a:cubicBezTo>
                  <a:cubicBezTo>
                    <a:pt x="2090" y="5137"/>
                    <a:pt x="2242" y="5235"/>
                    <a:pt x="2406" y="5322"/>
                  </a:cubicBezTo>
                  <a:cubicBezTo>
                    <a:pt x="2536" y="5387"/>
                    <a:pt x="2677" y="5420"/>
                    <a:pt x="2808" y="5420"/>
                  </a:cubicBezTo>
                  <a:cubicBezTo>
                    <a:pt x="2972" y="5420"/>
                    <a:pt x="3134" y="5365"/>
                    <a:pt x="3287" y="5278"/>
                  </a:cubicBezTo>
                  <a:cubicBezTo>
                    <a:pt x="3374" y="5224"/>
                    <a:pt x="3461" y="5191"/>
                    <a:pt x="3570" y="5191"/>
                  </a:cubicBezTo>
                  <a:cubicBezTo>
                    <a:pt x="3668" y="5191"/>
                    <a:pt x="3765" y="5224"/>
                    <a:pt x="3853" y="5278"/>
                  </a:cubicBezTo>
                  <a:cubicBezTo>
                    <a:pt x="3809" y="5398"/>
                    <a:pt x="3787" y="5540"/>
                    <a:pt x="3787" y="5681"/>
                  </a:cubicBezTo>
                  <a:cubicBezTo>
                    <a:pt x="3787" y="5735"/>
                    <a:pt x="3787" y="5801"/>
                    <a:pt x="3799" y="5866"/>
                  </a:cubicBezTo>
                  <a:cubicBezTo>
                    <a:pt x="3716" y="5873"/>
                    <a:pt x="3634" y="5877"/>
                    <a:pt x="3552" y="5877"/>
                  </a:cubicBezTo>
                  <a:cubicBezTo>
                    <a:pt x="2870" y="5877"/>
                    <a:pt x="2192" y="5637"/>
                    <a:pt x="1687" y="5181"/>
                  </a:cubicBezTo>
                  <a:cubicBezTo>
                    <a:pt x="1001" y="4538"/>
                    <a:pt x="773" y="3592"/>
                    <a:pt x="1001" y="2710"/>
                  </a:cubicBezTo>
                  <a:cubicBezTo>
                    <a:pt x="1021" y="2662"/>
                    <a:pt x="988" y="2622"/>
                    <a:pt x="989" y="2622"/>
                  </a:cubicBezTo>
                  <a:lnTo>
                    <a:pt x="989" y="2622"/>
                  </a:lnTo>
                  <a:cubicBezTo>
                    <a:pt x="989" y="2622"/>
                    <a:pt x="990" y="2622"/>
                    <a:pt x="991" y="2623"/>
                  </a:cubicBezTo>
                  <a:cubicBezTo>
                    <a:pt x="958" y="2580"/>
                    <a:pt x="926" y="2580"/>
                    <a:pt x="893" y="2569"/>
                  </a:cubicBezTo>
                  <a:cubicBezTo>
                    <a:pt x="871" y="2567"/>
                    <a:pt x="850" y="2566"/>
                    <a:pt x="829" y="2566"/>
                  </a:cubicBezTo>
                  <a:cubicBezTo>
                    <a:pt x="734" y="2566"/>
                    <a:pt x="647" y="2586"/>
                    <a:pt x="566" y="2613"/>
                  </a:cubicBezTo>
                  <a:cubicBezTo>
                    <a:pt x="544" y="2613"/>
                    <a:pt x="523" y="2623"/>
                    <a:pt x="501" y="2634"/>
                  </a:cubicBezTo>
                  <a:cubicBezTo>
                    <a:pt x="631" y="2069"/>
                    <a:pt x="914" y="1568"/>
                    <a:pt x="1339" y="1143"/>
                  </a:cubicBezTo>
                  <a:cubicBezTo>
                    <a:pt x="1927" y="556"/>
                    <a:pt x="2721" y="219"/>
                    <a:pt x="3570" y="219"/>
                  </a:cubicBezTo>
                  <a:cubicBezTo>
                    <a:pt x="4321" y="219"/>
                    <a:pt x="5061" y="502"/>
                    <a:pt x="5627" y="991"/>
                  </a:cubicBezTo>
                  <a:cubicBezTo>
                    <a:pt x="5651" y="1010"/>
                    <a:pt x="5677" y="1019"/>
                    <a:pt x="5701" y="1019"/>
                  </a:cubicBezTo>
                  <a:cubicBezTo>
                    <a:pt x="5732" y="1019"/>
                    <a:pt x="5761" y="1005"/>
                    <a:pt x="5779" y="980"/>
                  </a:cubicBezTo>
                  <a:cubicBezTo>
                    <a:pt x="5823" y="937"/>
                    <a:pt x="5823" y="872"/>
                    <a:pt x="5768" y="828"/>
                  </a:cubicBezTo>
                  <a:cubicBezTo>
                    <a:pt x="5158" y="294"/>
                    <a:pt x="4375" y="1"/>
                    <a:pt x="35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 name="Google Shape;758;p23"/>
          <p:cNvGrpSpPr/>
          <p:nvPr/>
        </p:nvGrpSpPr>
        <p:grpSpPr>
          <a:xfrm>
            <a:off x="7438308" y="1693815"/>
            <a:ext cx="370417" cy="419659"/>
            <a:chOff x="-303097" y="3892476"/>
            <a:chExt cx="370417" cy="419659"/>
          </a:xfrm>
        </p:grpSpPr>
        <p:sp>
          <p:nvSpPr>
            <p:cNvPr id="759" name="Google Shape;759;p23"/>
            <p:cNvSpPr/>
            <p:nvPr/>
          </p:nvSpPr>
          <p:spPr>
            <a:xfrm>
              <a:off x="-295692" y="3898639"/>
              <a:ext cx="355040" cy="169209"/>
            </a:xfrm>
            <a:custGeom>
              <a:avLst/>
              <a:gdLst/>
              <a:ahLst/>
              <a:cxnLst/>
              <a:rect l="l" t="t" r="r" b="b"/>
              <a:pathLst>
                <a:path w="6280" h="2993" extrusionOk="0">
                  <a:moveTo>
                    <a:pt x="631" y="0"/>
                  </a:moveTo>
                  <a:cubicBezTo>
                    <a:pt x="273" y="0"/>
                    <a:pt x="0" y="327"/>
                    <a:pt x="77" y="675"/>
                  </a:cubicBezTo>
                  <a:cubicBezTo>
                    <a:pt x="196" y="1230"/>
                    <a:pt x="305" y="2068"/>
                    <a:pt x="186" y="2993"/>
                  </a:cubicBezTo>
                  <a:lnTo>
                    <a:pt x="6105" y="2993"/>
                  </a:lnTo>
                  <a:cubicBezTo>
                    <a:pt x="5975" y="2068"/>
                    <a:pt x="6084" y="1230"/>
                    <a:pt x="6203" y="675"/>
                  </a:cubicBezTo>
                  <a:cubicBezTo>
                    <a:pt x="6280" y="327"/>
                    <a:pt x="6018" y="0"/>
                    <a:pt x="5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3"/>
            <p:cNvSpPr/>
            <p:nvPr/>
          </p:nvSpPr>
          <p:spPr>
            <a:xfrm>
              <a:off x="-295692" y="3898639"/>
              <a:ext cx="157563" cy="169209"/>
            </a:xfrm>
            <a:custGeom>
              <a:avLst/>
              <a:gdLst/>
              <a:ahLst/>
              <a:cxnLst/>
              <a:rect l="l" t="t" r="r" b="b"/>
              <a:pathLst>
                <a:path w="2787" h="2993" extrusionOk="0">
                  <a:moveTo>
                    <a:pt x="631" y="0"/>
                  </a:moveTo>
                  <a:cubicBezTo>
                    <a:pt x="273" y="0"/>
                    <a:pt x="0" y="327"/>
                    <a:pt x="77" y="675"/>
                  </a:cubicBezTo>
                  <a:cubicBezTo>
                    <a:pt x="196" y="1230"/>
                    <a:pt x="305" y="2068"/>
                    <a:pt x="186" y="2993"/>
                  </a:cubicBezTo>
                  <a:lnTo>
                    <a:pt x="1023" y="2993"/>
                  </a:lnTo>
                  <a:lnTo>
                    <a:pt x="1023" y="2917"/>
                  </a:lnTo>
                  <a:cubicBezTo>
                    <a:pt x="1023" y="1655"/>
                    <a:pt x="1741" y="545"/>
                    <a:pt x="2786"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3"/>
            <p:cNvSpPr/>
            <p:nvPr/>
          </p:nvSpPr>
          <p:spPr>
            <a:xfrm>
              <a:off x="-297512" y="4043196"/>
              <a:ext cx="73213" cy="73269"/>
            </a:xfrm>
            <a:custGeom>
              <a:avLst/>
              <a:gdLst/>
              <a:ahLst/>
              <a:cxnLst/>
              <a:rect l="l" t="t" r="r" b="b"/>
              <a:pathLst>
                <a:path w="1295" h="1296" extrusionOk="0">
                  <a:moveTo>
                    <a:pt x="642" y="0"/>
                  </a:moveTo>
                  <a:cubicBezTo>
                    <a:pt x="283" y="0"/>
                    <a:pt x="0" y="295"/>
                    <a:pt x="0" y="653"/>
                  </a:cubicBezTo>
                  <a:cubicBezTo>
                    <a:pt x="0" y="1013"/>
                    <a:pt x="283" y="1296"/>
                    <a:pt x="642" y="1296"/>
                  </a:cubicBezTo>
                  <a:cubicBezTo>
                    <a:pt x="1001" y="1296"/>
                    <a:pt x="1295" y="1013"/>
                    <a:pt x="1295" y="653"/>
                  </a:cubicBezTo>
                  <a:cubicBezTo>
                    <a:pt x="1295" y="295"/>
                    <a:pt x="1001" y="0"/>
                    <a:pt x="642" y="0"/>
                  </a:cubicBezTo>
                  <a:close/>
                </a:path>
              </a:pathLst>
            </a:custGeom>
            <a:solidFill>
              <a:srgbClr val="FFBE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3"/>
            <p:cNvSpPr/>
            <p:nvPr/>
          </p:nvSpPr>
          <p:spPr>
            <a:xfrm>
              <a:off x="-221237" y="4190241"/>
              <a:ext cx="206748" cy="82485"/>
            </a:xfrm>
            <a:custGeom>
              <a:avLst/>
              <a:gdLst/>
              <a:ahLst/>
              <a:cxnLst/>
              <a:rect l="l" t="t" r="r" b="b"/>
              <a:pathLst>
                <a:path w="3657" h="1459" extrusionOk="0">
                  <a:moveTo>
                    <a:pt x="598" y="1"/>
                  </a:moveTo>
                  <a:cubicBezTo>
                    <a:pt x="66" y="403"/>
                    <a:pt x="0" y="1219"/>
                    <a:pt x="0" y="1219"/>
                  </a:cubicBezTo>
                  <a:lnTo>
                    <a:pt x="664" y="1459"/>
                  </a:lnTo>
                  <a:lnTo>
                    <a:pt x="2982" y="1459"/>
                  </a:lnTo>
                  <a:lnTo>
                    <a:pt x="3657" y="1219"/>
                  </a:lnTo>
                  <a:cubicBezTo>
                    <a:pt x="3657" y="1219"/>
                    <a:pt x="3580" y="403"/>
                    <a:pt x="30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3"/>
            <p:cNvSpPr/>
            <p:nvPr/>
          </p:nvSpPr>
          <p:spPr>
            <a:xfrm>
              <a:off x="-12062" y="4043196"/>
              <a:ext cx="73213" cy="73269"/>
            </a:xfrm>
            <a:custGeom>
              <a:avLst/>
              <a:gdLst/>
              <a:ahLst/>
              <a:cxnLst/>
              <a:rect l="l" t="t" r="r" b="b"/>
              <a:pathLst>
                <a:path w="1295" h="1296" extrusionOk="0">
                  <a:moveTo>
                    <a:pt x="642" y="0"/>
                  </a:moveTo>
                  <a:cubicBezTo>
                    <a:pt x="283" y="0"/>
                    <a:pt x="0" y="295"/>
                    <a:pt x="0" y="653"/>
                  </a:cubicBezTo>
                  <a:cubicBezTo>
                    <a:pt x="0" y="1013"/>
                    <a:pt x="283" y="1296"/>
                    <a:pt x="642" y="1296"/>
                  </a:cubicBezTo>
                  <a:cubicBezTo>
                    <a:pt x="1001" y="1296"/>
                    <a:pt x="1295" y="1013"/>
                    <a:pt x="1295" y="653"/>
                  </a:cubicBezTo>
                  <a:cubicBezTo>
                    <a:pt x="1295" y="295"/>
                    <a:pt x="1001" y="0"/>
                    <a:pt x="642" y="0"/>
                  </a:cubicBezTo>
                  <a:close/>
                </a:path>
              </a:pathLst>
            </a:custGeom>
            <a:solidFill>
              <a:srgbClr val="FFBE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3"/>
            <p:cNvSpPr/>
            <p:nvPr/>
          </p:nvSpPr>
          <p:spPr>
            <a:xfrm>
              <a:off x="-221237" y="4190241"/>
              <a:ext cx="51730" cy="76944"/>
            </a:xfrm>
            <a:custGeom>
              <a:avLst/>
              <a:gdLst/>
              <a:ahLst/>
              <a:cxnLst/>
              <a:rect l="l" t="t" r="r" b="b"/>
              <a:pathLst>
                <a:path w="915" h="1361" extrusionOk="0">
                  <a:moveTo>
                    <a:pt x="598" y="1"/>
                  </a:moveTo>
                  <a:cubicBezTo>
                    <a:pt x="66" y="403"/>
                    <a:pt x="0" y="1219"/>
                    <a:pt x="0" y="1219"/>
                  </a:cubicBezTo>
                  <a:lnTo>
                    <a:pt x="403" y="1360"/>
                  </a:lnTo>
                  <a:lnTo>
                    <a:pt x="403" y="1317"/>
                  </a:lnTo>
                  <a:cubicBezTo>
                    <a:pt x="403" y="806"/>
                    <a:pt x="598" y="337"/>
                    <a:pt x="914"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3"/>
            <p:cNvSpPr/>
            <p:nvPr/>
          </p:nvSpPr>
          <p:spPr>
            <a:xfrm>
              <a:off x="-260641" y="3968175"/>
              <a:ext cx="284880" cy="238125"/>
            </a:xfrm>
            <a:custGeom>
              <a:avLst/>
              <a:gdLst/>
              <a:ahLst/>
              <a:cxnLst/>
              <a:rect l="l" t="t" r="r" b="b"/>
              <a:pathLst>
                <a:path w="5039" h="4212" extrusionOk="0">
                  <a:moveTo>
                    <a:pt x="1290" y="0"/>
                  </a:moveTo>
                  <a:cubicBezTo>
                    <a:pt x="995" y="0"/>
                    <a:pt x="705" y="128"/>
                    <a:pt x="512" y="370"/>
                  </a:cubicBezTo>
                  <a:cubicBezTo>
                    <a:pt x="197" y="761"/>
                    <a:pt x="1" y="1262"/>
                    <a:pt x="1" y="1839"/>
                  </a:cubicBezTo>
                  <a:cubicBezTo>
                    <a:pt x="1" y="3221"/>
                    <a:pt x="1133" y="4212"/>
                    <a:pt x="2526" y="4212"/>
                  </a:cubicBezTo>
                  <a:cubicBezTo>
                    <a:pt x="3918" y="4212"/>
                    <a:pt x="5039" y="3221"/>
                    <a:pt x="5039" y="1839"/>
                  </a:cubicBezTo>
                  <a:cubicBezTo>
                    <a:pt x="5039" y="1262"/>
                    <a:pt x="4854" y="761"/>
                    <a:pt x="4528" y="370"/>
                  </a:cubicBezTo>
                  <a:cubicBezTo>
                    <a:pt x="4335" y="128"/>
                    <a:pt x="4049" y="0"/>
                    <a:pt x="3758" y="0"/>
                  </a:cubicBezTo>
                  <a:cubicBezTo>
                    <a:pt x="3590" y="0"/>
                    <a:pt x="3420" y="43"/>
                    <a:pt x="3266" y="130"/>
                  </a:cubicBezTo>
                  <a:cubicBezTo>
                    <a:pt x="3070" y="239"/>
                    <a:pt x="2906" y="370"/>
                    <a:pt x="2787" y="479"/>
                  </a:cubicBezTo>
                  <a:cubicBezTo>
                    <a:pt x="2716" y="549"/>
                    <a:pt x="2620" y="585"/>
                    <a:pt x="2524" y="585"/>
                  </a:cubicBezTo>
                  <a:cubicBezTo>
                    <a:pt x="2427" y="585"/>
                    <a:pt x="2329" y="549"/>
                    <a:pt x="2253" y="479"/>
                  </a:cubicBezTo>
                  <a:cubicBezTo>
                    <a:pt x="2134" y="370"/>
                    <a:pt x="1970" y="239"/>
                    <a:pt x="1786" y="130"/>
                  </a:cubicBezTo>
                  <a:cubicBezTo>
                    <a:pt x="1630" y="43"/>
                    <a:pt x="1459" y="0"/>
                    <a:pt x="1290" y="0"/>
                  </a:cubicBezTo>
                  <a:close/>
                </a:path>
              </a:pathLst>
            </a:custGeom>
            <a:solidFill>
              <a:srgbClr val="FFD3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3"/>
            <p:cNvSpPr/>
            <p:nvPr/>
          </p:nvSpPr>
          <p:spPr>
            <a:xfrm>
              <a:off x="-170809" y="4178538"/>
              <a:ext cx="105268" cy="127430"/>
            </a:xfrm>
            <a:custGeom>
              <a:avLst/>
              <a:gdLst/>
              <a:ahLst/>
              <a:cxnLst/>
              <a:rect l="l" t="t" r="r" b="b"/>
              <a:pathLst>
                <a:path w="1862" h="2254" extrusionOk="0">
                  <a:moveTo>
                    <a:pt x="359" y="0"/>
                  </a:moveTo>
                  <a:cubicBezTo>
                    <a:pt x="164" y="0"/>
                    <a:pt x="1" y="164"/>
                    <a:pt x="1" y="360"/>
                  </a:cubicBezTo>
                  <a:lnTo>
                    <a:pt x="1" y="1905"/>
                  </a:lnTo>
                  <a:cubicBezTo>
                    <a:pt x="1" y="2101"/>
                    <a:pt x="164" y="2253"/>
                    <a:pt x="359" y="2253"/>
                  </a:cubicBezTo>
                  <a:lnTo>
                    <a:pt x="1513" y="2253"/>
                  </a:lnTo>
                  <a:cubicBezTo>
                    <a:pt x="1709" y="2253"/>
                    <a:pt x="1861" y="2101"/>
                    <a:pt x="1861" y="1905"/>
                  </a:cubicBezTo>
                  <a:lnTo>
                    <a:pt x="1861" y="360"/>
                  </a:lnTo>
                  <a:cubicBezTo>
                    <a:pt x="1861" y="164"/>
                    <a:pt x="1709" y="0"/>
                    <a:pt x="1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3"/>
            <p:cNvSpPr/>
            <p:nvPr/>
          </p:nvSpPr>
          <p:spPr>
            <a:xfrm>
              <a:off x="-130217" y="4206240"/>
              <a:ext cx="24706" cy="24649"/>
            </a:xfrm>
            <a:custGeom>
              <a:avLst/>
              <a:gdLst/>
              <a:ahLst/>
              <a:cxnLst/>
              <a:rect l="l" t="t" r="r" b="b"/>
              <a:pathLst>
                <a:path w="437" h="436" extrusionOk="0">
                  <a:moveTo>
                    <a:pt x="219" y="1"/>
                  </a:moveTo>
                  <a:cubicBezTo>
                    <a:pt x="98" y="1"/>
                    <a:pt x="1" y="98"/>
                    <a:pt x="1" y="218"/>
                  </a:cubicBezTo>
                  <a:cubicBezTo>
                    <a:pt x="1" y="337"/>
                    <a:pt x="98" y="436"/>
                    <a:pt x="219" y="436"/>
                  </a:cubicBezTo>
                  <a:cubicBezTo>
                    <a:pt x="338" y="436"/>
                    <a:pt x="436" y="337"/>
                    <a:pt x="436" y="218"/>
                  </a:cubicBezTo>
                  <a:cubicBezTo>
                    <a:pt x="436" y="98"/>
                    <a:pt x="338" y="1"/>
                    <a:pt x="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3"/>
            <p:cNvSpPr/>
            <p:nvPr/>
          </p:nvSpPr>
          <p:spPr>
            <a:xfrm>
              <a:off x="-170809" y="4178538"/>
              <a:ext cx="62189" cy="127430"/>
            </a:xfrm>
            <a:custGeom>
              <a:avLst/>
              <a:gdLst/>
              <a:ahLst/>
              <a:cxnLst/>
              <a:rect l="l" t="t" r="r" b="b"/>
              <a:pathLst>
                <a:path w="1100" h="2254" extrusionOk="0">
                  <a:moveTo>
                    <a:pt x="359" y="0"/>
                  </a:moveTo>
                  <a:cubicBezTo>
                    <a:pt x="164" y="0"/>
                    <a:pt x="1" y="164"/>
                    <a:pt x="1" y="360"/>
                  </a:cubicBezTo>
                  <a:lnTo>
                    <a:pt x="1" y="1905"/>
                  </a:lnTo>
                  <a:cubicBezTo>
                    <a:pt x="1" y="2101"/>
                    <a:pt x="164" y="2253"/>
                    <a:pt x="359" y="2253"/>
                  </a:cubicBezTo>
                  <a:lnTo>
                    <a:pt x="1099" y="2253"/>
                  </a:lnTo>
                  <a:cubicBezTo>
                    <a:pt x="751" y="1937"/>
                    <a:pt x="534" y="1480"/>
                    <a:pt x="534" y="969"/>
                  </a:cubicBezTo>
                  <a:cubicBezTo>
                    <a:pt x="534" y="610"/>
                    <a:pt x="534" y="283"/>
                    <a:pt x="621"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3"/>
            <p:cNvSpPr/>
            <p:nvPr/>
          </p:nvSpPr>
          <p:spPr>
            <a:xfrm>
              <a:off x="-226155" y="4250563"/>
              <a:ext cx="85537" cy="44323"/>
            </a:xfrm>
            <a:custGeom>
              <a:avLst/>
              <a:gdLst/>
              <a:ahLst/>
              <a:cxnLst/>
              <a:rect l="l" t="t" r="r" b="b"/>
              <a:pathLst>
                <a:path w="1513" h="784" extrusionOk="0">
                  <a:moveTo>
                    <a:pt x="381" y="0"/>
                  </a:moveTo>
                  <a:cubicBezTo>
                    <a:pt x="174" y="0"/>
                    <a:pt x="0" y="174"/>
                    <a:pt x="0" y="392"/>
                  </a:cubicBezTo>
                  <a:cubicBezTo>
                    <a:pt x="0" y="609"/>
                    <a:pt x="174" y="784"/>
                    <a:pt x="381" y="784"/>
                  </a:cubicBezTo>
                  <a:lnTo>
                    <a:pt x="1121" y="784"/>
                  </a:lnTo>
                  <a:cubicBezTo>
                    <a:pt x="1338" y="784"/>
                    <a:pt x="1513" y="609"/>
                    <a:pt x="1513" y="392"/>
                  </a:cubicBezTo>
                  <a:cubicBezTo>
                    <a:pt x="1513" y="174"/>
                    <a:pt x="1338" y="0"/>
                    <a:pt x="1121" y="0"/>
                  </a:cubicBezTo>
                  <a:close/>
                </a:path>
              </a:pathLst>
            </a:custGeom>
            <a:solidFill>
              <a:srgbClr val="FFD3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3"/>
            <p:cNvSpPr/>
            <p:nvPr/>
          </p:nvSpPr>
          <p:spPr>
            <a:xfrm>
              <a:off x="-95732" y="4250563"/>
              <a:ext cx="86159" cy="44323"/>
            </a:xfrm>
            <a:custGeom>
              <a:avLst/>
              <a:gdLst/>
              <a:ahLst/>
              <a:cxnLst/>
              <a:rect l="l" t="t" r="r" b="b"/>
              <a:pathLst>
                <a:path w="1524" h="784" extrusionOk="0">
                  <a:moveTo>
                    <a:pt x="392" y="0"/>
                  </a:moveTo>
                  <a:cubicBezTo>
                    <a:pt x="174" y="0"/>
                    <a:pt x="0" y="174"/>
                    <a:pt x="0" y="392"/>
                  </a:cubicBezTo>
                  <a:cubicBezTo>
                    <a:pt x="0" y="609"/>
                    <a:pt x="174" y="784"/>
                    <a:pt x="392" y="784"/>
                  </a:cubicBezTo>
                  <a:lnTo>
                    <a:pt x="1132" y="784"/>
                  </a:lnTo>
                  <a:cubicBezTo>
                    <a:pt x="1350" y="784"/>
                    <a:pt x="1524" y="609"/>
                    <a:pt x="1524" y="392"/>
                  </a:cubicBezTo>
                  <a:cubicBezTo>
                    <a:pt x="1524" y="174"/>
                    <a:pt x="1350" y="0"/>
                    <a:pt x="1132" y="0"/>
                  </a:cubicBezTo>
                  <a:close/>
                </a:path>
              </a:pathLst>
            </a:custGeom>
            <a:solidFill>
              <a:srgbClr val="FFD3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3"/>
            <p:cNvSpPr/>
            <p:nvPr/>
          </p:nvSpPr>
          <p:spPr>
            <a:xfrm>
              <a:off x="-296935" y="3975525"/>
              <a:ext cx="107077" cy="213533"/>
            </a:xfrm>
            <a:custGeom>
              <a:avLst/>
              <a:gdLst/>
              <a:ahLst/>
              <a:cxnLst/>
              <a:rect l="l" t="t" r="r" b="b"/>
              <a:pathLst>
                <a:path w="1894" h="3777" extrusionOk="0">
                  <a:moveTo>
                    <a:pt x="1426" y="0"/>
                  </a:moveTo>
                  <a:lnTo>
                    <a:pt x="1426" y="0"/>
                  </a:lnTo>
                  <a:cubicBezTo>
                    <a:pt x="1328" y="66"/>
                    <a:pt x="1231" y="142"/>
                    <a:pt x="1154" y="240"/>
                  </a:cubicBezTo>
                  <a:cubicBezTo>
                    <a:pt x="936" y="512"/>
                    <a:pt x="774" y="839"/>
                    <a:pt x="697" y="1209"/>
                  </a:cubicBezTo>
                  <a:cubicBezTo>
                    <a:pt x="675" y="1209"/>
                    <a:pt x="665" y="1197"/>
                    <a:pt x="643" y="1197"/>
                  </a:cubicBezTo>
                  <a:cubicBezTo>
                    <a:pt x="283" y="1197"/>
                    <a:pt x="0" y="1492"/>
                    <a:pt x="0" y="1850"/>
                  </a:cubicBezTo>
                  <a:cubicBezTo>
                    <a:pt x="0" y="2210"/>
                    <a:pt x="283" y="2493"/>
                    <a:pt x="643" y="2493"/>
                  </a:cubicBezTo>
                  <a:cubicBezTo>
                    <a:pt x="686" y="2493"/>
                    <a:pt x="730" y="2493"/>
                    <a:pt x="774" y="2481"/>
                  </a:cubicBezTo>
                  <a:cubicBezTo>
                    <a:pt x="969" y="3047"/>
                    <a:pt x="1372" y="3494"/>
                    <a:pt x="1894" y="3777"/>
                  </a:cubicBezTo>
                  <a:cubicBezTo>
                    <a:pt x="1361" y="3189"/>
                    <a:pt x="1045" y="2416"/>
                    <a:pt x="1045" y="1557"/>
                  </a:cubicBezTo>
                  <a:cubicBezTo>
                    <a:pt x="1045" y="1001"/>
                    <a:pt x="1187" y="469"/>
                    <a:pt x="1426"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3"/>
            <p:cNvSpPr/>
            <p:nvPr/>
          </p:nvSpPr>
          <p:spPr>
            <a:xfrm>
              <a:off x="-232317" y="4085031"/>
              <a:ext cx="61567" cy="49242"/>
            </a:xfrm>
            <a:custGeom>
              <a:avLst/>
              <a:gdLst/>
              <a:ahLst/>
              <a:cxnLst/>
              <a:rect l="l" t="t" r="r" b="b"/>
              <a:pathLst>
                <a:path w="1089" h="871" extrusionOk="0">
                  <a:moveTo>
                    <a:pt x="545" y="0"/>
                  </a:moveTo>
                  <a:cubicBezTo>
                    <a:pt x="240" y="0"/>
                    <a:pt x="1" y="196"/>
                    <a:pt x="1" y="436"/>
                  </a:cubicBezTo>
                  <a:cubicBezTo>
                    <a:pt x="1" y="675"/>
                    <a:pt x="240" y="871"/>
                    <a:pt x="545" y="871"/>
                  </a:cubicBezTo>
                  <a:cubicBezTo>
                    <a:pt x="849" y="871"/>
                    <a:pt x="1089" y="675"/>
                    <a:pt x="1089" y="436"/>
                  </a:cubicBezTo>
                  <a:cubicBezTo>
                    <a:pt x="1089" y="196"/>
                    <a:pt x="849" y="0"/>
                    <a:pt x="5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3"/>
            <p:cNvSpPr/>
            <p:nvPr/>
          </p:nvSpPr>
          <p:spPr>
            <a:xfrm>
              <a:off x="-65599" y="4085031"/>
              <a:ext cx="62189" cy="49242"/>
            </a:xfrm>
            <a:custGeom>
              <a:avLst/>
              <a:gdLst/>
              <a:ahLst/>
              <a:cxnLst/>
              <a:rect l="l" t="t" r="r" b="b"/>
              <a:pathLst>
                <a:path w="1100" h="871" extrusionOk="0">
                  <a:moveTo>
                    <a:pt x="556" y="0"/>
                  </a:moveTo>
                  <a:cubicBezTo>
                    <a:pt x="251" y="0"/>
                    <a:pt x="0" y="196"/>
                    <a:pt x="0" y="436"/>
                  </a:cubicBezTo>
                  <a:cubicBezTo>
                    <a:pt x="0" y="675"/>
                    <a:pt x="251" y="871"/>
                    <a:pt x="556" y="871"/>
                  </a:cubicBezTo>
                  <a:cubicBezTo>
                    <a:pt x="849" y="871"/>
                    <a:pt x="1100" y="675"/>
                    <a:pt x="1100" y="436"/>
                  </a:cubicBezTo>
                  <a:cubicBezTo>
                    <a:pt x="1100" y="196"/>
                    <a:pt x="849" y="0"/>
                    <a:pt x="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3"/>
            <p:cNvSpPr/>
            <p:nvPr/>
          </p:nvSpPr>
          <p:spPr>
            <a:xfrm>
              <a:off x="-226155" y="4250563"/>
              <a:ext cx="31377" cy="44323"/>
            </a:xfrm>
            <a:custGeom>
              <a:avLst/>
              <a:gdLst/>
              <a:ahLst/>
              <a:cxnLst/>
              <a:rect l="l" t="t" r="r" b="b"/>
              <a:pathLst>
                <a:path w="555" h="784" extrusionOk="0">
                  <a:moveTo>
                    <a:pt x="381" y="0"/>
                  </a:moveTo>
                  <a:cubicBezTo>
                    <a:pt x="174" y="0"/>
                    <a:pt x="0" y="174"/>
                    <a:pt x="0" y="392"/>
                  </a:cubicBezTo>
                  <a:cubicBezTo>
                    <a:pt x="0" y="609"/>
                    <a:pt x="174" y="784"/>
                    <a:pt x="381" y="784"/>
                  </a:cubicBezTo>
                  <a:lnTo>
                    <a:pt x="555" y="784"/>
                  </a:lnTo>
                  <a:cubicBezTo>
                    <a:pt x="511" y="609"/>
                    <a:pt x="490" y="435"/>
                    <a:pt x="490" y="250"/>
                  </a:cubicBezTo>
                  <a:cubicBezTo>
                    <a:pt x="490" y="163"/>
                    <a:pt x="490" y="87"/>
                    <a:pt x="501"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3"/>
            <p:cNvSpPr/>
            <p:nvPr/>
          </p:nvSpPr>
          <p:spPr>
            <a:xfrm>
              <a:off x="-136323" y="4200078"/>
              <a:ext cx="36974" cy="36974"/>
            </a:xfrm>
            <a:custGeom>
              <a:avLst/>
              <a:gdLst/>
              <a:ahLst/>
              <a:cxnLst/>
              <a:rect l="l" t="t" r="r" b="b"/>
              <a:pathLst>
                <a:path w="654" h="654" extrusionOk="0">
                  <a:moveTo>
                    <a:pt x="327" y="218"/>
                  </a:moveTo>
                  <a:cubicBezTo>
                    <a:pt x="381" y="218"/>
                    <a:pt x="435" y="262"/>
                    <a:pt x="435" y="327"/>
                  </a:cubicBezTo>
                  <a:cubicBezTo>
                    <a:pt x="435" y="381"/>
                    <a:pt x="381" y="436"/>
                    <a:pt x="327" y="436"/>
                  </a:cubicBezTo>
                  <a:cubicBezTo>
                    <a:pt x="261" y="436"/>
                    <a:pt x="218" y="381"/>
                    <a:pt x="218" y="327"/>
                  </a:cubicBezTo>
                  <a:cubicBezTo>
                    <a:pt x="218" y="262"/>
                    <a:pt x="261" y="218"/>
                    <a:pt x="327" y="218"/>
                  </a:cubicBezTo>
                  <a:close/>
                  <a:moveTo>
                    <a:pt x="327" y="1"/>
                  </a:moveTo>
                  <a:cubicBezTo>
                    <a:pt x="141" y="1"/>
                    <a:pt x="0" y="142"/>
                    <a:pt x="0" y="327"/>
                  </a:cubicBezTo>
                  <a:cubicBezTo>
                    <a:pt x="0" y="501"/>
                    <a:pt x="141" y="654"/>
                    <a:pt x="327" y="654"/>
                  </a:cubicBezTo>
                  <a:cubicBezTo>
                    <a:pt x="501" y="654"/>
                    <a:pt x="653" y="501"/>
                    <a:pt x="653" y="327"/>
                  </a:cubicBezTo>
                  <a:cubicBezTo>
                    <a:pt x="653" y="142"/>
                    <a:pt x="501" y="1"/>
                    <a:pt x="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3"/>
            <p:cNvSpPr/>
            <p:nvPr/>
          </p:nvSpPr>
          <p:spPr>
            <a:xfrm>
              <a:off x="-142485" y="4079773"/>
              <a:ext cx="48620" cy="20070"/>
            </a:xfrm>
            <a:custGeom>
              <a:avLst/>
              <a:gdLst/>
              <a:ahLst/>
              <a:cxnLst/>
              <a:rect l="l" t="t" r="r" b="b"/>
              <a:pathLst>
                <a:path w="860" h="355" extrusionOk="0">
                  <a:moveTo>
                    <a:pt x="124" y="0"/>
                  </a:moveTo>
                  <a:cubicBezTo>
                    <a:pt x="99" y="0"/>
                    <a:pt x="73" y="9"/>
                    <a:pt x="54" y="28"/>
                  </a:cubicBezTo>
                  <a:cubicBezTo>
                    <a:pt x="11" y="61"/>
                    <a:pt x="0" y="137"/>
                    <a:pt x="44" y="180"/>
                  </a:cubicBezTo>
                  <a:cubicBezTo>
                    <a:pt x="141" y="289"/>
                    <a:pt x="283" y="354"/>
                    <a:pt x="436" y="354"/>
                  </a:cubicBezTo>
                  <a:cubicBezTo>
                    <a:pt x="577" y="354"/>
                    <a:pt x="719" y="289"/>
                    <a:pt x="816" y="180"/>
                  </a:cubicBezTo>
                  <a:cubicBezTo>
                    <a:pt x="860" y="137"/>
                    <a:pt x="860" y="61"/>
                    <a:pt x="806" y="28"/>
                  </a:cubicBezTo>
                  <a:cubicBezTo>
                    <a:pt x="787" y="9"/>
                    <a:pt x="763" y="0"/>
                    <a:pt x="740" y="0"/>
                  </a:cubicBezTo>
                  <a:cubicBezTo>
                    <a:pt x="709" y="0"/>
                    <a:pt x="678" y="15"/>
                    <a:pt x="653" y="39"/>
                  </a:cubicBezTo>
                  <a:cubicBezTo>
                    <a:pt x="598" y="105"/>
                    <a:pt x="523" y="137"/>
                    <a:pt x="436" y="137"/>
                  </a:cubicBezTo>
                  <a:cubicBezTo>
                    <a:pt x="349" y="137"/>
                    <a:pt x="261" y="105"/>
                    <a:pt x="207" y="39"/>
                  </a:cubicBezTo>
                  <a:cubicBezTo>
                    <a:pt x="188" y="15"/>
                    <a:pt x="156" y="0"/>
                    <a:pt x="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3"/>
            <p:cNvSpPr/>
            <p:nvPr/>
          </p:nvSpPr>
          <p:spPr>
            <a:xfrm>
              <a:off x="-203429" y="4056368"/>
              <a:ext cx="38840" cy="35504"/>
            </a:xfrm>
            <a:custGeom>
              <a:avLst/>
              <a:gdLst/>
              <a:ahLst/>
              <a:cxnLst/>
              <a:rect l="l" t="t" r="r" b="b"/>
              <a:pathLst>
                <a:path w="687" h="628" extrusionOk="0">
                  <a:moveTo>
                    <a:pt x="114" y="0"/>
                  </a:moveTo>
                  <a:cubicBezTo>
                    <a:pt x="67" y="0"/>
                    <a:pt x="31" y="32"/>
                    <a:pt x="22" y="83"/>
                  </a:cubicBezTo>
                  <a:cubicBezTo>
                    <a:pt x="1" y="137"/>
                    <a:pt x="34" y="192"/>
                    <a:pt x="99" y="214"/>
                  </a:cubicBezTo>
                  <a:lnTo>
                    <a:pt x="262" y="257"/>
                  </a:lnTo>
                  <a:cubicBezTo>
                    <a:pt x="251" y="279"/>
                    <a:pt x="240" y="301"/>
                    <a:pt x="240" y="323"/>
                  </a:cubicBezTo>
                  <a:lnTo>
                    <a:pt x="240" y="519"/>
                  </a:lnTo>
                  <a:cubicBezTo>
                    <a:pt x="240" y="573"/>
                    <a:pt x="295" y="627"/>
                    <a:pt x="349" y="627"/>
                  </a:cubicBezTo>
                  <a:cubicBezTo>
                    <a:pt x="414" y="627"/>
                    <a:pt x="458" y="573"/>
                    <a:pt x="458" y="519"/>
                  </a:cubicBezTo>
                  <a:lnTo>
                    <a:pt x="458" y="323"/>
                  </a:lnTo>
                  <a:lnTo>
                    <a:pt x="458" y="311"/>
                  </a:lnTo>
                  <a:lnTo>
                    <a:pt x="545" y="333"/>
                  </a:lnTo>
                  <a:lnTo>
                    <a:pt x="566" y="333"/>
                  </a:lnTo>
                  <a:cubicBezTo>
                    <a:pt x="621" y="333"/>
                    <a:pt x="665" y="301"/>
                    <a:pt x="675" y="257"/>
                  </a:cubicBezTo>
                  <a:cubicBezTo>
                    <a:pt x="687" y="192"/>
                    <a:pt x="653" y="137"/>
                    <a:pt x="599" y="127"/>
                  </a:cubicBezTo>
                  <a:lnTo>
                    <a:pt x="153" y="7"/>
                  </a:lnTo>
                  <a:cubicBezTo>
                    <a:pt x="139" y="2"/>
                    <a:pt x="126"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3"/>
            <p:cNvSpPr/>
            <p:nvPr/>
          </p:nvSpPr>
          <p:spPr>
            <a:xfrm>
              <a:off x="-71762" y="4056368"/>
              <a:ext cx="38840" cy="35504"/>
            </a:xfrm>
            <a:custGeom>
              <a:avLst/>
              <a:gdLst/>
              <a:ahLst/>
              <a:cxnLst/>
              <a:rect l="l" t="t" r="r" b="b"/>
              <a:pathLst>
                <a:path w="687" h="628" extrusionOk="0">
                  <a:moveTo>
                    <a:pt x="578" y="0"/>
                  </a:moveTo>
                  <a:cubicBezTo>
                    <a:pt x="567" y="0"/>
                    <a:pt x="556" y="2"/>
                    <a:pt x="544" y="7"/>
                  </a:cubicBezTo>
                  <a:lnTo>
                    <a:pt x="99" y="127"/>
                  </a:lnTo>
                  <a:cubicBezTo>
                    <a:pt x="33" y="137"/>
                    <a:pt x="0" y="192"/>
                    <a:pt x="22" y="257"/>
                  </a:cubicBezTo>
                  <a:cubicBezTo>
                    <a:pt x="33" y="301"/>
                    <a:pt x="77" y="333"/>
                    <a:pt x="120" y="333"/>
                  </a:cubicBezTo>
                  <a:lnTo>
                    <a:pt x="153" y="333"/>
                  </a:lnTo>
                  <a:lnTo>
                    <a:pt x="229" y="311"/>
                  </a:lnTo>
                  <a:lnTo>
                    <a:pt x="229" y="323"/>
                  </a:lnTo>
                  <a:lnTo>
                    <a:pt x="229" y="519"/>
                  </a:lnTo>
                  <a:cubicBezTo>
                    <a:pt x="229" y="573"/>
                    <a:pt x="283" y="627"/>
                    <a:pt x="338" y="627"/>
                  </a:cubicBezTo>
                  <a:cubicBezTo>
                    <a:pt x="403" y="627"/>
                    <a:pt x="447" y="573"/>
                    <a:pt x="447" y="519"/>
                  </a:cubicBezTo>
                  <a:lnTo>
                    <a:pt x="447" y="323"/>
                  </a:lnTo>
                  <a:cubicBezTo>
                    <a:pt x="447" y="301"/>
                    <a:pt x="447" y="279"/>
                    <a:pt x="425" y="257"/>
                  </a:cubicBezTo>
                  <a:lnTo>
                    <a:pt x="599" y="214"/>
                  </a:lnTo>
                  <a:cubicBezTo>
                    <a:pt x="653" y="192"/>
                    <a:pt x="686" y="137"/>
                    <a:pt x="675" y="83"/>
                  </a:cubicBezTo>
                  <a:cubicBezTo>
                    <a:pt x="658" y="32"/>
                    <a:pt x="620"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3"/>
            <p:cNvSpPr/>
            <p:nvPr/>
          </p:nvSpPr>
          <p:spPr>
            <a:xfrm>
              <a:off x="-303097" y="3892476"/>
              <a:ext cx="370417" cy="419659"/>
            </a:xfrm>
            <a:custGeom>
              <a:avLst/>
              <a:gdLst/>
              <a:ahLst/>
              <a:cxnLst/>
              <a:rect l="l" t="t" r="r" b="b"/>
              <a:pathLst>
                <a:path w="6552" h="7423" extrusionOk="0">
                  <a:moveTo>
                    <a:pt x="675" y="2786"/>
                  </a:moveTo>
                  <a:lnTo>
                    <a:pt x="675" y="2786"/>
                  </a:lnTo>
                  <a:cubicBezTo>
                    <a:pt x="654" y="2917"/>
                    <a:pt x="643" y="3036"/>
                    <a:pt x="643" y="3178"/>
                  </a:cubicBezTo>
                  <a:cubicBezTo>
                    <a:pt x="643" y="3418"/>
                    <a:pt x="675" y="3646"/>
                    <a:pt x="741" y="3853"/>
                  </a:cubicBezTo>
                  <a:cubicBezTo>
                    <a:pt x="447" y="3853"/>
                    <a:pt x="218" y="3614"/>
                    <a:pt x="218" y="3319"/>
                  </a:cubicBezTo>
                  <a:cubicBezTo>
                    <a:pt x="218" y="3058"/>
                    <a:pt x="414" y="2830"/>
                    <a:pt x="675" y="2786"/>
                  </a:cubicBezTo>
                  <a:close/>
                  <a:moveTo>
                    <a:pt x="5866" y="2786"/>
                  </a:moveTo>
                  <a:lnTo>
                    <a:pt x="5866" y="2786"/>
                  </a:lnTo>
                  <a:cubicBezTo>
                    <a:pt x="6138" y="2830"/>
                    <a:pt x="6334" y="3058"/>
                    <a:pt x="6334" y="3319"/>
                  </a:cubicBezTo>
                  <a:cubicBezTo>
                    <a:pt x="6334" y="3614"/>
                    <a:pt x="6095" y="3853"/>
                    <a:pt x="5812" y="3853"/>
                  </a:cubicBezTo>
                  <a:cubicBezTo>
                    <a:pt x="5866" y="3646"/>
                    <a:pt x="5899" y="3418"/>
                    <a:pt x="5899" y="3178"/>
                  </a:cubicBezTo>
                  <a:cubicBezTo>
                    <a:pt x="5899" y="3036"/>
                    <a:pt x="5888" y="2895"/>
                    <a:pt x="5866" y="2786"/>
                  </a:cubicBezTo>
                  <a:close/>
                  <a:moveTo>
                    <a:pt x="2058" y="5387"/>
                  </a:moveTo>
                  <a:cubicBezTo>
                    <a:pt x="2112" y="5420"/>
                    <a:pt x="2199" y="5452"/>
                    <a:pt x="2232" y="5463"/>
                  </a:cubicBezTo>
                  <a:lnTo>
                    <a:pt x="2232" y="6225"/>
                  </a:lnTo>
                  <a:lnTo>
                    <a:pt x="1742" y="6225"/>
                  </a:lnTo>
                  <a:cubicBezTo>
                    <a:pt x="1698" y="6225"/>
                    <a:pt x="1644" y="6236"/>
                    <a:pt x="1589" y="6247"/>
                  </a:cubicBezTo>
                  <a:cubicBezTo>
                    <a:pt x="1611" y="6192"/>
                    <a:pt x="1623" y="6127"/>
                    <a:pt x="1655" y="6051"/>
                  </a:cubicBezTo>
                  <a:cubicBezTo>
                    <a:pt x="1720" y="5855"/>
                    <a:pt x="1840" y="5583"/>
                    <a:pt x="2058" y="5387"/>
                  </a:cubicBezTo>
                  <a:close/>
                  <a:moveTo>
                    <a:pt x="4484" y="5387"/>
                  </a:moveTo>
                  <a:cubicBezTo>
                    <a:pt x="4702" y="5583"/>
                    <a:pt x="4832" y="5855"/>
                    <a:pt x="4898" y="6051"/>
                  </a:cubicBezTo>
                  <a:cubicBezTo>
                    <a:pt x="4919" y="6127"/>
                    <a:pt x="4941" y="6192"/>
                    <a:pt x="4952" y="6247"/>
                  </a:cubicBezTo>
                  <a:cubicBezTo>
                    <a:pt x="4898" y="6236"/>
                    <a:pt x="4844" y="6225"/>
                    <a:pt x="4800" y="6225"/>
                  </a:cubicBezTo>
                  <a:lnTo>
                    <a:pt x="4310" y="6225"/>
                  </a:lnTo>
                  <a:lnTo>
                    <a:pt x="4310" y="5463"/>
                  </a:lnTo>
                  <a:lnTo>
                    <a:pt x="4321" y="5463"/>
                  </a:lnTo>
                  <a:cubicBezTo>
                    <a:pt x="4375" y="5442"/>
                    <a:pt x="4430" y="5420"/>
                    <a:pt x="4484" y="5387"/>
                  </a:cubicBezTo>
                  <a:close/>
                  <a:moveTo>
                    <a:pt x="2482" y="6443"/>
                  </a:moveTo>
                  <a:cubicBezTo>
                    <a:pt x="2634" y="6443"/>
                    <a:pt x="2765" y="6573"/>
                    <a:pt x="2765" y="6726"/>
                  </a:cubicBezTo>
                  <a:cubicBezTo>
                    <a:pt x="2765" y="6878"/>
                    <a:pt x="2634" y="7009"/>
                    <a:pt x="2482" y="7009"/>
                  </a:cubicBezTo>
                  <a:lnTo>
                    <a:pt x="1742" y="7009"/>
                  </a:lnTo>
                  <a:cubicBezTo>
                    <a:pt x="1589" y="7009"/>
                    <a:pt x="1470" y="6878"/>
                    <a:pt x="1470" y="6726"/>
                  </a:cubicBezTo>
                  <a:cubicBezTo>
                    <a:pt x="1470" y="6573"/>
                    <a:pt x="1589" y="6443"/>
                    <a:pt x="1742" y="6443"/>
                  </a:cubicBezTo>
                  <a:close/>
                  <a:moveTo>
                    <a:pt x="4800" y="6443"/>
                  </a:moveTo>
                  <a:cubicBezTo>
                    <a:pt x="4952" y="6443"/>
                    <a:pt x="5083" y="6573"/>
                    <a:pt x="5083" y="6726"/>
                  </a:cubicBezTo>
                  <a:cubicBezTo>
                    <a:pt x="5083" y="6878"/>
                    <a:pt x="4952" y="7009"/>
                    <a:pt x="4800" y="7009"/>
                  </a:cubicBezTo>
                  <a:lnTo>
                    <a:pt x="4060" y="7009"/>
                  </a:lnTo>
                  <a:cubicBezTo>
                    <a:pt x="3908" y="7009"/>
                    <a:pt x="3777" y="6878"/>
                    <a:pt x="3777" y="6726"/>
                  </a:cubicBezTo>
                  <a:cubicBezTo>
                    <a:pt x="3777" y="6573"/>
                    <a:pt x="3908" y="6443"/>
                    <a:pt x="4060" y="6443"/>
                  </a:cubicBezTo>
                  <a:close/>
                  <a:moveTo>
                    <a:pt x="3853" y="5169"/>
                  </a:moveTo>
                  <a:cubicBezTo>
                    <a:pt x="3983" y="5169"/>
                    <a:pt x="4092" y="5278"/>
                    <a:pt x="4092" y="5420"/>
                  </a:cubicBezTo>
                  <a:lnTo>
                    <a:pt x="4092" y="6225"/>
                  </a:lnTo>
                  <a:lnTo>
                    <a:pt x="4060" y="6225"/>
                  </a:lnTo>
                  <a:cubicBezTo>
                    <a:pt x="3788" y="6225"/>
                    <a:pt x="3560" y="6453"/>
                    <a:pt x="3560" y="6726"/>
                  </a:cubicBezTo>
                  <a:cubicBezTo>
                    <a:pt x="3560" y="6943"/>
                    <a:pt x="3701" y="7128"/>
                    <a:pt x="3908" y="7205"/>
                  </a:cubicBezTo>
                  <a:lnTo>
                    <a:pt x="2634" y="7205"/>
                  </a:lnTo>
                  <a:cubicBezTo>
                    <a:pt x="2841" y="7139"/>
                    <a:pt x="2982" y="6943"/>
                    <a:pt x="2982" y="6726"/>
                  </a:cubicBezTo>
                  <a:cubicBezTo>
                    <a:pt x="2982" y="6453"/>
                    <a:pt x="2765" y="6225"/>
                    <a:pt x="2482" y="6225"/>
                  </a:cubicBezTo>
                  <a:lnTo>
                    <a:pt x="2450" y="6225"/>
                  </a:lnTo>
                  <a:lnTo>
                    <a:pt x="2450" y="5420"/>
                  </a:lnTo>
                  <a:cubicBezTo>
                    <a:pt x="2450" y="5278"/>
                    <a:pt x="2558" y="5169"/>
                    <a:pt x="2699" y="5169"/>
                  </a:cubicBezTo>
                  <a:close/>
                  <a:moveTo>
                    <a:pt x="762" y="1"/>
                  </a:moveTo>
                  <a:cubicBezTo>
                    <a:pt x="556" y="1"/>
                    <a:pt x="360" y="88"/>
                    <a:pt x="240" y="251"/>
                  </a:cubicBezTo>
                  <a:cubicBezTo>
                    <a:pt x="109" y="403"/>
                    <a:pt x="55" y="610"/>
                    <a:pt x="99" y="806"/>
                  </a:cubicBezTo>
                  <a:cubicBezTo>
                    <a:pt x="143" y="980"/>
                    <a:pt x="175" y="1154"/>
                    <a:pt x="197" y="1328"/>
                  </a:cubicBezTo>
                  <a:cubicBezTo>
                    <a:pt x="207" y="1387"/>
                    <a:pt x="251" y="1428"/>
                    <a:pt x="299" y="1428"/>
                  </a:cubicBezTo>
                  <a:cubicBezTo>
                    <a:pt x="305" y="1428"/>
                    <a:pt x="311" y="1427"/>
                    <a:pt x="317" y="1426"/>
                  </a:cubicBezTo>
                  <a:cubicBezTo>
                    <a:pt x="382" y="1415"/>
                    <a:pt x="414" y="1360"/>
                    <a:pt x="414" y="1307"/>
                  </a:cubicBezTo>
                  <a:cubicBezTo>
                    <a:pt x="382" y="1121"/>
                    <a:pt x="349" y="937"/>
                    <a:pt x="317" y="762"/>
                  </a:cubicBezTo>
                  <a:cubicBezTo>
                    <a:pt x="284" y="632"/>
                    <a:pt x="317" y="490"/>
                    <a:pt x="404" y="381"/>
                  </a:cubicBezTo>
                  <a:cubicBezTo>
                    <a:pt x="491" y="272"/>
                    <a:pt x="621" y="218"/>
                    <a:pt x="762" y="218"/>
                  </a:cubicBezTo>
                  <a:lnTo>
                    <a:pt x="5790" y="218"/>
                  </a:lnTo>
                  <a:cubicBezTo>
                    <a:pt x="5920" y="218"/>
                    <a:pt x="6051" y="272"/>
                    <a:pt x="6138" y="381"/>
                  </a:cubicBezTo>
                  <a:cubicBezTo>
                    <a:pt x="6225" y="490"/>
                    <a:pt x="6258" y="632"/>
                    <a:pt x="6225" y="762"/>
                  </a:cubicBezTo>
                  <a:cubicBezTo>
                    <a:pt x="6138" y="1198"/>
                    <a:pt x="6041" y="1861"/>
                    <a:pt x="6084" y="2623"/>
                  </a:cubicBezTo>
                  <a:cubicBezTo>
                    <a:pt x="5997" y="2591"/>
                    <a:pt x="5910" y="2569"/>
                    <a:pt x="5823" y="2569"/>
                  </a:cubicBezTo>
                  <a:cubicBezTo>
                    <a:pt x="5746" y="2221"/>
                    <a:pt x="5584" y="1916"/>
                    <a:pt x="5366" y="1643"/>
                  </a:cubicBezTo>
                  <a:cubicBezTo>
                    <a:pt x="5151" y="1373"/>
                    <a:pt x="4830" y="1231"/>
                    <a:pt x="4504" y="1231"/>
                  </a:cubicBezTo>
                  <a:cubicBezTo>
                    <a:pt x="4319" y="1231"/>
                    <a:pt x="4132" y="1277"/>
                    <a:pt x="3962" y="1372"/>
                  </a:cubicBezTo>
                  <a:cubicBezTo>
                    <a:pt x="3886" y="1415"/>
                    <a:pt x="3809" y="1469"/>
                    <a:pt x="3734" y="1524"/>
                  </a:cubicBezTo>
                  <a:cubicBezTo>
                    <a:pt x="3635" y="1589"/>
                    <a:pt x="3548" y="1655"/>
                    <a:pt x="3472" y="1742"/>
                  </a:cubicBezTo>
                  <a:cubicBezTo>
                    <a:pt x="3418" y="1791"/>
                    <a:pt x="3347" y="1815"/>
                    <a:pt x="3277" y="1815"/>
                  </a:cubicBezTo>
                  <a:cubicBezTo>
                    <a:pt x="3206" y="1815"/>
                    <a:pt x="3135" y="1791"/>
                    <a:pt x="3081" y="1742"/>
                  </a:cubicBezTo>
                  <a:cubicBezTo>
                    <a:pt x="2863" y="1535"/>
                    <a:pt x="2558" y="1317"/>
                    <a:pt x="2264" y="1252"/>
                  </a:cubicBezTo>
                  <a:cubicBezTo>
                    <a:pt x="2197" y="1237"/>
                    <a:pt x="2127" y="1230"/>
                    <a:pt x="2056" y="1230"/>
                  </a:cubicBezTo>
                  <a:cubicBezTo>
                    <a:pt x="1920" y="1230"/>
                    <a:pt x="1780" y="1256"/>
                    <a:pt x="1644" y="1307"/>
                  </a:cubicBezTo>
                  <a:cubicBezTo>
                    <a:pt x="1318" y="1426"/>
                    <a:pt x="1122" y="1677"/>
                    <a:pt x="948" y="1981"/>
                  </a:cubicBezTo>
                  <a:cubicBezTo>
                    <a:pt x="784" y="2286"/>
                    <a:pt x="730" y="2536"/>
                    <a:pt x="719" y="2569"/>
                  </a:cubicBezTo>
                  <a:cubicBezTo>
                    <a:pt x="632" y="2569"/>
                    <a:pt x="556" y="2579"/>
                    <a:pt x="479" y="2612"/>
                  </a:cubicBezTo>
                  <a:lnTo>
                    <a:pt x="469" y="2623"/>
                  </a:lnTo>
                  <a:cubicBezTo>
                    <a:pt x="479" y="2329"/>
                    <a:pt x="479" y="2035"/>
                    <a:pt x="458" y="1742"/>
                  </a:cubicBezTo>
                  <a:cubicBezTo>
                    <a:pt x="458" y="1683"/>
                    <a:pt x="414" y="1642"/>
                    <a:pt x="358" y="1642"/>
                  </a:cubicBezTo>
                  <a:cubicBezTo>
                    <a:pt x="351" y="1642"/>
                    <a:pt x="345" y="1642"/>
                    <a:pt x="338" y="1643"/>
                  </a:cubicBezTo>
                  <a:cubicBezTo>
                    <a:pt x="284" y="1643"/>
                    <a:pt x="240" y="1698"/>
                    <a:pt x="240" y="1752"/>
                  </a:cubicBezTo>
                  <a:cubicBezTo>
                    <a:pt x="262" y="2100"/>
                    <a:pt x="262" y="2438"/>
                    <a:pt x="240" y="2765"/>
                  </a:cubicBezTo>
                  <a:cubicBezTo>
                    <a:pt x="88" y="2906"/>
                    <a:pt x="1" y="3102"/>
                    <a:pt x="1" y="3319"/>
                  </a:cubicBezTo>
                  <a:cubicBezTo>
                    <a:pt x="1" y="3736"/>
                    <a:pt x="339" y="4073"/>
                    <a:pt x="750" y="4073"/>
                  </a:cubicBezTo>
                  <a:cubicBezTo>
                    <a:pt x="769" y="4073"/>
                    <a:pt x="787" y="4072"/>
                    <a:pt x="806" y="4071"/>
                  </a:cubicBezTo>
                  <a:cubicBezTo>
                    <a:pt x="883" y="4266"/>
                    <a:pt x="991" y="4451"/>
                    <a:pt x="1111" y="4625"/>
                  </a:cubicBezTo>
                  <a:cubicBezTo>
                    <a:pt x="1306" y="4886"/>
                    <a:pt x="1568" y="5115"/>
                    <a:pt x="1851" y="5278"/>
                  </a:cubicBezTo>
                  <a:cubicBezTo>
                    <a:pt x="1459" y="5670"/>
                    <a:pt x="1361" y="6279"/>
                    <a:pt x="1340" y="6443"/>
                  </a:cubicBezTo>
                  <a:cubicBezTo>
                    <a:pt x="1285" y="6519"/>
                    <a:pt x="1253" y="6617"/>
                    <a:pt x="1253" y="6726"/>
                  </a:cubicBezTo>
                  <a:cubicBezTo>
                    <a:pt x="1253" y="6997"/>
                    <a:pt x="1470" y="7226"/>
                    <a:pt x="1742" y="7226"/>
                  </a:cubicBezTo>
                  <a:lnTo>
                    <a:pt x="2319" y="7226"/>
                  </a:lnTo>
                  <a:cubicBezTo>
                    <a:pt x="2406" y="7346"/>
                    <a:pt x="2547" y="7422"/>
                    <a:pt x="2699" y="7422"/>
                  </a:cubicBezTo>
                  <a:lnTo>
                    <a:pt x="3853" y="7422"/>
                  </a:lnTo>
                  <a:cubicBezTo>
                    <a:pt x="4005" y="7422"/>
                    <a:pt x="4147" y="7346"/>
                    <a:pt x="4234" y="7226"/>
                  </a:cubicBezTo>
                  <a:lnTo>
                    <a:pt x="4800" y="7226"/>
                  </a:lnTo>
                  <a:cubicBezTo>
                    <a:pt x="5072" y="7226"/>
                    <a:pt x="5301" y="6997"/>
                    <a:pt x="5301" y="6726"/>
                  </a:cubicBezTo>
                  <a:cubicBezTo>
                    <a:pt x="5301" y="6617"/>
                    <a:pt x="5268" y="6519"/>
                    <a:pt x="5214" y="6443"/>
                  </a:cubicBezTo>
                  <a:cubicBezTo>
                    <a:pt x="5192" y="6290"/>
                    <a:pt x="5093" y="5681"/>
                    <a:pt x="4691" y="5289"/>
                  </a:cubicBezTo>
                  <a:cubicBezTo>
                    <a:pt x="4811" y="5213"/>
                    <a:pt x="4919" y="5137"/>
                    <a:pt x="5018" y="5060"/>
                  </a:cubicBezTo>
                  <a:cubicBezTo>
                    <a:pt x="5061" y="5017"/>
                    <a:pt x="5072" y="4952"/>
                    <a:pt x="5028" y="4908"/>
                  </a:cubicBezTo>
                  <a:cubicBezTo>
                    <a:pt x="5010" y="4878"/>
                    <a:pt x="4981" y="4864"/>
                    <a:pt x="4950" y="4864"/>
                  </a:cubicBezTo>
                  <a:cubicBezTo>
                    <a:pt x="4926" y="4864"/>
                    <a:pt x="4900" y="4872"/>
                    <a:pt x="4876" y="4886"/>
                  </a:cubicBezTo>
                  <a:cubicBezTo>
                    <a:pt x="4691" y="5039"/>
                    <a:pt x="4495" y="5159"/>
                    <a:pt x="4278" y="5246"/>
                  </a:cubicBezTo>
                  <a:cubicBezTo>
                    <a:pt x="4212" y="5072"/>
                    <a:pt x="4038" y="4952"/>
                    <a:pt x="3853" y="4952"/>
                  </a:cubicBezTo>
                  <a:lnTo>
                    <a:pt x="2699" y="4952"/>
                  </a:lnTo>
                  <a:cubicBezTo>
                    <a:pt x="2504" y="4952"/>
                    <a:pt x="2341" y="5072"/>
                    <a:pt x="2264" y="5246"/>
                  </a:cubicBezTo>
                  <a:cubicBezTo>
                    <a:pt x="2221" y="5224"/>
                    <a:pt x="2167" y="5202"/>
                    <a:pt x="2101" y="5169"/>
                  </a:cubicBezTo>
                  <a:cubicBezTo>
                    <a:pt x="1775" y="5006"/>
                    <a:pt x="1502" y="4777"/>
                    <a:pt x="1285" y="4495"/>
                  </a:cubicBezTo>
                  <a:cubicBezTo>
                    <a:pt x="1024" y="4136"/>
                    <a:pt x="861" y="3679"/>
                    <a:pt x="861" y="3178"/>
                  </a:cubicBezTo>
                  <a:cubicBezTo>
                    <a:pt x="861" y="2688"/>
                    <a:pt x="1013" y="2221"/>
                    <a:pt x="1318" y="1829"/>
                  </a:cubicBezTo>
                  <a:cubicBezTo>
                    <a:pt x="1516" y="1568"/>
                    <a:pt x="1780" y="1450"/>
                    <a:pt x="2040" y="1450"/>
                  </a:cubicBezTo>
                  <a:cubicBezTo>
                    <a:pt x="2193" y="1450"/>
                    <a:pt x="2345" y="1491"/>
                    <a:pt x="2482" y="1568"/>
                  </a:cubicBezTo>
                  <a:cubicBezTo>
                    <a:pt x="2634" y="1655"/>
                    <a:pt x="2786" y="1764"/>
                    <a:pt x="2928" y="1894"/>
                  </a:cubicBezTo>
                  <a:cubicBezTo>
                    <a:pt x="3026" y="1986"/>
                    <a:pt x="3151" y="2033"/>
                    <a:pt x="3275" y="2033"/>
                  </a:cubicBezTo>
                  <a:cubicBezTo>
                    <a:pt x="3399" y="2033"/>
                    <a:pt x="3521" y="1986"/>
                    <a:pt x="3613" y="1894"/>
                  </a:cubicBezTo>
                  <a:cubicBezTo>
                    <a:pt x="3701" y="1818"/>
                    <a:pt x="3799" y="1742"/>
                    <a:pt x="3896" y="1677"/>
                  </a:cubicBezTo>
                  <a:cubicBezTo>
                    <a:pt x="3962" y="1622"/>
                    <a:pt x="4049" y="1568"/>
                    <a:pt x="4125" y="1535"/>
                  </a:cubicBezTo>
                  <a:cubicBezTo>
                    <a:pt x="4248" y="1476"/>
                    <a:pt x="4380" y="1447"/>
                    <a:pt x="4511" y="1447"/>
                  </a:cubicBezTo>
                  <a:cubicBezTo>
                    <a:pt x="4694" y="1447"/>
                    <a:pt x="4876" y="1503"/>
                    <a:pt x="5028" y="1611"/>
                  </a:cubicBezTo>
                  <a:cubicBezTo>
                    <a:pt x="5322" y="1829"/>
                    <a:pt x="5681" y="2427"/>
                    <a:pt x="5681" y="3178"/>
                  </a:cubicBezTo>
                  <a:cubicBezTo>
                    <a:pt x="5681" y="3439"/>
                    <a:pt x="5638" y="3689"/>
                    <a:pt x="5562" y="3918"/>
                  </a:cubicBezTo>
                  <a:cubicBezTo>
                    <a:pt x="5475" y="4168"/>
                    <a:pt x="5344" y="4397"/>
                    <a:pt x="5180" y="4593"/>
                  </a:cubicBezTo>
                  <a:cubicBezTo>
                    <a:pt x="5137" y="4647"/>
                    <a:pt x="5148" y="4712"/>
                    <a:pt x="5192" y="4756"/>
                  </a:cubicBezTo>
                  <a:cubicBezTo>
                    <a:pt x="5211" y="4770"/>
                    <a:pt x="5234" y="4778"/>
                    <a:pt x="5258" y="4778"/>
                  </a:cubicBezTo>
                  <a:cubicBezTo>
                    <a:pt x="5288" y="4778"/>
                    <a:pt x="5320" y="4765"/>
                    <a:pt x="5344" y="4734"/>
                  </a:cubicBezTo>
                  <a:cubicBezTo>
                    <a:pt x="5507" y="4538"/>
                    <a:pt x="5638" y="4310"/>
                    <a:pt x="5736" y="4071"/>
                  </a:cubicBezTo>
                  <a:lnTo>
                    <a:pt x="5790" y="4071"/>
                  </a:lnTo>
                  <a:cubicBezTo>
                    <a:pt x="6203" y="4071"/>
                    <a:pt x="6552" y="3733"/>
                    <a:pt x="6552" y="3319"/>
                  </a:cubicBezTo>
                  <a:cubicBezTo>
                    <a:pt x="6552" y="3102"/>
                    <a:pt x="6454" y="2906"/>
                    <a:pt x="6312" y="2765"/>
                  </a:cubicBezTo>
                  <a:cubicBezTo>
                    <a:pt x="6247" y="1970"/>
                    <a:pt x="6345" y="1263"/>
                    <a:pt x="6443" y="806"/>
                  </a:cubicBezTo>
                  <a:cubicBezTo>
                    <a:pt x="6486" y="610"/>
                    <a:pt x="6443" y="403"/>
                    <a:pt x="6312" y="251"/>
                  </a:cubicBezTo>
                  <a:cubicBezTo>
                    <a:pt x="6182" y="88"/>
                    <a:pt x="5986" y="1"/>
                    <a:pt x="5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0" name="Google Shape;780;p23"/>
          <p:cNvGrpSpPr/>
          <p:nvPr/>
        </p:nvGrpSpPr>
        <p:grpSpPr>
          <a:xfrm>
            <a:off x="1328506" y="1693843"/>
            <a:ext cx="383922" cy="419603"/>
            <a:chOff x="-309825" y="1829100"/>
            <a:chExt cx="383922" cy="419603"/>
          </a:xfrm>
        </p:grpSpPr>
        <p:sp>
          <p:nvSpPr>
            <p:cNvPr id="781" name="Google Shape;781;p23"/>
            <p:cNvSpPr/>
            <p:nvPr/>
          </p:nvSpPr>
          <p:spPr>
            <a:xfrm>
              <a:off x="-291395" y="2006843"/>
              <a:ext cx="335366" cy="164347"/>
            </a:xfrm>
            <a:custGeom>
              <a:avLst/>
              <a:gdLst/>
              <a:ahLst/>
              <a:cxnLst/>
              <a:rect l="l" t="t" r="r" b="b"/>
              <a:pathLst>
                <a:path w="5932" h="2907" extrusionOk="0">
                  <a:moveTo>
                    <a:pt x="1" y="1"/>
                  </a:moveTo>
                  <a:cubicBezTo>
                    <a:pt x="1" y="2493"/>
                    <a:pt x="1208" y="2907"/>
                    <a:pt x="1208" y="2907"/>
                  </a:cubicBezTo>
                  <a:lnTo>
                    <a:pt x="4712" y="2907"/>
                  </a:lnTo>
                  <a:cubicBezTo>
                    <a:pt x="4712" y="2907"/>
                    <a:pt x="5931" y="2493"/>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3"/>
            <p:cNvSpPr/>
            <p:nvPr/>
          </p:nvSpPr>
          <p:spPr>
            <a:xfrm>
              <a:off x="-291395" y="2006843"/>
              <a:ext cx="144617" cy="164347"/>
            </a:xfrm>
            <a:custGeom>
              <a:avLst/>
              <a:gdLst/>
              <a:ahLst/>
              <a:cxnLst/>
              <a:rect l="l" t="t" r="r" b="b"/>
              <a:pathLst>
                <a:path w="2558" h="2907" extrusionOk="0">
                  <a:moveTo>
                    <a:pt x="1" y="1"/>
                  </a:moveTo>
                  <a:cubicBezTo>
                    <a:pt x="1" y="2493"/>
                    <a:pt x="1208" y="2907"/>
                    <a:pt x="1208" y="2907"/>
                  </a:cubicBezTo>
                  <a:lnTo>
                    <a:pt x="2558" y="2907"/>
                  </a:lnTo>
                  <a:lnTo>
                    <a:pt x="2558" y="1"/>
                  </a:ln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3"/>
            <p:cNvSpPr/>
            <p:nvPr/>
          </p:nvSpPr>
          <p:spPr>
            <a:xfrm>
              <a:off x="-303663" y="1945956"/>
              <a:ext cx="126130" cy="187074"/>
            </a:xfrm>
            <a:custGeom>
              <a:avLst/>
              <a:gdLst/>
              <a:ahLst/>
              <a:cxnLst/>
              <a:rect l="l" t="t" r="r" b="b"/>
              <a:pathLst>
                <a:path w="2231" h="3309" extrusionOk="0">
                  <a:moveTo>
                    <a:pt x="1316" y="1"/>
                  </a:moveTo>
                  <a:lnTo>
                    <a:pt x="1316" y="1"/>
                  </a:lnTo>
                  <a:cubicBezTo>
                    <a:pt x="1241" y="33"/>
                    <a:pt x="1164" y="66"/>
                    <a:pt x="1088" y="88"/>
                  </a:cubicBezTo>
                  <a:cubicBezTo>
                    <a:pt x="903" y="142"/>
                    <a:pt x="762" y="294"/>
                    <a:pt x="718" y="490"/>
                  </a:cubicBezTo>
                  <a:cubicBezTo>
                    <a:pt x="707" y="512"/>
                    <a:pt x="707" y="545"/>
                    <a:pt x="697" y="577"/>
                  </a:cubicBezTo>
                  <a:lnTo>
                    <a:pt x="642" y="577"/>
                  </a:lnTo>
                  <a:cubicBezTo>
                    <a:pt x="283" y="577"/>
                    <a:pt x="0" y="871"/>
                    <a:pt x="0" y="1230"/>
                  </a:cubicBezTo>
                  <a:cubicBezTo>
                    <a:pt x="0" y="1590"/>
                    <a:pt x="283" y="1883"/>
                    <a:pt x="642" y="1883"/>
                  </a:cubicBezTo>
                  <a:cubicBezTo>
                    <a:pt x="685" y="1883"/>
                    <a:pt x="729" y="1873"/>
                    <a:pt x="772" y="1861"/>
                  </a:cubicBezTo>
                  <a:cubicBezTo>
                    <a:pt x="1012" y="2547"/>
                    <a:pt x="1545" y="3058"/>
                    <a:pt x="2231" y="3309"/>
                  </a:cubicBezTo>
                  <a:cubicBezTo>
                    <a:pt x="1621" y="2678"/>
                    <a:pt x="1251" y="1818"/>
                    <a:pt x="1251" y="882"/>
                  </a:cubicBezTo>
                  <a:cubicBezTo>
                    <a:pt x="1251" y="577"/>
                    <a:pt x="1273" y="284"/>
                    <a:pt x="1316"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3"/>
            <p:cNvSpPr/>
            <p:nvPr/>
          </p:nvSpPr>
          <p:spPr>
            <a:xfrm>
              <a:off x="-295692" y="1835262"/>
              <a:ext cx="343959" cy="171640"/>
            </a:xfrm>
            <a:custGeom>
              <a:avLst/>
              <a:gdLst/>
              <a:ahLst/>
              <a:cxnLst/>
              <a:rect l="l" t="t" r="r" b="b"/>
              <a:pathLst>
                <a:path w="6084" h="3036" extrusionOk="0">
                  <a:moveTo>
                    <a:pt x="3037" y="0"/>
                  </a:moveTo>
                  <a:cubicBezTo>
                    <a:pt x="1361" y="0"/>
                    <a:pt x="0" y="1360"/>
                    <a:pt x="0" y="3036"/>
                  </a:cubicBezTo>
                  <a:lnTo>
                    <a:pt x="6084" y="3036"/>
                  </a:lnTo>
                  <a:cubicBezTo>
                    <a:pt x="6084" y="1360"/>
                    <a:pt x="4713" y="0"/>
                    <a:pt x="30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3"/>
            <p:cNvSpPr/>
            <p:nvPr/>
          </p:nvSpPr>
          <p:spPr>
            <a:xfrm>
              <a:off x="-295692" y="1844421"/>
              <a:ext cx="115727" cy="162482"/>
            </a:xfrm>
            <a:custGeom>
              <a:avLst/>
              <a:gdLst/>
              <a:ahLst/>
              <a:cxnLst/>
              <a:rect l="l" t="t" r="r" b="b"/>
              <a:pathLst>
                <a:path w="2047" h="2874" extrusionOk="0">
                  <a:moveTo>
                    <a:pt x="2046" y="1"/>
                  </a:moveTo>
                  <a:lnTo>
                    <a:pt x="2046" y="1"/>
                  </a:lnTo>
                  <a:cubicBezTo>
                    <a:pt x="849" y="414"/>
                    <a:pt x="0" y="1546"/>
                    <a:pt x="0" y="2874"/>
                  </a:cubicBezTo>
                  <a:lnTo>
                    <a:pt x="1122" y="2874"/>
                  </a:lnTo>
                  <a:cubicBezTo>
                    <a:pt x="1110" y="2808"/>
                    <a:pt x="1110" y="2743"/>
                    <a:pt x="1110" y="2678"/>
                  </a:cubicBezTo>
                  <a:cubicBezTo>
                    <a:pt x="1110" y="1601"/>
                    <a:pt x="1361" y="643"/>
                    <a:pt x="2046"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3"/>
            <p:cNvSpPr/>
            <p:nvPr/>
          </p:nvSpPr>
          <p:spPr>
            <a:xfrm>
              <a:off x="-304334" y="1978576"/>
              <a:ext cx="73891" cy="73891"/>
            </a:xfrm>
            <a:custGeom>
              <a:avLst/>
              <a:gdLst/>
              <a:ahLst/>
              <a:cxnLst/>
              <a:rect l="l" t="t" r="r" b="b"/>
              <a:pathLst>
                <a:path w="1307" h="1307" extrusionOk="0">
                  <a:moveTo>
                    <a:pt x="654" y="0"/>
                  </a:moveTo>
                  <a:cubicBezTo>
                    <a:pt x="295" y="0"/>
                    <a:pt x="1" y="294"/>
                    <a:pt x="1" y="653"/>
                  </a:cubicBezTo>
                  <a:cubicBezTo>
                    <a:pt x="1" y="1013"/>
                    <a:pt x="295" y="1306"/>
                    <a:pt x="654" y="1306"/>
                  </a:cubicBezTo>
                  <a:cubicBezTo>
                    <a:pt x="1013" y="1306"/>
                    <a:pt x="1307" y="1013"/>
                    <a:pt x="1307" y="653"/>
                  </a:cubicBezTo>
                  <a:cubicBezTo>
                    <a:pt x="1307" y="294"/>
                    <a:pt x="1013" y="0"/>
                    <a:pt x="654" y="0"/>
                  </a:cubicBezTo>
                  <a:close/>
                </a:path>
              </a:pathLst>
            </a:custGeom>
            <a:solidFill>
              <a:srgbClr val="FFCA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3"/>
            <p:cNvSpPr/>
            <p:nvPr/>
          </p:nvSpPr>
          <p:spPr>
            <a:xfrm>
              <a:off x="-17659" y="1978576"/>
              <a:ext cx="73891" cy="73891"/>
            </a:xfrm>
            <a:custGeom>
              <a:avLst/>
              <a:gdLst/>
              <a:ahLst/>
              <a:cxnLst/>
              <a:rect l="l" t="t" r="r" b="b"/>
              <a:pathLst>
                <a:path w="1307" h="1307" extrusionOk="0">
                  <a:moveTo>
                    <a:pt x="654" y="0"/>
                  </a:moveTo>
                  <a:cubicBezTo>
                    <a:pt x="295" y="0"/>
                    <a:pt x="1" y="294"/>
                    <a:pt x="1" y="653"/>
                  </a:cubicBezTo>
                  <a:cubicBezTo>
                    <a:pt x="1" y="1013"/>
                    <a:pt x="295" y="1306"/>
                    <a:pt x="654" y="1306"/>
                  </a:cubicBezTo>
                  <a:cubicBezTo>
                    <a:pt x="1013" y="1306"/>
                    <a:pt x="1307" y="1013"/>
                    <a:pt x="1307" y="653"/>
                  </a:cubicBezTo>
                  <a:cubicBezTo>
                    <a:pt x="1307" y="294"/>
                    <a:pt x="1013" y="0"/>
                    <a:pt x="654" y="0"/>
                  </a:cubicBezTo>
                  <a:close/>
                </a:path>
              </a:pathLst>
            </a:custGeom>
            <a:solidFill>
              <a:srgbClr val="FFCA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3"/>
            <p:cNvSpPr/>
            <p:nvPr/>
          </p:nvSpPr>
          <p:spPr>
            <a:xfrm>
              <a:off x="-228021" y="2125621"/>
              <a:ext cx="208614" cy="83728"/>
            </a:xfrm>
            <a:custGeom>
              <a:avLst/>
              <a:gdLst/>
              <a:ahLst/>
              <a:cxnLst/>
              <a:rect l="l" t="t" r="r" b="b"/>
              <a:pathLst>
                <a:path w="3690" h="1481" extrusionOk="0">
                  <a:moveTo>
                    <a:pt x="610" y="0"/>
                  </a:moveTo>
                  <a:cubicBezTo>
                    <a:pt x="77" y="414"/>
                    <a:pt x="0" y="1230"/>
                    <a:pt x="0" y="1230"/>
                  </a:cubicBezTo>
                  <a:lnTo>
                    <a:pt x="675" y="1480"/>
                  </a:lnTo>
                  <a:lnTo>
                    <a:pt x="3004" y="1480"/>
                  </a:lnTo>
                  <a:lnTo>
                    <a:pt x="3690" y="1230"/>
                  </a:lnTo>
                  <a:cubicBezTo>
                    <a:pt x="3690" y="1230"/>
                    <a:pt x="3613" y="414"/>
                    <a:pt x="30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3"/>
            <p:cNvSpPr/>
            <p:nvPr/>
          </p:nvSpPr>
          <p:spPr>
            <a:xfrm>
              <a:off x="-228021" y="2125621"/>
              <a:ext cx="59079" cy="77566"/>
            </a:xfrm>
            <a:custGeom>
              <a:avLst/>
              <a:gdLst/>
              <a:ahLst/>
              <a:cxnLst/>
              <a:rect l="l" t="t" r="r" b="b"/>
              <a:pathLst>
                <a:path w="1045" h="1372" extrusionOk="0">
                  <a:moveTo>
                    <a:pt x="610" y="0"/>
                  </a:moveTo>
                  <a:cubicBezTo>
                    <a:pt x="77" y="414"/>
                    <a:pt x="0" y="1230"/>
                    <a:pt x="0" y="1230"/>
                  </a:cubicBezTo>
                  <a:lnTo>
                    <a:pt x="403" y="1372"/>
                  </a:lnTo>
                  <a:lnTo>
                    <a:pt x="403" y="1360"/>
                  </a:lnTo>
                  <a:cubicBezTo>
                    <a:pt x="403" y="816"/>
                    <a:pt x="653" y="327"/>
                    <a:pt x="1045"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3"/>
            <p:cNvSpPr/>
            <p:nvPr/>
          </p:nvSpPr>
          <p:spPr>
            <a:xfrm>
              <a:off x="-267425" y="1911866"/>
              <a:ext cx="286746" cy="230380"/>
            </a:xfrm>
            <a:custGeom>
              <a:avLst/>
              <a:gdLst/>
              <a:ahLst/>
              <a:cxnLst/>
              <a:rect l="l" t="t" r="r" b="b"/>
              <a:pathLst>
                <a:path w="5072" h="4075" extrusionOk="0">
                  <a:moveTo>
                    <a:pt x="1789" y="1"/>
                  </a:moveTo>
                  <a:cubicBezTo>
                    <a:pt x="1671" y="1"/>
                    <a:pt x="1553" y="42"/>
                    <a:pt x="1459" y="125"/>
                  </a:cubicBezTo>
                  <a:cubicBezTo>
                    <a:pt x="1089" y="430"/>
                    <a:pt x="719" y="604"/>
                    <a:pt x="447" y="691"/>
                  </a:cubicBezTo>
                  <a:cubicBezTo>
                    <a:pt x="262" y="745"/>
                    <a:pt x="121" y="897"/>
                    <a:pt x="77" y="1093"/>
                  </a:cubicBezTo>
                  <a:cubicBezTo>
                    <a:pt x="34" y="1279"/>
                    <a:pt x="1" y="1474"/>
                    <a:pt x="1" y="1681"/>
                  </a:cubicBezTo>
                  <a:cubicBezTo>
                    <a:pt x="1" y="3085"/>
                    <a:pt x="1144" y="4075"/>
                    <a:pt x="2537" y="4075"/>
                  </a:cubicBezTo>
                  <a:cubicBezTo>
                    <a:pt x="3940" y="4075"/>
                    <a:pt x="5072" y="3085"/>
                    <a:pt x="5072" y="1681"/>
                  </a:cubicBezTo>
                  <a:cubicBezTo>
                    <a:pt x="5072" y="1376"/>
                    <a:pt x="4822" y="1126"/>
                    <a:pt x="4517" y="1115"/>
                  </a:cubicBezTo>
                  <a:cubicBezTo>
                    <a:pt x="3342" y="1093"/>
                    <a:pt x="2559" y="539"/>
                    <a:pt x="2145" y="147"/>
                  </a:cubicBezTo>
                  <a:cubicBezTo>
                    <a:pt x="2048" y="50"/>
                    <a:pt x="1919" y="1"/>
                    <a:pt x="1789" y="1"/>
                  </a:cubicBezTo>
                  <a:close/>
                </a:path>
              </a:pathLst>
            </a:custGeom>
            <a:solidFill>
              <a:srgbClr val="FFD3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3"/>
            <p:cNvSpPr/>
            <p:nvPr/>
          </p:nvSpPr>
          <p:spPr>
            <a:xfrm>
              <a:off x="-216940" y="2024707"/>
              <a:ext cx="49864" cy="40027"/>
            </a:xfrm>
            <a:custGeom>
              <a:avLst/>
              <a:gdLst/>
              <a:ahLst/>
              <a:cxnLst/>
              <a:rect l="l" t="t" r="r" b="b"/>
              <a:pathLst>
                <a:path w="882" h="708" extrusionOk="0">
                  <a:moveTo>
                    <a:pt x="435" y="1"/>
                  </a:moveTo>
                  <a:cubicBezTo>
                    <a:pt x="196" y="1"/>
                    <a:pt x="0" y="153"/>
                    <a:pt x="0" y="349"/>
                  </a:cubicBezTo>
                  <a:cubicBezTo>
                    <a:pt x="0" y="545"/>
                    <a:pt x="196" y="708"/>
                    <a:pt x="435" y="708"/>
                  </a:cubicBezTo>
                  <a:cubicBezTo>
                    <a:pt x="686" y="708"/>
                    <a:pt x="882" y="545"/>
                    <a:pt x="882" y="349"/>
                  </a:cubicBezTo>
                  <a:cubicBezTo>
                    <a:pt x="882" y="153"/>
                    <a:pt x="686" y="1"/>
                    <a:pt x="4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3"/>
            <p:cNvSpPr/>
            <p:nvPr/>
          </p:nvSpPr>
          <p:spPr>
            <a:xfrm>
              <a:off x="-80977" y="2024707"/>
              <a:ext cx="50486" cy="40027"/>
            </a:xfrm>
            <a:custGeom>
              <a:avLst/>
              <a:gdLst/>
              <a:ahLst/>
              <a:cxnLst/>
              <a:rect l="l" t="t" r="r" b="b"/>
              <a:pathLst>
                <a:path w="893" h="708" extrusionOk="0">
                  <a:moveTo>
                    <a:pt x="446" y="1"/>
                  </a:moveTo>
                  <a:cubicBezTo>
                    <a:pt x="196" y="1"/>
                    <a:pt x="0" y="153"/>
                    <a:pt x="0" y="349"/>
                  </a:cubicBezTo>
                  <a:cubicBezTo>
                    <a:pt x="0" y="545"/>
                    <a:pt x="196" y="708"/>
                    <a:pt x="446" y="708"/>
                  </a:cubicBezTo>
                  <a:cubicBezTo>
                    <a:pt x="697" y="708"/>
                    <a:pt x="893" y="545"/>
                    <a:pt x="893" y="349"/>
                  </a:cubicBezTo>
                  <a:cubicBezTo>
                    <a:pt x="893" y="153"/>
                    <a:pt x="697" y="1"/>
                    <a:pt x="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3"/>
            <p:cNvSpPr/>
            <p:nvPr/>
          </p:nvSpPr>
          <p:spPr>
            <a:xfrm>
              <a:off x="-176971" y="2114540"/>
              <a:ext cx="105890" cy="127995"/>
            </a:xfrm>
            <a:custGeom>
              <a:avLst/>
              <a:gdLst/>
              <a:ahLst/>
              <a:cxnLst/>
              <a:rect l="l" t="t" r="r" b="b"/>
              <a:pathLst>
                <a:path w="1873" h="2264" extrusionOk="0">
                  <a:moveTo>
                    <a:pt x="360" y="1"/>
                  </a:moveTo>
                  <a:cubicBezTo>
                    <a:pt x="164" y="1"/>
                    <a:pt x="1" y="163"/>
                    <a:pt x="1" y="359"/>
                  </a:cubicBezTo>
                  <a:lnTo>
                    <a:pt x="1" y="1904"/>
                  </a:lnTo>
                  <a:cubicBezTo>
                    <a:pt x="1" y="2112"/>
                    <a:pt x="164" y="2264"/>
                    <a:pt x="360" y="2264"/>
                  </a:cubicBezTo>
                  <a:lnTo>
                    <a:pt x="1513" y="2264"/>
                  </a:lnTo>
                  <a:cubicBezTo>
                    <a:pt x="1720" y="2264"/>
                    <a:pt x="1873" y="2112"/>
                    <a:pt x="1873" y="1904"/>
                  </a:cubicBezTo>
                  <a:lnTo>
                    <a:pt x="1873" y="359"/>
                  </a:lnTo>
                  <a:cubicBezTo>
                    <a:pt x="1873" y="163"/>
                    <a:pt x="1720" y="1"/>
                    <a:pt x="15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3"/>
            <p:cNvSpPr/>
            <p:nvPr/>
          </p:nvSpPr>
          <p:spPr>
            <a:xfrm>
              <a:off x="-136323" y="2142185"/>
              <a:ext cx="24649" cy="24706"/>
            </a:xfrm>
            <a:custGeom>
              <a:avLst/>
              <a:gdLst/>
              <a:ahLst/>
              <a:cxnLst/>
              <a:rect l="l" t="t" r="r" b="b"/>
              <a:pathLst>
                <a:path w="436" h="437" extrusionOk="0">
                  <a:moveTo>
                    <a:pt x="218" y="1"/>
                  </a:moveTo>
                  <a:cubicBezTo>
                    <a:pt x="98" y="1"/>
                    <a:pt x="0" y="99"/>
                    <a:pt x="0" y="218"/>
                  </a:cubicBezTo>
                  <a:cubicBezTo>
                    <a:pt x="0" y="339"/>
                    <a:pt x="98" y="436"/>
                    <a:pt x="218" y="436"/>
                  </a:cubicBezTo>
                  <a:cubicBezTo>
                    <a:pt x="337" y="436"/>
                    <a:pt x="435" y="339"/>
                    <a:pt x="435" y="218"/>
                  </a:cubicBezTo>
                  <a:cubicBezTo>
                    <a:pt x="435" y="99"/>
                    <a:pt x="337" y="1"/>
                    <a:pt x="218" y="1"/>
                  </a:cubicBezTo>
                  <a:close/>
                </a:path>
              </a:pathLst>
            </a:custGeom>
            <a:solidFill>
              <a:srgbClr val="475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3"/>
            <p:cNvSpPr/>
            <p:nvPr/>
          </p:nvSpPr>
          <p:spPr>
            <a:xfrm>
              <a:off x="-176971" y="2114540"/>
              <a:ext cx="60379" cy="127995"/>
            </a:xfrm>
            <a:custGeom>
              <a:avLst/>
              <a:gdLst/>
              <a:ahLst/>
              <a:cxnLst/>
              <a:rect l="l" t="t" r="r" b="b"/>
              <a:pathLst>
                <a:path w="1068" h="2264" extrusionOk="0">
                  <a:moveTo>
                    <a:pt x="360" y="1"/>
                  </a:moveTo>
                  <a:cubicBezTo>
                    <a:pt x="164" y="1"/>
                    <a:pt x="1" y="163"/>
                    <a:pt x="1" y="359"/>
                  </a:cubicBezTo>
                  <a:lnTo>
                    <a:pt x="1" y="1904"/>
                  </a:lnTo>
                  <a:cubicBezTo>
                    <a:pt x="1" y="2112"/>
                    <a:pt x="164" y="2264"/>
                    <a:pt x="360" y="2264"/>
                  </a:cubicBezTo>
                  <a:lnTo>
                    <a:pt x="1067" y="2264"/>
                  </a:lnTo>
                  <a:cubicBezTo>
                    <a:pt x="719" y="1926"/>
                    <a:pt x="534" y="1372"/>
                    <a:pt x="534" y="816"/>
                  </a:cubicBezTo>
                  <a:cubicBezTo>
                    <a:pt x="534" y="523"/>
                    <a:pt x="577" y="240"/>
                    <a:pt x="676"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3"/>
            <p:cNvSpPr/>
            <p:nvPr/>
          </p:nvSpPr>
          <p:spPr>
            <a:xfrm>
              <a:off x="-232939" y="2187129"/>
              <a:ext cx="86159" cy="44380"/>
            </a:xfrm>
            <a:custGeom>
              <a:avLst/>
              <a:gdLst/>
              <a:ahLst/>
              <a:cxnLst/>
              <a:rect l="l" t="t" r="r" b="b"/>
              <a:pathLst>
                <a:path w="1524" h="785" extrusionOk="0">
                  <a:moveTo>
                    <a:pt x="392" y="1"/>
                  </a:moveTo>
                  <a:cubicBezTo>
                    <a:pt x="174" y="1"/>
                    <a:pt x="0" y="175"/>
                    <a:pt x="0" y="392"/>
                  </a:cubicBezTo>
                  <a:cubicBezTo>
                    <a:pt x="0" y="610"/>
                    <a:pt x="174" y="784"/>
                    <a:pt x="392" y="784"/>
                  </a:cubicBezTo>
                  <a:lnTo>
                    <a:pt x="1132" y="784"/>
                  </a:lnTo>
                  <a:cubicBezTo>
                    <a:pt x="1350" y="784"/>
                    <a:pt x="1524" y="610"/>
                    <a:pt x="1524" y="392"/>
                  </a:cubicBezTo>
                  <a:cubicBezTo>
                    <a:pt x="1524" y="175"/>
                    <a:pt x="1350" y="1"/>
                    <a:pt x="1132" y="1"/>
                  </a:cubicBezTo>
                  <a:close/>
                </a:path>
              </a:pathLst>
            </a:custGeom>
            <a:solidFill>
              <a:srgbClr val="FF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3"/>
            <p:cNvSpPr/>
            <p:nvPr/>
          </p:nvSpPr>
          <p:spPr>
            <a:xfrm>
              <a:off x="-101329" y="2187129"/>
              <a:ext cx="86216" cy="44380"/>
            </a:xfrm>
            <a:custGeom>
              <a:avLst/>
              <a:gdLst/>
              <a:ahLst/>
              <a:cxnLst/>
              <a:rect l="l" t="t" r="r" b="b"/>
              <a:pathLst>
                <a:path w="1525" h="785" extrusionOk="0">
                  <a:moveTo>
                    <a:pt x="393" y="1"/>
                  </a:moveTo>
                  <a:cubicBezTo>
                    <a:pt x="175" y="1"/>
                    <a:pt x="1" y="175"/>
                    <a:pt x="1" y="392"/>
                  </a:cubicBezTo>
                  <a:cubicBezTo>
                    <a:pt x="1" y="610"/>
                    <a:pt x="175" y="784"/>
                    <a:pt x="393" y="784"/>
                  </a:cubicBezTo>
                  <a:lnTo>
                    <a:pt x="1133" y="784"/>
                  </a:lnTo>
                  <a:cubicBezTo>
                    <a:pt x="1350" y="784"/>
                    <a:pt x="1524" y="610"/>
                    <a:pt x="1524" y="392"/>
                  </a:cubicBezTo>
                  <a:cubicBezTo>
                    <a:pt x="1524" y="175"/>
                    <a:pt x="1350" y="1"/>
                    <a:pt x="1133" y="1"/>
                  </a:cubicBezTo>
                  <a:close/>
                </a:path>
              </a:pathLst>
            </a:custGeom>
            <a:solidFill>
              <a:srgbClr val="FF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3"/>
            <p:cNvSpPr/>
            <p:nvPr/>
          </p:nvSpPr>
          <p:spPr>
            <a:xfrm>
              <a:off x="-81599" y="1838032"/>
              <a:ext cx="86159" cy="61227"/>
            </a:xfrm>
            <a:custGeom>
              <a:avLst/>
              <a:gdLst/>
              <a:ahLst/>
              <a:cxnLst/>
              <a:rect l="l" t="t" r="r" b="b"/>
              <a:pathLst>
                <a:path w="1524" h="1083" extrusionOk="0">
                  <a:moveTo>
                    <a:pt x="1039" y="1"/>
                  </a:moveTo>
                  <a:cubicBezTo>
                    <a:pt x="931" y="1"/>
                    <a:pt x="804" y="59"/>
                    <a:pt x="653" y="212"/>
                  </a:cubicBezTo>
                  <a:cubicBezTo>
                    <a:pt x="0" y="854"/>
                    <a:pt x="1067" y="1083"/>
                    <a:pt x="1067" y="1083"/>
                  </a:cubicBezTo>
                  <a:lnTo>
                    <a:pt x="1524" y="626"/>
                  </a:lnTo>
                  <a:cubicBezTo>
                    <a:pt x="1524" y="626"/>
                    <a:pt x="1390" y="1"/>
                    <a:pt x="10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3"/>
            <p:cNvSpPr/>
            <p:nvPr/>
          </p:nvSpPr>
          <p:spPr>
            <a:xfrm>
              <a:off x="-12062" y="1882581"/>
              <a:ext cx="86159" cy="61171"/>
            </a:xfrm>
            <a:custGeom>
              <a:avLst/>
              <a:gdLst/>
              <a:ahLst/>
              <a:cxnLst/>
              <a:rect l="l" t="t" r="r" b="b"/>
              <a:pathLst>
                <a:path w="1524" h="1082" extrusionOk="0">
                  <a:moveTo>
                    <a:pt x="457" y="1"/>
                  </a:moveTo>
                  <a:lnTo>
                    <a:pt x="0" y="447"/>
                  </a:lnTo>
                  <a:cubicBezTo>
                    <a:pt x="0" y="447"/>
                    <a:pt x="135" y="1081"/>
                    <a:pt x="487" y="1081"/>
                  </a:cubicBezTo>
                  <a:cubicBezTo>
                    <a:pt x="594" y="1081"/>
                    <a:pt x="721" y="1023"/>
                    <a:pt x="871" y="871"/>
                  </a:cubicBezTo>
                  <a:cubicBezTo>
                    <a:pt x="1524" y="230"/>
                    <a:pt x="457" y="1"/>
                    <a:pt x="4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3"/>
            <p:cNvSpPr/>
            <p:nvPr/>
          </p:nvSpPr>
          <p:spPr>
            <a:xfrm>
              <a:off x="-25008" y="1871557"/>
              <a:ext cx="42514" cy="38613"/>
            </a:xfrm>
            <a:custGeom>
              <a:avLst/>
              <a:gdLst/>
              <a:ahLst/>
              <a:cxnLst/>
              <a:rect l="l" t="t" r="r" b="b"/>
              <a:pathLst>
                <a:path w="752" h="683" extrusionOk="0">
                  <a:moveTo>
                    <a:pt x="376" y="0"/>
                  </a:moveTo>
                  <a:cubicBezTo>
                    <a:pt x="289" y="0"/>
                    <a:pt x="202" y="33"/>
                    <a:pt x="131" y="98"/>
                  </a:cubicBezTo>
                  <a:cubicBezTo>
                    <a:pt x="0" y="239"/>
                    <a:pt x="0" y="446"/>
                    <a:pt x="131" y="577"/>
                  </a:cubicBezTo>
                  <a:cubicBezTo>
                    <a:pt x="202" y="647"/>
                    <a:pt x="289" y="683"/>
                    <a:pt x="376" y="683"/>
                  </a:cubicBezTo>
                  <a:cubicBezTo>
                    <a:pt x="463" y="683"/>
                    <a:pt x="550" y="647"/>
                    <a:pt x="621" y="577"/>
                  </a:cubicBezTo>
                  <a:cubicBezTo>
                    <a:pt x="752" y="446"/>
                    <a:pt x="752" y="239"/>
                    <a:pt x="621" y="98"/>
                  </a:cubicBezTo>
                  <a:cubicBezTo>
                    <a:pt x="550" y="33"/>
                    <a:pt x="463" y="0"/>
                    <a:pt x="3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3"/>
            <p:cNvSpPr/>
            <p:nvPr/>
          </p:nvSpPr>
          <p:spPr>
            <a:xfrm>
              <a:off x="-232939" y="2187129"/>
              <a:ext cx="31433" cy="44380"/>
            </a:xfrm>
            <a:custGeom>
              <a:avLst/>
              <a:gdLst/>
              <a:ahLst/>
              <a:cxnLst/>
              <a:rect l="l" t="t" r="r" b="b"/>
              <a:pathLst>
                <a:path w="556" h="785" extrusionOk="0">
                  <a:moveTo>
                    <a:pt x="392" y="1"/>
                  </a:moveTo>
                  <a:cubicBezTo>
                    <a:pt x="174" y="1"/>
                    <a:pt x="0" y="175"/>
                    <a:pt x="0" y="392"/>
                  </a:cubicBezTo>
                  <a:cubicBezTo>
                    <a:pt x="0" y="610"/>
                    <a:pt x="174" y="784"/>
                    <a:pt x="392" y="784"/>
                  </a:cubicBezTo>
                  <a:lnTo>
                    <a:pt x="556" y="784"/>
                  </a:lnTo>
                  <a:cubicBezTo>
                    <a:pt x="512" y="620"/>
                    <a:pt x="490" y="446"/>
                    <a:pt x="490" y="272"/>
                  </a:cubicBezTo>
                  <a:cubicBezTo>
                    <a:pt x="490" y="185"/>
                    <a:pt x="490" y="88"/>
                    <a:pt x="512"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3"/>
            <p:cNvSpPr/>
            <p:nvPr/>
          </p:nvSpPr>
          <p:spPr>
            <a:xfrm>
              <a:off x="-153566" y="2030870"/>
              <a:ext cx="59701" cy="25271"/>
            </a:xfrm>
            <a:custGeom>
              <a:avLst/>
              <a:gdLst/>
              <a:ahLst/>
              <a:cxnLst/>
              <a:rect l="l" t="t" r="r" b="b"/>
              <a:pathLst>
                <a:path w="1056" h="447" extrusionOk="0">
                  <a:moveTo>
                    <a:pt x="523" y="1"/>
                  </a:moveTo>
                  <a:cubicBezTo>
                    <a:pt x="337" y="1"/>
                    <a:pt x="153" y="98"/>
                    <a:pt x="33" y="272"/>
                  </a:cubicBezTo>
                  <a:cubicBezTo>
                    <a:pt x="0" y="327"/>
                    <a:pt x="11" y="392"/>
                    <a:pt x="66" y="425"/>
                  </a:cubicBezTo>
                  <a:cubicBezTo>
                    <a:pt x="83" y="438"/>
                    <a:pt x="103" y="444"/>
                    <a:pt x="125" y="444"/>
                  </a:cubicBezTo>
                  <a:cubicBezTo>
                    <a:pt x="157" y="444"/>
                    <a:pt x="192" y="429"/>
                    <a:pt x="218" y="403"/>
                  </a:cubicBezTo>
                  <a:cubicBezTo>
                    <a:pt x="294" y="284"/>
                    <a:pt x="403" y="218"/>
                    <a:pt x="523" y="218"/>
                  </a:cubicBezTo>
                  <a:cubicBezTo>
                    <a:pt x="642" y="218"/>
                    <a:pt x="762" y="284"/>
                    <a:pt x="838" y="403"/>
                  </a:cubicBezTo>
                  <a:cubicBezTo>
                    <a:pt x="860" y="425"/>
                    <a:pt x="893" y="446"/>
                    <a:pt x="925" y="446"/>
                  </a:cubicBezTo>
                  <a:cubicBezTo>
                    <a:pt x="947" y="446"/>
                    <a:pt x="968" y="436"/>
                    <a:pt x="990" y="425"/>
                  </a:cubicBezTo>
                  <a:cubicBezTo>
                    <a:pt x="1034" y="392"/>
                    <a:pt x="1056" y="327"/>
                    <a:pt x="1012" y="272"/>
                  </a:cubicBezTo>
                  <a:cubicBezTo>
                    <a:pt x="893" y="98"/>
                    <a:pt x="719" y="1"/>
                    <a:pt x="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3"/>
            <p:cNvSpPr/>
            <p:nvPr/>
          </p:nvSpPr>
          <p:spPr>
            <a:xfrm>
              <a:off x="-200941" y="2013909"/>
              <a:ext cx="43080" cy="18826"/>
            </a:xfrm>
            <a:custGeom>
              <a:avLst/>
              <a:gdLst/>
              <a:ahLst/>
              <a:cxnLst/>
              <a:rect l="l" t="t" r="r" b="b"/>
              <a:pathLst>
                <a:path w="762" h="333" extrusionOk="0">
                  <a:moveTo>
                    <a:pt x="121" y="1"/>
                  </a:moveTo>
                  <a:cubicBezTo>
                    <a:pt x="97" y="1"/>
                    <a:pt x="74" y="9"/>
                    <a:pt x="55" y="28"/>
                  </a:cubicBezTo>
                  <a:cubicBezTo>
                    <a:pt x="11" y="72"/>
                    <a:pt x="0" y="137"/>
                    <a:pt x="44" y="180"/>
                  </a:cubicBezTo>
                  <a:cubicBezTo>
                    <a:pt x="131" y="279"/>
                    <a:pt x="251" y="333"/>
                    <a:pt x="381" y="333"/>
                  </a:cubicBezTo>
                  <a:cubicBezTo>
                    <a:pt x="512" y="333"/>
                    <a:pt x="643" y="279"/>
                    <a:pt x="730" y="180"/>
                  </a:cubicBezTo>
                  <a:cubicBezTo>
                    <a:pt x="762" y="137"/>
                    <a:pt x="762" y="72"/>
                    <a:pt x="718" y="28"/>
                  </a:cubicBezTo>
                  <a:cubicBezTo>
                    <a:pt x="695" y="9"/>
                    <a:pt x="669" y="1"/>
                    <a:pt x="644" y="1"/>
                  </a:cubicBezTo>
                  <a:cubicBezTo>
                    <a:pt x="611" y="1"/>
                    <a:pt x="580" y="15"/>
                    <a:pt x="555" y="39"/>
                  </a:cubicBezTo>
                  <a:cubicBezTo>
                    <a:pt x="512" y="93"/>
                    <a:pt x="447" y="115"/>
                    <a:pt x="381" y="115"/>
                  </a:cubicBezTo>
                  <a:cubicBezTo>
                    <a:pt x="316" y="115"/>
                    <a:pt x="251" y="93"/>
                    <a:pt x="207" y="39"/>
                  </a:cubicBezTo>
                  <a:cubicBezTo>
                    <a:pt x="183" y="15"/>
                    <a:pt x="151"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3"/>
            <p:cNvSpPr/>
            <p:nvPr/>
          </p:nvSpPr>
          <p:spPr>
            <a:xfrm>
              <a:off x="-90248" y="2013909"/>
              <a:ext cx="43136" cy="18826"/>
            </a:xfrm>
            <a:custGeom>
              <a:avLst/>
              <a:gdLst/>
              <a:ahLst/>
              <a:cxnLst/>
              <a:rect l="l" t="t" r="r" b="b"/>
              <a:pathLst>
                <a:path w="763" h="333" extrusionOk="0">
                  <a:moveTo>
                    <a:pt x="121" y="1"/>
                  </a:moveTo>
                  <a:cubicBezTo>
                    <a:pt x="98" y="1"/>
                    <a:pt x="75" y="9"/>
                    <a:pt x="56" y="28"/>
                  </a:cubicBezTo>
                  <a:cubicBezTo>
                    <a:pt x="12" y="72"/>
                    <a:pt x="1" y="137"/>
                    <a:pt x="44" y="180"/>
                  </a:cubicBezTo>
                  <a:cubicBezTo>
                    <a:pt x="131" y="279"/>
                    <a:pt x="252" y="333"/>
                    <a:pt x="382" y="333"/>
                  </a:cubicBezTo>
                  <a:cubicBezTo>
                    <a:pt x="513" y="333"/>
                    <a:pt x="643" y="279"/>
                    <a:pt x="730" y="180"/>
                  </a:cubicBezTo>
                  <a:cubicBezTo>
                    <a:pt x="763" y="137"/>
                    <a:pt x="763" y="72"/>
                    <a:pt x="719" y="28"/>
                  </a:cubicBezTo>
                  <a:cubicBezTo>
                    <a:pt x="696" y="9"/>
                    <a:pt x="670" y="1"/>
                    <a:pt x="645" y="1"/>
                  </a:cubicBezTo>
                  <a:cubicBezTo>
                    <a:pt x="612" y="1"/>
                    <a:pt x="581" y="15"/>
                    <a:pt x="556" y="39"/>
                  </a:cubicBezTo>
                  <a:cubicBezTo>
                    <a:pt x="513" y="93"/>
                    <a:pt x="447" y="115"/>
                    <a:pt x="382" y="115"/>
                  </a:cubicBezTo>
                  <a:cubicBezTo>
                    <a:pt x="317" y="115"/>
                    <a:pt x="252" y="93"/>
                    <a:pt x="208" y="39"/>
                  </a:cubicBezTo>
                  <a:cubicBezTo>
                    <a:pt x="183" y="15"/>
                    <a:pt x="152"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3"/>
            <p:cNvSpPr/>
            <p:nvPr/>
          </p:nvSpPr>
          <p:spPr>
            <a:xfrm>
              <a:off x="-142485" y="2136023"/>
              <a:ext cx="36974" cy="36974"/>
            </a:xfrm>
            <a:custGeom>
              <a:avLst/>
              <a:gdLst/>
              <a:ahLst/>
              <a:cxnLst/>
              <a:rect l="l" t="t" r="r" b="b"/>
              <a:pathLst>
                <a:path w="654" h="654" extrusionOk="0">
                  <a:moveTo>
                    <a:pt x="327" y="219"/>
                  </a:moveTo>
                  <a:cubicBezTo>
                    <a:pt x="392" y="219"/>
                    <a:pt x="436" y="262"/>
                    <a:pt x="436" y="327"/>
                  </a:cubicBezTo>
                  <a:cubicBezTo>
                    <a:pt x="436" y="382"/>
                    <a:pt x="392" y="436"/>
                    <a:pt x="327" y="436"/>
                  </a:cubicBezTo>
                  <a:cubicBezTo>
                    <a:pt x="272" y="436"/>
                    <a:pt x="218" y="382"/>
                    <a:pt x="218" y="327"/>
                  </a:cubicBezTo>
                  <a:cubicBezTo>
                    <a:pt x="218" y="262"/>
                    <a:pt x="272" y="219"/>
                    <a:pt x="327" y="219"/>
                  </a:cubicBezTo>
                  <a:close/>
                  <a:moveTo>
                    <a:pt x="327" y="1"/>
                  </a:moveTo>
                  <a:cubicBezTo>
                    <a:pt x="153" y="1"/>
                    <a:pt x="0" y="143"/>
                    <a:pt x="0" y="327"/>
                  </a:cubicBezTo>
                  <a:cubicBezTo>
                    <a:pt x="0" y="502"/>
                    <a:pt x="153" y="654"/>
                    <a:pt x="327" y="654"/>
                  </a:cubicBezTo>
                  <a:cubicBezTo>
                    <a:pt x="511" y="654"/>
                    <a:pt x="653" y="502"/>
                    <a:pt x="653" y="327"/>
                  </a:cubicBezTo>
                  <a:cubicBezTo>
                    <a:pt x="653" y="143"/>
                    <a:pt x="511" y="1"/>
                    <a:pt x="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3"/>
            <p:cNvSpPr/>
            <p:nvPr/>
          </p:nvSpPr>
          <p:spPr>
            <a:xfrm>
              <a:off x="-309825" y="1829100"/>
              <a:ext cx="372226" cy="419603"/>
            </a:xfrm>
            <a:custGeom>
              <a:avLst/>
              <a:gdLst/>
              <a:ahLst/>
              <a:cxnLst/>
              <a:rect l="l" t="t" r="r" b="b"/>
              <a:pathLst>
                <a:path w="6584" h="7422" extrusionOk="0">
                  <a:moveTo>
                    <a:pt x="5077" y="266"/>
                  </a:moveTo>
                  <a:cubicBezTo>
                    <a:pt x="5093" y="266"/>
                    <a:pt x="5109" y="268"/>
                    <a:pt x="5125" y="272"/>
                  </a:cubicBezTo>
                  <a:cubicBezTo>
                    <a:pt x="5256" y="315"/>
                    <a:pt x="5354" y="501"/>
                    <a:pt x="5408" y="642"/>
                  </a:cubicBezTo>
                  <a:cubicBezTo>
                    <a:pt x="5169" y="653"/>
                    <a:pt x="4973" y="849"/>
                    <a:pt x="4963" y="1088"/>
                  </a:cubicBezTo>
                  <a:cubicBezTo>
                    <a:pt x="4821" y="1034"/>
                    <a:pt x="4636" y="936"/>
                    <a:pt x="4593" y="806"/>
                  </a:cubicBezTo>
                  <a:cubicBezTo>
                    <a:pt x="4549" y="685"/>
                    <a:pt x="4668" y="533"/>
                    <a:pt x="4767" y="446"/>
                  </a:cubicBezTo>
                  <a:cubicBezTo>
                    <a:pt x="4843" y="360"/>
                    <a:pt x="4961" y="266"/>
                    <a:pt x="5077" y="266"/>
                  </a:cubicBezTo>
                  <a:close/>
                  <a:moveTo>
                    <a:pt x="5414" y="862"/>
                  </a:moveTo>
                  <a:cubicBezTo>
                    <a:pt x="5471" y="862"/>
                    <a:pt x="5528" y="887"/>
                    <a:pt x="5572" y="936"/>
                  </a:cubicBezTo>
                  <a:cubicBezTo>
                    <a:pt x="5659" y="1012"/>
                    <a:pt x="5669" y="1164"/>
                    <a:pt x="5572" y="1251"/>
                  </a:cubicBezTo>
                  <a:cubicBezTo>
                    <a:pt x="5532" y="1298"/>
                    <a:pt x="5475" y="1320"/>
                    <a:pt x="5418" y="1320"/>
                  </a:cubicBezTo>
                  <a:cubicBezTo>
                    <a:pt x="5381" y="1320"/>
                    <a:pt x="5344" y="1312"/>
                    <a:pt x="5311" y="1295"/>
                  </a:cubicBezTo>
                  <a:cubicBezTo>
                    <a:pt x="5267" y="1273"/>
                    <a:pt x="5234" y="1241"/>
                    <a:pt x="5202" y="1197"/>
                  </a:cubicBezTo>
                  <a:cubicBezTo>
                    <a:pt x="5169" y="1099"/>
                    <a:pt x="5180" y="1001"/>
                    <a:pt x="5256" y="936"/>
                  </a:cubicBezTo>
                  <a:cubicBezTo>
                    <a:pt x="5299" y="887"/>
                    <a:pt x="5357" y="862"/>
                    <a:pt x="5414" y="862"/>
                  </a:cubicBezTo>
                  <a:close/>
                  <a:moveTo>
                    <a:pt x="5865" y="1099"/>
                  </a:moveTo>
                  <a:cubicBezTo>
                    <a:pt x="6007" y="1154"/>
                    <a:pt x="6192" y="1251"/>
                    <a:pt x="6235" y="1382"/>
                  </a:cubicBezTo>
                  <a:cubicBezTo>
                    <a:pt x="6268" y="1480"/>
                    <a:pt x="6203" y="1599"/>
                    <a:pt x="6061" y="1741"/>
                  </a:cubicBezTo>
                  <a:cubicBezTo>
                    <a:pt x="5987" y="1825"/>
                    <a:pt x="5865" y="1925"/>
                    <a:pt x="5749" y="1925"/>
                  </a:cubicBezTo>
                  <a:cubicBezTo>
                    <a:pt x="5730" y="1925"/>
                    <a:pt x="5710" y="1922"/>
                    <a:pt x="5691" y="1916"/>
                  </a:cubicBezTo>
                  <a:cubicBezTo>
                    <a:pt x="5572" y="1872"/>
                    <a:pt x="5474" y="1687"/>
                    <a:pt x="5420" y="1546"/>
                  </a:cubicBezTo>
                  <a:cubicBezTo>
                    <a:pt x="5669" y="1534"/>
                    <a:pt x="5855" y="1338"/>
                    <a:pt x="5865" y="1099"/>
                  </a:cubicBezTo>
                  <a:close/>
                  <a:moveTo>
                    <a:pt x="675" y="2753"/>
                  </a:moveTo>
                  <a:cubicBezTo>
                    <a:pt x="620" y="3123"/>
                    <a:pt x="642" y="3504"/>
                    <a:pt x="740" y="3831"/>
                  </a:cubicBezTo>
                  <a:cubicBezTo>
                    <a:pt x="446" y="3831"/>
                    <a:pt x="218" y="3580"/>
                    <a:pt x="218" y="3297"/>
                  </a:cubicBezTo>
                  <a:cubicBezTo>
                    <a:pt x="218" y="3025"/>
                    <a:pt x="414" y="2797"/>
                    <a:pt x="675" y="2753"/>
                  </a:cubicBezTo>
                  <a:close/>
                  <a:moveTo>
                    <a:pt x="5819" y="2753"/>
                  </a:moveTo>
                  <a:cubicBezTo>
                    <a:pt x="6116" y="2753"/>
                    <a:pt x="6366" y="2989"/>
                    <a:pt x="6366" y="3297"/>
                  </a:cubicBezTo>
                  <a:cubicBezTo>
                    <a:pt x="6366" y="3580"/>
                    <a:pt x="6138" y="3831"/>
                    <a:pt x="5844" y="3831"/>
                  </a:cubicBezTo>
                  <a:cubicBezTo>
                    <a:pt x="5931" y="3493"/>
                    <a:pt x="6007" y="3036"/>
                    <a:pt x="5800" y="2753"/>
                  </a:cubicBezTo>
                  <a:cubicBezTo>
                    <a:pt x="5806" y="2753"/>
                    <a:pt x="5813" y="2753"/>
                    <a:pt x="5819" y="2753"/>
                  </a:cubicBezTo>
                  <a:close/>
                  <a:moveTo>
                    <a:pt x="2538" y="1573"/>
                  </a:moveTo>
                  <a:cubicBezTo>
                    <a:pt x="2644" y="1573"/>
                    <a:pt x="2749" y="1612"/>
                    <a:pt x="2830" y="1687"/>
                  </a:cubicBezTo>
                  <a:cubicBezTo>
                    <a:pt x="3450" y="2296"/>
                    <a:pt x="4298" y="2677"/>
                    <a:pt x="5267" y="2688"/>
                  </a:cubicBezTo>
                  <a:cubicBezTo>
                    <a:pt x="5441" y="2699"/>
                    <a:pt x="5604" y="2808"/>
                    <a:pt x="5681" y="2971"/>
                  </a:cubicBezTo>
                  <a:cubicBezTo>
                    <a:pt x="5735" y="3113"/>
                    <a:pt x="5713" y="3308"/>
                    <a:pt x="5691" y="3461"/>
                  </a:cubicBezTo>
                  <a:cubicBezTo>
                    <a:pt x="5582" y="4255"/>
                    <a:pt x="5071" y="4919"/>
                    <a:pt x="4298" y="5234"/>
                  </a:cubicBezTo>
                  <a:cubicBezTo>
                    <a:pt x="4233" y="5060"/>
                    <a:pt x="4059" y="4941"/>
                    <a:pt x="3863" y="4941"/>
                  </a:cubicBezTo>
                  <a:lnTo>
                    <a:pt x="2710" y="4941"/>
                  </a:lnTo>
                  <a:cubicBezTo>
                    <a:pt x="2525" y="4941"/>
                    <a:pt x="2351" y="5060"/>
                    <a:pt x="2274" y="5234"/>
                  </a:cubicBezTo>
                  <a:cubicBezTo>
                    <a:pt x="1186" y="4788"/>
                    <a:pt x="653" y="3678"/>
                    <a:pt x="936" y="2579"/>
                  </a:cubicBezTo>
                  <a:cubicBezTo>
                    <a:pt x="968" y="2427"/>
                    <a:pt x="1089" y="2307"/>
                    <a:pt x="1230" y="2252"/>
                  </a:cubicBezTo>
                  <a:cubicBezTo>
                    <a:pt x="1600" y="2133"/>
                    <a:pt x="1959" y="1937"/>
                    <a:pt x="2274" y="1665"/>
                  </a:cubicBezTo>
                  <a:cubicBezTo>
                    <a:pt x="2351" y="1603"/>
                    <a:pt x="2445" y="1573"/>
                    <a:pt x="2538" y="1573"/>
                  </a:cubicBezTo>
                  <a:close/>
                  <a:moveTo>
                    <a:pt x="490" y="4005"/>
                  </a:moveTo>
                  <a:cubicBezTo>
                    <a:pt x="573" y="4038"/>
                    <a:pt x="656" y="4052"/>
                    <a:pt x="740" y="4052"/>
                  </a:cubicBezTo>
                  <a:cubicBezTo>
                    <a:pt x="765" y="4052"/>
                    <a:pt x="791" y="4051"/>
                    <a:pt x="816" y="4048"/>
                  </a:cubicBezTo>
                  <a:cubicBezTo>
                    <a:pt x="1012" y="4559"/>
                    <a:pt x="1372" y="4984"/>
                    <a:pt x="1861" y="5267"/>
                  </a:cubicBezTo>
                  <a:cubicBezTo>
                    <a:pt x="1807" y="5332"/>
                    <a:pt x="1752" y="5386"/>
                    <a:pt x="1665" y="5528"/>
                  </a:cubicBezTo>
                  <a:cubicBezTo>
                    <a:pt x="1578" y="5648"/>
                    <a:pt x="1524" y="5778"/>
                    <a:pt x="1480" y="5898"/>
                  </a:cubicBezTo>
                  <a:cubicBezTo>
                    <a:pt x="1382" y="5843"/>
                    <a:pt x="1241" y="5746"/>
                    <a:pt x="1089" y="5561"/>
                  </a:cubicBezTo>
                  <a:cubicBezTo>
                    <a:pt x="719" y="5115"/>
                    <a:pt x="566" y="4505"/>
                    <a:pt x="490" y="4005"/>
                  </a:cubicBezTo>
                  <a:close/>
                  <a:moveTo>
                    <a:pt x="2068" y="5376"/>
                  </a:moveTo>
                  <a:cubicBezTo>
                    <a:pt x="2122" y="5408"/>
                    <a:pt x="2187" y="5430"/>
                    <a:pt x="2242" y="5452"/>
                  </a:cubicBezTo>
                  <a:lnTo>
                    <a:pt x="2242" y="6225"/>
                  </a:lnTo>
                  <a:cubicBezTo>
                    <a:pt x="2034" y="6225"/>
                    <a:pt x="1907" y="6223"/>
                    <a:pt x="1822" y="6223"/>
                  </a:cubicBezTo>
                  <a:cubicBezTo>
                    <a:pt x="1698" y="6223"/>
                    <a:pt x="1664" y="6227"/>
                    <a:pt x="1600" y="6247"/>
                  </a:cubicBezTo>
                  <a:cubicBezTo>
                    <a:pt x="1676" y="5931"/>
                    <a:pt x="1817" y="5594"/>
                    <a:pt x="2068" y="5376"/>
                  </a:cubicBezTo>
                  <a:close/>
                  <a:moveTo>
                    <a:pt x="4516" y="5376"/>
                  </a:moveTo>
                  <a:cubicBezTo>
                    <a:pt x="4712" y="5550"/>
                    <a:pt x="4842" y="5811"/>
                    <a:pt x="4930" y="6061"/>
                  </a:cubicBezTo>
                  <a:cubicBezTo>
                    <a:pt x="4951" y="6126"/>
                    <a:pt x="4963" y="6192"/>
                    <a:pt x="4984" y="6247"/>
                  </a:cubicBezTo>
                  <a:cubicBezTo>
                    <a:pt x="4930" y="6225"/>
                    <a:pt x="4876" y="6225"/>
                    <a:pt x="4821" y="6225"/>
                  </a:cubicBezTo>
                  <a:lnTo>
                    <a:pt x="4331" y="6225"/>
                  </a:lnTo>
                  <a:lnTo>
                    <a:pt x="4331" y="5452"/>
                  </a:lnTo>
                  <a:cubicBezTo>
                    <a:pt x="4397" y="5430"/>
                    <a:pt x="4451" y="5408"/>
                    <a:pt x="4516" y="5376"/>
                  </a:cubicBezTo>
                  <a:close/>
                  <a:moveTo>
                    <a:pt x="2492" y="6442"/>
                  </a:moveTo>
                  <a:cubicBezTo>
                    <a:pt x="2656" y="6442"/>
                    <a:pt x="2775" y="6562"/>
                    <a:pt x="2775" y="6725"/>
                  </a:cubicBezTo>
                  <a:cubicBezTo>
                    <a:pt x="2775" y="6878"/>
                    <a:pt x="2656" y="7008"/>
                    <a:pt x="2492" y="7008"/>
                  </a:cubicBezTo>
                  <a:lnTo>
                    <a:pt x="1752" y="7008"/>
                  </a:lnTo>
                  <a:cubicBezTo>
                    <a:pt x="1600" y="7008"/>
                    <a:pt x="1469" y="6878"/>
                    <a:pt x="1469" y="6725"/>
                  </a:cubicBezTo>
                  <a:cubicBezTo>
                    <a:pt x="1469" y="6562"/>
                    <a:pt x="1600" y="6442"/>
                    <a:pt x="1752" y="6442"/>
                  </a:cubicBezTo>
                  <a:close/>
                  <a:moveTo>
                    <a:pt x="4821" y="6442"/>
                  </a:moveTo>
                  <a:cubicBezTo>
                    <a:pt x="4984" y="6442"/>
                    <a:pt x="5104" y="6562"/>
                    <a:pt x="5104" y="6725"/>
                  </a:cubicBezTo>
                  <a:cubicBezTo>
                    <a:pt x="5104" y="6878"/>
                    <a:pt x="4984" y="7008"/>
                    <a:pt x="4821" y="7008"/>
                  </a:cubicBezTo>
                  <a:lnTo>
                    <a:pt x="4081" y="7008"/>
                  </a:lnTo>
                  <a:cubicBezTo>
                    <a:pt x="3918" y="7008"/>
                    <a:pt x="3787" y="6856"/>
                    <a:pt x="3798" y="6692"/>
                  </a:cubicBezTo>
                  <a:cubicBezTo>
                    <a:pt x="3820" y="6551"/>
                    <a:pt x="3940" y="6442"/>
                    <a:pt x="4081" y="6442"/>
                  </a:cubicBezTo>
                  <a:close/>
                  <a:moveTo>
                    <a:pt x="3863" y="5158"/>
                  </a:moveTo>
                  <a:cubicBezTo>
                    <a:pt x="4005" y="5158"/>
                    <a:pt x="4114" y="5267"/>
                    <a:pt x="4114" y="5408"/>
                  </a:cubicBezTo>
                  <a:lnTo>
                    <a:pt x="4114" y="6225"/>
                  </a:lnTo>
                  <a:lnTo>
                    <a:pt x="4081" y="6225"/>
                  </a:lnTo>
                  <a:cubicBezTo>
                    <a:pt x="3809" y="6225"/>
                    <a:pt x="3580" y="6442"/>
                    <a:pt x="3580" y="6725"/>
                  </a:cubicBezTo>
                  <a:cubicBezTo>
                    <a:pt x="3580" y="6943"/>
                    <a:pt x="3722" y="7128"/>
                    <a:pt x="3928" y="7193"/>
                  </a:cubicBezTo>
                  <a:cubicBezTo>
                    <a:pt x="3907" y="7204"/>
                    <a:pt x="3885" y="7204"/>
                    <a:pt x="3863" y="7204"/>
                  </a:cubicBezTo>
                  <a:lnTo>
                    <a:pt x="2710" y="7204"/>
                  </a:lnTo>
                  <a:cubicBezTo>
                    <a:pt x="2688" y="7204"/>
                    <a:pt x="2666" y="7204"/>
                    <a:pt x="2644" y="7193"/>
                  </a:cubicBezTo>
                  <a:cubicBezTo>
                    <a:pt x="2851" y="7139"/>
                    <a:pt x="2993" y="6943"/>
                    <a:pt x="2993" y="6725"/>
                  </a:cubicBezTo>
                  <a:cubicBezTo>
                    <a:pt x="2993" y="6442"/>
                    <a:pt x="2775" y="6225"/>
                    <a:pt x="2492" y="6225"/>
                  </a:cubicBezTo>
                  <a:lnTo>
                    <a:pt x="2460" y="6225"/>
                  </a:lnTo>
                  <a:lnTo>
                    <a:pt x="2460" y="5408"/>
                  </a:lnTo>
                  <a:cubicBezTo>
                    <a:pt x="2460" y="5267"/>
                    <a:pt x="2579" y="5158"/>
                    <a:pt x="2710" y="5158"/>
                  </a:cubicBezTo>
                  <a:close/>
                  <a:moveTo>
                    <a:pt x="3287" y="0"/>
                  </a:moveTo>
                  <a:cubicBezTo>
                    <a:pt x="2612" y="0"/>
                    <a:pt x="1970" y="207"/>
                    <a:pt x="1425" y="610"/>
                  </a:cubicBezTo>
                  <a:cubicBezTo>
                    <a:pt x="1382" y="642"/>
                    <a:pt x="1372" y="707"/>
                    <a:pt x="1404" y="762"/>
                  </a:cubicBezTo>
                  <a:cubicBezTo>
                    <a:pt x="1424" y="788"/>
                    <a:pt x="1456" y="803"/>
                    <a:pt x="1489" y="803"/>
                  </a:cubicBezTo>
                  <a:cubicBezTo>
                    <a:pt x="1512" y="803"/>
                    <a:pt x="1535" y="797"/>
                    <a:pt x="1556" y="784"/>
                  </a:cubicBezTo>
                  <a:cubicBezTo>
                    <a:pt x="2057" y="414"/>
                    <a:pt x="2656" y="218"/>
                    <a:pt x="3287" y="218"/>
                  </a:cubicBezTo>
                  <a:cubicBezTo>
                    <a:pt x="3700" y="218"/>
                    <a:pt x="4092" y="294"/>
                    <a:pt x="4462" y="457"/>
                  </a:cubicBezTo>
                  <a:cubicBezTo>
                    <a:pt x="4190" y="881"/>
                    <a:pt x="4549" y="1208"/>
                    <a:pt x="5038" y="1338"/>
                  </a:cubicBezTo>
                  <a:cubicBezTo>
                    <a:pt x="5050" y="1360"/>
                    <a:pt x="5071" y="1382"/>
                    <a:pt x="5093" y="1415"/>
                  </a:cubicBezTo>
                  <a:cubicBezTo>
                    <a:pt x="5125" y="1437"/>
                    <a:pt x="5147" y="1447"/>
                    <a:pt x="5169" y="1469"/>
                  </a:cubicBezTo>
                  <a:cubicBezTo>
                    <a:pt x="5262" y="1833"/>
                    <a:pt x="5467" y="2137"/>
                    <a:pt x="5753" y="2137"/>
                  </a:cubicBezTo>
                  <a:cubicBezTo>
                    <a:pt x="5835" y="2137"/>
                    <a:pt x="5923" y="2112"/>
                    <a:pt x="6018" y="2057"/>
                  </a:cubicBezTo>
                  <a:cubicBezTo>
                    <a:pt x="6083" y="2242"/>
                    <a:pt x="6138" y="2427"/>
                    <a:pt x="6181" y="2622"/>
                  </a:cubicBezTo>
                  <a:cubicBezTo>
                    <a:pt x="6074" y="2562"/>
                    <a:pt x="5955" y="2531"/>
                    <a:pt x="5833" y="2531"/>
                  </a:cubicBezTo>
                  <a:cubicBezTo>
                    <a:pt x="5757" y="2531"/>
                    <a:pt x="5680" y="2543"/>
                    <a:pt x="5604" y="2568"/>
                  </a:cubicBezTo>
                  <a:cubicBezTo>
                    <a:pt x="5495" y="2503"/>
                    <a:pt x="5387" y="2481"/>
                    <a:pt x="5267" y="2470"/>
                  </a:cubicBezTo>
                  <a:cubicBezTo>
                    <a:pt x="4375" y="2460"/>
                    <a:pt x="3580" y="2111"/>
                    <a:pt x="2971" y="1534"/>
                  </a:cubicBezTo>
                  <a:cubicBezTo>
                    <a:pt x="2851" y="1414"/>
                    <a:pt x="2695" y="1354"/>
                    <a:pt x="2538" y="1354"/>
                  </a:cubicBezTo>
                  <a:cubicBezTo>
                    <a:pt x="2395" y="1354"/>
                    <a:pt x="2252" y="1404"/>
                    <a:pt x="2133" y="1502"/>
                  </a:cubicBezTo>
                  <a:cubicBezTo>
                    <a:pt x="1839" y="1752"/>
                    <a:pt x="1502" y="1937"/>
                    <a:pt x="1164" y="2046"/>
                  </a:cubicBezTo>
                  <a:cubicBezTo>
                    <a:pt x="947" y="2122"/>
                    <a:pt x="784" y="2286"/>
                    <a:pt x="719" y="2535"/>
                  </a:cubicBezTo>
                  <a:cubicBezTo>
                    <a:pt x="610" y="2535"/>
                    <a:pt x="501" y="2568"/>
                    <a:pt x="403" y="2622"/>
                  </a:cubicBezTo>
                  <a:cubicBezTo>
                    <a:pt x="511" y="2024"/>
                    <a:pt x="806" y="1480"/>
                    <a:pt x="1230" y="1055"/>
                  </a:cubicBezTo>
                  <a:cubicBezTo>
                    <a:pt x="1273" y="1012"/>
                    <a:pt x="1273" y="947"/>
                    <a:pt x="1241" y="903"/>
                  </a:cubicBezTo>
                  <a:cubicBezTo>
                    <a:pt x="1219" y="881"/>
                    <a:pt x="1189" y="870"/>
                    <a:pt x="1159" y="870"/>
                  </a:cubicBezTo>
                  <a:cubicBezTo>
                    <a:pt x="1129" y="870"/>
                    <a:pt x="1099" y="881"/>
                    <a:pt x="1077" y="903"/>
                  </a:cubicBezTo>
                  <a:cubicBezTo>
                    <a:pt x="555" y="1415"/>
                    <a:pt x="228" y="2100"/>
                    <a:pt x="153" y="2830"/>
                  </a:cubicBezTo>
                  <a:cubicBezTo>
                    <a:pt x="54" y="2960"/>
                    <a:pt x="0" y="3123"/>
                    <a:pt x="0" y="3297"/>
                  </a:cubicBezTo>
                  <a:cubicBezTo>
                    <a:pt x="0" y="3526"/>
                    <a:pt x="98" y="3722"/>
                    <a:pt x="250" y="3863"/>
                  </a:cubicBezTo>
                  <a:cubicBezTo>
                    <a:pt x="316" y="4418"/>
                    <a:pt x="479" y="5169"/>
                    <a:pt x="936" y="5713"/>
                  </a:cubicBezTo>
                  <a:cubicBezTo>
                    <a:pt x="1056" y="5855"/>
                    <a:pt x="1186" y="5974"/>
                    <a:pt x="1328" y="6061"/>
                  </a:cubicBezTo>
                  <a:cubicBezTo>
                    <a:pt x="1328" y="6061"/>
                    <a:pt x="1360" y="6083"/>
                    <a:pt x="1404" y="6105"/>
                  </a:cubicBezTo>
                  <a:cubicBezTo>
                    <a:pt x="1372" y="6257"/>
                    <a:pt x="1350" y="6377"/>
                    <a:pt x="1338" y="6431"/>
                  </a:cubicBezTo>
                  <a:cubicBezTo>
                    <a:pt x="1284" y="6518"/>
                    <a:pt x="1251" y="6617"/>
                    <a:pt x="1251" y="6725"/>
                  </a:cubicBezTo>
                  <a:cubicBezTo>
                    <a:pt x="1251" y="6997"/>
                    <a:pt x="1480" y="7226"/>
                    <a:pt x="1752" y="7226"/>
                  </a:cubicBezTo>
                  <a:lnTo>
                    <a:pt x="2329" y="7226"/>
                  </a:lnTo>
                  <a:cubicBezTo>
                    <a:pt x="2416" y="7345"/>
                    <a:pt x="2557" y="7422"/>
                    <a:pt x="2710" y="7422"/>
                  </a:cubicBezTo>
                  <a:lnTo>
                    <a:pt x="3863" y="7422"/>
                  </a:lnTo>
                  <a:cubicBezTo>
                    <a:pt x="4027" y="7422"/>
                    <a:pt x="4168" y="7345"/>
                    <a:pt x="4255" y="7226"/>
                  </a:cubicBezTo>
                  <a:lnTo>
                    <a:pt x="4821" y="7226"/>
                  </a:lnTo>
                  <a:cubicBezTo>
                    <a:pt x="5104" y="7226"/>
                    <a:pt x="5321" y="6997"/>
                    <a:pt x="5321" y="6725"/>
                  </a:cubicBezTo>
                  <a:cubicBezTo>
                    <a:pt x="5321" y="6617"/>
                    <a:pt x="5289" y="6518"/>
                    <a:pt x="5234" y="6431"/>
                  </a:cubicBezTo>
                  <a:cubicBezTo>
                    <a:pt x="5234" y="6377"/>
                    <a:pt x="5212" y="6257"/>
                    <a:pt x="5169" y="6105"/>
                  </a:cubicBezTo>
                  <a:cubicBezTo>
                    <a:pt x="5311" y="6029"/>
                    <a:pt x="5604" y="5833"/>
                    <a:pt x="5855" y="5420"/>
                  </a:cubicBezTo>
                  <a:cubicBezTo>
                    <a:pt x="5887" y="5365"/>
                    <a:pt x="5865" y="5299"/>
                    <a:pt x="5811" y="5267"/>
                  </a:cubicBezTo>
                  <a:cubicBezTo>
                    <a:pt x="5797" y="5256"/>
                    <a:pt x="5780" y="5251"/>
                    <a:pt x="5762" y="5251"/>
                  </a:cubicBezTo>
                  <a:cubicBezTo>
                    <a:pt x="5728" y="5251"/>
                    <a:pt x="5691" y="5270"/>
                    <a:pt x="5669" y="5299"/>
                  </a:cubicBezTo>
                  <a:cubicBezTo>
                    <a:pt x="5463" y="5648"/>
                    <a:pt x="5224" y="5822"/>
                    <a:pt x="5104" y="5898"/>
                  </a:cubicBezTo>
                  <a:cubicBezTo>
                    <a:pt x="5028" y="5691"/>
                    <a:pt x="4897" y="5452"/>
                    <a:pt x="4712" y="5267"/>
                  </a:cubicBezTo>
                  <a:cubicBezTo>
                    <a:pt x="5180" y="4995"/>
                    <a:pt x="5528" y="4603"/>
                    <a:pt x="5724" y="4157"/>
                  </a:cubicBezTo>
                  <a:cubicBezTo>
                    <a:pt x="5735" y="4124"/>
                    <a:pt x="5757" y="4092"/>
                    <a:pt x="5768" y="4048"/>
                  </a:cubicBezTo>
                  <a:cubicBezTo>
                    <a:pt x="5793" y="4051"/>
                    <a:pt x="5819" y="4052"/>
                    <a:pt x="5844" y="4052"/>
                  </a:cubicBezTo>
                  <a:cubicBezTo>
                    <a:pt x="5927" y="4052"/>
                    <a:pt x="6008" y="4038"/>
                    <a:pt x="6083" y="4005"/>
                  </a:cubicBezTo>
                  <a:lnTo>
                    <a:pt x="6083" y="4005"/>
                  </a:lnTo>
                  <a:cubicBezTo>
                    <a:pt x="6039" y="4342"/>
                    <a:pt x="5964" y="4646"/>
                    <a:pt x="5865" y="4908"/>
                  </a:cubicBezTo>
                  <a:cubicBezTo>
                    <a:pt x="5844" y="4962"/>
                    <a:pt x="5865" y="5028"/>
                    <a:pt x="5920" y="5050"/>
                  </a:cubicBezTo>
                  <a:cubicBezTo>
                    <a:pt x="5932" y="5054"/>
                    <a:pt x="5944" y="5056"/>
                    <a:pt x="5956" y="5056"/>
                  </a:cubicBezTo>
                  <a:cubicBezTo>
                    <a:pt x="6000" y="5056"/>
                    <a:pt x="6044" y="5027"/>
                    <a:pt x="6061" y="4984"/>
                  </a:cubicBezTo>
                  <a:cubicBezTo>
                    <a:pt x="6192" y="4658"/>
                    <a:pt x="6279" y="4288"/>
                    <a:pt x="6322" y="3863"/>
                  </a:cubicBezTo>
                  <a:cubicBezTo>
                    <a:pt x="6486" y="3722"/>
                    <a:pt x="6584" y="3526"/>
                    <a:pt x="6584" y="3297"/>
                  </a:cubicBezTo>
                  <a:cubicBezTo>
                    <a:pt x="6584" y="3123"/>
                    <a:pt x="6530" y="2960"/>
                    <a:pt x="6421" y="2830"/>
                  </a:cubicBezTo>
                  <a:cubicBezTo>
                    <a:pt x="6399" y="2514"/>
                    <a:pt x="6312" y="2209"/>
                    <a:pt x="6192" y="1926"/>
                  </a:cubicBezTo>
                  <a:cubicBezTo>
                    <a:pt x="6203" y="1916"/>
                    <a:pt x="6214" y="1904"/>
                    <a:pt x="6214" y="1894"/>
                  </a:cubicBezTo>
                  <a:cubicBezTo>
                    <a:pt x="6421" y="1698"/>
                    <a:pt x="6497" y="1502"/>
                    <a:pt x="6443" y="1328"/>
                  </a:cubicBezTo>
                  <a:cubicBezTo>
                    <a:pt x="6355" y="1023"/>
                    <a:pt x="5942" y="893"/>
                    <a:pt x="5790" y="849"/>
                  </a:cubicBezTo>
                  <a:cubicBezTo>
                    <a:pt x="5778" y="827"/>
                    <a:pt x="5757" y="794"/>
                    <a:pt x="5735" y="772"/>
                  </a:cubicBezTo>
                  <a:cubicBezTo>
                    <a:pt x="5703" y="751"/>
                    <a:pt x="5681" y="729"/>
                    <a:pt x="5659" y="718"/>
                  </a:cubicBezTo>
                  <a:cubicBezTo>
                    <a:pt x="5616" y="566"/>
                    <a:pt x="5485" y="153"/>
                    <a:pt x="5180" y="66"/>
                  </a:cubicBezTo>
                  <a:cubicBezTo>
                    <a:pt x="5144" y="54"/>
                    <a:pt x="5106" y="48"/>
                    <a:pt x="5067" y="48"/>
                  </a:cubicBezTo>
                  <a:cubicBezTo>
                    <a:pt x="4924" y="48"/>
                    <a:pt x="4769" y="129"/>
                    <a:pt x="4614" y="283"/>
                  </a:cubicBezTo>
                  <a:cubicBezTo>
                    <a:pt x="4201" y="98"/>
                    <a:pt x="3754" y="0"/>
                    <a:pt x="3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07" name="Google Shape;807;p23" descr="Ten Bullying Facts Every Parent Should Know in Feb 2023 - OurFamilyWorld.com"/>
          <p:cNvPicPr preferRelativeResize="0"/>
          <p:nvPr/>
        </p:nvPicPr>
        <p:blipFill>
          <a:blip r:embed="rId3">
            <a:alphaModFix/>
          </a:blip>
          <a:stretch>
            <a:fillRect/>
          </a:stretch>
        </p:blipFill>
        <p:spPr>
          <a:xfrm>
            <a:off x="968675" y="841625"/>
            <a:ext cx="3009634" cy="4333875"/>
          </a:xfrm>
          <a:prstGeom prst="rect">
            <a:avLst/>
          </a:prstGeom>
          <a:noFill/>
          <a:ln>
            <a:noFill/>
          </a:ln>
        </p:spPr>
      </p:pic>
      <p:pic>
        <p:nvPicPr>
          <p:cNvPr id="808" name="Google Shape;808;p23" descr="Almost 60 percent of parents with children aged 14 to 18 reported them  being bullied - Comparitech"/>
          <p:cNvPicPr preferRelativeResize="0"/>
          <p:nvPr/>
        </p:nvPicPr>
        <p:blipFill>
          <a:blip r:embed="rId4">
            <a:alphaModFix/>
          </a:blip>
          <a:stretch>
            <a:fillRect/>
          </a:stretch>
        </p:blipFill>
        <p:spPr>
          <a:xfrm>
            <a:off x="5064700" y="841625"/>
            <a:ext cx="3215075" cy="4333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DBD4EB"/>
            </a:gs>
            <a:gs pos="100000">
              <a:srgbClr val="9180BB"/>
            </a:gs>
          </a:gsLst>
          <a:lin ang="5400012" scaled="0"/>
        </a:gradFill>
        <a:effectLst/>
      </p:bgPr>
    </p:bg>
    <p:spTree>
      <p:nvGrpSpPr>
        <p:cNvPr id="1" name="Shape 812"/>
        <p:cNvGrpSpPr/>
        <p:nvPr/>
      </p:nvGrpSpPr>
      <p:grpSpPr>
        <a:xfrm>
          <a:off x="0" y="0"/>
          <a:ext cx="0" cy="0"/>
          <a:chOff x="0" y="0"/>
          <a:chExt cx="0" cy="0"/>
        </a:xfrm>
      </p:grpSpPr>
      <p:grpSp>
        <p:nvGrpSpPr>
          <p:cNvPr id="813" name="Google Shape;813;p24"/>
          <p:cNvGrpSpPr/>
          <p:nvPr/>
        </p:nvGrpSpPr>
        <p:grpSpPr>
          <a:xfrm>
            <a:off x="1013111" y="1478931"/>
            <a:ext cx="926181" cy="849427"/>
            <a:chOff x="1045598" y="1053156"/>
            <a:chExt cx="926181" cy="849427"/>
          </a:xfrm>
        </p:grpSpPr>
        <p:sp>
          <p:nvSpPr>
            <p:cNvPr id="814" name="Google Shape;814;p24"/>
            <p:cNvSpPr/>
            <p:nvPr/>
          </p:nvSpPr>
          <p:spPr>
            <a:xfrm>
              <a:off x="1045598" y="1053156"/>
              <a:ext cx="926181" cy="849427"/>
            </a:xfrm>
            <a:custGeom>
              <a:avLst/>
              <a:gdLst/>
              <a:ahLst/>
              <a:cxnLst/>
              <a:rect l="l" t="t" r="r" b="b"/>
              <a:pathLst>
                <a:path w="22517" h="17256" extrusionOk="0">
                  <a:moveTo>
                    <a:pt x="12675" y="1"/>
                  </a:moveTo>
                  <a:cubicBezTo>
                    <a:pt x="9050" y="1"/>
                    <a:pt x="6823" y="1438"/>
                    <a:pt x="6823" y="1438"/>
                  </a:cubicBezTo>
                  <a:cubicBezTo>
                    <a:pt x="2971" y="3081"/>
                    <a:pt x="1" y="11504"/>
                    <a:pt x="6149" y="15280"/>
                  </a:cubicBezTo>
                  <a:cubicBezTo>
                    <a:pt x="8413" y="16673"/>
                    <a:pt x="10624" y="17255"/>
                    <a:pt x="12651" y="17255"/>
                  </a:cubicBezTo>
                  <a:cubicBezTo>
                    <a:pt x="18300" y="17255"/>
                    <a:pt x="22517" y="12735"/>
                    <a:pt x="22461" y="8675"/>
                  </a:cubicBezTo>
                  <a:cubicBezTo>
                    <a:pt x="22406" y="4724"/>
                    <a:pt x="18935" y="644"/>
                    <a:pt x="14332" y="100"/>
                  </a:cubicBezTo>
                  <a:cubicBezTo>
                    <a:pt x="13752" y="31"/>
                    <a:pt x="13199" y="1"/>
                    <a:pt x="126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4"/>
            <p:cNvSpPr/>
            <p:nvPr/>
          </p:nvSpPr>
          <p:spPr>
            <a:xfrm>
              <a:off x="1147338" y="1068713"/>
              <a:ext cx="824400" cy="82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6" name="Google Shape;816;p24"/>
          <p:cNvSpPr txBox="1">
            <a:spLocks noGrp="1"/>
          </p:cNvSpPr>
          <p:nvPr>
            <p:ph type="title"/>
          </p:nvPr>
        </p:nvSpPr>
        <p:spPr>
          <a:xfrm>
            <a:off x="720000" y="368825"/>
            <a:ext cx="7704000" cy="47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u="sng"/>
              <a:t>STEP # 2: GATHER EVIDENCE</a:t>
            </a:r>
            <a:endParaRPr sz="3500" u="sng"/>
          </a:p>
        </p:txBody>
      </p:sp>
      <p:grpSp>
        <p:nvGrpSpPr>
          <p:cNvPr id="817" name="Google Shape;817;p24"/>
          <p:cNvGrpSpPr/>
          <p:nvPr/>
        </p:nvGrpSpPr>
        <p:grpSpPr>
          <a:xfrm>
            <a:off x="3038911" y="1478931"/>
            <a:ext cx="926181" cy="849427"/>
            <a:chOff x="1045598" y="1053156"/>
            <a:chExt cx="926181" cy="849427"/>
          </a:xfrm>
        </p:grpSpPr>
        <p:sp>
          <p:nvSpPr>
            <p:cNvPr id="818" name="Google Shape;818;p24"/>
            <p:cNvSpPr/>
            <p:nvPr/>
          </p:nvSpPr>
          <p:spPr>
            <a:xfrm>
              <a:off x="1045598" y="1053156"/>
              <a:ext cx="926181" cy="849427"/>
            </a:xfrm>
            <a:custGeom>
              <a:avLst/>
              <a:gdLst/>
              <a:ahLst/>
              <a:cxnLst/>
              <a:rect l="l" t="t" r="r" b="b"/>
              <a:pathLst>
                <a:path w="22517" h="17256" extrusionOk="0">
                  <a:moveTo>
                    <a:pt x="12675" y="1"/>
                  </a:moveTo>
                  <a:cubicBezTo>
                    <a:pt x="9050" y="1"/>
                    <a:pt x="6823" y="1438"/>
                    <a:pt x="6823" y="1438"/>
                  </a:cubicBezTo>
                  <a:cubicBezTo>
                    <a:pt x="2971" y="3081"/>
                    <a:pt x="1" y="11504"/>
                    <a:pt x="6149" y="15280"/>
                  </a:cubicBezTo>
                  <a:cubicBezTo>
                    <a:pt x="8413" y="16673"/>
                    <a:pt x="10624" y="17255"/>
                    <a:pt x="12651" y="17255"/>
                  </a:cubicBezTo>
                  <a:cubicBezTo>
                    <a:pt x="18300" y="17255"/>
                    <a:pt x="22517" y="12735"/>
                    <a:pt x="22461" y="8675"/>
                  </a:cubicBezTo>
                  <a:cubicBezTo>
                    <a:pt x="22406" y="4724"/>
                    <a:pt x="18935" y="644"/>
                    <a:pt x="14332" y="100"/>
                  </a:cubicBezTo>
                  <a:cubicBezTo>
                    <a:pt x="13752" y="31"/>
                    <a:pt x="13199" y="1"/>
                    <a:pt x="126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4"/>
            <p:cNvSpPr/>
            <p:nvPr/>
          </p:nvSpPr>
          <p:spPr>
            <a:xfrm>
              <a:off x="1147338" y="1068713"/>
              <a:ext cx="824400" cy="82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0" name="Google Shape;820;p24"/>
          <p:cNvGrpSpPr/>
          <p:nvPr/>
        </p:nvGrpSpPr>
        <p:grpSpPr>
          <a:xfrm>
            <a:off x="5077915" y="1478931"/>
            <a:ext cx="926181" cy="849427"/>
            <a:chOff x="1045598" y="1053156"/>
            <a:chExt cx="926181" cy="849427"/>
          </a:xfrm>
        </p:grpSpPr>
        <p:sp>
          <p:nvSpPr>
            <p:cNvPr id="821" name="Google Shape;821;p24"/>
            <p:cNvSpPr/>
            <p:nvPr/>
          </p:nvSpPr>
          <p:spPr>
            <a:xfrm>
              <a:off x="1045598" y="1053156"/>
              <a:ext cx="926181" cy="849427"/>
            </a:xfrm>
            <a:custGeom>
              <a:avLst/>
              <a:gdLst/>
              <a:ahLst/>
              <a:cxnLst/>
              <a:rect l="l" t="t" r="r" b="b"/>
              <a:pathLst>
                <a:path w="22517" h="17256" extrusionOk="0">
                  <a:moveTo>
                    <a:pt x="12675" y="1"/>
                  </a:moveTo>
                  <a:cubicBezTo>
                    <a:pt x="9050" y="1"/>
                    <a:pt x="6823" y="1438"/>
                    <a:pt x="6823" y="1438"/>
                  </a:cubicBezTo>
                  <a:cubicBezTo>
                    <a:pt x="2971" y="3081"/>
                    <a:pt x="1" y="11504"/>
                    <a:pt x="6149" y="15280"/>
                  </a:cubicBezTo>
                  <a:cubicBezTo>
                    <a:pt x="8413" y="16673"/>
                    <a:pt x="10624" y="17255"/>
                    <a:pt x="12651" y="17255"/>
                  </a:cubicBezTo>
                  <a:cubicBezTo>
                    <a:pt x="18300" y="17255"/>
                    <a:pt x="22517" y="12735"/>
                    <a:pt x="22461" y="8675"/>
                  </a:cubicBezTo>
                  <a:cubicBezTo>
                    <a:pt x="22406" y="4724"/>
                    <a:pt x="18935" y="644"/>
                    <a:pt x="14332" y="100"/>
                  </a:cubicBezTo>
                  <a:cubicBezTo>
                    <a:pt x="13752" y="31"/>
                    <a:pt x="13199" y="1"/>
                    <a:pt x="126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4"/>
            <p:cNvSpPr/>
            <p:nvPr/>
          </p:nvSpPr>
          <p:spPr>
            <a:xfrm>
              <a:off x="1147338" y="1068713"/>
              <a:ext cx="824400" cy="82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3" name="Google Shape;823;p24"/>
          <p:cNvGrpSpPr/>
          <p:nvPr/>
        </p:nvGrpSpPr>
        <p:grpSpPr>
          <a:xfrm>
            <a:off x="7103715" y="1478931"/>
            <a:ext cx="926181" cy="849427"/>
            <a:chOff x="1045598" y="1053156"/>
            <a:chExt cx="926181" cy="849427"/>
          </a:xfrm>
        </p:grpSpPr>
        <p:sp>
          <p:nvSpPr>
            <p:cNvPr id="824" name="Google Shape;824;p24"/>
            <p:cNvSpPr/>
            <p:nvPr/>
          </p:nvSpPr>
          <p:spPr>
            <a:xfrm>
              <a:off x="1045598" y="1053156"/>
              <a:ext cx="926181" cy="849427"/>
            </a:xfrm>
            <a:custGeom>
              <a:avLst/>
              <a:gdLst/>
              <a:ahLst/>
              <a:cxnLst/>
              <a:rect l="l" t="t" r="r" b="b"/>
              <a:pathLst>
                <a:path w="22517" h="17256" extrusionOk="0">
                  <a:moveTo>
                    <a:pt x="12675" y="1"/>
                  </a:moveTo>
                  <a:cubicBezTo>
                    <a:pt x="9050" y="1"/>
                    <a:pt x="6823" y="1438"/>
                    <a:pt x="6823" y="1438"/>
                  </a:cubicBezTo>
                  <a:cubicBezTo>
                    <a:pt x="2971" y="3081"/>
                    <a:pt x="1" y="11504"/>
                    <a:pt x="6149" y="15280"/>
                  </a:cubicBezTo>
                  <a:cubicBezTo>
                    <a:pt x="8413" y="16673"/>
                    <a:pt x="10624" y="17255"/>
                    <a:pt x="12651" y="17255"/>
                  </a:cubicBezTo>
                  <a:cubicBezTo>
                    <a:pt x="18300" y="17255"/>
                    <a:pt x="22517" y="12735"/>
                    <a:pt x="22461" y="8675"/>
                  </a:cubicBezTo>
                  <a:cubicBezTo>
                    <a:pt x="22406" y="4724"/>
                    <a:pt x="18935" y="644"/>
                    <a:pt x="14332" y="100"/>
                  </a:cubicBezTo>
                  <a:cubicBezTo>
                    <a:pt x="13752" y="31"/>
                    <a:pt x="13199" y="1"/>
                    <a:pt x="126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4"/>
            <p:cNvSpPr/>
            <p:nvPr/>
          </p:nvSpPr>
          <p:spPr>
            <a:xfrm>
              <a:off x="1147338" y="1068713"/>
              <a:ext cx="824400" cy="82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 name="Google Shape;826;p24"/>
          <p:cNvGrpSpPr/>
          <p:nvPr/>
        </p:nvGrpSpPr>
        <p:grpSpPr>
          <a:xfrm>
            <a:off x="3368703" y="1693504"/>
            <a:ext cx="372226" cy="420281"/>
            <a:chOff x="360721" y="3789698"/>
            <a:chExt cx="372226" cy="420281"/>
          </a:xfrm>
        </p:grpSpPr>
        <p:sp>
          <p:nvSpPr>
            <p:cNvPr id="827" name="Google Shape;827;p24"/>
            <p:cNvSpPr/>
            <p:nvPr/>
          </p:nvSpPr>
          <p:spPr>
            <a:xfrm>
              <a:off x="442525" y="4086897"/>
              <a:ext cx="208671" cy="83106"/>
            </a:xfrm>
            <a:custGeom>
              <a:avLst/>
              <a:gdLst/>
              <a:ahLst/>
              <a:cxnLst/>
              <a:rect l="l" t="t" r="r" b="b"/>
              <a:pathLst>
                <a:path w="3691" h="1470" extrusionOk="0">
                  <a:moveTo>
                    <a:pt x="610" y="0"/>
                  </a:moveTo>
                  <a:cubicBezTo>
                    <a:pt x="77" y="403"/>
                    <a:pt x="1" y="1230"/>
                    <a:pt x="1" y="1230"/>
                  </a:cubicBezTo>
                  <a:lnTo>
                    <a:pt x="687" y="1469"/>
                  </a:lnTo>
                  <a:lnTo>
                    <a:pt x="3015" y="1469"/>
                  </a:lnTo>
                  <a:lnTo>
                    <a:pt x="3690" y="1230"/>
                  </a:lnTo>
                  <a:cubicBezTo>
                    <a:pt x="3690" y="1230"/>
                    <a:pt x="3613" y="403"/>
                    <a:pt x="30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4"/>
            <p:cNvSpPr/>
            <p:nvPr/>
          </p:nvSpPr>
          <p:spPr>
            <a:xfrm>
              <a:off x="374854" y="3795860"/>
              <a:ext cx="344015" cy="172319"/>
            </a:xfrm>
            <a:custGeom>
              <a:avLst/>
              <a:gdLst/>
              <a:ahLst/>
              <a:cxnLst/>
              <a:rect l="l" t="t" r="r" b="b"/>
              <a:pathLst>
                <a:path w="6085" h="3048" extrusionOk="0">
                  <a:moveTo>
                    <a:pt x="3048" y="1"/>
                  </a:moveTo>
                  <a:cubicBezTo>
                    <a:pt x="1361" y="1"/>
                    <a:pt x="1" y="1372"/>
                    <a:pt x="1" y="3048"/>
                  </a:cubicBezTo>
                  <a:lnTo>
                    <a:pt x="6084" y="3048"/>
                  </a:lnTo>
                  <a:cubicBezTo>
                    <a:pt x="6084" y="1372"/>
                    <a:pt x="4723" y="1"/>
                    <a:pt x="30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4"/>
            <p:cNvSpPr/>
            <p:nvPr/>
          </p:nvSpPr>
          <p:spPr>
            <a:xfrm>
              <a:off x="653566" y="3939230"/>
              <a:ext cx="73269" cy="73891"/>
            </a:xfrm>
            <a:custGeom>
              <a:avLst/>
              <a:gdLst/>
              <a:ahLst/>
              <a:cxnLst/>
              <a:rect l="l" t="t" r="r" b="b"/>
              <a:pathLst>
                <a:path w="1296" h="1307" extrusionOk="0">
                  <a:moveTo>
                    <a:pt x="654" y="1"/>
                  </a:moveTo>
                  <a:cubicBezTo>
                    <a:pt x="284" y="1"/>
                    <a:pt x="1" y="294"/>
                    <a:pt x="1" y="654"/>
                  </a:cubicBezTo>
                  <a:cubicBezTo>
                    <a:pt x="1" y="1012"/>
                    <a:pt x="284" y="1307"/>
                    <a:pt x="654" y="1307"/>
                  </a:cubicBezTo>
                  <a:cubicBezTo>
                    <a:pt x="1012" y="1307"/>
                    <a:pt x="1295" y="1012"/>
                    <a:pt x="1295" y="654"/>
                  </a:cubicBezTo>
                  <a:cubicBezTo>
                    <a:pt x="1295" y="294"/>
                    <a:pt x="1012" y="1"/>
                    <a:pt x="654" y="1"/>
                  </a:cubicBezTo>
                  <a:close/>
                </a:path>
              </a:pathLst>
            </a:custGeom>
            <a:solidFill>
              <a:srgbClr val="FFB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4"/>
            <p:cNvSpPr/>
            <p:nvPr/>
          </p:nvSpPr>
          <p:spPr>
            <a:xfrm>
              <a:off x="374854" y="3800213"/>
              <a:ext cx="135401" cy="167965"/>
            </a:xfrm>
            <a:custGeom>
              <a:avLst/>
              <a:gdLst/>
              <a:ahLst/>
              <a:cxnLst/>
              <a:rect l="l" t="t" r="r" b="b"/>
              <a:pathLst>
                <a:path w="2395" h="2971" extrusionOk="0">
                  <a:moveTo>
                    <a:pt x="2395" y="0"/>
                  </a:moveTo>
                  <a:cubicBezTo>
                    <a:pt x="1024" y="294"/>
                    <a:pt x="1" y="1513"/>
                    <a:pt x="1" y="2971"/>
                  </a:cubicBezTo>
                  <a:lnTo>
                    <a:pt x="1057" y="2971"/>
                  </a:lnTo>
                  <a:cubicBezTo>
                    <a:pt x="1089" y="1774"/>
                    <a:pt x="1514" y="544"/>
                    <a:pt x="2395"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4"/>
            <p:cNvSpPr/>
            <p:nvPr/>
          </p:nvSpPr>
          <p:spPr>
            <a:xfrm>
              <a:off x="403800" y="3872803"/>
              <a:ext cx="286746" cy="230154"/>
            </a:xfrm>
            <a:custGeom>
              <a:avLst/>
              <a:gdLst/>
              <a:ahLst/>
              <a:cxnLst/>
              <a:rect l="l" t="t" r="r" b="b"/>
              <a:pathLst>
                <a:path w="5072" h="4071" extrusionOk="0">
                  <a:moveTo>
                    <a:pt x="1529" y="0"/>
                  </a:moveTo>
                  <a:cubicBezTo>
                    <a:pt x="1478" y="0"/>
                    <a:pt x="1426" y="22"/>
                    <a:pt x="1393" y="66"/>
                  </a:cubicBezTo>
                  <a:lnTo>
                    <a:pt x="1121" y="436"/>
                  </a:lnTo>
                  <a:cubicBezTo>
                    <a:pt x="1077" y="501"/>
                    <a:pt x="1012" y="533"/>
                    <a:pt x="936" y="533"/>
                  </a:cubicBezTo>
                  <a:lnTo>
                    <a:pt x="675" y="533"/>
                  </a:lnTo>
                  <a:cubicBezTo>
                    <a:pt x="414" y="533"/>
                    <a:pt x="175" y="707"/>
                    <a:pt x="109" y="958"/>
                  </a:cubicBezTo>
                  <a:cubicBezTo>
                    <a:pt x="33" y="1186"/>
                    <a:pt x="1" y="1437"/>
                    <a:pt x="1" y="1687"/>
                  </a:cubicBezTo>
                  <a:cubicBezTo>
                    <a:pt x="1" y="3080"/>
                    <a:pt x="1132" y="4070"/>
                    <a:pt x="2536" y="4070"/>
                  </a:cubicBezTo>
                  <a:cubicBezTo>
                    <a:pt x="3929" y="4070"/>
                    <a:pt x="5072" y="3080"/>
                    <a:pt x="5072" y="1687"/>
                  </a:cubicBezTo>
                  <a:cubicBezTo>
                    <a:pt x="5072" y="1437"/>
                    <a:pt x="5028" y="1186"/>
                    <a:pt x="4963" y="958"/>
                  </a:cubicBezTo>
                  <a:cubicBezTo>
                    <a:pt x="4886" y="707"/>
                    <a:pt x="4658" y="533"/>
                    <a:pt x="4397" y="533"/>
                  </a:cubicBezTo>
                  <a:lnTo>
                    <a:pt x="4124" y="533"/>
                  </a:lnTo>
                  <a:cubicBezTo>
                    <a:pt x="4059" y="533"/>
                    <a:pt x="3983" y="501"/>
                    <a:pt x="3940" y="436"/>
                  </a:cubicBezTo>
                  <a:lnTo>
                    <a:pt x="3667" y="66"/>
                  </a:lnTo>
                  <a:cubicBezTo>
                    <a:pt x="3635" y="22"/>
                    <a:pt x="3583" y="0"/>
                    <a:pt x="3532" y="0"/>
                  </a:cubicBezTo>
                  <a:cubicBezTo>
                    <a:pt x="3480" y="0"/>
                    <a:pt x="3428" y="22"/>
                    <a:pt x="3396" y="66"/>
                  </a:cubicBezTo>
                  <a:lnTo>
                    <a:pt x="3135" y="436"/>
                  </a:lnTo>
                  <a:cubicBezTo>
                    <a:pt x="3091" y="501"/>
                    <a:pt x="3014" y="533"/>
                    <a:pt x="2939" y="533"/>
                  </a:cubicBezTo>
                  <a:lnTo>
                    <a:pt x="2122" y="533"/>
                  </a:lnTo>
                  <a:cubicBezTo>
                    <a:pt x="2046" y="533"/>
                    <a:pt x="1981" y="501"/>
                    <a:pt x="1938" y="436"/>
                  </a:cubicBezTo>
                  <a:lnTo>
                    <a:pt x="1665" y="66"/>
                  </a:lnTo>
                  <a:cubicBezTo>
                    <a:pt x="1632" y="22"/>
                    <a:pt x="1581" y="0"/>
                    <a:pt x="1529" y="0"/>
                  </a:cubicBezTo>
                  <a:close/>
                </a:path>
              </a:pathLst>
            </a:custGeom>
            <a:solidFill>
              <a:srgbClr val="FED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4"/>
            <p:cNvSpPr/>
            <p:nvPr/>
          </p:nvSpPr>
          <p:spPr>
            <a:xfrm>
              <a:off x="453606" y="3985362"/>
              <a:ext cx="50486" cy="40083"/>
            </a:xfrm>
            <a:custGeom>
              <a:avLst/>
              <a:gdLst/>
              <a:ahLst/>
              <a:cxnLst/>
              <a:rect l="l" t="t" r="r" b="b"/>
              <a:pathLst>
                <a:path w="893" h="709" extrusionOk="0">
                  <a:moveTo>
                    <a:pt x="447" y="0"/>
                  </a:moveTo>
                  <a:cubicBezTo>
                    <a:pt x="196" y="0"/>
                    <a:pt x="1" y="164"/>
                    <a:pt x="1" y="360"/>
                  </a:cubicBezTo>
                  <a:cubicBezTo>
                    <a:pt x="1" y="556"/>
                    <a:pt x="196" y="708"/>
                    <a:pt x="447" y="708"/>
                  </a:cubicBezTo>
                  <a:cubicBezTo>
                    <a:pt x="687" y="708"/>
                    <a:pt x="893" y="556"/>
                    <a:pt x="893" y="360"/>
                  </a:cubicBezTo>
                  <a:cubicBezTo>
                    <a:pt x="893" y="164"/>
                    <a:pt x="687" y="0"/>
                    <a:pt x="4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4"/>
            <p:cNvSpPr/>
            <p:nvPr/>
          </p:nvSpPr>
          <p:spPr>
            <a:xfrm>
              <a:off x="590191" y="3985362"/>
              <a:ext cx="49920" cy="40083"/>
            </a:xfrm>
            <a:custGeom>
              <a:avLst/>
              <a:gdLst/>
              <a:ahLst/>
              <a:cxnLst/>
              <a:rect l="l" t="t" r="r" b="b"/>
              <a:pathLst>
                <a:path w="883" h="709" extrusionOk="0">
                  <a:moveTo>
                    <a:pt x="436" y="0"/>
                  </a:moveTo>
                  <a:cubicBezTo>
                    <a:pt x="196" y="0"/>
                    <a:pt x="0" y="164"/>
                    <a:pt x="0" y="360"/>
                  </a:cubicBezTo>
                  <a:cubicBezTo>
                    <a:pt x="0" y="556"/>
                    <a:pt x="196" y="708"/>
                    <a:pt x="436" y="708"/>
                  </a:cubicBezTo>
                  <a:cubicBezTo>
                    <a:pt x="686" y="708"/>
                    <a:pt x="882" y="556"/>
                    <a:pt x="882" y="360"/>
                  </a:cubicBezTo>
                  <a:cubicBezTo>
                    <a:pt x="882" y="164"/>
                    <a:pt x="686" y="0"/>
                    <a:pt x="4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4"/>
            <p:cNvSpPr/>
            <p:nvPr/>
          </p:nvSpPr>
          <p:spPr>
            <a:xfrm>
              <a:off x="494197" y="4075194"/>
              <a:ext cx="105890" cy="128617"/>
            </a:xfrm>
            <a:custGeom>
              <a:avLst/>
              <a:gdLst/>
              <a:ahLst/>
              <a:cxnLst/>
              <a:rect l="l" t="t" r="r" b="b"/>
              <a:pathLst>
                <a:path w="1873" h="2275" extrusionOk="0">
                  <a:moveTo>
                    <a:pt x="349" y="0"/>
                  </a:moveTo>
                  <a:cubicBezTo>
                    <a:pt x="153" y="0"/>
                    <a:pt x="1" y="164"/>
                    <a:pt x="1" y="360"/>
                  </a:cubicBezTo>
                  <a:lnTo>
                    <a:pt x="1" y="1915"/>
                  </a:lnTo>
                  <a:cubicBezTo>
                    <a:pt x="1" y="2111"/>
                    <a:pt x="153" y="2275"/>
                    <a:pt x="349" y="2275"/>
                  </a:cubicBezTo>
                  <a:lnTo>
                    <a:pt x="1514" y="2275"/>
                  </a:lnTo>
                  <a:cubicBezTo>
                    <a:pt x="1710" y="2275"/>
                    <a:pt x="1872" y="2111"/>
                    <a:pt x="1872" y="1915"/>
                  </a:cubicBezTo>
                  <a:lnTo>
                    <a:pt x="1872" y="360"/>
                  </a:lnTo>
                  <a:cubicBezTo>
                    <a:pt x="1872" y="164"/>
                    <a:pt x="1710" y="0"/>
                    <a:pt x="1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4"/>
            <p:cNvSpPr/>
            <p:nvPr/>
          </p:nvSpPr>
          <p:spPr>
            <a:xfrm>
              <a:off x="534223" y="4102896"/>
              <a:ext cx="25271" cy="25271"/>
            </a:xfrm>
            <a:custGeom>
              <a:avLst/>
              <a:gdLst/>
              <a:ahLst/>
              <a:cxnLst/>
              <a:rect l="l" t="t" r="r" b="b"/>
              <a:pathLst>
                <a:path w="447" h="447" extrusionOk="0">
                  <a:moveTo>
                    <a:pt x="229" y="0"/>
                  </a:moveTo>
                  <a:cubicBezTo>
                    <a:pt x="98" y="0"/>
                    <a:pt x="1" y="98"/>
                    <a:pt x="1" y="218"/>
                  </a:cubicBezTo>
                  <a:cubicBezTo>
                    <a:pt x="1" y="349"/>
                    <a:pt x="98" y="446"/>
                    <a:pt x="229" y="446"/>
                  </a:cubicBezTo>
                  <a:cubicBezTo>
                    <a:pt x="349" y="446"/>
                    <a:pt x="446" y="349"/>
                    <a:pt x="446" y="218"/>
                  </a:cubicBezTo>
                  <a:cubicBezTo>
                    <a:pt x="446" y="98"/>
                    <a:pt x="349" y="0"/>
                    <a:pt x="229" y="0"/>
                  </a:cubicBezTo>
                  <a:close/>
                </a:path>
              </a:pathLst>
            </a:custGeom>
            <a:solidFill>
              <a:srgbClr val="475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4"/>
            <p:cNvSpPr/>
            <p:nvPr/>
          </p:nvSpPr>
          <p:spPr>
            <a:xfrm>
              <a:off x="442525" y="4087462"/>
              <a:ext cx="33921" cy="79488"/>
            </a:xfrm>
            <a:custGeom>
              <a:avLst/>
              <a:gdLst/>
              <a:ahLst/>
              <a:cxnLst/>
              <a:rect l="l" t="t" r="r" b="b"/>
              <a:pathLst>
                <a:path w="600" h="1406" extrusionOk="0">
                  <a:moveTo>
                    <a:pt x="600" y="1"/>
                  </a:moveTo>
                  <a:lnTo>
                    <a:pt x="600" y="1"/>
                  </a:lnTo>
                  <a:cubicBezTo>
                    <a:pt x="77" y="414"/>
                    <a:pt x="1" y="1220"/>
                    <a:pt x="1" y="1220"/>
                  </a:cubicBezTo>
                  <a:lnTo>
                    <a:pt x="534" y="1405"/>
                  </a:lnTo>
                  <a:cubicBezTo>
                    <a:pt x="469" y="1209"/>
                    <a:pt x="436" y="1002"/>
                    <a:pt x="436" y="796"/>
                  </a:cubicBezTo>
                  <a:cubicBezTo>
                    <a:pt x="436" y="513"/>
                    <a:pt x="491" y="240"/>
                    <a:pt x="600"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4"/>
            <p:cNvSpPr/>
            <p:nvPr/>
          </p:nvSpPr>
          <p:spPr>
            <a:xfrm>
              <a:off x="494197" y="4075194"/>
              <a:ext cx="57326" cy="128617"/>
            </a:xfrm>
            <a:custGeom>
              <a:avLst/>
              <a:gdLst/>
              <a:ahLst/>
              <a:cxnLst/>
              <a:rect l="l" t="t" r="r" b="b"/>
              <a:pathLst>
                <a:path w="1014" h="2275" extrusionOk="0">
                  <a:moveTo>
                    <a:pt x="349" y="0"/>
                  </a:moveTo>
                  <a:cubicBezTo>
                    <a:pt x="153" y="0"/>
                    <a:pt x="1" y="164"/>
                    <a:pt x="1" y="360"/>
                  </a:cubicBezTo>
                  <a:lnTo>
                    <a:pt x="1" y="1915"/>
                  </a:lnTo>
                  <a:cubicBezTo>
                    <a:pt x="1" y="2111"/>
                    <a:pt x="153" y="2275"/>
                    <a:pt x="349" y="2275"/>
                  </a:cubicBezTo>
                  <a:lnTo>
                    <a:pt x="1013" y="2275"/>
                  </a:lnTo>
                  <a:cubicBezTo>
                    <a:pt x="687" y="1915"/>
                    <a:pt x="501" y="1404"/>
                    <a:pt x="501" y="882"/>
                  </a:cubicBezTo>
                  <a:cubicBezTo>
                    <a:pt x="501" y="566"/>
                    <a:pt x="545" y="261"/>
                    <a:pt x="654"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4"/>
            <p:cNvSpPr/>
            <p:nvPr/>
          </p:nvSpPr>
          <p:spPr>
            <a:xfrm>
              <a:off x="437607" y="4147784"/>
              <a:ext cx="86838" cy="44323"/>
            </a:xfrm>
            <a:custGeom>
              <a:avLst/>
              <a:gdLst/>
              <a:ahLst/>
              <a:cxnLst/>
              <a:rect l="l" t="t" r="r" b="b"/>
              <a:pathLst>
                <a:path w="1536" h="784" extrusionOk="0">
                  <a:moveTo>
                    <a:pt x="392" y="0"/>
                  </a:moveTo>
                  <a:cubicBezTo>
                    <a:pt x="186" y="0"/>
                    <a:pt x="1" y="174"/>
                    <a:pt x="1" y="392"/>
                  </a:cubicBezTo>
                  <a:cubicBezTo>
                    <a:pt x="1" y="610"/>
                    <a:pt x="186" y="784"/>
                    <a:pt x="392" y="784"/>
                  </a:cubicBezTo>
                  <a:lnTo>
                    <a:pt x="1144" y="784"/>
                  </a:lnTo>
                  <a:cubicBezTo>
                    <a:pt x="1361" y="784"/>
                    <a:pt x="1535" y="610"/>
                    <a:pt x="1535" y="392"/>
                  </a:cubicBezTo>
                  <a:cubicBezTo>
                    <a:pt x="1535" y="174"/>
                    <a:pt x="1361" y="0"/>
                    <a:pt x="1144" y="0"/>
                  </a:cubicBezTo>
                  <a:close/>
                </a:path>
              </a:pathLst>
            </a:custGeom>
            <a:solidFill>
              <a:srgbClr val="FED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4"/>
            <p:cNvSpPr/>
            <p:nvPr/>
          </p:nvSpPr>
          <p:spPr>
            <a:xfrm>
              <a:off x="569896" y="4147784"/>
              <a:ext cx="86216" cy="44323"/>
            </a:xfrm>
            <a:custGeom>
              <a:avLst/>
              <a:gdLst/>
              <a:ahLst/>
              <a:cxnLst/>
              <a:rect l="l" t="t" r="r" b="b"/>
              <a:pathLst>
                <a:path w="1525" h="784" extrusionOk="0">
                  <a:moveTo>
                    <a:pt x="392" y="0"/>
                  </a:moveTo>
                  <a:cubicBezTo>
                    <a:pt x="175" y="0"/>
                    <a:pt x="1" y="174"/>
                    <a:pt x="1" y="392"/>
                  </a:cubicBezTo>
                  <a:cubicBezTo>
                    <a:pt x="1" y="610"/>
                    <a:pt x="175" y="784"/>
                    <a:pt x="392" y="784"/>
                  </a:cubicBezTo>
                  <a:lnTo>
                    <a:pt x="1132" y="784"/>
                  </a:lnTo>
                  <a:cubicBezTo>
                    <a:pt x="1350" y="784"/>
                    <a:pt x="1524" y="610"/>
                    <a:pt x="1524" y="392"/>
                  </a:cubicBezTo>
                  <a:cubicBezTo>
                    <a:pt x="1524" y="174"/>
                    <a:pt x="1350" y="0"/>
                    <a:pt x="1132" y="0"/>
                  </a:cubicBezTo>
                  <a:close/>
                </a:path>
              </a:pathLst>
            </a:custGeom>
            <a:solidFill>
              <a:srgbClr val="FED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4"/>
            <p:cNvSpPr/>
            <p:nvPr/>
          </p:nvSpPr>
          <p:spPr>
            <a:xfrm>
              <a:off x="366883" y="3902935"/>
              <a:ext cx="110187" cy="184021"/>
            </a:xfrm>
            <a:custGeom>
              <a:avLst/>
              <a:gdLst/>
              <a:ahLst/>
              <a:cxnLst/>
              <a:rect l="l" t="t" r="r" b="b"/>
              <a:pathLst>
                <a:path w="1949" h="3255" extrusionOk="0">
                  <a:moveTo>
                    <a:pt x="1328" y="0"/>
                  </a:moveTo>
                  <a:cubicBezTo>
                    <a:pt x="1067" y="0"/>
                    <a:pt x="828" y="174"/>
                    <a:pt x="762" y="425"/>
                  </a:cubicBezTo>
                  <a:lnTo>
                    <a:pt x="697" y="653"/>
                  </a:lnTo>
                  <a:cubicBezTo>
                    <a:pt x="686" y="643"/>
                    <a:pt x="664" y="643"/>
                    <a:pt x="654" y="643"/>
                  </a:cubicBezTo>
                  <a:cubicBezTo>
                    <a:pt x="294" y="643"/>
                    <a:pt x="1" y="936"/>
                    <a:pt x="1" y="1296"/>
                  </a:cubicBezTo>
                  <a:cubicBezTo>
                    <a:pt x="1" y="1654"/>
                    <a:pt x="294" y="1949"/>
                    <a:pt x="654" y="1949"/>
                  </a:cubicBezTo>
                  <a:cubicBezTo>
                    <a:pt x="697" y="1949"/>
                    <a:pt x="741" y="1949"/>
                    <a:pt x="784" y="1937"/>
                  </a:cubicBezTo>
                  <a:cubicBezTo>
                    <a:pt x="980" y="2514"/>
                    <a:pt x="1404" y="2982"/>
                    <a:pt x="1948" y="3254"/>
                  </a:cubicBezTo>
                  <a:cubicBezTo>
                    <a:pt x="1481" y="2732"/>
                    <a:pt x="1198" y="2036"/>
                    <a:pt x="1198" y="1284"/>
                  </a:cubicBezTo>
                  <a:cubicBezTo>
                    <a:pt x="1198" y="849"/>
                    <a:pt x="1252" y="414"/>
                    <a:pt x="1360" y="0"/>
                  </a:cubicBezTo>
                  <a:close/>
                </a:path>
              </a:pathLst>
            </a:custGeom>
            <a:solidFill>
              <a:srgbClr val="FFB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4"/>
            <p:cNvSpPr/>
            <p:nvPr/>
          </p:nvSpPr>
          <p:spPr>
            <a:xfrm>
              <a:off x="437607" y="4147784"/>
              <a:ext cx="46246" cy="44323"/>
            </a:xfrm>
            <a:custGeom>
              <a:avLst/>
              <a:gdLst/>
              <a:ahLst/>
              <a:cxnLst/>
              <a:rect l="l" t="t" r="r" b="b"/>
              <a:pathLst>
                <a:path w="818" h="784" extrusionOk="0">
                  <a:moveTo>
                    <a:pt x="392" y="0"/>
                  </a:moveTo>
                  <a:cubicBezTo>
                    <a:pt x="186" y="0"/>
                    <a:pt x="1" y="174"/>
                    <a:pt x="1" y="392"/>
                  </a:cubicBezTo>
                  <a:cubicBezTo>
                    <a:pt x="1" y="610"/>
                    <a:pt x="186" y="784"/>
                    <a:pt x="392" y="784"/>
                  </a:cubicBezTo>
                  <a:lnTo>
                    <a:pt x="817" y="784"/>
                  </a:lnTo>
                  <a:cubicBezTo>
                    <a:pt x="675" y="556"/>
                    <a:pt x="578" y="283"/>
                    <a:pt x="545"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4"/>
            <p:cNvSpPr/>
            <p:nvPr/>
          </p:nvSpPr>
          <p:spPr>
            <a:xfrm>
              <a:off x="516980" y="3992146"/>
              <a:ext cx="59701" cy="25102"/>
            </a:xfrm>
            <a:custGeom>
              <a:avLst/>
              <a:gdLst/>
              <a:ahLst/>
              <a:cxnLst/>
              <a:rect l="l" t="t" r="r" b="b"/>
              <a:pathLst>
                <a:path w="1056" h="444" extrusionOk="0">
                  <a:moveTo>
                    <a:pt x="534" y="1"/>
                  </a:moveTo>
                  <a:cubicBezTo>
                    <a:pt x="338" y="1"/>
                    <a:pt x="164" y="98"/>
                    <a:pt x="44" y="272"/>
                  </a:cubicBezTo>
                  <a:cubicBezTo>
                    <a:pt x="1" y="316"/>
                    <a:pt x="23" y="392"/>
                    <a:pt x="66" y="425"/>
                  </a:cubicBezTo>
                  <a:cubicBezTo>
                    <a:pt x="86" y="437"/>
                    <a:pt x="108" y="443"/>
                    <a:pt x="129" y="443"/>
                  </a:cubicBezTo>
                  <a:cubicBezTo>
                    <a:pt x="165" y="443"/>
                    <a:pt x="198" y="426"/>
                    <a:pt x="218" y="392"/>
                  </a:cubicBezTo>
                  <a:cubicBezTo>
                    <a:pt x="294" y="283"/>
                    <a:pt x="414" y="218"/>
                    <a:pt x="534" y="218"/>
                  </a:cubicBezTo>
                  <a:cubicBezTo>
                    <a:pt x="642" y="218"/>
                    <a:pt x="763" y="283"/>
                    <a:pt x="838" y="392"/>
                  </a:cubicBezTo>
                  <a:cubicBezTo>
                    <a:pt x="859" y="426"/>
                    <a:pt x="896" y="443"/>
                    <a:pt x="932" y="443"/>
                  </a:cubicBezTo>
                  <a:cubicBezTo>
                    <a:pt x="953" y="443"/>
                    <a:pt x="974" y="437"/>
                    <a:pt x="991" y="425"/>
                  </a:cubicBezTo>
                  <a:cubicBezTo>
                    <a:pt x="1045" y="392"/>
                    <a:pt x="1056" y="316"/>
                    <a:pt x="1024" y="272"/>
                  </a:cubicBezTo>
                  <a:cubicBezTo>
                    <a:pt x="904" y="98"/>
                    <a:pt x="719" y="1"/>
                    <a:pt x="5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4"/>
            <p:cNvSpPr/>
            <p:nvPr/>
          </p:nvSpPr>
          <p:spPr>
            <a:xfrm>
              <a:off x="470227" y="3974960"/>
              <a:ext cx="43136" cy="19052"/>
            </a:xfrm>
            <a:custGeom>
              <a:avLst/>
              <a:gdLst/>
              <a:ahLst/>
              <a:cxnLst/>
              <a:rect l="l" t="t" r="r" b="b"/>
              <a:pathLst>
                <a:path w="763" h="337" extrusionOk="0">
                  <a:moveTo>
                    <a:pt x="124" y="1"/>
                  </a:moveTo>
                  <a:cubicBezTo>
                    <a:pt x="98" y="1"/>
                    <a:pt x="70" y="12"/>
                    <a:pt x="44" y="32"/>
                  </a:cubicBezTo>
                  <a:cubicBezTo>
                    <a:pt x="1" y="65"/>
                    <a:pt x="1" y="130"/>
                    <a:pt x="33" y="184"/>
                  </a:cubicBezTo>
                  <a:cubicBezTo>
                    <a:pt x="120" y="283"/>
                    <a:pt x="251" y="337"/>
                    <a:pt x="381" y="337"/>
                  </a:cubicBezTo>
                  <a:cubicBezTo>
                    <a:pt x="512" y="337"/>
                    <a:pt x="632" y="283"/>
                    <a:pt x="719" y="184"/>
                  </a:cubicBezTo>
                  <a:cubicBezTo>
                    <a:pt x="763" y="130"/>
                    <a:pt x="751" y="65"/>
                    <a:pt x="708" y="32"/>
                  </a:cubicBezTo>
                  <a:cubicBezTo>
                    <a:pt x="687" y="12"/>
                    <a:pt x="660" y="1"/>
                    <a:pt x="633" y="1"/>
                  </a:cubicBezTo>
                  <a:cubicBezTo>
                    <a:pt x="602" y="1"/>
                    <a:pt x="573" y="14"/>
                    <a:pt x="555" y="43"/>
                  </a:cubicBezTo>
                  <a:cubicBezTo>
                    <a:pt x="512" y="87"/>
                    <a:pt x="447" y="119"/>
                    <a:pt x="381" y="119"/>
                  </a:cubicBezTo>
                  <a:cubicBezTo>
                    <a:pt x="305" y="119"/>
                    <a:pt x="251" y="87"/>
                    <a:pt x="197" y="43"/>
                  </a:cubicBezTo>
                  <a:cubicBezTo>
                    <a:pt x="179" y="14"/>
                    <a:pt x="153" y="1"/>
                    <a:pt x="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4"/>
            <p:cNvSpPr/>
            <p:nvPr/>
          </p:nvSpPr>
          <p:spPr>
            <a:xfrm>
              <a:off x="580976" y="3974960"/>
              <a:ext cx="43136" cy="19052"/>
            </a:xfrm>
            <a:custGeom>
              <a:avLst/>
              <a:gdLst/>
              <a:ahLst/>
              <a:cxnLst/>
              <a:rect l="l" t="t" r="r" b="b"/>
              <a:pathLst>
                <a:path w="763" h="337" extrusionOk="0">
                  <a:moveTo>
                    <a:pt x="123" y="1"/>
                  </a:moveTo>
                  <a:cubicBezTo>
                    <a:pt x="97" y="1"/>
                    <a:pt x="70" y="12"/>
                    <a:pt x="44" y="32"/>
                  </a:cubicBezTo>
                  <a:cubicBezTo>
                    <a:pt x="1" y="65"/>
                    <a:pt x="1" y="130"/>
                    <a:pt x="33" y="184"/>
                  </a:cubicBezTo>
                  <a:cubicBezTo>
                    <a:pt x="120" y="283"/>
                    <a:pt x="250" y="337"/>
                    <a:pt x="381" y="337"/>
                  </a:cubicBezTo>
                  <a:cubicBezTo>
                    <a:pt x="512" y="337"/>
                    <a:pt x="632" y="283"/>
                    <a:pt x="719" y="184"/>
                  </a:cubicBezTo>
                  <a:cubicBezTo>
                    <a:pt x="762" y="130"/>
                    <a:pt x="751" y="65"/>
                    <a:pt x="707" y="32"/>
                  </a:cubicBezTo>
                  <a:cubicBezTo>
                    <a:pt x="687" y="12"/>
                    <a:pt x="659" y="1"/>
                    <a:pt x="632" y="1"/>
                  </a:cubicBezTo>
                  <a:cubicBezTo>
                    <a:pt x="602" y="1"/>
                    <a:pt x="573" y="14"/>
                    <a:pt x="555" y="43"/>
                  </a:cubicBezTo>
                  <a:cubicBezTo>
                    <a:pt x="512" y="87"/>
                    <a:pt x="446" y="119"/>
                    <a:pt x="381" y="119"/>
                  </a:cubicBezTo>
                  <a:cubicBezTo>
                    <a:pt x="305" y="119"/>
                    <a:pt x="250" y="87"/>
                    <a:pt x="196" y="43"/>
                  </a:cubicBezTo>
                  <a:cubicBezTo>
                    <a:pt x="179" y="14"/>
                    <a:pt x="152"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4"/>
            <p:cNvSpPr/>
            <p:nvPr/>
          </p:nvSpPr>
          <p:spPr>
            <a:xfrm>
              <a:off x="528061" y="4096734"/>
              <a:ext cx="37596" cy="37539"/>
            </a:xfrm>
            <a:custGeom>
              <a:avLst/>
              <a:gdLst/>
              <a:ahLst/>
              <a:cxnLst/>
              <a:rect l="l" t="t" r="r" b="b"/>
              <a:pathLst>
                <a:path w="665" h="664" extrusionOk="0">
                  <a:moveTo>
                    <a:pt x="338" y="218"/>
                  </a:moveTo>
                  <a:cubicBezTo>
                    <a:pt x="392" y="218"/>
                    <a:pt x="446" y="272"/>
                    <a:pt x="446" y="327"/>
                  </a:cubicBezTo>
                  <a:cubicBezTo>
                    <a:pt x="446" y="392"/>
                    <a:pt x="392" y="446"/>
                    <a:pt x="338" y="446"/>
                  </a:cubicBezTo>
                  <a:cubicBezTo>
                    <a:pt x="272" y="446"/>
                    <a:pt x="218" y="392"/>
                    <a:pt x="218" y="327"/>
                  </a:cubicBezTo>
                  <a:cubicBezTo>
                    <a:pt x="218" y="272"/>
                    <a:pt x="272" y="218"/>
                    <a:pt x="338" y="218"/>
                  </a:cubicBezTo>
                  <a:close/>
                  <a:moveTo>
                    <a:pt x="338" y="1"/>
                  </a:moveTo>
                  <a:cubicBezTo>
                    <a:pt x="153" y="1"/>
                    <a:pt x="1" y="153"/>
                    <a:pt x="1" y="327"/>
                  </a:cubicBezTo>
                  <a:cubicBezTo>
                    <a:pt x="1" y="512"/>
                    <a:pt x="153" y="664"/>
                    <a:pt x="338" y="664"/>
                  </a:cubicBezTo>
                  <a:cubicBezTo>
                    <a:pt x="512" y="664"/>
                    <a:pt x="664" y="512"/>
                    <a:pt x="664" y="327"/>
                  </a:cubicBezTo>
                  <a:cubicBezTo>
                    <a:pt x="664" y="153"/>
                    <a:pt x="512"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4"/>
            <p:cNvSpPr/>
            <p:nvPr/>
          </p:nvSpPr>
          <p:spPr>
            <a:xfrm>
              <a:off x="360721" y="3789698"/>
              <a:ext cx="372226" cy="420281"/>
            </a:xfrm>
            <a:custGeom>
              <a:avLst/>
              <a:gdLst/>
              <a:ahLst/>
              <a:cxnLst/>
              <a:rect l="l" t="t" r="r" b="b"/>
              <a:pathLst>
                <a:path w="6584" h="7434" extrusionOk="0">
                  <a:moveTo>
                    <a:pt x="675" y="2765"/>
                  </a:moveTo>
                  <a:lnTo>
                    <a:pt x="675" y="2765"/>
                  </a:lnTo>
                  <a:cubicBezTo>
                    <a:pt x="621" y="3146"/>
                    <a:pt x="654" y="3516"/>
                    <a:pt x="741" y="3843"/>
                  </a:cubicBezTo>
                  <a:cubicBezTo>
                    <a:pt x="458" y="3831"/>
                    <a:pt x="218" y="3592"/>
                    <a:pt x="218" y="3299"/>
                  </a:cubicBezTo>
                  <a:cubicBezTo>
                    <a:pt x="218" y="3026"/>
                    <a:pt x="414" y="2809"/>
                    <a:pt x="675" y="2765"/>
                  </a:cubicBezTo>
                  <a:close/>
                  <a:moveTo>
                    <a:pt x="5909" y="2765"/>
                  </a:moveTo>
                  <a:cubicBezTo>
                    <a:pt x="6170" y="2798"/>
                    <a:pt x="6366" y="3026"/>
                    <a:pt x="6366" y="3299"/>
                  </a:cubicBezTo>
                  <a:cubicBezTo>
                    <a:pt x="6366" y="3592"/>
                    <a:pt x="6138" y="3831"/>
                    <a:pt x="5844" y="3843"/>
                  </a:cubicBezTo>
                  <a:cubicBezTo>
                    <a:pt x="5942" y="3505"/>
                    <a:pt x="5964" y="3135"/>
                    <a:pt x="5909" y="2765"/>
                  </a:cubicBezTo>
                  <a:close/>
                  <a:moveTo>
                    <a:pt x="2068" y="5388"/>
                  </a:moveTo>
                  <a:cubicBezTo>
                    <a:pt x="2122" y="5410"/>
                    <a:pt x="2188" y="5442"/>
                    <a:pt x="2253" y="5464"/>
                  </a:cubicBezTo>
                  <a:lnTo>
                    <a:pt x="2253" y="6225"/>
                  </a:lnTo>
                  <a:lnTo>
                    <a:pt x="1752" y="6225"/>
                  </a:lnTo>
                  <a:cubicBezTo>
                    <a:pt x="1709" y="6225"/>
                    <a:pt x="1655" y="6237"/>
                    <a:pt x="1600" y="6247"/>
                  </a:cubicBezTo>
                  <a:cubicBezTo>
                    <a:pt x="1622" y="6193"/>
                    <a:pt x="1633" y="6128"/>
                    <a:pt x="1665" y="6051"/>
                  </a:cubicBezTo>
                  <a:cubicBezTo>
                    <a:pt x="1731" y="5845"/>
                    <a:pt x="1851" y="5573"/>
                    <a:pt x="2068" y="5388"/>
                  </a:cubicBezTo>
                  <a:close/>
                  <a:moveTo>
                    <a:pt x="4516" y="5388"/>
                  </a:moveTo>
                  <a:cubicBezTo>
                    <a:pt x="4734" y="5573"/>
                    <a:pt x="4865" y="5855"/>
                    <a:pt x="4930" y="6051"/>
                  </a:cubicBezTo>
                  <a:cubicBezTo>
                    <a:pt x="4952" y="6128"/>
                    <a:pt x="4973" y="6193"/>
                    <a:pt x="4985" y="6247"/>
                  </a:cubicBezTo>
                  <a:cubicBezTo>
                    <a:pt x="4941" y="6237"/>
                    <a:pt x="4876" y="6225"/>
                    <a:pt x="4832" y="6225"/>
                  </a:cubicBezTo>
                  <a:lnTo>
                    <a:pt x="4342" y="6225"/>
                  </a:lnTo>
                  <a:lnTo>
                    <a:pt x="4342" y="5464"/>
                  </a:lnTo>
                  <a:cubicBezTo>
                    <a:pt x="4408" y="5432"/>
                    <a:pt x="4462" y="5410"/>
                    <a:pt x="4516" y="5388"/>
                  </a:cubicBezTo>
                  <a:close/>
                  <a:moveTo>
                    <a:pt x="2504" y="6443"/>
                  </a:moveTo>
                  <a:cubicBezTo>
                    <a:pt x="2656" y="6443"/>
                    <a:pt x="2787" y="6574"/>
                    <a:pt x="2787" y="6726"/>
                  </a:cubicBezTo>
                  <a:cubicBezTo>
                    <a:pt x="2787" y="6890"/>
                    <a:pt x="2656" y="7009"/>
                    <a:pt x="2504" y="7009"/>
                  </a:cubicBezTo>
                  <a:lnTo>
                    <a:pt x="1752" y="7009"/>
                  </a:lnTo>
                  <a:cubicBezTo>
                    <a:pt x="1600" y="7009"/>
                    <a:pt x="1469" y="6890"/>
                    <a:pt x="1469" y="6726"/>
                  </a:cubicBezTo>
                  <a:cubicBezTo>
                    <a:pt x="1469" y="6574"/>
                    <a:pt x="1600" y="6443"/>
                    <a:pt x="1752" y="6443"/>
                  </a:cubicBezTo>
                  <a:close/>
                  <a:moveTo>
                    <a:pt x="4832" y="6443"/>
                  </a:moveTo>
                  <a:cubicBezTo>
                    <a:pt x="4985" y="6443"/>
                    <a:pt x="5115" y="6574"/>
                    <a:pt x="5115" y="6726"/>
                  </a:cubicBezTo>
                  <a:cubicBezTo>
                    <a:pt x="5115" y="6890"/>
                    <a:pt x="4985" y="7009"/>
                    <a:pt x="4832" y="7009"/>
                  </a:cubicBezTo>
                  <a:lnTo>
                    <a:pt x="4092" y="7009"/>
                  </a:lnTo>
                  <a:cubicBezTo>
                    <a:pt x="3929" y="7009"/>
                    <a:pt x="3809" y="6890"/>
                    <a:pt x="3809" y="6726"/>
                  </a:cubicBezTo>
                  <a:cubicBezTo>
                    <a:pt x="3809" y="6574"/>
                    <a:pt x="3929" y="6443"/>
                    <a:pt x="4092" y="6443"/>
                  </a:cubicBezTo>
                  <a:close/>
                  <a:moveTo>
                    <a:pt x="3875" y="5159"/>
                  </a:moveTo>
                  <a:cubicBezTo>
                    <a:pt x="4005" y="5159"/>
                    <a:pt x="4125" y="5279"/>
                    <a:pt x="4125" y="5410"/>
                  </a:cubicBezTo>
                  <a:lnTo>
                    <a:pt x="4125" y="6225"/>
                  </a:lnTo>
                  <a:lnTo>
                    <a:pt x="4092" y="6225"/>
                  </a:lnTo>
                  <a:cubicBezTo>
                    <a:pt x="3809" y="6225"/>
                    <a:pt x="3592" y="6454"/>
                    <a:pt x="3592" y="6726"/>
                  </a:cubicBezTo>
                  <a:cubicBezTo>
                    <a:pt x="3592" y="6944"/>
                    <a:pt x="3722" y="7140"/>
                    <a:pt x="3940" y="7205"/>
                  </a:cubicBezTo>
                  <a:cubicBezTo>
                    <a:pt x="3918" y="7216"/>
                    <a:pt x="3897" y="7216"/>
                    <a:pt x="3875" y="7216"/>
                  </a:cubicBezTo>
                  <a:lnTo>
                    <a:pt x="2710" y="7216"/>
                  </a:lnTo>
                  <a:cubicBezTo>
                    <a:pt x="2688" y="7216"/>
                    <a:pt x="2678" y="7216"/>
                    <a:pt x="2656" y="7205"/>
                  </a:cubicBezTo>
                  <a:cubicBezTo>
                    <a:pt x="2852" y="7140"/>
                    <a:pt x="3004" y="6955"/>
                    <a:pt x="3004" y="6726"/>
                  </a:cubicBezTo>
                  <a:cubicBezTo>
                    <a:pt x="3004" y="6454"/>
                    <a:pt x="2775" y="6225"/>
                    <a:pt x="2504" y="6225"/>
                  </a:cubicBezTo>
                  <a:lnTo>
                    <a:pt x="2471" y="6225"/>
                  </a:lnTo>
                  <a:lnTo>
                    <a:pt x="2471" y="5410"/>
                  </a:lnTo>
                  <a:cubicBezTo>
                    <a:pt x="2471" y="5279"/>
                    <a:pt x="2579" y="5159"/>
                    <a:pt x="2710" y="5159"/>
                  </a:cubicBezTo>
                  <a:close/>
                  <a:moveTo>
                    <a:pt x="3298" y="1"/>
                  </a:moveTo>
                  <a:cubicBezTo>
                    <a:pt x="2579" y="1"/>
                    <a:pt x="1905" y="240"/>
                    <a:pt x="1339" y="687"/>
                  </a:cubicBezTo>
                  <a:cubicBezTo>
                    <a:pt x="1295" y="719"/>
                    <a:pt x="1285" y="796"/>
                    <a:pt x="1317" y="839"/>
                  </a:cubicBezTo>
                  <a:cubicBezTo>
                    <a:pt x="1341" y="864"/>
                    <a:pt x="1373" y="878"/>
                    <a:pt x="1403" y="878"/>
                  </a:cubicBezTo>
                  <a:cubicBezTo>
                    <a:pt x="1427" y="878"/>
                    <a:pt x="1450" y="869"/>
                    <a:pt x="1469" y="850"/>
                  </a:cubicBezTo>
                  <a:cubicBezTo>
                    <a:pt x="1992" y="436"/>
                    <a:pt x="2623" y="219"/>
                    <a:pt x="3298" y="219"/>
                  </a:cubicBezTo>
                  <a:cubicBezTo>
                    <a:pt x="4027" y="219"/>
                    <a:pt x="4734" y="491"/>
                    <a:pt x="5278" y="992"/>
                  </a:cubicBezTo>
                  <a:cubicBezTo>
                    <a:pt x="5757" y="1427"/>
                    <a:pt x="6073" y="2003"/>
                    <a:pt x="6182" y="2624"/>
                  </a:cubicBezTo>
                  <a:cubicBezTo>
                    <a:pt x="6083" y="2580"/>
                    <a:pt x="5975" y="2547"/>
                    <a:pt x="5866" y="2537"/>
                  </a:cubicBezTo>
                  <a:cubicBezTo>
                    <a:pt x="5855" y="2493"/>
                    <a:pt x="5844" y="2439"/>
                    <a:pt x="5822" y="2395"/>
                  </a:cubicBezTo>
                  <a:cubicBezTo>
                    <a:pt x="5790" y="2264"/>
                    <a:pt x="5713" y="2156"/>
                    <a:pt x="5616" y="2069"/>
                  </a:cubicBezTo>
                  <a:cubicBezTo>
                    <a:pt x="5496" y="1960"/>
                    <a:pt x="5333" y="1894"/>
                    <a:pt x="5159" y="1894"/>
                  </a:cubicBezTo>
                  <a:lnTo>
                    <a:pt x="4886" y="1894"/>
                  </a:lnTo>
                  <a:cubicBezTo>
                    <a:pt x="4854" y="1894"/>
                    <a:pt x="4811" y="1873"/>
                    <a:pt x="4789" y="1840"/>
                  </a:cubicBezTo>
                  <a:lnTo>
                    <a:pt x="4516" y="1470"/>
                  </a:lnTo>
                  <a:cubicBezTo>
                    <a:pt x="4473" y="1405"/>
                    <a:pt x="4386" y="1362"/>
                    <a:pt x="4299" y="1362"/>
                  </a:cubicBezTo>
                  <a:cubicBezTo>
                    <a:pt x="4212" y="1362"/>
                    <a:pt x="4125" y="1405"/>
                    <a:pt x="4071" y="1470"/>
                  </a:cubicBezTo>
                  <a:lnTo>
                    <a:pt x="3809" y="1840"/>
                  </a:lnTo>
                  <a:cubicBezTo>
                    <a:pt x="3776" y="1873"/>
                    <a:pt x="3744" y="1894"/>
                    <a:pt x="3701" y="1894"/>
                  </a:cubicBezTo>
                  <a:lnTo>
                    <a:pt x="2884" y="1894"/>
                  </a:lnTo>
                  <a:cubicBezTo>
                    <a:pt x="2841" y="1894"/>
                    <a:pt x="2808" y="1873"/>
                    <a:pt x="2787" y="1840"/>
                  </a:cubicBezTo>
                  <a:lnTo>
                    <a:pt x="2514" y="1470"/>
                  </a:lnTo>
                  <a:cubicBezTo>
                    <a:pt x="2460" y="1405"/>
                    <a:pt x="2384" y="1362"/>
                    <a:pt x="2286" y="1362"/>
                  </a:cubicBezTo>
                  <a:cubicBezTo>
                    <a:pt x="2209" y="1362"/>
                    <a:pt x="2122" y="1405"/>
                    <a:pt x="2068" y="1470"/>
                  </a:cubicBezTo>
                  <a:lnTo>
                    <a:pt x="1796" y="1840"/>
                  </a:lnTo>
                  <a:cubicBezTo>
                    <a:pt x="1774" y="1873"/>
                    <a:pt x="1742" y="1894"/>
                    <a:pt x="1698" y="1894"/>
                  </a:cubicBezTo>
                  <a:lnTo>
                    <a:pt x="1437" y="1894"/>
                  </a:lnTo>
                  <a:cubicBezTo>
                    <a:pt x="1165" y="1894"/>
                    <a:pt x="925" y="2047"/>
                    <a:pt x="806" y="2276"/>
                  </a:cubicBezTo>
                  <a:cubicBezTo>
                    <a:pt x="773" y="2363"/>
                    <a:pt x="741" y="2450"/>
                    <a:pt x="719" y="2537"/>
                  </a:cubicBezTo>
                  <a:cubicBezTo>
                    <a:pt x="610" y="2547"/>
                    <a:pt x="501" y="2580"/>
                    <a:pt x="403" y="2624"/>
                  </a:cubicBezTo>
                  <a:cubicBezTo>
                    <a:pt x="512" y="2069"/>
                    <a:pt x="773" y="1558"/>
                    <a:pt x="1165" y="1144"/>
                  </a:cubicBezTo>
                  <a:cubicBezTo>
                    <a:pt x="1208" y="1100"/>
                    <a:pt x="1198" y="1024"/>
                    <a:pt x="1154" y="980"/>
                  </a:cubicBezTo>
                  <a:cubicBezTo>
                    <a:pt x="1134" y="965"/>
                    <a:pt x="1109" y="957"/>
                    <a:pt x="1084" y="957"/>
                  </a:cubicBezTo>
                  <a:cubicBezTo>
                    <a:pt x="1055" y="957"/>
                    <a:pt x="1025" y="968"/>
                    <a:pt x="1002" y="992"/>
                  </a:cubicBezTo>
                  <a:cubicBezTo>
                    <a:pt x="523" y="1492"/>
                    <a:pt x="229" y="2145"/>
                    <a:pt x="153" y="2842"/>
                  </a:cubicBezTo>
                  <a:cubicBezTo>
                    <a:pt x="55" y="2961"/>
                    <a:pt x="1" y="3125"/>
                    <a:pt x="1" y="3299"/>
                  </a:cubicBezTo>
                  <a:cubicBezTo>
                    <a:pt x="1" y="3723"/>
                    <a:pt x="338" y="4060"/>
                    <a:pt x="763" y="4060"/>
                  </a:cubicBezTo>
                  <a:lnTo>
                    <a:pt x="817" y="4060"/>
                  </a:lnTo>
                  <a:cubicBezTo>
                    <a:pt x="893" y="4256"/>
                    <a:pt x="991" y="4441"/>
                    <a:pt x="1121" y="4615"/>
                  </a:cubicBezTo>
                  <a:cubicBezTo>
                    <a:pt x="1317" y="4876"/>
                    <a:pt x="1578" y="5105"/>
                    <a:pt x="1872" y="5279"/>
                  </a:cubicBezTo>
                  <a:cubicBezTo>
                    <a:pt x="1469" y="5681"/>
                    <a:pt x="1361" y="6302"/>
                    <a:pt x="1350" y="6443"/>
                  </a:cubicBezTo>
                  <a:cubicBezTo>
                    <a:pt x="1295" y="6520"/>
                    <a:pt x="1252" y="6617"/>
                    <a:pt x="1252" y="6726"/>
                  </a:cubicBezTo>
                  <a:cubicBezTo>
                    <a:pt x="1252" y="7009"/>
                    <a:pt x="1481" y="7227"/>
                    <a:pt x="1752" y="7227"/>
                  </a:cubicBezTo>
                  <a:lnTo>
                    <a:pt x="2330" y="7227"/>
                  </a:lnTo>
                  <a:cubicBezTo>
                    <a:pt x="2417" y="7357"/>
                    <a:pt x="2558" y="7434"/>
                    <a:pt x="2710" y="7434"/>
                  </a:cubicBezTo>
                  <a:lnTo>
                    <a:pt x="3875" y="7434"/>
                  </a:lnTo>
                  <a:cubicBezTo>
                    <a:pt x="4027" y="7434"/>
                    <a:pt x="4168" y="7357"/>
                    <a:pt x="4255" y="7227"/>
                  </a:cubicBezTo>
                  <a:lnTo>
                    <a:pt x="4832" y="7227"/>
                  </a:lnTo>
                  <a:cubicBezTo>
                    <a:pt x="5104" y="7227"/>
                    <a:pt x="5333" y="7009"/>
                    <a:pt x="5333" y="6726"/>
                  </a:cubicBezTo>
                  <a:cubicBezTo>
                    <a:pt x="5333" y="6617"/>
                    <a:pt x="5300" y="6520"/>
                    <a:pt x="5246" y="6443"/>
                  </a:cubicBezTo>
                  <a:cubicBezTo>
                    <a:pt x="5224" y="6291"/>
                    <a:pt x="5126" y="5681"/>
                    <a:pt x="4724" y="5279"/>
                  </a:cubicBezTo>
                  <a:cubicBezTo>
                    <a:pt x="4865" y="5192"/>
                    <a:pt x="4995" y="5105"/>
                    <a:pt x="5115" y="4996"/>
                  </a:cubicBezTo>
                  <a:cubicBezTo>
                    <a:pt x="5159" y="4953"/>
                    <a:pt x="5169" y="4887"/>
                    <a:pt x="5126" y="4844"/>
                  </a:cubicBezTo>
                  <a:cubicBezTo>
                    <a:pt x="5103" y="4815"/>
                    <a:pt x="5074" y="4801"/>
                    <a:pt x="5045" y="4801"/>
                  </a:cubicBezTo>
                  <a:cubicBezTo>
                    <a:pt x="5019" y="4801"/>
                    <a:pt x="4994" y="4812"/>
                    <a:pt x="4973" y="4833"/>
                  </a:cubicBezTo>
                  <a:cubicBezTo>
                    <a:pt x="4767" y="5007"/>
                    <a:pt x="4549" y="5137"/>
                    <a:pt x="4310" y="5236"/>
                  </a:cubicBezTo>
                  <a:cubicBezTo>
                    <a:pt x="4233" y="5062"/>
                    <a:pt x="4059" y="4941"/>
                    <a:pt x="3875" y="4941"/>
                  </a:cubicBezTo>
                  <a:lnTo>
                    <a:pt x="2710" y="4941"/>
                  </a:lnTo>
                  <a:cubicBezTo>
                    <a:pt x="2525" y="4941"/>
                    <a:pt x="2351" y="5062"/>
                    <a:pt x="2286" y="5236"/>
                  </a:cubicBezTo>
                  <a:cubicBezTo>
                    <a:pt x="1872" y="5072"/>
                    <a:pt x="1535" y="4811"/>
                    <a:pt x="1295" y="4484"/>
                  </a:cubicBezTo>
                  <a:cubicBezTo>
                    <a:pt x="860" y="3897"/>
                    <a:pt x="763" y="3146"/>
                    <a:pt x="969" y="2460"/>
                  </a:cubicBezTo>
                  <a:cubicBezTo>
                    <a:pt x="1034" y="2254"/>
                    <a:pt x="1220" y="2112"/>
                    <a:pt x="1437" y="2112"/>
                  </a:cubicBezTo>
                  <a:cubicBezTo>
                    <a:pt x="1517" y="2112"/>
                    <a:pt x="1581" y="2114"/>
                    <a:pt x="1636" y="2114"/>
                  </a:cubicBezTo>
                  <a:cubicBezTo>
                    <a:pt x="1745" y="2114"/>
                    <a:pt x="1818" y="2105"/>
                    <a:pt x="1905" y="2047"/>
                  </a:cubicBezTo>
                  <a:cubicBezTo>
                    <a:pt x="1926" y="2025"/>
                    <a:pt x="1960" y="2003"/>
                    <a:pt x="1981" y="1971"/>
                  </a:cubicBezTo>
                  <a:lnTo>
                    <a:pt x="2242" y="1601"/>
                  </a:lnTo>
                  <a:cubicBezTo>
                    <a:pt x="2253" y="1584"/>
                    <a:pt x="2272" y="1576"/>
                    <a:pt x="2291" y="1576"/>
                  </a:cubicBezTo>
                  <a:cubicBezTo>
                    <a:pt x="2310" y="1576"/>
                    <a:pt x="2329" y="1584"/>
                    <a:pt x="2340" y="1601"/>
                  </a:cubicBezTo>
                  <a:lnTo>
                    <a:pt x="2601" y="1971"/>
                  </a:lnTo>
                  <a:cubicBezTo>
                    <a:pt x="2666" y="2058"/>
                    <a:pt x="2775" y="2112"/>
                    <a:pt x="2884" y="2112"/>
                  </a:cubicBezTo>
                  <a:lnTo>
                    <a:pt x="3701" y="2112"/>
                  </a:lnTo>
                  <a:cubicBezTo>
                    <a:pt x="3809" y="2112"/>
                    <a:pt x="3918" y="2069"/>
                    <a:pt x="3984" y="1971"/>
                  </a:cubicBezTo>
                  <a:lnTo>
                    <a:pt x="4245" y="1601"/>
                  </a:lnTo>
                  <a:cubicBezTo>
                    <a:pt x="4261" y="1584"/>
                    <a:pt x="4280" y="1576"/>
                    <a:pt x="4297" y="1576"/>
                  </a:cubicBezTo>
                  <a:cubicBezTo>
                    <a:pt x="4315" y="1576"/>
                    <a:pt x="4331" y="1584"/>
                    <a:pt x="4342" y="1601"/>
                  </a:cubicBezTo>
                  <a:lnTo>
                    <a:pt x="4615" y="1971"/>
                  </a:lnTo>
                  <a:cubicBezTo>
                    <a:pt x="4680" y="2058"/>
                    <a:pt x="4778" y="2112"/>
                    <a:pt x="4886" y="2112"/>
                  </a:cubicBezTo>
                  <a:lnTo>
                    <a:pt x="5159" y="2112"/>
                  </a:lnTo>
                  <a:cubicBezTo>
                    <a:pt x="5268" y="2112"/>
                    <a:pt x="5365" y="2156"/>
                    <a:pt x="5452" y="2210"/>
                  </a:cubicBezTo>
                  <a:cubicBezTo>
                    <a:pt x="5529" y="2276"/>
                    <a:pt x="5583" y="2363"/>
                    <a:pt x="5616" y="2460"/>
                  </a:cubicBezTo>
                  <a:cubicBezTo>
                    <a:pt x="5757" y="2917"/>
                    <a:pt x="5757" y="3418"/>
                    <a:pt x="5605" y="3886"/>
                  </a:cubicBezTo>
                  <a:cubicBezTo>
                    <a:pt x="5529" y="4114"/>
                    <a:pt x="5409" y="4332"/>
                    <a:pt x="5256" y="4528"/>
                  </a:cubicBezTo>
                  <a:cubicBezTo>
                    <a:pt x="5224" y="4571"/>
                    <a:pt x="5224" y="4648"/>
                    <a:pt x="5278" y="4680"/>
                  </a:cubicBezTo>
                  <a:cubicBezTo>
                    <a:pt x="5297" y="4695"/>
                    <a:pt x="5320" y="4703"/>
                    <a:pt x="5344" y="4703"/>
                  </a:cubicBezTo>
                  <a:cubicBezTo>
                    <a:pt x="5375" y="4703"/>
                    <a:pt x="5406" y="4689"/>
                    <a:pt x="5430" y="4658"/>
                  </a:cubicBezTo>
                  <a:cubicBezTo>
                    <a:pt x="5572" y="4474"/>
                    <a:pt x="5692" y="4278"/>
                    <a:pt x="5768" y="4060"/>
                  </a:cubicBezTo>
                  <a:lnTo>
                    <a:pt x="5834" y="4060"/>
                  </a:lnTo>
                  <a:cubicBezTo>
                    <a:pt x="6247" y="4060"/>
                    <a:pt x="6584" y="3723"/>
                    <a:pt x="6584" y="3299"/>
                  </a:cubicBezTo>
                  <a:cubicBezTo>
                    <a:pt x="6584" y="3125"/>
                    <a:pt x="6530" y="2961"/>
                    <a:pt x="6432" y="2842"/>
                  </a:cubicBezTo>
                  <a:cubicBezTo>
                    <a:pt x="6356" y="2069"/>
                    <a:pt x="5996" y="1362"/>
                    <a:pt x="5430" y="839"/>
                  </a:cubicBezTo>
                  <a:cubicBezTo>
                    <a:pt x="4843" y="295"/>
                    <a:pt x="4081" y="1"/>
                    <a:pt x="3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7" name="Google Shape;847;p24"/>
          <p:cNvGrpSpPr/>
          <p:nvPr/>
        </p:nvGrpSpPr>
        <p:grpSpPr>
          <a:xfrm>
            <a:off x="5387647" y="1693532"/>
            <a:ext cx="403038" cy="420225"/>
            <a:chOff x="345344" y="4443683"/>
            <a:chExt cx="403038" cy="420225"/>
          </a:xfrm>
        </p:grpSpPr>
        <p:sp>
          <p:nvSpPr>
            <p:cNvPr id="848" name="Google Shape;848;p24"/>
            <p:cNvSpPr/>
            <p:nvPr/>
          </p:nvSpPr>
          <p:spPr>
            <a:xfrm>
              <a:off x="362587" y="4449845"/>
              <a:ext cx="369174" cy="185209"/>
            </a:xfrm>
            <a:custGeom>
              <a:avLst/>
              <a:gdLst/>
              <a:ahLst/>
              <a:cxnLst/>
              <a:rect l="l" t="t" r="r" b="b"/>
              <a:pathLst>
                <a:path w="6530" h="3276" extrusionOk="0">
                  <a:moveTo>
                    <a:pt x="3265" y="1"/>
                  </a:moveTo>
                  <a:cubicBezTo>
                    <a:pt x="2384" y="1"/>
                    <a:pt x="1567" y="349"/>
                    <a:pt x="947" y="958"/>
                  </a:cubicBezTo>
                  <a:cubicBezTo>
                    <a:pt x="338" y="1578"/>
                    <a:pt x="0" y="2395"/>
                    <a:pt x="0" y="3276"/>
                  </a:cubicBezTo>
                  <a:lnTo>
                    <a:pt x="6529" y="3276"/>
                  </a:lnTo>
                  <a:cubicBezTo>
                    <a:pt x="6529" y="2395"/>
                    <a:pt x="6192" y="1578"/>
                    <a:pt x="5572" y="958"/>
                  </a:cubicBezTo>
                  <a:cubicBezTo>
                    <a:pt x="4952" y="349"/>
                    <a:pt x="4135" y="1"/>
                    <a:pt x="32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4"/>
            <p:cNvSpPr/>
            <p:nvPr/>
          </p:nvSpPr>
          <p:spPr>
            <a:xfrm>
              <a:off x="427205" y="4764230"/>
              <a:ext cx="239991" cy="93565"/>
            </a:xfrm>
            <a:custGeom>
              <a:avLst/>
              <a:gdLst/>
              <a:ahLst/>
              <a:cxnLst/>
              <a:rect l="l" t="t" r="r" b="b"/>
              <a:pathLst>
                <a:path w="4245" h="1655" extrusionOk="0">
                  <a:moveTo>
                    <a:pt x="772" y="0"/>
                  </a:moveTo>
                  <a:cubicBezTo>
                    <a:pt x="772" y="0"/>
                    <a:pt x="239" y="283"/>
                    <a:pt x="0" y="947"/>
                  </a:cubicBezTo>
                  <a:lnTo>
                    <a:pt x="859" y="1654"/>
                  </a:lnTo>
                  <a:lnTo>
                    <a:pt x="3373" y="1654"/>
                  </a:lnTo>
                  <a:lnTo>
                    <a:pt x="4244" y="947"/>
                  </a:lnTo>
                  <a:cubicBezTo>
                    <a:pt x="3993" y="283"/>
                    <a:pt x="3461" y="0"/>
                    <a:pt x="34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4"/>
            <p:cNvSpPr/>
            <p:nvPr/>
          </p:nvSpPr>
          <p:spPr>
            <a:xfrm>
              <a:off x="503469" y="4729744"/>
              <a:ext cx="86781" cy="86838"/>
            </a:xfrm>
            <a:custGeom>
              <a:avLst/>
              <a:gdLst/>
              <a:ahLst/>
              <a:cxnLst/>
              <a:rect l="l" t="t" r="r" b="b"/>
              <a:pathLst>
                <a:path w="1535" h="1536" extrusionOk="0">
                  <a:moveTo>
                    <a:pt x="773" y="1"/>
                  </a:moveTo>
                  <a:cubicBezTo>
                    <a:pt x="349" y="1"/>
                    <a:pt x="0" y="349"/>
                    <a:pt x="0" y="774"/>
                  </a:cubicBezTo>
                  <a:cubicBezTo>
                    <a:pt x="0" y="1187"/>
                    <a:pt x="349" y="1536"/>
                    <a:pt x="773" y="1536"/>
                  </a:cubicBezTo>
                  <a:cubicBezTo>
                    <a:pt x="1197" y="1536"/>
                    <a:pt x="1534" y="1187"/>
                    <a:pt x="1534" y="774"/>
                  </a:cubicBezTo>
                  <a:cubicBezTo>
                    <a:pt x="1534" y="349"/>
                    <a:pt x="1197" y="1"/>
                    <a:pt x="773" y="1"/>
                  </a:cubicBezTo>
                  <a:close/>
                </a:path>
              </a:pathLst>
            </a:custGeom>
            <a:solidFill>
              <a:srgbClr val="FF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4"/>
            <p:cNvSpPr/>
            <p:nvPr/>
          </p:nvSpPr>
          <p:spPr>
            <a:xfrm>
              <a:off x="362587" y="4449845"/>
              <a:ext cx="210423" cy="185209"/>
            </a:xfrm>
            <a:custGeom>
              <a:avLst/>
              <a:gdLst/>
              <a:ahLst/>
              <a:cxnLst/>
              <a:rect l="l" t="t" r="r" b="b"/>
              <a:pathLst>
                <a:path w="3722" h="3276" extrusionOk="0">
                  <a:moveTo>
                    <a:pt x="3265" y="1"/>
                  </a:moveTo>
                  <a:cubicBezTo>
                    <a:pt x="2384" y="1"/>
                    <a:pt x="1567" y="349"/>
                    <a:pt x="947" y="958"/>
                  </a:cubicBezTo>
                  <a:cubicBezTo>
                    <a:pt x="338" y="1578"/>
                    <a:pt x="0" y="2395"/>
                    <a:pt x="0" y="3276"/>
                  </a:cubicBezTo>
                  <a:lnTo>
                    <a:pt x="1339" y="3276"/>
                  </a:lnTo>
                  <a:cubicBezTo>
                    <a:pt x="1339" y="1665"/>
                    <a:pt x="2253" y="327"/>
                    <a:pt x="3722" y="33"/>
                  </a:cubicBezTo>
                  <a:cubicBezTo>
                    <a:pt x="3569" y="11"/>
                    <a:pt x="3417" y="1"/>
                    <a:pt x="3265"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4"/>
            <p:cNvSpPr/>
            <p:nvPr/>
          </p:nvSpPr>
          <p:spPr>
            <a:xfrm>
              <a:off x="427205" y="4764230"/>
              <a:ext cx="97806" cy="74513"/>
            </a:xfrm>
            <a:custGeom>
              <a:avLst/>
              <a:gdLst/>
              <a:ahLst/>
              <a:cxnLst/>
              <a:rect l="l" t="t" r="r" b="b"/>
              <a:pathLst>
                <a:path w="1730" h="1318" extrusionOk="0">
                  <a:moveTo>
                    <a:pt x="772" y="0"/>
                  </a:moveTo>
                  <a:cubicBezTo>
                    <a:pt x="772" y="0"/>
                    <a:pt x="239" y="283"/>
                    <a:pt x="0" y="947"/>
                  </a:cubicBezTo>
                  <a:lnTo>
                    <a:pt x="446" y="1317"/>
                  </a:lnTo>
                  <a:cubicBezTo>
                    <a:pt x="544" y="675"/>
                    <a:pt x="1077" y="186"/>
                    <a:pt x="1730" y="142"/>
                  </a:cubicBezTo>
                  <a:lnTo>
                    <a:pt x="1730" y="0"/>
                  </a:ln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4"/>
            <p:cNvSpPr/>
            <p:nvPr/>
          </p:nvSpPr>
          <p:spPr>
            <a:xfrm>
              <a:off x="391475" y="4478734"/>
              <a:ext cx="311395" cy="303423"/>
            </a:xfrm>
            <a:custGeom>
              <a:avLst/>
              <a:gdLst/>
              <a:ahLst/>
              <a:cxnLst/>
              <a:rect l="l" t="t" r="r" b="b"/>
              <a:pathLst>
                <a:path w="5508" h="5367" extrusionOk="0">
                  <a:moveTo>
                    <a:pt x="2754" y="1"/>
                  </a:moveTo>
                  <a:cubicBezTo>
                    <a:pt x="1230" y="1"/>
                    <a:pt x="1" y="1241"/>
                    <a:pt x="1" y="2765"/>
                  </a:cubicBezTo>
                  <a:cubicBezTo>
                    <a:pt x="1" y="4278"/>
                    <a:pt x="1230" y="5366"/>
                    <a:pt x="2754" y="5366"/>
                  </a:cubicBezTo>
                  <a:cubicBezTo>
                    <a:pt x="4267" y="5366"/>
                    <a:pt x="5507" y="4278"/>
                    <a:pt x="5507" y="2765"/>
                  </a:cubicBezTo>
                  <a:cubicBezTo>
                    <a:pt x="5507" y="1241"/>
                    <a:pt x="4267" y="1"/>
                    <a:pt x="27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4"/>
            <p:cNvSpPr/>
            <p:nvPr/>
          </p:nvSpPr>
          <p:spPr>
            <a:xfrm>
              <a:off x="391475" y="4485518"/>
              <a:ext cx="112618" cy="291721"/>
            </a:xfrm>
            <a:custGeom>
              <a:avLst/>
              <a:gdLst/>
              <a:ahLst/>
              <a:cxnLst/>
              <a:rect l="l" t="t" r="r" b="b"/>
              <a:pathLst>
                <a:path w="1992" h="5160" extrusionOk="0">
                  <a:moveTo>
                    <a:pt x="1960" y="1"/>
                  </a:moveTo>
                  <a:lnTo>
                    <a:pt x="1960" y="1"/>
                  </a:lnTo>
                  <a:cubicBezTo>
                    <a:pt x="828" y="338"/>
                    <a:pt x="1" y="1394"/>
                    <a:pt x="1" y="2645"/>
                  </a:cubicBezTo>
                  <a:cubicBezTo>
                    <a:pt x="1" y="3897"/>
                    <a:pt x="838" y="4854"/>
                    <a:pt x="1992" y="5159"/>
                  </a:cubicBezTo>
                  <a:cubicBezTo>
                    <a:pt x="1274" y="4550"/>
                    <a:pt x="828" y="3646"/>
                    <a:pt x="828" y="2645"/>
                  </a:cubicBezTo>
                  <a:cubicBezTo>
                    <a:pt x="828" y="1557"/>
                    <a:pt x="1241" y="599"/>
                    <a:pt x="1960"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4"/>
            <p:cNvSpPr/>
            <p:nvPr/>
          </p:nvSpPr>
          <p:spPr>
            <a:xfrm>
              <a:off x="419177" y="4521756"/>
              <a:ext cx="255369" cy="222013"/>
            </a:xfrm>
            <a:custGeom>
              <a:avLst/>
              <a:gdLst/>
              <a:ahLst/>
              <a:cxnLst/>
              <a:rect l="l" t="t" r="r" b="b"/>
              <a:pathLst>
                <a:path w="4517" h="3927" extrusionOk="0">
                  <a:moveTo>
                    <a:pt x="1490" y="1"/>
                  </a:moveTo>
                  <a:cubicBezTo>
                    <a:pt x="1315" y="1"/>
                    <a:pt x="1141" y="52"/>
                    <a:pt x="991" y="154"/>
                  </a:cubicBezTo>
                  <a:cubicBezTo>
                    <a:pt x="392" y="567"/>
                    <a:pt x="0" y="1264"/>
                    <a:pt x="22" y="2037"/>
                  </a:cubicBezTo>
                  <a:cubicBezTo>
                    <a:pt x="22" y="2603"/>
                    <a:pt x="251" y="3125"/>
                    <a:pt x="664" y="3495"/>
                  </a:cubicBezTo>
                  <a:cubicBezTo>
                    <a:pt x="805" y="3636"/>
                    <a:pt x="969" y="3745"/>
                    <a:pt x="1154" y="3843"/>
                  </a:cubicBezTo>
                  <a:cubicBezTo>
                    <a:pt x="1266" y="3899"/>
                    <a:pt x="1387" y="3927"/>
                    <a:pt x="1508" y="3927"/>
                  </a:cubicBezTo>
                  <a:cubicBezTo>
                    <a:pt x="1646" y="3927"/>
                    <a:pt x="1783" y="3891"/>
                    <a:pt x="1905" y="3822"/>
                  </a:cubicBezTo>
                  <a:cubicBezTo>
                    <a:pt x="1905" y="3810"/>
                    <a:pt x="1915" y="3810"/>
                    <a:pt x="1915" y="3800"/>
                  </a:cubicBezTo>
                  <a:cubicBezTo>
                    <a:pt x="2024" y="3735"/>
                    <a:pt x="2144" y="3701"/>
                    <a:pt x="2264" y="3701"/>
                  </a:cubicBezTo>
                  <a:cubicBezTo>
                    <a:pt x="2384" y="3701"/>
                    <a:pt x="2493" y="3735"/>
                    <a:pt x="2601" y="3800"/>
                  </a:cubicBezTo>
                  <a:lnTo>
                    <a:pt x="2623" y="3822"/>
                  </a:lnTo>
                  <a:cubicBezTo>
                    <a:pt x="2745" y="3891"/>
                    <a:pt x="2881" y="3927"/>
                    <a:pt x="3018" y="3927"/>
                  </a:cubicBezTo>
                  <a:cubicBezTo>
                    <a:pt x="3137" y="3927"/>
                    <a:pt x="3256" y="3899"/>
                    <a:pt x="3363" y="3843"/>
                  </a:cubicBezTo>
                  <a:cubicBezTo>
                    <a:pt x="3548" y="3745"/>
                    <a:pt x="3711" y="3636"/>
                    <a:pt x="3864" y="3495"/>
                  </a:cubicBezTo>
                  <a:cubicBezTo>
                    <a:pt x="4266" y="3125"/>
                    <a:pt x="4495" y="2603"/>
                    <a:pt x="4505" y="2037"/>
                  </a:cubicBezTo>
                  <a:cubicBezTo>
                    <a:pt x="4517" y="1264"/>
                    <a:pt x="4125" y="567"/>
                    <a:pt x="3537" y="154"/>
                  </a:cubicBezTo>
                  <a:cubicBezTo>
                    <a:pt x="3387" y="52"/>
                    <a:pt x="3210" y="1"/>
                    <a:pt x="3034" y="1"/>
                  </a:cubicBezTo>
                  <a:cubicBezTo>
                    <a:pt x="2854" y="1"/>
                    <a:pt x="2674" y="55"/>
                    <a:pt x="2525" y="165"/>
                  </a:cubicBezTo>
                  <a:cubicBezTo>
                    <a:pt x="2514" y="165"/>
                    <a:pt x="2503" y="176"/>
                    <a:pt x="2503" y="176"/>
                  </a:cubicBezTo>
                  <a:cubicBezTo>
                    <a:pt x="2427" y="231"/>
                    <a:pt x="2340" y="263"/>
                    <a:pt x="2264" y="263"/>
                  </a:cubicBezTo>
                  <a:cubicBezTo>
                    <a:pt x="2177" y="263"/>
                    <a:pt x="2089" y="231"/>
                    <a:pt x="2024" y="176"/>
                  </a:cubicBezTo>
                  <a:cubicBezTo>
                    <a:pt x="2014" y="176"/>
                    <a:pt x="2002" y="165"/>
                    <a:pt x="2002" y="165"/>
                  </a:cubicBezTo>
                  <a:cubicBezTo>
                    <a:pt x="1848" y="55"/>
                    <a:pt x="1669" y="1"/>
                    <a:pt x="1490" y="1"/>
                  </a:cubicBezTo>
                  <a:close/>
                </a:path>
              </a:pathLst>
            </a:custGeom>
            <a:solidFill>
              <a:srgbClr val="FF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4"/>
            <p:cNvSpPr/>
            <p:nvPr/>
          </p:nvSpPr>
          <p:spPr>
            <a:xfrm>
              <a:off x="442525" y="4633184"/>
              <a:ext cx="56648" cy="44945"/>
            </a:xfrm>
            <a:custGeom>
              <a:avLst/>
              <a:gdLst/>
              <a:ahLst/>
              <a:cxnLst/>
              <a:rect l="l" t="t" r="r" b="b"/>
              <a:pathLst>
                <a:path w="1002" h="795" extrusionOk="0">
                  <a:moveTo>
                    <a:pt x="501" y="1"/>
                  </a:moveTo>
                  <a:cubicBezTo>
                    <a:pt x="230" y="1"/>
                    <a:pt x="1" y="175"/>
                    <a:pt x="1" y="392"/>
                  </a:cubicBezTo>
                  <a:cubicBezTo>
                    <a:pt x="1" y="610"/>
                    <a:pt x="230" y="795"/>
                    <a:pt x="501" y="795"/>
                  </a:cubicBezTo>
                  <a:cubicBezTo>
                    <a:pt x="774" y="795"/>
                    <a:pt x="1002" y="610"/>
                    <a:pt x="1002" y="392"/>
                  </a:cubicBezTo>
                  <a:cubicBezTo>
                    <a:pt x="1002" y="175"/>
                    <a:pt x="774" y="1"/>
                    <a:pt x="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4"/>
            <p:cNvSpPr/>
            <p:nvPr/>
          </p:nvSpPr>
          <p:spPr>
            <a:xfrm>
              <a:off x="595110" y="4633184"/>
              <a:ext cx="56083" cy="44945"/>
            </a:xfrm>
            <a:custGeom>
              <a:avLst/>
              <a:gdLst/>
              <a:ahLst/>
              <a:cxnLst/>
              <a:rect l="l" t="t" r="r" b="b"/>
              <a:pathLst>
                <a:path w="992" h="795" extrusionOk="0">
                  <a:moveTo>
                    <a:pt x="491" y="1"/>
                  </a:moveTo>
                  <a:cubicBezTo>
                    <a:pt x="218" y="1"/>
                    <a:pt x="0" y="175"/>
                    <a:pt x="0" y="392"/>
                  </a:cubicBezTo>
                  <a:cubicBezTo>
                    <a:pt x="0" y="610"/>
                    <a:pt x="218" y="795"/>
                    <a:pt x="491" y="795"/>
                  </a:cubicBezTo>
                  <a:cubicBezTo>
                    <a:pt x="773" y="795"/>
                    <a:pt x="991" y="610"/>
                    <a:pt x="991" y="392"/>
                  </a:cubicBezTo>
                  <a:cubicBezTo>
                    <a:pt x="991" y="175"/>
                    <a:pt x="773" y="1"/>
                    <a:pt x="4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4"/>
            <p:cNvSpPr/>
            <p:nvPr/>
          </p:nvSpPr>
          <p:spPr>
            <a:xfrm>
              <a:off x="420364" y="4817768"/>
              <a:ext cx="55461" cy="40027"/>
            </a:xfrm>
            <a:custGeom>
              <a:avLst/>
              <a:gdLst/>
              <a:ahLst/>
              <a:cxnLst/>
              <a:rect l="l" t="t" r="r" b="b"/>
              <a:pathLst>
                <a:path w="981" h="708" extrusionOk="0">
                  <a:moveTo>
                    <a:pt x="121" y="0"/>
                  </a:moveTo>
                  <a:cubicBezTo>
                    <a:pt x="44" y="207"/>
                    <a:pt x="1" y="436"/>
                    <a:pt x="1" y="707"/>
                  </a:cubicBezTo>
                  <a:lnTo>
                    <a:pt x="980" y="707"/>
                  </a:lnTo>
                  <a:lnTo>
                    <a:pt x="980" y="0"/>
                  </a:lnTo>
                  <a:close/>
                </a:path>
              </a:pathLst>
            </a:custGeom>
            <a:solidFill>
              <a:srgbClr val="FF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4"/>
            <p:cNvSpPr/>
            <p:nvPr/>
          </p:nvSpPr>
          <p:spPr>
            <a:xfrm>
              <a:off x="617893" y="4817768"/>
              <a:ext cx="56026" cy="40027"/>
            </a:xfrm>
            <a:custGeom>
              <a:avLst/>
              <a:gdLst/>
              <a:ahLst/>
              <a:cxnLst/>
              <a:rect l="l" t="t" r="r" b="b"/>
              <a:pathLst>
                <a:path w="991" h="708" extrusionOk="0">
                  <a:moveTo>
                    <a:pt x="0" y="0"/>
                  </a:moveTo>
                  <a:lnTo>
                    <a:pt x="0" y="707"/>
                  </a:lnTo>
                  <a:lnTo>
                    <a:pt x="990" y="707"/>
                  </a:lnTo>
                  <a:cubicBezTo>
                    <a:pt x="990" y="436"/>
                    <a:pt x="936" y="207"/>
                    <a:pt x="871" y="0"/>
                  </a:cubicBezTo>
                  <a:close/>
                </a:path>
              </a:pathLst>
            </a:custGeom>
            <a:solidFill>
              <a:srgbClr val="FF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4"/>
            <p:cNvSpPr/>
            <p:nvPr/>
          </p:nvSpPr>
          <p:spPr>
            <a:xfrm>
              <a:off x="565599" y="4697181"/>
              <a:ext cx="134158" cy="134779"/>
            </a:xfrm>
            <a:custGeom>
              <a:avLst/>
              <a:gdLst/>
              <a:ahLst/>
              <a:cxnLst/>
              <a:rect l="l" t="t" r="r" b="b"/>
              <a:pathLst>
                <a:path w="2373" h="2384" extrusionOk="0">
                  <a:moveTo>
                    <a:pt x="1187" y="0"/>
                  </a:moveTo>
                  <a:cubicBezTo>
                    <a:pt x="534" y="0"/>
                    <a:pt x="0" y="533"/>
                    <a:pt x="0" y="1197"/>
                  </a:cubicBezTo>
                  <a:cubicBezTo>
                    <a:pt x="0" y="1850"/>
                    <a:pt x="534" y="2383"/>
                    <a:pt x="1187" y="2383"/>
                  </a:cubicBezTo>
                  <a:cubicBezTo>
                    <a:pt x="1840" y="2383"/>
                    <a:pt x="2372" y="1850"/>
                    <a:pt x="2372" y="1197"/>
                  </a:cubicBezTo>
                  <a:cubicBezTo>
                    <a:pt x="2372" y="533"/>
                    <a:pt x="1840" y="0"/>
                    <a:pt x="1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4"/>
            <p:cNvSpPr/>
            <p:nvPr/>
          </p:nvSpPr>
          <p:spPr>
            <a:xfrm>
              <a:off x="604381" y="4736529"/>
              <a:ext cx="56648" cy="56026"/>
            </a:xfrm>
            <a:custGeom>
              <a:avLst/>
              <a:gdLst/>
              <a:ahLst/>
              <a:cxnLst/>
              <a:rect l="l" t="t" r="r" b="b"/>
              <a:pathLst>
                <a:path w="1002" h="991" extrusionOk="0">
                  <a:moveTo>
                    <a:pt x="120" y="0"/>
                  </a:moveTo>
                  <a:cubicBezTo>
                    <a:pt x="93" y="0"/>
                    <a:pt x="65" y="11"/>
                    <a:pt x="44" y="33"/>
                  </a:cubicBezTo>
                  <a:cubicBezTo>
                    <a:pt x="0" y="77"/>
                    <a:pt x="0" y="142"/>
                    <a:pt x="44" y="185"/>
                  </a:cubicBezTo>
                  <a:lnTo>
                    <a:pt x="348" y="501"/>
                  </a:lnTo>
                  <a:lnTo>
                    <a:pt x="44" y="806"/>
                  </a:lnTo>
                  <a:cubicBezTo>
                    <a:pt x="0" y="850"/>
                    <a:pt x="0" y="915"/>
                    <a:pt x="44" y="958"/>
                  </a:cubicBezTo>
                  <a:cubicBezTo>
                    <a:pt x="65" y="980"/>
                    <a:pt x="87" y="991"/>
                    <a:pt x="119" y="991"/>
                  </a:cubicBezTo>
                  <a:cubicBezTo>
                    <a:pt x="141" y="991"/>
                    <a:pt x="174" y="980"/>
                    <a:pt x="196" y="958"/>
                  </a:cubicBezTo>
                  <a:lnTo>
                    <a:pt x="501" y="654"/>
                  </a:lnTo>
                  <a:lnTo>
                    <a:pt x="805" y="958"/>
                  </a:lnTo>
                  <a:cubicBezTo>
                    <a:pt x="827" y="980"/>
                    <a:pt x="859" y="991"/>
                    <a:pt x="881" y="991"/>
                  </a:cubicBezTo>
                  <a:cubicBezTo>
                    <a:pt x="914" y="991"/>
                    <a:pt x="946" y="980"/>
                    <a:pt x="968" y="958"/>
                  </a:cubicBezTo>
                  <a:cubicBezTo>
                    <a:pt x="1001" y="915"/>
                    <a:pt x="1001" y="850"/>
                    <a:pt x="968" y="806"/>
                  </a:cubicBezTo>
                  <a:lnTo>
                    <a:pt x="653" y="501"/>
                  </a:lnTo>
                  <a:lnTo>
                    <a:pt x="968" y="185"/>
                  </a:lnTo>
                  <a:cubicBezTo>
                    <a:pt x="1001" y="142"/>
                    <a:pt x="1001" y="77"/>
                    <a:pt x="968" y="33"/>
                  </a:cubicBezTo>
                  <a:cubicBezTo>
                    <a:pt x="946" y="11"/>
                    <a:pt x="917" y="0"/>
                    <a:pt x="887" y="0"/>
                  </a:cubicBezTo>
                  <a:cubicBezTo>
                    <a:pt x="857" y="0"/>
                    <a:pt x="827" y="11"/>
                    <a:pt x="805" y="33"/>
                  </a:cubicBezTo>
                  <a:lnTo>
                    <a:pt x="501" y="338"/>
                  </a:lnTo>
                  <a:lnTo>
                    <a:pt x="196" y="33"/>
                  </a:lnTo>
                  <a:cubicBezTo>
                    <a:pt x="174" y="11"/>
                    <a:pt x="147" y="0"/>
                    <a:pt x="1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4"/>
            <p:cNvSpPr/>
            <p:nvPr/>
          </p:nvSpPr>
          <p:spPr>
            <a:xfrm>
              <a:off x="351506" y="4595024"/>
              <a:ext cx="44945" cy="79432"/>
            </a:xfrm>
            <a:custGeom>
              <a:avLst/>
              <a:gdLst/>
              <a:ahLst/>
              <a:cxnLst/>
              <a:rect l="l" t="t" r="r" b="b"/>
              <a:pathLst>
                <a:path w="795" h="1405" extrusionOk="0">
                  <a:moveTo>
                    <a:pt x="708" y="1"/>
                  </a:moveTo>
                  <a:cubicBezTo>
                    <a:pt x="316" y="1"/>
                    <a:pt x="0" y="316"/>
                    <a:pt x="0" y="708"/>
                  </a:cubicBezTo>
                  <a:cubicBezTo>
                    <a:pt x="0" y="1089"/>
                    <a:pt x="316" y="1404"/>
                    <a:pt x="708" y="1404"/>
                  </a:cubicBezTo>
                  <a:cubicBezTo>
                    <a:pt x="730" y="1404"/>
                    <a:pt x="762" y="1404"/>
                    <a:pt x="795" y="1394"/>
                  </a:cubicBezTo>
                  <a:cubicBezTo>
                    <a:pt x="730" y="1176"/>
                    <a:pt x="708" y="947"/>
                    <a:pt x="708" y="708"/>
                  </a:cubicBezTo>
                  <a:cubicBezTo>
                    <a:pt x="708" y="458"/>
                    <a:pt x="730" y="229"/>
                    <a:pt x="795" y="11"/>
                  </a:cubicBezTo>
                  <a:cubicBezTo>
                    <a:pt x="762" y="1"/>
                    <a:pt x="730" y="1"/>
                    <a:pt x="708" y="1"/>
                  </a:cubicBezTo>
                  <a:close/>
                </a:path>
              </a:pathLst>
            </a:custGeom>
            <a:solidFill>
              <a:srgbClr val="FFCA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4"/>
            <p:cNvSpPr/>
            <p:nvPr/>
          </p:nvSpPr>
          <p:spPr>
            <a:xfrm>
              <a:off x="697210" y="4595024"/>
              <a:ext cx="45002" cy="79432"/>
            </a:xfrm>
            <a:custGeom>
              <a:avLst/>
              <a:gdLst/>
              <a:ahLst/>
              <a:cxnLst/>
              <a:rect l="l" t="t" r="r" b="b"/>
              <a:pathLst>
                <a:path w="796" h="1405" extrusionOk="0">
                  <a:moveTo>
                    <a:pt x="99" y="1"/>
                  </a:moveTo>
                  <a:cubicBezTo>
                    <a:pt x="66" y="1"/>
                    <a:pt x="34" y="1"/>
                    <a:pt x="12" y="11"/>
                  </a:cubicBezTo>
                  <a:cubicBezTo>
                    <a:pt x="66" y="229"/>
                    <a:pt x="99" y="458"/>
                    <a:pt x="99" y="708"/>
                  </a:cubicBezTo>
                  <a:cubicBezTo>
                    <a:pt x="99" y="947"/>
                    <a:pt x="66" y="1176"/>
                    <a:pt x="1" y="1394"/>
                  </a:cubicBezTo>
                  <a:cubicBezTo>
                    <a:pt x="34" y="1404"/>
                    <a:pt x="66" y="1404"/>
                    <a:pt x="99" y="1404"/>
                  </a:cubicBezTo>
                  <a:cubicBezTo>
                    <a:pt x="480" y="1404"/>
                    <a:pt x="796" y="1089"/>
                    <a:pt x="796" y="708"/>
                  </a:cubicBezTo>
                  <a:cubicBezTo>
                    <a:pt x="796" y="316"/>
                    <a:pt x="480" y="1"/>
                    <a:pt x="99" y="1"/>
                  </a:cubicBezTo>
                  <a:close/>
                </a:path>
              </a:pathLst>
            </a:custGeom>
            <a:solidFill>
              <a:srgbClr val="FF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4"/>
            <p:cNvSpPr/>
            <p:nvPr/>
          </p:nvSpPr>
          <p:spPr>
            <a:xfrm>
              <a:off x="419799" y="4545839"/>
              <a:ext cx="40649" cy="177237"/>
            </a:xfrm>
            <a:custGeom>
              <a:avLst/>
              <a:gdLst/>
              <a:ahLst/>
              <a:cxnLst/>
              <a:rect l="l" t="t" r="r" b="b"/>
              <a:pathLst>
                <a:path w="719" h="3135" extrusionOk="0">
                  <a:moveTo>
                    <a:pt x="653" y="0"/>
                  </a:moveTo>
                  <a:lnTo>
                    <a:pt x="653" y="0"/>
                  </a:lnTo>
                  <a:cubicBezTo>
                    <a:pt x="250" y="414"/>
                    <a:pt x="0" y="980"/>
                    <a:pt x="11" y="1611"/>
                  </a:cubicBezTo>
                  <a:cubicBezTo>
                    <a:pt x="11" y="2177"/>
                    <a:pt x="240" y="2699"/>
                    <a:pt x="653" y="3069"/>
                  </a:cubicBezTo>
                  <a:lnTo>
                    <a:pt x="719" y="3134"/>
                  </a:lnTo>
                  <a:cubicBezTo>
                    <a:pt x="468" y="2666"/>
                    <a:pt x="327" y="2133"/>
                    <a:pt x="327" y="1578"/>
                  </a:cubicBezTo>
                  <a:cubicBezTo>
                    <a:pt x="327" y="1002"/>
                    <a:pt x="436" y="468"/>
                    <a:pt x="653"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4"/>
            <p:cNvSpPr/>
            <p:nvPr/>
          </p:nvSpPr>
          <p:spPr>
            <a:xfrm>
              <a:off x="420364" y="4817768"/>
              <a:ext cx="38218" cy="40027"/>
            </a:xfrm>
            <a:custGeom>
              <a:avLst/>
              <a:gdLst/>
              <a:ahLst/>
              <a:cxnLst/>
              <a:rect l="l" t="t" r="r" b="b"/>
              <a:pathLst>
                <a:path w="676" h="708" extrusionOk="0">
                  <a:moveTo>
                    <a:pt x="121" y="0"/>
                  </a:moveTo>
                  <a:cubicBezTo>
                    <a:pt x="44" y="207"/>
                    <a:pt x="1" y="436"/>
                    <a:pt x="1" y="707"/>
                  </a:cubicBezTo>
                  <a:lnTo>
                    <a:pt x="545" y="707"/>
                  </a:lnTo>
                  <a:lnTo>
                    <a:pt x="545" y="588"/>
                  </a:lnTo>
                  <a:cubicBezTo>
                    <a:pt x="545" y="381"/>
                    <a:pt x="589" y="174"/>
                    <a:pt x="676"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4"/>
            <p:cNvSpPr/>
            <p:nvPr/>
          </p:nvSpPr>
          <p:spPr>
            <a:xfrm>
              <a:off x="565599" y="4709505"/>
              <a:ext cx="95996" cy="122455"/>
            </a:xfrm>
            <a:custGeom>
              <a:avLst/>
              <a:gdLst/>
              <a:ahLst/>
              <a:cxnLst/>
              <a:rect l="l" t="t" r="r" b="b"/>
              <a:pathLst>
                <a:path w="1698" h="2166" extrusionOk="0">
                  <a:moveTo>
                    <a:pt x="501" y="0"/>
                  </a:moveTo>
                  <a:cubicBezTo>
                    <a:pt x="196" y="218"/>
                    <a:pt x="0" y="566"/>
                    <a:pt x="0" y="979"/>
                  </a:cubicBezTo>
                  <a:cubicBezTo>
                    <a:pt x="0" y="1632"/>
                    <a:pt x="534" y="2165"/>
                    <a:pt x="1187" y="2165"/>
                  </a:cubicBezTo>
                  <a:cubicBezTo>
                    <a:pt x="1371" y="2165"/>
                    <a:pt x="1545" y="2122"/>
                    <a:pt x="1698" y="2046"/>
                  </a:cubicBezTo>
                  <a:cubicBezTo>
                    <a:pt x="947" y="2024"/>
                    <a:pt x="338" y="1415"/>
                    <a:pt x="338" y="653"/>
                  </a:cubicBezTo>
                  <a:cubicBezTo>
                    <a:pt x="338" y="424"/>
                    <a:pt x="403" y="196"/>
                    <a:pt x="501"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4"/>
            <p:cNvSpPr/>
            <p:nvPr/>
          </p:nvSpPr>
          <p:spPr>
            <a:xfrm>
              <a:off x="468361" y="4605992"/>
              <a:ext cx="36974" cy="33412"/>
            </a:xfrm>
            <a:custGeom>
              <a:avLst/>
              <a:gdLst/>
              <a:ahLst/>
              <a:cxnLst/>
              <a:rect l="l" t="t" r="r" b="b"/>
              <a:pathLst>
                <a:path w="654" h="591" extrusionOk="0">
                  <a:moveTo>
                    <a:pt x="132" y="1"/>
                  </a:moveTo>
                  <a:cubicBezTo>
                    <a:pt x="83" y="1"/>
                    <a:pt x="32" y="33"/>
                    <a:pt x="22" y="90"/>
                  </a:cubicBezTo>
                  <a:cubicBezTo>
                    <a:pt x="1" y="144"/>
                    <a:pt x="44" y="199"/>
                    <a:pt x="99" y="220"/>
                  </a:cubicBezTo>
                  <a:lnTo>
                    <a:pt x="240" y="253"/>
                  </a:lnTo>
                  <a:cubicBezTo>
                    <a:pt x="230" y="274"/>
                    <a:pt x="230" y="286"/>
                    <a:pt x="230" y="308"/>
                  </a:cubicBezTo>
                  <a:lnTo>
                    <a:pt x="230" y="482"/>
                  </a:lnTo>
                  <a:cubicBezTo>
                    <a:pt x="230" y="547"/>
                    <a:pt x="273" y="590"/>
                    <a:pt x="338" y="590"/>
                  </a:cubicBezTo>
                  <a:cubicBezTo>
                    <a:pt x="392" y="590"/>
                    <a:pt x="447" y="547"/>
                    <a:pt x="447" y="482"/>
                  </a:cubicBezTo>
                  <a:lnTo>
                    <a:pt x="447" y="308"/>
                  </a:lnTo>
                  <a:lnTo>
                    <a:pt x="501" y="329"/>
                  </a:lnTo>
                  <a:lnTo>
                    <a:pt x="534" y="329"/>
                  </a:lnTo>
                  <a:cubicBezTo>
                    <a:pt x="578" y="329"/>
                    <a:pt x="621" y="296"/>
                    <a:pt x="643" y="253"/>
                  </a:cubicBezTo>
                  <a:cubicBezTo>
                    <a:pt x="654" y="187"/>
                    <a:pt x="621" y="133"/>
                    <a:pt x="567" y="112"/>
                  </a:cubicBezTo>
                  <a:lnTo>
                    <a:pt x="153" y="3"/>
                  </a:lnTo>
                  <a:cubicBezTo>
                    <a:pt x="146" y="1"/>
                    <a:pt x="139"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4"/>
            <p:cNvSpPr/>
            <p:nvPr/>
          </p:nvSpPr>
          <p:spPr>
            <a:xfrm>
              <a:off x="524386" y="4627644"/>
              <a:ext cx="44945" cy="19448"/>
            </a:xfrm>
            <a:custGeom>
              <a:avLst/>
              <a:gdLst/>
              <a:ahLst/>
              <a:cxnLst/>
              <a:rect l="l" t="t" r="r" b="b"/>
              <a:pathLst>
                <a:path w="795" h="344" extrusionOk="0">
                  <a:moveTo>
                    <a:pt x="403" y="0"/>
                  </a:moveTo>
                  <a:cubicBezTo>
                    <a:pt x="262" y="0"/>
                    <a:pt x="131" y="55"/>
                    <a:pt x="44" y="164"/>
                  </a:cubicBezTo>
                  <a:cubicBezTo>
                    <a:pt x="0" y="207"/>
                    <a:pt x="0" y="273"/>
                    <a:pt x="44" y="316"/>
                  </a:cubicBezTo>
                  <a:cubicBezTo>
                    <a:pt x="67" y="335"/>
                    <a:pt x="93" y="344"/>
                    <a:pt x="118" y="344"/>
                  </a:cubicBezTo>
                  <a:cubicBezTo>
                    <a:pt x="151" y="344"/>
                    <a:pt x="182" y="330"/>
                    <a:pt x="207" y="305"/>
                  </a:cubicBezTo>
                  <a:cubicBezTo>
                    <a:pt x="250" y="251"/>
                    <a:pt x="327" y="218"/>
                    <a:pt x="403" y="218"/>
                  </a:cubicBezTo>
                  <a:cubicBezTo>
                    <a:pt x="479" y="218"/>
                    <a:pt x="545" y="251"/>
                    <a:pt x="598" y="305"/>
                  </a:cubicBezTo>
                  <a:cubicBezTo>
                    <a:pt x="617" y="330"/>
                    <a:pt x="649" y="344"/>
                    <a:pt x="682" y="344"/>
                  </a:cubicBezTo>
                  <a:cubicBezTo>
                    <a:pt x="707" y="344"/>
                    <a:pt x="732" y="335"/>
                    <a:pt x="751" y="316"/>
                  </a:cubicBezTo>
                  <a:cubicBezTo>
                    <a:pt x="794" y="273"/>
                    <a:pt x="794" y="207"/>
                    <a:pt x="762" y="164"/>
                  </a:cubicBezTo>
                  <a:cubicBezTo>
                    <a:pt x="664" y="55"/>
                    <a:pt x="533"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4"/>
            <p:cNvSpPr/>
            <p:nvPr/>
          </p:nvSpPr>
          <p:spPr>
            <a:xfrm>
              <a:off x="588382" y="4605992"/>
              <a:ext cx="36974" cy="33412"/>
            </a:xfrm>
            <a:custGeom>
              <a:avLst/>
              <a:gdLst/>
              <a:ahLst/>
              <a:cxnLst/>
              <a:rect l="l" t="t" r="r" b="b"/>
              <a:pathLst>
                <a:path w="654" h="591" extrusionOk="0">
                  <a:moveTo>
                    <a:pt x="525" y="1"/>
                  </a:moveTo>
                  <a:cubicBezTo>
                    <a:pt x="517" y="1"/>
                    <a:pt x="509" y="1"/>
                    <a:pt x="501" y="3"/>
                  </a:cubicBezTo>
                  <a:lnTo>
                    <a:pt x="98" y="112"/>
                  </a:lnTo>
                  <a:cubicBezTo>
                    <a:pt x="32" y="133"/>
                    <a:pt x="0" y="187"/>
                    <a:pt x="22" y="253"/>
                  </a:cubicBezTo>
                  <a:cubicBezTo>
                    <a:pt x="32" y="296"/>
                    <a:pt x="76" y="329"/>
                    <a:pt x="119" y="329"/>
                  </a:cubicBezTo>
                  <a:lnTo>
                    <a:pt x="152" y="329"/>
                  </a:lnTo>
                  <a:lnTo>
                    <a:pt x="218" y="308"/>
                  </a:lnTo>
                  <a:lnTo>
                    <a:pt x="218" y="482"/>
                  </a:lnTo>
                  <a:cubicBezTo>
                    <a:pt x="218" y="547"/>
                    <a:pt x="261" y="590"/>
                    <a:pt x="327" y="590"/>
                  </a:cubicBezTo>
                  <a:cubicBezTo>
                    <a:pt x="381" y="590"/>
                    <a:pt x="435" y="547"/>
                    <a:pt x="435" y="482"/>
                  </a:cubicBezTo>
                  <a:lnTo>
                    <a:pt x="435" y="308"/>
                  </a:lnTo>
                  <a:cubicBezTo>
                    <a:pt x="435" y="286"/>
                    <a:pt x="424" y="274"/>
                    <a:pt x="424" y="253"/>
                  </a:cubicBezTo>
                  <a:lnTo>
                    <a:pt x="555" y="220"/>
                  </a:lnTo>
                  <a:cubicBezTo>
                    <a:pt x="620" y="199"/>
                    <a:pt x="653" y="144"/>
                    <a:pt x="631" y="90"/>
                  </a:cubicBezTo>
                  <a:cubicBezTo>
                    <a:pt x="621" y="33"/>
                    <a:pt x="579" y="1"/>
                    <a:pt x="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4"/>
            <p:cNvSpPr/>
            <p:nvPr/>
          </p:nvSpPr>
          <p:spPr>
            <a:xfrm>
              <a:off x="345344" y="4443683"/>
              <a:ext cx="403038" cy="420225"/>
            </a:xfrm>
            <a:custGeom>
              <a:avLst/>
              <a:gdLst/>
              <a:ahLst/>
              <a:cxnLst/>
              <a:rect l="l" t="t" r="r" b="b"/>
              <a:pathLst>
                <a:path w="7129" h="7433" extrusionOk="0">
                  <a:moveTo>
                    <a:pt x="762" y="2787"/>
                  </a:moveTo>
                  <a:lnTo>
                    <a:pt x="762" y="2787"/>
                  </a:lnTo>
                  <a:cubicBezTo>
                    <a:pt x="686" y="3179"/>
                    <a:pt x="686" y="3592"/>
                    <a:pt x="762" y="3973"/>
                  </a:cubicBezTo>
                  <a:cubicBezTo>
                    <a:pt x="457" y="3951"/>
                    <a:pt x="218" y="3690"/>
                    <a:pt x="218" y="3385"/>
                  </a:cubicBezTo>
                  <a:cubicBezTo>
                    <a:pt x="218" y="3070"/>
                    <a:pt x="457" y="2819"/>
                    <a:pt x="762" y="2787"/>
                  </a:cubicBezTo>
                  <a:close/>
                  <a:moveTo>
                    <a:pt x="6367" y="2787"/>
                  </a:moveTo>
                  <a:lnTo>
                    <a:pt x="6367" y="2787"/>
                  </a:lnTo>
                  <a:cubicBezTo>
                    <a:pt x="6671" y="2819"/>
                    <a:pt x="6911" y="3070"/>
                    <a:pt x="6911" y="3385"/>
                  </a:cubicBezTo>
                  <a:cubicBezTo>
                    <a:pt x="6911" y="3690"/>
                    <a:pt x="6671" y="3951"/>
                    <a:pt x="6367" y="3973"/>
                  </a:cubicBezTo>
                  <a:cubicBezTo>
                    <a:pt x="6442" y="3603"/>
                    <a:pt x="6454" y="3189"/>
                    <a:pt x="6367" y="2787"/>
                  </a:cubicBezTo>
                  <a:close/>
                  <a:moveTo>
                    <a:pt x="2938" y="6040"/>
                  </a:moveTo>
                  <a:lnTo>
                    <a:pt x="2938" y="6040"/>
                  </a:lnTo>
                  <a:cubicBezTo>
                    <a:pt x="3138" y="6077"/>
                    <a:pt x="3347" y="6099"/>
                    <a:pt x="3556" y="6099"/>
                  </a:cubicBezTo>
                  <a:cubicBezTo>
                    <a:pt x="3655" y="6099"/>
                    <a:pt x="3754" y="6094"/>
                    <a:pt x="3853" y="6084"/>
                  </a:cubicBezTo>
                  <a:cubicBezTo>
                    <a:pt x="3886" y="6171"/>
                    <a:pt x="3918" y="6269"/>
                    <a:pt x="3973" y="6345"/>
                  </a:cubicBezTo>
                  <a:cubicBezTo>
                    <a:pt x="3853" y="6432"/>
                    <a:pt x="3712" y="6487"/>
                    <a:pt x="3570" y="6487"/>
                  </a:cubicBezTo>
                  <a:cubicBezTo>
                    <a:pt x="3276" y="6487"/>
                    <a:pt x="3026" y="6301"/>
                    <a:pt x="2938" y="6040"/>
                  </a:cubicBezTo>
                  <a:close/>
                  <a:moveTo>
                    <a:pt x="5083" y="4593"/>
                  </a:moveTo>
                  <a:cubicBezTo>
                    <a:pt x="5681" y="4593"/>
                    <a:pt x="6160" y="5082"/>
                    <a:pt x="6160" y="5681"/>
                  </a:cubicBezTo>
                  <a:cubicBezTo>
                    <a:pt x="6160" y="6279"/>
                    <a:pt x="5670" y="6758"/>
                    <a:pt x="5083" y="6758"/>
                  </a:cubicBezTo>
                  <a:cubicBezTo>
                    <a:pt x="4484" y="6758"/>
                    <a:pt x="4005" y="6269"/>
                    <a:pt x="4005" y="5681"/>
                  </a:cubicBezTo>
                  <a:cubicBezTo>
                    <a:pt x="4005" y="5082"/>
                    <a:pt x="4484" y="4593"/>
                    <a:pt x="5083" y="4593"/>
                  </a:cubicBezTo>
                  <a:close/>
                  <a:moveTo>
                    <a:pt x="2198" y="6726"/>
                  </a:moveTo>
                  <a:lnTo>
                    <a:pt x="2198" y="7215"/>
                  </a:lnTo>
                  <a:lnTo>
                    <a:pt x="1437" y="7215"/>
                  </a:lnTo>
                  <a:cubicBezTo>
                    <a:pt x="1448" y="7041"/>
                    <a:pt x="1470" y="6878"/>
                    <a:pt x="1524" y="6726"/>
                  </a:cubicBezTo>
                  <a:close/>
                  <a:moveTo>
                    <a:pt x="2220" y="5801"/>
                  </a:moveTo>
                  <a:cubicBezTo>
                    <a:pt x="2373" y="5877"/>
                    <a:pt x="2536" y="5931"/>
                    <a:pt x="2699" y="5975"/>
                  </a:cubicBezTo>
                  <a:cubicBezTo>
                    <a:pt x="2732" y="6171"/>
                    <a:pt x="2830" y="6345"/>
                    <a:pt x="2972" y="6475"/>
                  </a:cubicBezTo>
                  <a:cubicBezTo>
                    <a:pt x="3134" y="6617"/>
                    <a:pt x="3342" y="6704"/>
                    <a:pt x="3570" y="6704"/>
                  </a:cubicBezTo>
                  <a:cubicBezTo>
                    <a:pt x="3765" y="6704"/>
                    <a:pt x="3951" y="6639"/>
                    <a:pt x="4103" y="6519"/>
                  </a:cubicBezTo>
                  <a:cubicBezTo>
                    <a:pt x="4266" y="6704"/>
                    <a:pt x="4473" y="6845"/>
                    <a:pt x="4713" y="6922"/>
                  </a:cubicBezTo>
                  <a:lnTo>
                    <a:pt x="4713" y="7215"/>
                  </a:lnTo>
                  <a:lnTo>
                    <a:pt x="2416" y="7215"/>
                  </a:lnTo>
                  <a:lnTo>
                    <a:pt x="2416" y="6617"/>
                  </a:lnTo>
                  <a:cubicBezTo>
                    <a:pt x="2416" y="6562"/>
                    <a:pt x="2373" y="6508"/>
                    <a:pt x="2307" y="6508"/>
                  </a:cubicBezTo>
                  <a:lnTo>
                    <a:pt x="1611" y="6508"/>
                  </a:lnTo>
                  <a:cubicBezTo>
                    <a:pt x="1807" y="6105"/>
                    <a:pt x="2111" y="5877"/>
                    <a:pt x="2220" y="5801"/>
                  </a:cubicBezTo>
                  <a:close/>
                  <a:moveTo>
                    <a:pt x="5649" y="6845"/>
                  </a:moveTo>
                  <a:cubicBezTo>
                    <a:pt x="5670" y="6966"/>
                    <a:pt x="5692" y="7085"/>
                    <a:pt x="5702" y="7215"/>
                  </a:cubicBezTo>
                  <a:lnTo>
                    <a:pt x="4930" y="7215"/>
                  </a:lnTo>
                  <a:lnTo>
                    <a:pt x="4930" y="6966"/>
                  </a:lnTo>
                  <a:cubicBezTo>
                    <a:pt x="4978" y="6970"/>
                    <a:pt x="5026" y="6972"/>
                    <a:pt x="5073" y="6972"/>
                  </a:cubicBezTo>
                  <a:cubicBezTo>
                    <a:pt x="5271" y="6972"/>
                    <a:pt x="5463" y="6933"/>
                    <a:pt x="5649" y="6845"/>
                  </a:cubicBezTo>
                  <a:close/>
                  <a:moveTo>
                    <a:pt x="3570" y="1"/>
                  </a:moveTo>
                  <a:cubicBezTo>
                    <a:pt x="2667" y="1"/>
                    <a:pt x="1818" y="360"/>
                    <a:pt x="1176" y="991"/>
                  </a:cubicBezTo>
                  <a:cubicBezTo>
                    <a:pt x="686" y="1491"/>
                    <a:pt x="360" y="2123"/>
                    <a:pt x="240" y="2809"/>
                  </a:cubicBezTo>
                  <a:cubicBezTo>
                    <a:pt x="87" y="2950"/>
                    <a:pt x="0" y="3157"/>
                    <a:pt x="0" y="3385"/>
                  </a:cubicBezTo>
                  <a:cubicBezTo>
                    <a:pt x="0" y="3831"/>
                    <a:pt x="360" y="4190"/>
                    <a:pt x="817" y="4190"/>
                  </a:cubicBezTo>
                  <a:lnTo>
                    <a:pt x="827" y="4190"/>
                  </a:lnTo>
                  <a:cubicBezTo>
                    <a:pt x="958" y="4625"/>
                    <a:pt x="1197" y="5017"/>
                    <a:pt x="1546" y="5333"/>
                  </a:cubicBezTo>
                  <a:cubicBezTo>
                    <a:pt x="1687" y="5464"/>
                    <a:pt x="1840" y="5583"/>
                    <a:pt x="2014" y="5681"/>
                  </a:cubicBezTo>
                  <a:cubicBezTo>
                    <a:pt x="1828" y="5822"/>
                    <a:pt x="1513" y="6105"/>
                    <a:pt x="1339" y="6584"/>
                  </a:cubicBezTo>
                  <a:cubicBezTo>
                    <a:pt x="1263" y="6813"/>
                    <a:pt x="1219" y="7063"/>
                    <a:pt x="1219" y="7324"/>
                  </a:cubicBezTo>
                  <a:cubicBezTo>
                    <a:pt x="1219" y="7389"/>
                    <a:pt x="1263" y="7433"/>
                    <a:pt x="1328" y="7433"/>
                  </a:cubicBezTo>
                  <a:lnTo>
                    <a:pt x="5811" y="7433"/>
                  </a:lnTo>
                  <a:cubicBezTo>
                    <a:pt x="5866" y="7433"/>
                    <a:pt x="5920" y="7389"/>
                    <a:pt x="5920" y="7324"/>
                  </a:cubicBezTo>
                  <a:cubicBezTo>
                    <a:pt x="5920" y="7118"/>
                    <a:pt x="5888" y="6922"/>
                    <a:pt x="5833" y="6726"/>
                  </a:cubicBezTo>
                  <a:cubicBezTo>
                    <a:pt x="6171" y="6497"/>
                    <a:pt x="6377" y="6105"/>
                    <a:pt x="6377" y="5681"/>
                  </a:cubicBezTo>
                  <a:cubicBezTo>
                    <a:pt x="6377" y="5333"/>
                    <a:pt x="6247" y="5028"/>
                    <a:pt x="6029" y="4800"/>
                  </a:cubicBezTo>
                  <a:cubicBezTo>
                    <a:pt x="6149" y="4604"/>
                    <a:pt x="6247" y="4408"/>
                    <a:pt x="6312" y="4190"/>
                  </a:cubicBezTo>
                  <a:lnTo>
                    <a:pt x="6323" y="4190"/>
                  </a:lnTo>
                  <a:cubicBezTo>
                    <a:pt x="6769" y="4190"/>
                    <a:pt x="7128" y="3831"/>
                    <a:pt x="7128" y="3385"/>
                  </a:cubicBezTo>
                  <a:cubicBezTo>
                    <a:pt x="7128" y="3157"/>
                    <a:pt x="7041" y="2950"/>
                    <a:pt x="6889" y="2809"/>
                  </a:cubicBezTo>
                  <a:cubicBezTo>
                    <a:pt x="6791" y="2188"/>
                    <a:pt x="6508" y="1612"/>
                    <a:pt x="6094" y="1143"/>
                  </a:cubicBezTo>
                  <a:cubicBezTo>
                    <a:pt x="6070" y="1119"/>
                    <a:pt x="6039" y="1105"/>
                    <a:pt x="6008" y="1105"/>
                  </a:cubicBezTo>
                  <a:cubicBezTo>
                    <a:pt x="5984" y="1105"/>
                    <a:pt x="5961" y="1114"/>
                    <a:pt x="5942" y="1133"/>
                  </a:cubicBezTo>
                  <a:cubicBezTo>
                    <a:pt x="5898" y="1176"/>
                    <a:pt x="5888" y="1242"/>
                    <a:pt x="5931" y="1285"/>
                  </a:cubicBezTo>
                  <a:cubicBezTo>
                    <a:pt x="6268" y="1677"/>
                    <a:pt x="6519" y="2134"/>
                    <a:pt x="6638" y="2634"/>
                  </a:cubicBezTo>
                  <a:cubicBezTo>
                    <a:pt x="6524" y="2589"/>
                    <a:pt x="6384" y="2570"/>
                    <a:pt x="6287" y="2570"/>
                  </a:cubicBezTo>
                  <a:cubicBezTo>
                    <a:pt x="6246" y="2570"/>
                    <a:pt x="6212" y="2573"/>
                    <a:pt x="6193" y="2580"/>
                  </a:cubicBezTo>
                  <a:cubicBezTo>
                    <a:pt x="6138" y="2601"/>
                    <a:pt x="6116" y="2656"/>
                    <a:pt x="6127" y="2710"/>
                  </a:cubicBezTo>
                  <a:cubicBezTo>
                    <a:pt x="6181" y="2928"/>
                    <a:pt x="6214" y="3157"/>
                    <a:pt x="6214" y="3385"/>
                  </a:cubicBezTo>
                  <a:cubicBezTo>
                    <a:pt x="6214" y="3831"/>
                    <a:pt x="6094" y="4267"/>
                    <a:pt x="5866" y="4647"/>
                  </a:cubicBezTo>
                  <a:cubicBezTo>
                    <a:pt x="5790" y="4582"/>
                    <a:pt x="5702" y="4538"/>
                    <a:pt x="5615" y="4495"/>
                  </a:cubicBezTo>
                  <a:cubicBezTo>
                    <a:pt x="5811" y="4180"/>
                    <a:pt x="5910" y="3810"/>
                    <a:pt x="5920" y="3418"/>
                  </a:cubicBezTo>
                  <a:cubicBezTo>
                    <a:pt x="5931" y="2634"/>
                    <a:pt x="5550" y="1894"/>
                    <a:pt x="4897" y="1448"/>
                  </a:cubicBezTo>
                  <a:cubicBezTo>
                    <a:pt x="4731" y="1329"/>
                    <a:pt x="4532" y="1267"/>
                    <a:pt x="4331" y="1267"/>
                  </a:cubicBezTo>
                  <a:cubicBezTo>
                    <a:pt x="4127" y="1267"/>
                    <a:pt x="3920" y="1332"/>
                    <a:pt x="3744" y="1470"/>
                  </a:cubicBezTo>
                  <a:cubicBezTo>
                    <a:pt x="3689" y="1513"/>
                    <a:pt x="3627" y="1535"/>
                    <a:pt x="3566" y="1535"/>
                  </a:cubicBezTo>
                  <a:cubicBezTo>
                    <a:pt x="3505" y="1535"/>
                    <a:pt x="3445" y="1513"/>
                    <a:pt x="3395" y="1470"/>
                  </a:cubicBezTo>
                  <a:cubicBezTo>
                    <a:pt x="3214" y="1332"/>
                    <a:pt x="3005" y="1267"/>
                    <a:pt x="2799" y="1267"/>
                  </a:cubicBezTo>
                  <a:cubicBezTo>
                    <a:pt x="2597" y="1267"/>
                    <a:pt x="2398" y="1329"/>
                    <a:pt x="2232" y="1448"/>
                  </a:cubicBezTo>
                  <a:cubicBezTo>
                    <a:pt x="1579" y="1894"/>
                    <a:pt x="1197" y="2634"/>
                    <a:pt x="1219" y="3418"/>
                  </a:cubicBezTo>
                  <a:cubicBezTo>
                    <a:pt x="1219" y="3885"/>
                    <a:pt x="1371" y="4321"/>
                    <a:pt x="1644" y="4680"/>
                  </a:cubicBezTo>
                  <a:cubicBezTo>
                    <a:pt x="1663" y="4712"/>
                    <a:pt x="1693" y="4729"/>
                    <a:pt x="1726" y="4729"/>
                  </a:cubicBezTo>
                  <a:cubicBezTo>
                    <a:pt x="1749" y="4729"/>
                    <a:pt x="1773" y="4720"/>
                    <a:pt x="1796" y="4702"/>
                  </a:cubicBezTo>
                  <a:cubicBezTo>
                    <a:pt x="1840" y="4669"/>
                    <a:pt x="1850" y="4604"/>
                    <a:pt x="1818" y="4550"/>
                  </a:cubicBezTo>
                  <a:cubicBezTo>
                    <a:pt x="1567" y="4234"/>
                    <a:pt x="1437" y="3842"/>
                    <a:pt x="1437" y="3418"/>
                  </a:cubicBezTo>
                  <a:cubicBezTo>
                    <a:pt x="1415" y="2700"/>
                    <a:pt x="1763" y="2035"/>
                    <a:pt x="2351" y="1622"/>
                  </a:cubicBezTo>
                  <a:cubicBezTo>
                    <a:pt x="2483" y="1532"/>
                    <a:pt x="2636" y="1486"/>
                    <a:pt x="2789" y="1486"/>
                  </a:cubicBezTo>
                  <a:cubicBezTo>
                    <a:pt x="2952" y="1486"/>
                    <a:pt x="3114" y="1538"/>
                    <a:pt x="3254" y="1644"/>
                  </a:cubicBezTo>
                  <a:cubicBezTo>
                    <a:pt x="3347" y="1715"/>
                    <a:pt x="3456" y="1750"/>
                    <a:pt x="3564" y="1750"/>
                  </a:cubicBezTo>
                  <a:cubicBezTo>
                    <a:pt x="3673" y="1750"/>
                    <a:pt x="3782" y="1715"/>
                    <a:pt x="3874" y="1644"/>
                  </a:cubicBezTo>
                  <a:cubicBezTo>
                    <a:pt x="4014" y="1538"/>
                    <a:pt x="4177" y="1486"/>
                    <a:pt x="4339" y="1486"/>
                  </a:cubicBezTo>
                  <a:cubicBezTo>
                    <a:pt x="4493" y="1486"/>
                    <a:pt x="4646" y="1532"/>
                    <a:pt x="4778" y="1622"/>
                  </a:cubicBezTo>
                  <a:cubicBezTo>
                    <a:pt x="5366" y="2035"/>
                    <a:pt x="5714" y="2700"/>
                    <a:pt x="5702" y="3418"/>
                  </a:cubicBezTo>
                  <a:cubicBezTo>
                    <a:pt x="5692" y="3777"/>
                    <a:pt x="5594" y="4125"/>
                    <a:pt x="5409" y="4419"/>
                  </a:cubicBezTo>
                  <a:cubicBezTo>
                    <a:pt x="5300" y="4397"/>
                    <a:pt x="5191" y="4376"/>
                    <a:pt x="5083" y="4376"/>
                  </a:cubicBezTo>
                  <a:cubicBezTo>
                    <a:pt x="4604" y="4376"/>
                    <a:pt x="4157" y="4647"/>
                    <a:pt x="3929" y="5072"/>
                  </a:cubicBezTo>
                  <a:cubicBezTo>
                    <a:pt x="3820" y="5007"/>
                    <a:pt x="3700" y="4974"/>
                    <a:pt x="3570" y="4974"/>
                  </a:cubicBezTo>
                  <a:cubicBezTo>
                    <a:pt x="3429" y="4974"/>
                    <a:pt x="3287" y="5017"/>
                    <a:pt x="3167" y="5094"/>
                  </a:cubicBezTo>
                  <a:cubicBezTo>
                    <a:pt x="3056" y="5164"/>
                    <a:pt x="2933" y="5196"/>
                    <a:pt x="2811" y="5196"/>
                  </a:cubicBezTo>
                  <a:cubicBezTo>
                    <a:pt x="2705" y="5196"/>
                    <a:pt x="2599" y="5172"/>
                    <a:pt x="2503" y="5126"/>
                  </a:cubicBezTo>
                  <a:cubicBezTo>
                    <a:pt x="2362" y="5050"/>
                    <a:pt x="2220" y="4963"/>
                    <a:pt x="2101" y="4854"/>
                  </a:cubicBezTo>
                  <a:cubicBezTo>
                    <a:pt x="2082" y="4835"/>
                    <a:pt x="2056" y="4826"/>
                    <a:pt x="2031" y="4826"/>
                  </a:cubicBezTo>
                  <a:cubicBezTo>
                    <a:pt x="1999" y="4826"/>
                    <a:pt x="1967" y="4840"/>
                    <a:pt x="1949" y="4865"/>
                  </a:cubicBezTo>
                  <a:cubicBezTo>
                    <a:pt x="1905" y="4908"/>
                    <a:pt x="1916" y="4985"/>
                    <a:pt x="1959" y="5017"/>
                  </a:cubicBezTo>
                  <a:cubicBezTo>
                    <a:pt x="2090" y="5137"/>
                    <a:pt x="2242" y="5235"/>
                    <a:pt x="2406" y="5322"/>
                  </a:cubicBezTo>
                  <a:cubicBezTo>
                    <a:pt x="2536" y="5387"/>
                    <a:pt x="2677" y="5420"/>
                    <a:pt x="2808" y="5420"/>
                  </a:cubicBezTo>
                  <a:cubicBezTo>
                    <a:pt x="2972" y="5420"/>
                    <a:pt x="3134" y="5365"/>
                    <a:pt x="3287" y="5278"/>
                  </a:cubicBezTo>
                  <a:cubicBezTo>
                    <a:pt x="3374" y="5224"/>
                    <a:pt x="3461" y="5191"/>
                    <a:pt x="3570" y="5191"/>
                  </a:cubicBezTo>
                  <a:cubicBezTo>
                    <a:pt x="3668" y="5191"/>
                    <a:pt x="3765" y="5224"/>
                    <a:pt x="3853" y="5278"/>
                  </a:cubicBezTo>
                  <a:cubicBezTo>
                    <a:pt x="3809" y="5398"/>
                    <a:pt x="3787" y="5540"/>
                    <a:pt x="3787" y="5681"/>
                  </a:cubicBezTo>
                  <a:cubicBezTo>
                    <a:pt x="3787" y="5735"/>
                    <a:pt x="3787" y="5801"/>
                    <a:pt x="3799" y="5866"/>
                  </a:cubicBezTo>
                  <a:cubicBezTo>
                    <a:pt x="3716" y="5873"/>
                    <a:pt x="3634" y="5877"/>
                    <a:pt x="3552" y="5877"/>
                  </a:cubicBezTo>
                  <a:cubicBezTo>
                    <a:pt x="2870" y="5877"/>
                    <a:pt x="2192" y="5637"/>
                    <a:pt x="1687" y="5181"/>
                  </a:cubicBezTo>
                  <a:cubicBezTo>
                    <a:pt x="1001" y="4538"/>
                    <a:pt x="773" y="3592"/>
                    <a:pt x="1001" y="2710"/>
                  </a:cubicBezTo>
                  <a:cubicBezTo>
                    <a:pt x="1021" y="2662"/>
                    <a:pt x="988" y="2622"/>
                    <a:pt x="989" y="2622"/>
                  </a:cubicBezTo>
                  <a:lnTo>
                    <a:pt x="989" y="2622"/>
                  </a:lnTo>
                  <a:cubicBezTo>
                    <a:pt x="989" y="2622"/>
                    <a:pt x="990" y="2622"/>
                    <a:pt x="991" y="2623"/>
                  </a:cubicBezTo>
                  <a:cubicBezTo>
                    <a:pt x="958" y="2580"/>
                    <a:pt x="926" y="2580"/>
                    <a:pt x="893" y="2569"/>
                  </a:cubicBezTo>
                  <a:cubicBezTo>
                    <a:pt x="871" y="2567"/>
                    <a:pt x="850" y="2566"/>
                    <a:pt x="829" y="2566"/>
                  </a:cubicBezTo>
                  <a:cubicBezTo>
                    <a:pt x="734" y="2566"/>
                    <a:pt x="647" y="2586"/>
                    <a:pt x="566" y="2613"/>
                  </a:cubicBezTo>
                  <a:cubicBezTo>
                    <a:pt x="544" y="2613"/>
                    <a:pt x="523" y="2623"/>
                    <a:pt x="501" y="2634"/>
                  </a:cubicBezTo>
                  <a:cubicBezTo>
                    <a:pt x="631" y="2069"/>
                    <a:pt x="914" y="1568"/>
                    <a:pt x="1339" y="1143"/>
                  </a:cubicBezTo>
                  <a:cubicBezTo>
                    <a:pt x="1927" y="556"/>
                    <a:pt x="2721" y="219"/>
                    <a:pt x="3570" y="219"/>
                  </a:cubicBezTo>
                  <a:cubicBezTo>
                    <a:pt x="4321" y="219"/>
                    <a:pt x="5061" y="502"/>
                    <a:pt x="5627" y="991"/>
                  </a:cubicBezTo>
                  <a:cubicBezTo>
                    <a:pt x="5651" y="1010"/>
                    <a:pt x="5677" y="1019"/>
                    <a:pt x="5701" y="1019"/>
                  </a:cubicBezTo>
                  <a:cubicBezTo>
                    <a:pt x="5732" y="1019"/>
                    <a:pt x="5761" y="1005"/>
                    <a:pt x="5779" y="980"/>
                  </a:cubicBezTo>
                  <a:cubicBezTo>
                    <a:pt x="5823" y="937"/>
                    <a:pt x="5823" y="872"/>
                    <a:pt x="5768" y="828"/>
                  </a:cubicBezTo>
                  <a:cubicBezTo>
                    <a:pt x="5158" y="294"/>
                    <a:pt x="4375" y="1"/>
                    <a:pt x="35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 name="Google Shape;871;p24"/>
          <p:cNvGrpSpPr/>
          <p:nvPr/>
        </p:nvGrpSpPr>
        <p:grpSpPr>
          <a:xfrm>
            <a:off x="7438308" y="1693815"/>
            <a:ext cx="370417" cy="419659"/>
            <a:chOff x="-303097" y="3892476"/>
            <a:chExt cx="370417" cy="419659"/>
          </a:xfrm>
        </p:grpSpPr>
        <p:sp>
          <p:nvSpPr>
            <p:cNvPr id="872" name="Google Shape;872;p24"/>
            <p:cNvSpPr/>
            <p:nvPr/>
          </p:nvSpPr>
          <p:spPr>
            <a:xfrm>
              <a:off x="-295692" y="3898639"/>
              <a:ext cx="355040" cy="169209"/>
            </a:xfrm>
            <a:custGeom>
              <a:avLst/>
              <a:gdLst/>
              <a:ahLst/>
              <a:cxnLst/>
              <a:rect l="l" t="t" r="r" b="b"/>
              <a:pathLst>
                <a:path w="6280" h="2993" extrusionOk="0">
                  <a:moveTo>
                    <a:pt x="631" y="0"/>
                  </a:moveTo>
                  <a:cubicBezTo>
                    <a:pt x="273" y="0"/>
                    <a:pt x="0" y="327"/>
                    <a:pt x="77" y="675"/>
                  </a:cubicBezTo>
                  <a:cubicBezTo>
                    <a:pt x="196" y="1230"/>
                    <a:pt x="305" y="2068"/>
                    <a:pt x="186" y="2993"/>
                  </a:cubicBezTo>
                  <a:lnTo>
                    <a:pt x="6105" y="2993"/>
                  </a:lnTo>
                  <a:cubicBezTo>
                    <a:pt x="5975" y="2068"/>
                    <a:pt x="6084" y="1230"/>
                    <a:pt x="6203" y="675"/>
                  </a:cubicBezTo>
                  <a:cubicBezTo>
                    <a:pt x="6280" y="327"/>
                    <a:pt x="6018" y="0"/>
                    <a:pt x="5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4"/>
            <p:cNvSpPr/>
            <p:nvPr/>
          </p:nvSpPr>
          <p:spPr>
            <a:xfrm>
              <a:off x="-295692" y="3898639"/>
              <a:ext cx="157563" cy="169209"/>
            </a:xfrm>
            <a:custGeom>
              <a:avLst/>
              <a:gdLst/>
              <a:ahLst/>
              <a:cxnLst/>
              <a:rect l="l" t="t" r="r" b="b"/>
              <a:pathLst>
                <a:path w="2787" h="2993" extrusionOk="0">
                  <a:moveTo>
                    <a:pt x="631" y="0"/>
                  </a:moveTo>
                  <a:cubicBezTo>
                    <a:pt x="273" y="0"/>
                    <a:pt x="0" y="327"/>
                    <a:pt x="77" y="675"/>
                  </a:cubicBezTo>
                  <a:cubicBezTo>
                    <a:pt x="196" y="1230"/>
                    <a:pt x="305" y="2068"/>
                    <a:pt x="186" y="2993"/>
                  </a:cubicBezTo>
                  <a:lnTo>
                    <a:pt x="1023" y="2993"/>
                  </a:lnTo>
                  <a:lnTo>
                    <a:pt x="1023" y="2917"/>
                  </a:lnTo>
                  <a:cubicBezTo>
                    <a:pt x="1023" y="1655"/>
                    <a:pt x="1741" y="545"/>
                    <a:pt x="2786"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4"/>
            <p:cNvSpPr/>
            <p:nvPr/>
          </p:nvSpPr>
          <p:spPr>
            <a:xfrm>
              <a:off x="-297512" y="4043196"/>
              <a:ext cx="73213" cy="73269"/>
            </a:xfrm>
            <a:custGeom>
              <a:avLst/>
              <a:gdLst/>
              <a:ahLst/>
              <a:cxnLst/>
              <a:rect l="l" t="t" r="r" b="b"/>
              <a:pathLst>
                <a:path w="1295" h="1296" extrusionOk="0">
                  <a:moveTo>
                    <a:pt x="642" y="0"/>
                  </a:moveTo>
                  <a:cubicBezTo>
                    <a:pt x="283" y="0"/>
                    <a:pt x="0" y="295"/>
                    <a:pt x="0" y="653"/>
                  </a:cubicBezTo>
                  <a:cubicBezTo>
                    <a:pt x="0" y="1013"/>
                    <a:pt x="283" y="1296"/>
                    <a:pt x="642" y="1296"/>
                  </a:cubicBezTo>
                  <a:cubicBezTo>
                    <a:pt x="1001" y="1296"/>
                    <a:pt x="1295" y="1013"/>
                    <a:pt x="1295" y="653"/>
                  </a:cubicBezTo>
                  <a:cubicBezTo>
                    <a:pt x="1295" y="295"/>
                    <a:pt x="1001" y="0"/>
                    <a:pt x="642" y="0"/>
                  </a:cubicBezTo>
                  <a:close/>
                </a:path>
              </a:pathLst>
            </a:custGeom>
            <a:solidFill>
              <a:srgbClr val="FFBE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4"/>
            <p:cNvSpPr/>
            <p:nvPr/>
          </p:nvSpPr>
          <p:spPr>
            <a:xfrm>
              <a:off x="-221237" y="4190241"/>
              <a:ext cx="206748" cy="82485"/>
            </a:xfrm>
            <a:custGeom>
              <a:avLst/>
              <a:gdLst/>
              <a:ahLst/>
              <a:cxnLst/>
              <a:rect l="l" t="t" r="r" b="b"/>
              <a:pathLst>
                <a:path w="3657" h="1459" extrusionOk="0">
                  <a:moveTo>
                    <a:pt x="598" y="1"/>
                  </a:moveTo>
                  <a:cubicBezTo>
                    <a:pt x="66" y="403"/>
                    <a:pt x="0" y="1219"/>
                    <a:pt x="0" y="1219"/>
                  </a:cubicBezTo>
                  <a:lnTo>
                    <a:pt x="664" y="1459"/>
                  </a:lnTo>
                  <a:lnTo>
                    <a:pt x="2982" y="1459"/>
                  </a:lnTo>
                  <a:lnTo>
                    <a:pt x="3657" y="1219"/>
                  </a:lnTo>
                  <a:cubicBezTo>
                    <a:pt x="3657" y="1219"/>
                    <a:pt x="3580" y="403"/>
                    <a:pt x="30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4"/>
            <p:cNvSpPr/>
            <p:nvPr/>
          </p:nvSpPr>
          <p:spPr>
            <a:xfrm>
              <a:off x="-12062" y="4043196"/>
              <a:ext cx="73213" cy="73269"/>
            </a:xfrm>
            <a:custGeom>
              <a:avLst/>
              <a:gdLst/>
              <a:ahLst/>
              <a:cxnLst/>
              <a:rect l="l" t="t" r="r" b="b"/>
              <a:pathLst>
                <a:path w="1295" h="1296" extrusionOk="0">
                  <a:moveTo>
                    <a:pt x="642" y="0"/>
                  </a:moveTo>
                  <a:cubicBezTo>
                    <a:pt x="283" y="0"/>
                    <a:pt x="0" y="295"/>
                    <a:pt x="0" y="653"/>
                  </a:cubicBezTo>
                  <a:cubicBezTo>
                    <a:pt x="0" y="1013"/>
                    <a:pt x="283" y="1296"/>
                    <a:pt x="642" y="1296"/>
                  </a:cubicBezTo>
                  <a:cubicBezTo>
                    <a:pt x="1001" y="1296"/>
                    <a:pt x="1295" y="1013"/>
                    <a:pt x="1295" y="653"/>
                  </a:cubicBezTo>
                  <a:cubicBezTo>
                    <a:pt x="1295" y="295"/>
                    <a:pt x="1001" y="0"/>
                    <a:pt x="642" y="0"/>
                  </a:cubicBezTo>
                  <a:close/>
                </a:path>
              </a:pathLst>
            </a:custGeom>
            <a:solidFill>
              <a:srgbClr val="FFBE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4"/>
            <p:cNvSpPr/>
            <p:nvPr/>
          </p:nvSpPr>
          <p:spPr>
            <a:xfrm>
              <a:off x="-221237" y="4190241"/>
              <a:ext cx="51730" cy="76944"/>
            </a:xfrm>
            <a:custGeom>
              <a:avLst/>
              <a:gdLst/>
              <a:ahLst/>
              <a:cxnLst/>
              <a:rect l="l" t="t" r="r" b="b"/>
              <a:pathLst>
                <a:path w="915" h="1361" extrusionOk="0">
                  <a:moveTo>
                    <a:pt x="598" y="1"/>
                  </a:moveTo>
                  <a:cubicBezTo>
                    <a:pt x="66" y="403"/>
                    <a:pt x="0" y="1219"/>
                    <a:pt x="0" y="1219"/>
                  </a:cubicBezTo>
                  <a:lnTo>
                    <a:pt x="403" y="1360"/>
                  </a:lnTo>
                  <a:lnTo>
                    <a:pt x="403" y="1317"/>
                  </a:lnTo>
                  <a:cubicBezTo>
                    <a:pt x="403" y="806"/>
                    <a:pt x="598" y="337"/>
                    <a:pt x="914"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4"/>
            <p:cNvSpPr/>
            <p:nvPr/>
          </p:nvSpPr>
          <p:spPr>
            <a:xfrm>
              <a:off x="-260641" y="3968175"/>
              <a:ext cx="284880" cy="238125"/>
            </a:xfrm>
            <a:custGeom>
              <a:avLst/>
              <a:gdLst/>
              <a:ahLst/>
              <a:cxnLst/>
              <a:rect l="l" t="t" r="r" b="b"/>
              <a:pathLst>
                <a:path w="5039" h="4212" extrusionOk="0">
                  <a:moveTo>
                    <a:pt x="1290" y="0"/>
                  </a:moveTo>
                  <a:cubicBezTo>
                    <a:pt x="995" y="0"/>
                    <a:pt x="705" y="128"/>
                    <a:pt x="512" y="370"/>
                  </a:cubicBezTo>
                  <a:cubicBezTo>
                    <a:pt x="197" y="761"/>
                    <a:pt x="1" y="1262"/>
                    <a:pt x="1" y="1839"/>
                  </a:cubicBezTo>
                  <a:cubicBezTo>
                    <a:pt x="1" y="3221"/>
                    <a:pt x="1133" y="4212"/>
                    <a:pt x="2526" y="4212"/>
                  </a:cubicBezTo>
                  <a:cubicBezTo>
                    <a:pt x="3918" y="4212"/>
                    <a:pt x="5039" y="3221"/>
                    <a:pt x="5039" y="1839"/>
                  </a:cubicBezTo>
                  <a:cubicBezTo>
                    <a:pt x="5039" y="1262"/>
                    <a:pt x="4854" y="761"/>
                    <a:pt x="4528" y="370"/>
                  </a:cubicBezTo>
                  <a:cubicBezTo>
                    <a:pt x="4335" y="128"/>
                    <a:pt x="4049" y="0"/>
                    <a:pt x="3758" y="0"/>
                  </a:cubicBezTo>
                  <a:cubicBezTo>
                    <a:pt x="3590" y="0"/>
                    <a:pt x="3420" y="43"/>
                    <a:pt x="3266" y="130"/>
                  </a:cubicBezTo>
                  <a:cubicBezTo>
                    <a:pt x="3070" y="239"/>
                    <a:pt x="2906" y="370"/>
                    <a:pt x="2787" y="479"/>
                  </a:cubicBezTo>
                  <a:cubicBezTo>
                    <a:pt x="2716" y="549"/>
                    <a:pt x="2620" y="585"/>
                    <a:pt x="2524" y="585"/>
                  </a:cubicBezTo>
                  <a:cubicBezTo>
                    <a:pt x="2427" y="585"/>
                    <a:pt x="2329" y="549"/>
                    <a:pt x="2253" y="479"/>
                  </a:cubicBezTo>
                  <a:cubicBezTo>
                    <a:pt x="2134" y="370"/>
                    <a:pt x="1970" y="239"/>
                    <a:pt x="1786" y="130"/>
                  </a:cubicBezTo>
                  <a:cubicBezTo>
                    <a:pt x="1630" y="43"/>
                    <a:pt x="1459" y="0"/>
                    <a:pt x="1290" y="0"/>
                  </a:cubicBezTo>
                  <a:close/>
                </a:path>
              </a:pathLst>
            </a:custGeom>
            <a:solidFill>
              <a:srgbClr val="FFD3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4"/>
            <p:cNvSpPr/>
            <p:nvPr/>
          </p:nvSpPr>
          <p:spPr>
            <a:xfrm>
              <a:off x="-170809" y="4178538"/>
              <a:ext cx="105268" cy="127430"/>
            </a:xfrm>
            <a:custGeom>
              <a:avLst/>
              <a:gdLst/>
              <a:ahLst/>
              <a:cxnLst/>
              <a:rect l="l" t="t" r="r" b="b"/>
              <a:pathLst>
                <a:path w="1862" h="2254" extrusionOk="0">
                  <a:moveTo>
                    <a:pt x="359" y="0"/>
                  </a:moveTo>
                  <a:cubicBezTo>
                    <a:pt x="164" y="0"/>
                    <a:pt x="1" y="164"/>
                    <a:pt x="1" y="360"/>
                  </a:cubicBezTo>
                  <a:lnTo>
                    <a:pt x="1" y="1905"/>
                  </a:lnTo>
                  <a:cubicBezTo>
                    <a:pt x="1" y="2101"/>
                    <a:pt x="164" y="2253"/>
                    <a:pt x="359" y="2253"/>
                  </a:cubicBezTo>
                  <a:lnTo>
                    <a:pt x="1513" y="2253"/>
                  </a:lnTo>
                  <a:cubicBezTo>
                    <a:pt x="1709" y="2253"/>
                    <a:pt x="1861" y="2101"/>
                    <a:pt x="1861" y="1905"/>
                  </a:cubicBezTo>
                  <a:lnTo>
                    <a:pt x="1861" y="360"/>
                  </a:lnTo>
                  <a:cubicBezTo>
                    <a:pt x="1861" y="164"/>
                    <a:pt x="1709" y="0"/>
                    <a:pt x="1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4"/>
            <p:cNvSpPr/>
            <p:nvPr/>
          </p:nvSpPr>
          <p:spPr>
            <a:xfrm>
              <a:off x="-130217" y="4206240"/>
              <a:ext cx="24706" cy="24649"/>
            </a:xfrm>
            <a:custGeom>
              <a:avLst/>
              <a:gdLst/>
              <a:ahLst/>
              <a:cxnLst/>
              <a:rect l="l" t="t" r="r" b="b"/>
              <a:pathLst>
                <a:path w="437" h="436" extrusionOk="0">
                  <a:moveTo>
                    <a:pt x="219" y="1"/>
                  </a:moveTo>
                  <a:cubicBezTo>
                    <a:pt x="98" y="1"/>
                    <a:pt x="1" y="98"/>
                    <a:pt x="1" y="218"/>
                  </a:cubicBezTo>
                  <a:cubicBezTo>
                    <a:pt x="1" y="337"/>
                    <a:pt x="98" y="436"/>
                    <a:pt x="219" y="436"/>
                  </a:cubicBezTo>
                  <a:cubicBezTo>
                    <a:pt x="338" y="436"/>
                    <a:pt x="436" y="337"/>
                    <a:pt x="436" y="218"/>
                  </a:cubicBezTo>
                  <a:cubicBezTo>
                    <a:pt x="436" y="98"/>
                    <a:pt x="338" y="1"/>
                    <a:pt x="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4"/>
            <p:cNvSpPr/>
            <p:nvPr/>
          </p:nvSpPr>
          <p:spPr>
            <a:xfrm>
              <a:off x="-170809" y="4178538"/>
              <a:ext cx="62189" cy="127430"/>
            </a:xfrm>
            <a:custGeom>
              <a:avLst/>
              <a:gdLst/>
              <a:ahLst/>
              <a:cxnLst/>
              <a:rect l="l" t="t" r="r" b="b"/>
              <a:pathLst>
                <a:path w="1100" h="2254" extrusionOk="0">
                  <a:moveTo>
                    <a:pt x="359" y="0"/>
                  </a:moveTo>
                  <a:cubicBezTo>
                    <a:pt x="164" y="0"/>
                    <a:pt x="1" y="164"/>
                    <a:pt x="1" y="360"/>
                  </a:cubicBezTo>
                  <a:lnTo>
                    <a:pt x="1" y="1905"/>
                  </a:lnTo>
                  <a:cubicBezTo>
                    <a:pt x="1" y="2101"/>
                    <a:pt x="164" y="2253"/>
                    <a:pt x="359" y="2253"/>
                  </a:cubicBezTo>
                  <a:lnTo>
                    <a:pt x="1099" y="2253"/>
                  </a:lnTo>
                  <a:cubicBezTo>
                    <a:pt x="751" y="1937"/>
                    <a:pt x="534" y="1480"/>
                    <a:pt x="534" y="969"/>
                  </a:cubicBezTo>
                  <a:cubicBezTo>
                    <a:pt x="534" y="610"/>
                    <a:pt x="534" y="283"/>
                    <a:pt x="621"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4"/>
            <p:cNvSpPr/>
            <p:nvPr/>
          </p:nvSpPr>
          <p:spPr>
            <a:xfrm>
              <a:off x="-226155" y="4250563"/>
              <a:ext cx="85537" cy="44323"/>
            </a:xfrm>
            <a:custGeom>
              <a:avLst/>
              <a:gdLst/>
              <a:ahLst/>
              <a:cxnLst/>
              <a:rect l="l" t="t" r="r" b="b"/>
              <a:pathLst>
                <a:path w="1513" h="784" extrusionOk="0">
                  <a:moveTo>
                    <a:pt x="381" y="0"/>
                  </a:moveTo>
                  <a:cubicBezTo>
                    <a:pt x="174" y="0"/>
                    <a:pt x="0" y="174"/>
                    <a:pt x="0" y="392"/>
                  </a:cubicBezTo>
                  <a:cubicBezTo>
                    <a:pt x="0" y="609"/>
                    <a:pt x="174" y="784"/>
                    <a:pt x="381" y="784"/>
                  </a:cubicBezTo>
                  <a:lnTo>
                    <a:pt x="1121" y="784"/>
                  </a:lnTo>
                  <a:cubicBezTo>
                    <a:pt x="1338" y="784"/>
                    <a:pt x="1513" y="609"/>
                    <a:pt x="1513" y="392"/>
                  </a:cubicBezTo>
                  <a:cubicBezTo>
                    <a:pt x="1513" y="174"/>
                    <a:pt x="1338" y="0"/>
                    <a:pt x="1121" y="0"/>
                  </a:cubicBezTo>
                  <a:close/>
                </a:path>
              </a:pathLst>
            </a:custGeom>
            <a:solidFill>
              <a:srgbClr val="FFD3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4"/>
            <p:cNvSpPr/>
            <p:nvPr/>
          </p:nvSpPr>
          <p:spPr>
            <a:xfrm>
              <a:off x="-95732" y="4250563"/>
              <a:ext cx="86159" cy="44323"/>
            </a:xfrm>
            <a:custGeom>
              <a:avLst/>
              <a:gdLst/>
              <a:ahLst/>
              <a:cxnLst/>
              <a:rect l="l" t="t" r="r" b="b"/>
              <a:pathLst>
                <a:path w="1524" h="784" extrusionOk="0">
                  <a:moveTo>
                    <a:pt x="392" y="0"/>
                  </a:moveTo>
                  <a:cubicBezTo>
                    <a:pt x="174" y="0"/>
                    <a:pt x="0" y="174"/>
                    <a:pt x="0" y="392"/>
                  </a:cubicBezTo>
                  <a:cubicBezTo>
                    <a:pt x="0" y="609"/>
                    <a:pt x="174" y="784"/>
                    <a:pt x="392" y="784"/>
                  </a:cubicBezTo>
                  <a:lnTo>
                    <a:pt x="1132" y="784"/>
                  </a:lnTo>
                  <a:cubicBezTo>
                    <a:pt x="1350" y="784"/>
                    <a:pt x="1524" y="609"/>
                    <a:pt x="1524" y="392"/>
                  </a:cubicBezTo>
                  <a:cubicBezTo>
                    <a:pt x="1524" y="174"/>
                    <a:pt x="1350" y="0"/>
                    <a:pt x="1132" y="0"/>
                  </a:cubicBezTo>
                  <a:close/>
                </a:path>
              </a:pathLst>
            </a:custGeom>
            <a:solidFill>
              <a:srgbClr val="FFD3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4"/>
            <p:cNvSpPr/>
            <p:nvPr/>
          </p:nvSpPr>
          <p:spPr>
            <a:xfrm>
              <a:off x="-296935" y="3975525"/>
              <a:ext cx="107077" cy="213533"/>
            </a:xfrm>
            <a:custGeom>
              <a:avLst/>
              <a:gdLst/>
              <a:ahLst/>
              <a:cxnLst/>
              <a:rect l="l" t="t" r="r" b="b"/>
              <a:pathLst>
                <a:path w="1894" h="3777" extrusionOk="0">
                  <a:moveTo>
                    <a:pt x="1426" y="0"/>
                  </a:moveTo>
                  <a:lnTo>
                    <a:pt x="1426" y="0"/>
                  </a:lnTo>
                  <a:cubicBezTo>
                    <a:pt x="1328" y="66"/>
                    <a:pt x="1231" y="142"/>
                    <a:pt x="1154" y="240"/>
                  </a:cubicBezTo>
                  <a:cubicBezTo>
                    <a:pt x="936" y="512"/>
                    <a:pt x="774" y="839"/>
                    <a:pt x="697" y="1209"/>
                  </a:cubicBezTo>
                  <a:cubicBezTo>
                    <a:pt x="675" y="1209"/>
                    <a:pt x="665" y="1197"/>
                    <a:pt x="643" y="1197"/>
                  </a:cubicBezTo>
                  <a:cubicBezTo>
                    <a:pt x="283" y="1197"/>
                    <a:pt x="0" y="1492"/>
                    <a:pt x="0" y="1850"/>
                  </a:cubicBezTo>
                  <a:cubicBezTo>
                    <a:pt x="0" y="2210"/>
                    <a:pt x="283" y="2493"/>
                    <a:pt x="643" y="2493"/>
                  </a:cubicBezTo>
                  <a:cubicBezTo>
                    <a:pt x="686" y="2493"/>
                    <a:pt x="730" y="2493"/>
                    <a:pt x="774" y="2481"/>
                  </a:cubicBezTo>
                  <a:cubicBezTo>
                    <a:pt x="969" y="3047"/>
                    <a:pt x="1372" y="3494"/>
                    <a:pt x="1894" y="3777"/>
                  </a:cubicBezTo>
                  <a:cubicBezTo>
                    <a:pt x="1361" y="3189"/>
                    <a:pt x="1045" y="2416"/>
                    <a:pt x="1045" y="1557"/>
                  </a:cubicBezTo>
                  <a:cubicBezTo>
                    <a:pt x="1045" y="1001"/>
                    <a:pt x="1187" y="469"/>
                    <a:pt x="1426"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4"/>
            <p:cNvSpPr/>
            <p:nvPr/>
          </p:nvSpPr>
          <p:spPr>
            <a:xfrm>
              <a:off x="-232317" y="4085031"/>
              <a:ext cx="61567" cy="49242"/>
            </a:xfrm>
            <a:custGeom>
              <a:avLst/>
              <a:gdLst/>
              <a:ahLst/>
              <a:cxnLst/>
              <a:rect l="l" t="t" r="r" b="b"/>
              <a:pathLst>
                <a:path w="1089" h="871" extrusionOk="0">
                  <a:moveTo>
                    <a:pt x="545" y="0"/>
                  </a:moveTo>
                  <a:cubicBezTo>
                    <a:pt x="240" y="0"/>
                    <a:pt x="1" y="196"/>
                    <a:pt x="1" y="436"/>
                  </a:cubicBezTo>
                  <a:cubicBezTo>
                    <a:pt x="1" y="675"/>
                    <a:pt x="240" y="871"/>
                    <a:pt x="545" y="871"/>
                  </a:cubicBezTo>
                  <a:cubicBezTo>
                    <a:pt x="849" y="871"/>
                    <a:pt x="1089" y="675"/>
                    <a:pt x="1089" y="436"/>
                  </a:cubicBezTo>
                  <a:cubicBezTo>
                    <a:pt x="1089" y="196"/>
                    <a:pt x="849" y="0"/>
                    <a:pt x="5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4"/>
            <p:cNvSpPr/>
            <p:nvPr/>
          </p:nvSpPr>
          <p:spPr>
            <a:xfrm>
              <a:off x="-65599" y="4085031"/>
              <a:ext cx="62189" cy="49242"/>
            </a:xfrm>
            <a:custGeom>
              <a:avLst/>
              <a:gdLst/>
              <a:ahLst/>
              <a:cxnLst/>
              <a:rect l="l" t="t" r="r" b="b"/>
              <a:pathLst>
                <a:path w="1100" h="871" extrusionOk="0">
                  <a:moveTo>
                    <a:pt x="556" y="0"/>
                  </a:moveTo>
                  <a:cubicBezTo>
                    <a:pt x="251" y="0"/>
                    <a:pt x="0" y="196"/>
                    <a:pt x="0" y="436"/>
                  </a:cubicBezTo>
                  <a:cubicBezTo>
                    <a:pt x="0" y="675"/>
                    <a:pt x="251" y="871"/>
                    <a:pt x="556" y="871"/>
                  </a:cubicBezTo>
                  <a:cubicBezTo>
                    <a:pt x="849" y="871"/>
                    <a:pt x="1100" y="675"/>
                    <a:pt x="1100" y="436"/>
                  </a:cubicBezTo>
                  <a:cubicBezTo>
                    <a:pt x="1100" y="196"/>
                    <a:pt x="849" y="0"/>
                    <a:pt x="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4"/>
            <p:cNvSpPr/>
            <p:nvPr/>
          </p:nvSpPr>
          <p:spPr>
            <a:xfrm>
              <a:off x="-226155" y="4250563"/>
              <a:ext cx="31377" cy="44323"/>
            </a:xfrm>
            <a:custGeom>
              <a:avLst/>
              <a:gdLst/>
              <a:ahLst/>
              <a:cxnLst/>
              <a:rect l="l" t="t" r="r" b="b"/>
              <a:pathLst>
                <a:path w="555" h="784" extrusionOk="0">
                  <a:moveTo>
                    <a:pt x="381" y="0"/>
                  </a:moveTo>
                  <a:cubicBezTo>
                    <a:pt x="174" y="0"/>
                    <a:pt x="0" y="174"/>
                    <a:pt x="0" y="392"/>
                  </a:cubicBezTo>
                  <a:cubicBezTo>
                    <a:pt x="0" y="609"/>
                    <a:pt x="174" y="784"/>
                    <a:pt x="381" y="784"/>
                  </a:cubicBezTo>
                  <a:lnTo>
                    <a:pt x="555" y="784"/>
                  </a:lnTo>
                  <a:cubicBezTo>
                    <a:pt x="511" y="609"/>
                    <a:pt x="490" y="435"/>
                    <a:pt x="490" y="250"/>
                  </a:cubicBezTo>
                  <a:cubicBezTo>
                    <a:pt x="490" y="163"/>
                    <a:pt x="490" y="87"/>
                    <a:pt x="501"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4"/>
            <p:cNvSpPr/>
            <p:nvPr/>
          </p:nvSpPr>
          <p:spPr>
            <a:xfrm>
              <a:off x="-136323" y="4200078"/>
              <a:ext cx="36974" cy="36974"/>
            </a:xfrm>
            <a:custGeom>
              <a:avLst/>
              <a:gdLst/>
              <a:ahLst/>
              <a:cxnLst/>
              <a:rect l="l" t="t" r="r" b="b"/>
              <a:pathLst>
                <a:path w="654" h="654" extrusionOk="0">
                  <a:moveTo>
                    <a:pt x="327" y="218"/>
                  </a:moveTo>
                  <a:cubicBezTo>
                    <a:pt x="381" y="218"/>
                    <a:pt x="435" y="262"/>
                    <a:pt x="435" y="327"/>
                  </a:cubicBezTo>
                  <a:cubicBezTo>
                    <a:pt x="435" y="381"/>
                    <a:pt x="381" y="436"/>
                    <a:pt x="327" y="436"/>
                  </a:cubicBezTo>
                  <a:cubicBezTo>
                    <a:pt x="261" y="436"/>
                    <a:pt x="218" y="381"/>
                    <a:pt x="218" y="327"/>
                  </a:cubicBezTo>
                  <a:cubicBezTo>
                    <a:pt x="218" y="262"/>
                    <a:pt x="261" y="218"/>
                    <a:pt x="327" y="218"/>
                  </a:cubicBezTo>
                  <a:close/>
                  <a:moveTo>
                    <a:pt x="327" y="1"/>
                  </a:moveTo>
                  <a:cubicBezTo>
                    <a:pt x="141" y="1"/>
                    <a:pt x="0" y="142"/>
                    <a:pt x="0" y="327"/>
                  </a:cubicBezTo>
                  <a:cubicBezTo>
                    <a:pt x="0" y="501"/>
                    <a:pt x="141" y="654"/>
                    <a:pt x="327" y="654"/>
                  </a:cubicBezTo>
                  <a:cubicBezTo>
                    <a:pt x="501" y="654"/>
                    <a:pt x="653" y="501"/>
                    <a:pt x="653" y="327"/>
                  </a:cubicBezTo>
                  <a:cubicBezTo>
                    <a:pt x="653" y="142"/>
                    <a:pt x="501" y="1"/>
                    <a:pt x="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4"/>
            <p:cNvSpPr/>
            <p:nvPr/>
          </p:nvSpPr>
          <p:spPr>
            <a:xfrm>
              <a:off x="-142485" y="4079773"/>
              <a:ext cx="48620" cy="20070"/>
            </a:xfrm>
            <a:custGeom>
              <a:avLst/>
              <a:gdLst/>
              <a:ahLst/>
              <a:cxnLst/>
              <a:rect l="l" t="t" r="r" b="b"/>
              <a:pathLst>
                <a:path w="860" h="355" extrusionOk="0">
                  <a:moveTo>
                    <a:pt x="124" y="0"/>
                  </a:moveTo>
                  <a:cubicBezTo>
                    <a:pt x="99" y="0"/>
                    <a:pt x="73" y="9"/>
                    <a:pt x="54" y="28"/>
                  </a:cubicBezTo>
                  <a:cubicBezTo>
                    <a:pt x="11" y="61"/>
                    <a:pt x="0" y="137"/>
                    <a:pt x="44" y="180"/>
                  </a:cubicBezTo>
                  <a:cubicBezTo>
                    <a:pt x="141" y="289"/>
                    <a:pt x="283" y="354"/>
                    <a:pt x="436" y="354"/>
                  </a:cubicBezTo>
                  <a:cubicBezTo>
                    <a:pt x="577" y="354"/>
                    <a:pt x="719" y="289"/>
                    <a:pt x="816" y="180"/>
                  </a:cubicBezTo>
                  <a:cubicBezTo>
                    <a:pt x="860" y="137"/>
                    <a:pt x="860" y="61"/>
                    <a:pt x="806" y="28"/>
                  </a:cubicBezTo>
                  <a:cubicBezTo>
                    <a:pt x="787" y="9"/>
                    <a:pt x="763" y="0"/>
                    <a:pt x="740" y="0"/>
                  </a:cubicBezTo>
                  <a:cubicBezTo>
                    <a:pt x="709" y="0"/>
                    <a:pt x="678" y="15"/>
                    <a:pt x="653" y="39"/>
                  </a:cubicBezTo>
                  <a:cubicBezTo>
                    <a:pt x="598" y="105"/>
                    <a:pt x="523" y="137"/>
                    <a:pt x="436" y="137"/>
                  </a:cubicBezTo>
                  <a:cubicBezTo>
                    <a:pt x="349" y="137"/>
                    <a:pt x="261" y="105"/>
                    <a:pt x="207" y="39"/>
                  </a:cubicBezTo>
                  <a:cubicBezTo>
                    <a:pt x="188" y="15"/>
                    <a:pt x="156" y="0"/>
                    <a:pt x="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4"/>
            <p:cNvSpPr/>
            <p:nvPr/>
          </p:nvSpPr>
          <p:spPr>
            <a:xfrm>
              <a:off x="-203429" y="4056368"/>
              <a:ext cx="38840" cy="35504"/>
            </a:xfrm>
            <a:custGeom>
              <a:avLst/>
              <a:gdLst/>
              <a:ahLst/>
              <a:cxnLst/>
              <a:rect l="l" t="t" r="r" b="b"/>
              <a:pathLst>
                <a:path w="687" h="628" extrusionOk="0">
                  <a:moveTo>
                    <a:pt x="114" y="0"/>
                  </a:moveTo>
                  <a:cubicBezTo>
                    <a:pt x="67" y="0"/>
                    <a:pt x="31" y="32"/>
                    <a:pt x="22" y="83"/>
                  </a:cubicBezTo>
                  <a:cubicBezTo>
                    <a:pt x="1" y="137"/>
                    <a:pt x="34" y="192"/>
                    <a:pt x="99" y="214"/>
                  </a:cubicBezTo>
                  <a:lnTo>
                    <a:pt x="262" y="257"/>
                  </a:lnTo>
                  <a:cubicBezTo>
                    <a:pt x="251" y="279"/>
                    <a:pt x="240" y="301"/>
                    <a:pt x="240" y="323"/>
                  </a:cubicBezTo>
                  <a:lnTo>
                    <a:pt x="240" y="519"/>
                  </a:lnTo>
                  <a:cubicBezTo>
                    <a:pt x="240" y="573"/>
                    <a:pt x="295" y="627"/>
                    <a:pt x="349" y="627"/>
                  </a:cubicBezTo>
                  <a:cubicBezTo>
                    <a:pt x="414" y="627"/>
                    <a:pt x="458" y="573"/>
                    <a:pt x="458" y="519"/>
                  </a:cubicBezTo>
                  <a:lnTo>
                    <a:pt x="458" y="323"/>
                  </a:lnTo>
                  <a:lnTo>
                    <a:pt x="458" y="311"/>
                  </a:lnTo>
                  <a:lnTo>
                    <a:pt x="545" y="333"/>
                  </a:lnTo>
                  <a:lnTo>
                    <a:pt x="566" y="333"/>
                  </a:lnTo>
                  <a:cubicBezTo>
                    <a:pt x="621" y="333"/>
                    <a:pt x="665" y="301"/>
                    <a:pt x="675" y="257"/>
                  </a:cubicBezTo>
                  <a:cubicBezTo>
                    <a:pt x="687" y="192"/>
                    <a:pt x="653" y="137"/>
                    <a:pt x="599" y="127"/>
                  </a:cubicBezTo>
                  <a:lnTo>
                    <a:pt x="153" y="7"/>
                  </a:lnTo>
                  <a:cubicBezTo>
                    <a:pt x="139" y="2"/>
                    <a:pt x="126"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4"/>
            <p:cNvSpPr/>
            <p:nvPr/>
          </p:nvSpPr>
          <p:spPr>
            <a:xfrm>
              <a:off x="-71762" y="4056368"/>
              <a:ext cx="38840" cy="35504"/>
            </a:xfrm>
            <a:custGeom>
              <a:avLst/>
              <a:gdLst/>
              <a:ahLst/>
              <a:cxnLst/>
              <a:rect l="l" t="t" r="r" b="b"/>
              <a:pathLst>
                <a:path w="687" h="628" extrusionOk="0">
                  <a:moveTo>
                    <a:pt x="578" y="0"/>
                  </a:moveTo>
                  <a:cubicBezTo>
                    <a:pt x="567" y="0"/>
                    <a:pt x="556" y="2"/>
                    <a:pt x="544" y="7"/>
                  </a:cubicBezTo>
                  <a:lnTo>
                    <a:pt x="99" y="127"/>
                  </a:lnTo>
                  <a:cubicBezTo>
                    <a:pt x="33" y="137"/>
                    <a:pt x="0" y="192"/>
                    <a:pt x="22" y="257"/>
                  </a:cubicBezTo>
                  <a:cubicBezTo>
                    <a:pt x="33" y="301"/>
                    <a:pt x="77" y="333"/>
                    <a:pt x="120" y="333"/>
                  </a:cubicBezTo>
                  <a:lnTo>
                    <a:pt x="153" y="333"/>
                  </a:lnTo>
                  <a:lnTo>
                    <a:pt x="229" y="311"/>
                  </a:lnTo>
                  <a:lnTo>
                    <a:pt x="229" y="323"/>
                  </a:lnTo>
                  <a:lnTo>
                    <a:pt x="229" y="519"/>
                  </a:lnTo>
                  <a:cubicBezTo>
                    <a:pt x="229" y="573"/>
                    <a:pt x="283" y="627"/>
                    <a:pt x="338" y="627"/>
                  </a:cubicBezTo>
                  <a:cubicBezTo>
                    <a:pt x="403" y="627"/>
                    <a:pt x="447" y="573"/>
                    <a:pt x="447" y="519"/>
                  </a:cubicBezTo>
                  <a:lnTo>
                    <a:pt x="447" y="323"/>
                  </a:lnTo>
                  <a:cubicBezTo>
                    <a:pt x="447" y="301"/>
                    <a:pt x="447" y="279"/>
                    <a:pt x="425" y="257"/>
                  </a:cubicBezTo>
                  <a:lnTo>
                    <a:pt x="599" y="214"/>
                  </a:lnTo>
                  <a:cubicBezTo>
                    <a:pt x="653" y="192"/>
                    <a:pt x="686" y="137"/>
                    <a:pt x="675" y="83"/>
                  </a:cubicBezTo>
                  <a:cubicBezTo>
                    <a:pt x="658" y="32"/>
                    <a:pt x="620"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4"/>
            <p:cNvSpPr/>
            <p:nvPr/>
          </p:nvSpPr>
          <p:spPr>
            <a:xfrm>
              <a:off x="-303097" y="3892476"/>
              <a:ext cx="370417" cy="419659"/>
            </a:xfrm>
            <a:custGeom>
              <a:avLst/>
              <a:gdLst/>
              <a:ahLst/>
              <a:cxnLst/>
              <a:rect l="l" t="t" r="r" b="b"/>
              <a:pathLst>
                <a:path w="6552" h="7423" extrusionOk="0">
                  <a:moveTo>
                    <a:pt x="675" y="2786"/>
                  </a:moveTo>
                  <a:lnTo>
                    <a:pt x="675" y="2786"/>
                  </a:lnTo>
                  <a:cubicBezTo>
                    <a:pt x="654" y="2917"/>
                    <a:pt x="643" y="3036"/>
                    <a:pt x="643" y="3178"/>
                  </a:cubicBezTo>
                  <a:cubicBezTo>
                    <a:pt x="643" y="3418"/>
                    <a:pt x="675" y="3646"/>
                    <a:pt x="741" y="3853"/>
                  </a:cubicBezTo>
                  <a:cubicBezTo>
                    <a:pt x="447" y="3853"/>
                    <a:pt x="218" y="3614"/>
                    <a:pt x="218" y="3319"/>
                  </a:cubicBezTo>
                  <a:cubicBezTo>
                    <a:pt x="218" y="3058"/>
                    <a:pt x="414" y="2830"/>
                    <a:pt x="675" y="2786"/>
                  </a:cubicBezTo>
                  <a:close/>
                  <a:moveTo>
                    <a:pt x="5866" y="2786"/>
                  </a:moveTo>
                  <a:lnTo>
                    <a:pt x="5866" y="2786"/>
                  </a:lnTo>
                  <a:cubicBezTo>
                    <a:pt x="6138" y="2830"/>
                    <a:pt x="6334" y="3058"/>
                    <a:pt x="6334" y="3319"/>
                  </a:cubicBezTo>
                  <a:cubicBezTo>
                    <a:pt x="6334" y="3614"/>
                    <a:pt x="6095" y="3853"/>
                    <a:pt x="5812" y="3853"/>
                  </a:cubicBezTo>
                  <a:cubicBezTo>
                    <a:pt x="5866" y="3646"/>
                    <a:pt x="5899" y="3418"/>
                    <a:pt x="5899" y="3178"/>
                  </a:cubicBezTo>
                  <a:cubicBezTo>
                    <a:pt x="5899" y="3036"/>
                    <a:pt x="5888" y="2895"/>
                    <a:pt x="5866" y="2786"/>
                  </a:cubicBezTo>
                  <a:close/>
                  <a:moveTo>
                    <a:pt x="2058" y="5387"/>
                  </a:moveTo>
                  <a:cubicBezTo>
                    <a:pt x="2112" y="5420"/>
                    <a:pt x="2199" y="5452"/>
                    <a:pt x="2232" y="5463"/>
                  </a:cubicBezTo>
                  <a:lnTo>
                    <a:pt x="2232" y="6225"/>
                  </a:lnTo>
                  <a:lnTo>
                    <a:pt x="1742" y="6225"/>
                  </a:lnTo>
                  <a:cubicBezTo>
                    <a:pt x="1698" y="6225"/>
                    <a:pt x="1644" y="6236"/>
                    <a:pt x="1589" y="6247"/>
                  </a:cubicBezTo>
                  <a:cubicBezTo>
                    <a:pt x="1611" y="6192"/>
                    <a:pt x="1623" y="6127"/>
                    <a:pt x="1655" y="6051"/>
                  </a:cubicBezTo>
                  <a:cubicBezTo>
                    <a:pt x="1720" y="5855"/>
                    <a:pt x="1840" y="5583"/>
                    <a:pt x="2058" y="5387"/>
                  </a:cubicBezTo>
                  <a:close/>
                  <a:moveTo>
                    <a:pt x="4484" y="5387"/>
                  </a:moveTo>
                  <a:cubicBezTo>
                    <a:pt x="4702" y="5583"/>
                    <a:pt x="4832" y="5855"/>
                    <a:pt x="4898" y="6051"/>
                  </a:cubicBezTo>
                  <a:cubicBezTo>
                    <a:pt x="4919" y="6127"/>
                    <a:pt x="4941" y="6192"/>
                    <a:pt x="4952" y="6247"/>
                  </a:cubicBezTo>
                  <a:cubicBezTo>
                    <a:pt x="4898" y="6236"/>
                    <a:pt x="4844" y="6225"/>
                    <a:pt x="4800" y="6225"/>
                  </a:cubicBezTo>
                  <a:lnTo>
                    <a:pt x="4310" y="6225"/>
                  </a:lnTo>
                  <a:lnTo>
                    <a:pt x="4310" y="5463"/>
                  </a:lnTo>
                  <a:lnTo>
                    <a:pt x="4321" y="5463"/>
                  </a:lnTo>
                  <a:cubicBezTo>
                    <a:pt x="4375" y="5442"/>
                    <a:pt x="4430" y="5420"/>
                    <a:pt x="4484" y="5387"/>
                  </a:cubicBezTo>
                  <a:close/>
                  <a:moveTo>
                    <a:pt x="2482" y="6443"/>
                  </a:moveTo>
                  <a:cubicBezTo>
                    <a:pt x="2634" y="6443"/>
                    <a:pt x="2765" y="6573"/>
                    <a:pt x="2765" y="6726"/>
                  </a:cubicBezTo>
                  <a:cubicBezTo>
                    <a:pt x="2765" y="6878"/>
                    <a:pt x="2634" y="7009"/>
                    <a:pt x="2482" y="7009"/>
                  </a:cubicBezTo>
                  <a:lnTo>
                    <a:pt x="1742" y="7009"/>
                  </a:lnTo>
                  <a:cubicBezTo>
                    <a:pt x="1589" y="7009"/>
                    <a:pt x="1470" y="6878"/>
                    <a:pt x="1470" y="6726"/>
                  </a:cubicBezTo>
                  <a:cubicBezTo>
                    <a:pt x="1470" y="6573"/>
                    <a:pt x="1589" y="6443"/>
                    <a:pt x="1742" y="6443"/>
                  </a:cubicBezTo>
                  <a:close/>
                  <a:moveTo>
                    <a:pt x="4800" y="6443"/>
                  </a:moveTo>
                  <a:cubicBezTo>
                    <a:pt x="4952" y="6443"/>
                    <a:pt x="5083" y="6573"/>
                    <a:pt x="5083" y="6726"/>
                  </a:cubicBezTo>
                  <a:cubicBezTo>
                    <a:pt x="5083" y="6878"/>
                    <a:pt x="4952" y="7009"/>
                    <a:pt x="4800" y="7009"/>
                  </a:cubicBezTo>
                  <a:lnTo>
                    <a:pt x="4060" y="7009"/>
                  </a:lnTo>
                  <a:cubicBezTo>
                    <a:pt x="3908" y="7009"/>
                    <a:pt x="3777" y="6878"/>
                    <a:pt x="3777" y="6726"/>
                  </a:cubicBezTo>
                  <a:cubicBezTo>
                    <a:pt x="3777" y="6573"/>
                    <a:pt x="3908" y="6443"/>
                    <a:pt x="4060" y="6443"/>
                  </a:cubicBezTo>
                  <a:close/>
                  <a:moveTo>
                    <a:pt x="3853" y="5169"/>
                  </a:moveTo>
                  <a:cubicBezTo>
                    <a:pt x="3983" y="5169"/>
                    <a:pt x="4092" y="5278"/>
                    <a:pt x="4092" y="5420"/>
                  </a:cubicBezTo>
                  <a:lnTo>
                    <a:pt x="4092" y="6225"/>
                  </a:lnTo>
                  <a:lnTo>
                    <a:pt x="4060" y="6225"/>
                  </a:lnTo>
                  <a:cubicBezTo>
                    <a:pt x="3788" y="6225"/>
                    <a:pt x="3560" y="6453"/>
                    <a:pt x="3560" y="6726"/>
                  </a:cubicBezTo>
                  <a:cubicBezTo>
                    <a:pt x="3560" y="6943"/>
                    <a:pt x="3701" y="7128"/>
                    <a:pt x="3908" y="7205"/>
                  </a:cubicBezTo>
                  <a:lnTo>
                    <a:pt x="2634" y="7205"/>
                  </a:lnTo>
                  <a:cubicBezTo>
                    <a:pt x="2841" y="7139"/>
                    <a:pt x="2982" y="6943"/>
                    <a:pt x="2982" y="6726"/>
                  </a:cubicBezTo>
                  <a:cubicBezTo>
                    <a:pt x="2982" y="6453"/>
                    <a:pt x="2765" y="6225"/>
                    <a:pt x="2482" y="6225"/>
                  </a:cubicBezTo>
                  <a:lnTo>
                    <a:pt x="2450" y="6225"/>
                  </a:lnTo>
                  <a:lnTo>
                    <a:pt x="2450" y="5420"/>
                  </a:lnTo>
                  <a:cubicBezTo>
                    <a:pt x="2450" y="5278"/>
                    <a:pt x="2558" y="5169"/>
                    <a:pt x="2699" y="5169"/>
                  </a:cubicBezTo>
                  <a:close/>
                  <a:moveTo>
                    <a:pt x="762" y="1"/>
                  </a:moveTo>
                  <a:cubicBezTo>
                    <a:pt x="556" y="1"/>
                    <a:pt x="360" y="88"/>
                    <a:pt x="240" y="251"/>
                  </a:cubicBezTo>
                  <a:cubicBezTo>
                    <a:pt x="109" y="403"/>
                    <a:pt x="55" y="610"/>
                    <a:pt x="99" y="806"/>
                  </a:cubicBezTo>
                  <a:cubicBezTo>
                    <a:pt x="143" y="980"/>
                    <a:pt x="175" y="1154"/>
                    <a:pt x="197" y="1328"/>
                  </a:cubicBezTo>
                  <a:cubicBezTo>
                    <a:pt x="207" y="1387"/>
                    <a:pt x="251" y="1428"/>
                    <a:pt x="299" y="1428"/>
                  </a:cubicBezTo>
                  <a:cubicBezTo>
                    <a:pt x="305" y="1428"/>
                    <a:pt x="311" y="1427"/>
                    <a:pt x="317" y="1426"/>
                  </a:cubicBezTo>
                  <a:cubicBezTo>
                    <a:pt x="382" y="1415"/>
                    <a:pt x="414" y="1360"/>
                    <a:pt x="414" y="1307"/>
                  </a:cubicBezTo>
                  <a:cubicBezTo>
                    <a:pt x="382" y="1121"/>
                    <a:pt x="349" y="937"/>
                    <a:pt x="317" y="762"/>
                  </a:cubicBezTo>
                  <a:cubicBezTo>
                    <a:pt x="284" y="632"/>
                    <a:pt x="317" y="490"/>
                    <a:pt x="404" y="381"/>
                  </a:cubicBezTo>
                  <a:cubicBezTo>
                    <a:pt x="491" y="272"/>
                    <a:pt x="621" y="218"/>
                    <a:pt x="762" y="218"/>
                  </a:cubicBezTo>
                  <a:lnTo>
                    <a:pt x="5790" y="218"/>
                  </a:lnTo>
                  <a:cubicBezTo>
                    <a:pt x="5920" y="218"/>
                    <a:pt x="6051" y="272"/>
                    <a:pt x="6138" y="381"/>
                  </a:cubicBezTo>
                  <a:cubicBezTo>
                    <a:pt x="6225" y="490"/>
                    <a:pt x="6258" y="632"/>
                    <a:pt x="6225" y="762"/>
                  </a:cubicBezTo>
                  <a:cubicBezTo>
                    <a:pt x="6138" y="1198"/>
                    <a:pt x="6041" y="1861"/>
                    <a:pt x="6084" y="2623"/>
                  </a:cubicBezTo>
                  <a:cubicBezTo>
                    <a:pt x="5997" y="2591"/>
                    <a:pt x="5910" y="2569"/>
                    <a:pt x="5823" y="2569"/>
                  </a:cubicBezTo>
                  <a:cubicBezTo>
                    <a:pt x="5746" y="2221"/>
                    <a:pt x="5584" y="1916"/>
                    <a:pt x="5366" y="1643"/>
                  </a:cubicBezTo>
                  <a:cubicBezTo>
                    <a:pt x="5151" y="1373"/>
                    <a:pt x="4830" y="1231"/>
                    <a:pt x="4504" y="1231"/>
                  </a:cubicBezTo>
                  <a:cubicBezTo>
                    <a:pt x="4319" y="1231"/>
                    <a:pt x="4132" y="1277"/>
                    <a:pt x="3962" y="1372"/>
                  </a:cubicBezTo>
                  <a:cubicBezTo>
                    <a:pt x="3886" y="1415"/>
                    <a:pt x="3809" y="1469"/>
                    <a:pt x="3734" y="1524"/>
                  </a:cubicBezTo>
                  <a:cubicBezTo>
                    <a:pt x="3635" y="1589"/>
                    <a:pt x="3548" y="1655"/>
                    <a:pt x="3472" y="1742"/>
                  </a:cubicBezTo>
                  <a:cubicBezTo>
                    <a:pt x="3418" y="1791"/>
                    <a:pt x="3347" y="1815"/>
                    <a:pt x="3277" y="1815"/>
                  </a:cubicBezTo>
                  <a:cubicBezTo>
                    <a:pt x="3206" y="1815"/>
                    <a:pt x="3135" y="1791"/>
                    <a:pt x="3081" y="1742"/>
                  </a:cubicBezTo>
                  <a:cubicBezTo>
                    <a:pt x="2863" y="1535"/>
                    <a:pt x="2558" y="1317"/>
                    <a:pt x="2264" y="1252"/>
                  </a:cubicBezTo>
                  <a:cubicBezTo>
                    <a:pt x="2197" y="1237"/>
                    <a:pt x="2127" y="1230"/>
                    <a:pt x="2056" y="1230"/>
                  </a:cubicBezTo>
                  <a:cubicBezTo>
                    <a:pt x="1920" y="1230"/>
                    <a:pt x="1780" y="1256"/>
                    <a:pt x="1644" y="1307"/>
                  </a:cubicBezTo>
                  <a:cubicBezTo>
                    <a:pt x="1318" y="1426"/>
                    <a:pt x="1122" y="1677"/>
                    <a:pt x="948" y="1981"/>
                  </a:cubicBezTo>
                  <a:cubicBezTo>
                    <a:pt x="784" y="2286"/>
                    <a:pt x="730" y="2536"/>
                    <a:pt x="719" y="2569"/>
                  </a:cubicBezTo>
                  <a:cubicBezTo>
                    <a:pt x="632" y="2569"/>
                    <a:pt x="556" y="2579"/>
                    <a:pt x="479" y="2612"/>
                  </a:cubicBezTo>
                  <a:lnTo>
                    <a:pt x="469" y="2623"/>
                  </a:lnTo>
                  <a:cubicBezTo>
                    <a:pt x="479" y="2329"/>
                    <a:pt x="479" y="2035"/>
                    <a:pt x="458" y="1742"/>
                  </a:cubicBezTo>
                  <a:cubicBezTo>
                    <a:pt x="458" y="1683"/>
                    <a:pt x="414" y="1642"/>
                    <a:pt x="358" y="1642"/>
                  </a:cubicBezTo>
                  <a:cubicBezTo>
                    <a:pt x="351" y="1642"/>
                    <a:pt x="345" y="1642"/>
                    <a:pt x="338" y="1643"/>
                  </a:cubicBezTo>
                  <a:cubicBezTo>
                    <a:pt x="284" y="1643"/>
                    <a:pt x="240" y="1698"/>
                    <a:pt x="240" y="1752"/>
                  </a:cubicBezTo>
                  <a:cubicBezTo>
                    <a:pt x="262" y="2100"/>
                    <a:pt x="262" y="2438"/>
                    <a:pt x="240" y="2765"/>
                  </a:cubicBezTo>
                  <a:cubicBezTo>
                    <a:pt x="88" y="2906"/>
                    <a:pt x="1" y="3102"/>
                    <a:pt x="1" y="3319"/>
                  </a:cubicBezTo>
                  <a:cubicBezTo>
                    <a:pt x="1" y="3736"/>
                    <a:pt x="339" y="4073"/>
                    <a:pt x="750" y="4073"/>
                  </a:cubicBezTo>
                  <a:cubicBezTo>
                    <a:pt x="769" y="4073"/>
                    <a:pt x="787" y="4072"/>
                    <a:pt x="806" y="4071"/>
                  </a:cubicBezTo>
                  <a:cubicBezTo>
                    <a:pt x="883" y="4266"/>
                    <a:pt x="991" y="4451"/>
                    <a:pt x="1111" y="4625"/>
                  </a:cubicBezTo>
                  <a:cubicBezTo>
                    <a:pt x="1306" y="4886"/>
                    <a:pt x="1568" y="5115"/>
                    <a:pt x="1851" y="5278"/>
                  </a:cubicBezTo>
                  <a:cubicBezTo>
                    <a:pt x="1459" y="5670"/>
                    <a:pt x="1361" y="6279"/>
                    <a:pt x="1340" y="6443"/>
                  </a:cubicBezTo>
                  <a:cubicBezTo>
                    <a:pt x="1285" y="6519"/>
                    <a:pt x="1253" y="6617"/>
                    <a:pt x="1253" y="6726"/>
                  </a:cubicBezTo>
                  <a:cubicBezTo>
                    <a:pt x="1253" y="6997"/>
                    <a:pt x="1470" y="7226"/>
                    <a:pt x="1742" y="7226"/>
                  </a:cubicBezTo>
                  <a:lnTo>
                    <a:pt x="2319" y="7226"/>
                  </a:lnTo>
                  <a:cubicBezTo>
                    <a:pt x="2406" y="7346"/>
                    <a:pt x="2547" y="7422"/>
                    <a:pt x="2699" y="7422"/>
                  </a:cubicBezTo>
                  <a:lnTo>
                    <a:pt x="3853" y="7422"/>
                  </a:lnTo>
                  <a:cubicBezTo>
                    <a:pt x="4005" y="7422"/>
                    <a:pt x="4147" y="7346"/>
                    <a:pt x="4234" y="7226"/>
                  </a:cubicBezTo>
                  <a:lnTo>
                    <a:pt x="4800" y="7226"/>
                  </a:lnTo>
                  <a:cubicBezTo>
                    <a:pt x="5072" y="7226"/>
                    <a:pt x="5301" y="6997"/>
                    <a:pt x="5301" y="6726"/>
                  </a:cubicBezTo>
                  <a:cubicBezTo>
                    <a:pt x="5301" y="6617"/>
                    <a:pt x="5268" y="6519"/>
                    <a:pt x="5214" y="6443"/>
                  </a:cubicBezTo>
                  <a:cubicBezTo>
                    <a:pt x="5192" y="6290"/>
                    <a:pt x="5093" y="5681"/>
                    <a:pt x="4691" y="5289"/>
                  </a:cubicBezTo>
                  <a:cubicBezTo>
                    <a:pt x="4811" y="5213"/>
                    <a:pt x="4919" y="5137"/>
                    <a:pt x="5018" y="5060"/>
                  </a:cubicBezTo>
                  <a:cubicBezTo>
                    <a:pt x="5061" y="5017"/>
                    <a:pt x="5072" y="4952"/>
                    <a:pt x="5028" y="4908"/>
                  </a:cubicBezTo>
                  <a:cubicBezTo>
                    <a:pt x="5010" y="4878"/>
                    <a:pt x="4981" y="4864"/>
                    <a:pt x="4950" y="4864"/>
                  </a:cubicBezTo>
                  <a:cubicBezTo>
                    <a:pt x="4926" y="4864"/>
                    <a:pt x="4900" y="4872"/>
                    <a:pt x="4876" y="4886"/>
                  </a:cubicBezTo>
                  <a:cubicBezTo>
                    <a:pt x="4691" y="5039"/>
                    <a:pt x="4495" y="5159"/>
                    <a:pt x="4278" y="5246"/>
                  </a:cubicBezTo>
                  <a:cubicBezTo>
                    <a:pt x="4212" y="5072"/>
                    <a:pt x="4038" y="4952"/>
                    <a:pt x="3853" y="4952"/>
                  </a:cubicBezTo>
                  <a:lnTo>
                    <a:pt x="2699" y="4952"/>
                  </a:lnTo>
                  <a:cubicBezTo>
                    <a:pt x="2504" y="4952"/>
                    <a:pt x="2341" y="5072"/>
                    <a:pt x="2264" y="5246"/>
                  </a:cubicBezTo>
                  <a:cubicBezTo>
                    <a:pt x="2221" y="5224"/>
                    <a:pt x="2167" y="5202"/>
                    <a:pt x="2101" y="5169"/>
                  </a:cubicBezTo>
                  <a:cubicBezTo>
                    <a:pt x="1775" y="5006"/>
                    <a:pt x="1502" y="4777"/>
                    <a:pt x="1285" y="4495"/>
                  </a:cubicBezTo>
                  <a:cubicBezTo>
                    <a:pt x="1024" y="4136"/>
                    <a:pt x="861" y="3679"/>
                    <a:pt x="861" y="3178"/>
                  </a:cubicBezTo>
                  <a:cubicBezTo>
                    <a:pt x="861" y="2688"/>
                    <a:pt x="1013" y="2221"/>
                    <a:pt x="1318" y="1829"/>
                  </a:cubicBezTo>
                  <a:cubicBezTo>
                    <a:pt x="1516" y="1568"/>
                    <a:pt x="1780" y="1450"/>
                    <a:pt x="2040" y="1450"/>
                  </a:cubicBezTo>
                  <a:cubicBezTo>
                    <a:pt x="2193" y="1450"/>
                    <a:pt x="2345" y="1491"/>
                    <a:pt x="2482" y="1568"/>
                  </a:cubicBezTo>
                  <a:cubicBezTo>
                    <a:pt x="2634" y="1655"/>
                    <a:pt x="2786" y="1764"/>
                    <a:pt x="2928" y="1894"/>
                  </a:cubicBezTo>
                  <a:cubicBezTo>
                    <a:pt x="3026" y="1986"/>
                    <a:pt x="3151" y="2033"/>
                    <a:pt x="3275" y="2033"/>
                  </a:cubicBezTo>
                  <a:cubicBezTo>
                    <a:pt x="3399" y="2033"/>
                    <a:pt x="3521" y="1986"/>
                    <a:pt x="3613" y="1894"/>
                  </a:cubicBezTo>
                  <a:cubicBezTo>
                    <a:pt x="3701" y="1818"/>
                    <a:pt x="3799" y="1742"/>
                    <a:pt x="3896" y="1677"/>
                  </a:cubicBezTo>
                  <a:cubicBezTo>
                    <a:pt x="3962" y="1622"/>
                    <a:pt x="4049" y="1568"/>
                    <a:pt x="4125" y="1535"/>
                  </a:cubicBezTo>
                  <a:cubicBezTo>
                    <a:pt x="4248" y="1476"/>
                    <a:pt x="4380" y="1447"/>
                    <a:pt x="4511" y="1447"/>
                  </a:cubicBezTo>
                  <a:cubicBezTo>
                    <a:pt x="4694" y="1447"/>
                    <a:pt x="4876" y="1503"/>
                    <a:pt x="5028" y="1611"/>
                  </a:cubicBezTo>
                  <a:cubicBezTo>
                    <a:pt x="5322" y="1829"/>
                    <a:pt x="5681" y="2427"/>
                    <a:pt x="5681" y="3178"/>
                  </a:cubicBezTo>
                  <a:cubicBezTo>
                    <a:pt x="5681" y="3439"/>
                    <a:pt x="5638" y="3689"/>
                    <a:pt x="5562" y="3918"/>
                  </a:cubicBezTo>
                  <a:cubicBezTo>
                    <a:pt x="5475" y="4168"/>
                    <a:pt x="5344" y="4397"/>
                    <a:pt x="5180" y="4593"/>
                  </a:cubicBezTo>
                  <a:cubicBezTo>
                    <a:pt x="5137" y="4647"/>
                    <a:pt x="5148" y="4712"/>
                    <a:pt x="5192" y="4756"/>
                  </a:cubicBezTo>
                  <a:cubicBezTo>
                    <a:pt x="5211" y="4770"/>
                    <a:pt x="5234" y="4778"/>
                    <a:pt x="5258" y="4778"/>
                  </a:cubicBezTo>
                  <a:cubicBezTo>
                    <a:pt x="5288" y="4778"/>
                    <a:pt x="5320" y="4765"/>
                    <a:pt x="5344" y="4734"/>
                  </a:cubicBezTo>
                  <a:cubicBezTo>
                    <a:pt x="5507" y="4538"/>
                    <a:pt x="5638" y="4310"/>
                    <a:pt x="5736" y="4071"/>
                  </a:cubicBezTo>
                  <a:lnTo>
                    <a:pt x="5790" y="4071"/>
                  </a:lnTo>
                  <a:cubicBezTo>
                    <a:pt x="6203" y="4071"/>
                    <a:pt x="6552" y="3733"/>
                    <a:pt x="6552" y="3319"/>
                  </a:cubicBezTo>
                  <a:cubicBezTo>
                    <a:pt x="6552" y="3102"/>
                    <a:pt x="6454" y="2906"/>
                    <a:pt x="6312" y="2765"/>
                  </a:cubicBezTo>
                  <a:cubicBezTo>
                    <a:pt x="6247" y="1970"/>
                    <a:pt x="6345" y="1263"/>
                    <a:pt x="6443" y="806"/>
                  </a:cubicBezTo>
                  <a:cubicBezTo>
                    <a:pt x="6486" y="610"/>
                    <a:pt x="6443" y="403"/>
                    <a:pt x="6312" y="251"/>
                  </a:cubicBezTo>
                  <a:cubicBezTo>
                    <a:pt x="6182" y="88"/>
                    <a:pt x="5986" y="1"/>
                    <a:pt x="5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3" name="Google Shape;893;p24"/>
          <p:cNvGrpSpPr/>
          <p:nvPr/>
        </p:nvGrpSpPr>
        <p:grpSpPr>
          <a:xfrm>
            <a:off x="1328506" y="1693843"/>
            <a:ext cx="383922" cy="419603"/>
            <a:chOff x="-309825" y="1829100"/>
            <a:chExt cx="383922" cy="419603"/>
          </a:xfrm>
        </p:grpSpPr>
        <p:sp>
          <p:nvSpPr>
            <p:cNvPr id="894" name="Google Shape;894;p24"/>
            <p:cNvSpPr/>
            <p:nvPr/>
          </p:nvSpPr>
          <p:spPr>
            <a:xfrm>
              <a:off x="-291395" y="2006843"/>
              <a:ext cx="335366" cy="164347"/>
            </a:xfrm>
            <a:custGeom>
              <a:avLst/>
              <a:gdLst/>
              <a:ahLst/>
              <a:cxnLst/>
              <a:rect l="l" t="t" r="r" b="b"/>
              <a:pathLst>
                <a:path w="5932" h="2907" extrusionOk="0">
                  <a:moveTo>
                    <a:pt x="1" y="1"/>
                  </a:moveTo>
                  <a:cubicBezTo>
                    <a:pt x="1" y="2493"/>
                    <a:pt x="1208" y="2907"/>
                    <a:pt x="1208" y="2907"/>
                  </a:cubicBezTo>
                  <a:lnTo>
                    <a:pt x="4712" y="2907"/>
                  </a:lnTo>
                  <a:cubicBezTo>
                    <a:pt x="4712" y="2907"/>
                    <a:pt x="5931" y="2493"/>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4"/>
            <p:cNvSpPr/>
            <p:nvPr/>
          </p:nvSpPr>
          <p:spPr>
            <a:xfrm>
              <a:off x="-291395" y="2006843"/>
              <a:ext cx="144617" cy="164347"/>
            </a:xfrm>
            <a:custGeom>
              <a:avLst/>
              <a:gdLst/>
              <a:ahLst/>
              <a:cxnLst/>
              <a:rect l="l" t="t" r="r" b="b"/>
              <a:pathLst>
                <a:path w="2558" h="2907" extrusionOk="0">
                  <a:moveTo>
                    <a:pt x="1" y="1"/>
                  </a:moveTo>
                  <a:cubicBezTo>
                    <a:pt x="1" y="2493"/>
                    <a:pt x="1208" y="2907"/>
                    <a:pt x="1208" y="2907"/>
                  </a:cubicBezTo>
                  <a:lnTo>
                    <a:pt x="2558" y="2907"/>
                  </a:lnTo>
                  <a:lnTo>
                    <a:pt x="2558" y="1"/>
                  </a:ln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4"/>
            <p:cNvSpPr/>
            <p:nvPr/>
          </p:nvSpPr>
          <p:spPr>
            <a:xfrm>
              <a:off x="-303663" y="1945956"/>
              <a:ext cx="126130" cy="187074"/>
            </a:xfrm>
            <a:custGeom>
              <a:avLst/>
              <a:gdLst/>
              <a:ahLst/>
              <a:cxnLst/>
              <a:rect l="l" t="t" r="r" b="b"/>
              <a:pathLst>
                <a:path w="2231" h="3309" extrusionOk="0">
                  <a:moveTo>
                    <a:pt x="1316" y="1"/>
                  </a:moveTo>
                  <a:lnTo>
                    <a:pt x="1316" y="1"/>
                  </a:lnTo>
                  <a:cubicBezTo>
                    <a:pt x="1241" y="33"/>
                    <a:pt x="1164" y="66"/>
                    <a:pt x="1088" y="88"/>
                  </a:cubicBezTo>
                  <a:cubicBezTo>
                    <a:pt x="903" y="142"/>
                    <a:pt x="762" y="294"/>
                    <a:pt x="718" y="490"/>
                  </a:cubicBezTo>
                  <a:cubicBezTo>
                    <a:pt x="707" y="512"/>
                    <a:pt x="707" y="545"/>
                    <a:pt x="697" y="577"/>
                  </a:cubicBezTo>
                  <a:lnTo>
                    <a:pt x="642" y="577"/>
                  </a:lnTo>
                  <a:cubicBezTo>
                    <a:pt x="283" y="577"/>
                    <a:pt x="0" y="871"/>
                    <a:pt x="0" y="1230"/>
                  </a:cubicBezTo>
                  <a:cubicBezTo>
                    <a:pt x="0" y="1590"/>
                    <a:pt x="283" y="1883"/>
                    <a:pt x="642" y="1883"/>
                  </a:cubicBezTo>
                  <a:cubicBezTo>
                    <a:pt x="685" y="1883"/>
                    <a:pt x="729" y="1873"/>
                    <a:pt x="772" y="1861"/>
                  </a:cubicBezTo>
                  <a:cubicBezTo>
                    <a:pt x="1012" y="2547"/>
                    <a:pt x="1545" y="3058"/>
                    <a:pt x="2231" y="3309"/>
                  </a:cubicBezTo>
                  <a:cubicBezTo>
                    <a:pt x="1621" y="2678"/>
                    <a:pt x="1251" y="1818"/>
                    <a:pt x="1251" y="882"/>
                  </a:cubicBezTo>
                  <a:cubicBezTo>
                    <a:pt x="1251" y="577"/>
                    <a:pt x="1273" y="284"/>
                    <a:pt x="1316"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4"/>
            <p:cNvSpPr/>
            <p:nvPr/>
          </p:nvSpPr>
          <p:spPr>
            <a:xfrm>
              <a:off x="-295692" y="1835262"/>
              <a:ext cx="343959" cy="171640"/>
            </a:xfrm>
            <a:custGeom>
              <a:avLst/>
              <a:gdLst/>
              <a:ahLst/>
              <a:cxnLst/>
              <a:rect l="l" t="t" r="r" b="b"/>
              <a:pathLst>
                <a:path w="6084" h="3036" extrusionOk="0">
                  <a:moveTo>
                    <a:pt x="3037" y="0"/>
                  </a:moveTo>
                  <a:cubicBezTo>
                    <a:pt x="1361" y="0"/>
                    <a:pt x="0" y="1360"/>
                    <a:pt x="0" y="3036"/>
                  </a:cubicBezTo>
                  <a:lnTo>
                    <a:pt x="6084" y="3036"/>
                  </a:lnTo>
                  <a:cubicBezTo>
                    <a:pt x="6084" y="1360"/>
                    <a:pt x="4713" y="0"/>
                    <a:pt x="30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4"/>
            <p:cNvSpPr/>
            <p:nvPr/>
          </p:nvSpPr>
          <p:spPr>
            <a:xfrm>
              <a:off x="-295692" y="1844421"/>
              <a:ext cx="115727" cy="162482"/>
            </a:xfrm>
            <a:custGeom>
              <a:avLst/>
              <a:gdLst/>
              <a:ahLst/>
              <a:cxnLst/>
              <a:rect l="l" t="t" r="r" b="b"/>
              <a:pathLst>
                <a:path w="2047" h="2874" extrusionOk="0">
                  <a:moveTo>
                    <a:pt x="2046" y="1"/>
                  </a:moveTo>
                  <a:lnTo>
                    <a:pt x="2046" y="1"/>
                  </a:lnTo>
                  <a:cubicBezTo>
                    <a:pt x="849" y="414"/>
                    <a:pt x="0" y="1546"/>
                    <a:pt x="0" y="2874"/>
                  </a:cubicBezTo>
                  <a:lnTo>
                    <a:pt x="1122" y="2874"/>
                  </a:lnTo>
                  <a:cubicBezTo>
                    <a:pt x="1110" y="2808"/>
                    <a:pt x="1110" y="2743"/>
                    <a:pt x="1110" y="2678"/>
                  </a:cubicBezTo>
                  <a:cubicBezTo>
                    <a:pt x="1110" y="1601"/>
                    <a:pt x="1361" y="643"/>
                    <a:pt x="2046"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4"/>
            <p:cNvSpPr/>
            <p:nvPr/>
          </p:nvSpPr>
          <p:spPr>
            <a:xfrm>
              <a:off x="-304334" y="1978576"/>
              <a:ext cx="73891" cy="73891"/>
            </a:xfrm>
            <a:custGeom>
              <a:avLst/>
              <a:gdLst/>
              <a:ahLst/>
              <a:cxnLst/>
              <a:rect l="l" t="t" r="r" b="b"/>
              <a:pathLst>
                <a:path w="1307" h="1307" extrusionOk="0">
                  <a:moveTo>
                    <a:pt x="654" y="0"/>
                  </a:moveTo>
                  <a:cubicBezTo>
                    <a:pt x="295" y="0"/>
                    <a:pt x="1" y="294"/>
                    <a:pt x="1" y="653"/>
                  </a:cubicBezTo>
                  <a:cubicBezTo>
                    <a:pt x="1" y="1013"/>
                    <a:pt x="295" y="1306"/>
                    <a:pt x="654" y="1306"/>
                  </a:cubicBezTo>
                  <a:cubicBezTo>
                    <a:pt x="1013" y="1306"/>
                    <a:pt x="1307" y="1013"/>
                    <a:pt x="1307" y="653"/>
                  </a:cubicBezTo>
                  <a:cubicBezTo>
                    <a:pt x="1307" y="294"/>
                    <a:pt x="1013" y="0"/>
                    <a:pt x="654" y="0"/>
                  </a:cubicBezTo>
                  <a:close/>
                </a:path>
              </a:pathLst>
            </a:custGeom>
            <a:solidFill>
              <a:srgbClr val="FFCA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4"/>
            <p:cNvSpPr/>
            <p:nvPr/>
          </p:nvSpPr>
          <p:spPr>
            <a:xfrm>
              <a:off x="-17659" y="1978576"/>
              <a:ext cx="73891" cy="73891"/>
            </a:xfrm>
            <a:custGeom>
              <a:avLst/>
              <a:gdLst/>
              <a:ahLst/>
              <a:cxnLst/>
              <a:rect l="l" t="t" r="r" b="b"/>
              <a:pathLst>
                <a:path w="1307" h="1307" extrusionOk="0">
                  <a:moveTo>
                    <a:pt x="654" y="0"/>
                  </a:moveTo>
                  <a:cubicBezTo>
                    <a:pt x="295" y="0"/>
                    <a:pt x="1" y="294"/>
                    <a:pt x="1" y="653"/>
                  </a:cubicBezTo>
                  <a:cubicBezTo>
                    <a:pt x="1" y="1013"/>
                    <a:pt x="295" y="1306"/>
                    <a:pt x="654" y="1306"/>
                  </a:cubicBezTo>
                  <a:cubicBezTo>
                    <a:pt x="1013" y="1306"/>
                    <a:pt x="1307" y="1013"/>
                    <a:pt x="1307" y="653"/>
                  </a:cubicBezTo>
                  <a:cubicBezTo>
                    <a:pt x="1307" y="294"/>
                    <a:pt x="1013" y="0"/>
                    <a:pt x="654" y="0"/>
                  </a:cubicBezTo>
                  <a:close/>
                </a:path>
              </a:pathLst>
            </a:custGeom>
            <a:solidFill>
              <a:srgbClr val="FFCA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4"/>
            <p:cNvSpPr/>
            <p:nvPr/>
          </p:nvSpPr>
          <p:spPr>
            <a:xfrm>
              <a:off x="-228021" y="2125621"/>
              <a:ext cx="208614" cy="83728"/>
            </a:xfrm>
            <a:custGeom>
              <a:avLst/>
              <a:gdLst/>
              <a:ahLst/>
              <a:cxnLst/>
              <a:rect l="l" t="t" r="r" b="b"/>
              <a:pathLst>
                <a:path w="3690" h="1481" extrusionOk="0">
                  <a:moveTo>
                    <a:pt x="610" y="0"/>
                  </a:moveTo>
                  <a:cubicBezTo>
                    <a:pt x="77" y="414"/>
                    <a:pt x="0" y="1230"/>
                    <a:pt x="0" y="1230"/>
                  </a:cubicBezTo>
                  <a:lnTo>
                    <a:pt x="675" y="1480"/>
                  </a:lnTo>
                  <a:lnTo>
                    <a:pt x="3004" y="1480"/>
                  </a:lnTo>
                  <a:lnTo>
                    <a:pt x="3690" y="1230"/>
                  </a:lnTo>
                  <a:cubicBezTo>
                    <a:pt x="3690" y="1230"/>
                    <a:pt x="3613" y="414"/>
                    <a:pt x="30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4"/>
            <p:cNvSpPr/>
            <p:nvPr/>
          </p:nvSpPr>
          <p:spPr>
            <a:xfrm>
              <a:off x="-228021" y="2125621"/>
              <a:ext cx="59079" cy="77566"/>
            </a:xfrm>
            <a:custGeom>
              <a:avLst/>
              <a:gdLst/>
              <a:ahLst/>
              <a:cxnLst/>
              <a:rect l="l" t="t" r="r" b="b"/>
              <a:pathLst>
                <a:path w="1045" h="1372" extrusionOk="0">
                  <a:moveTo>
                    <a:pt x="610" y="0"/>
                  </a:moveTo>
                  <a:cubicBezTo>
                    <a:pt x="77" y="414"/>
                    <a:pt x="0" y="1230"/>
                    <a:pt x="0" y="1230"/>
                  </a:cubicBezTo>
                  <a:lnTo>
                    <a:pt x="403" y="1372"/>
                  </a:lnTo>
                  <a:lnTo>
                    <a:pt x="403" y="1360"/>
                  </a:lnTo>
                  <a:cubicBezTo>
                    <a:pt x="403" y="816"/>
                    <a:pt x="653" y="327"/>
                    <a:pt x="1045"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4"/>
            <p:cNvSpPr/>
            <p:nvPr/>
          </p:nvSpPr>
          <p:spPr>
            <a:xfrm>
              <a:off x="-267425" y="1911866"/>
              <a:ext cx="286746" cy="230380"/>
            </a:xfrm>
            <a:custGeom>
              <a:avLst/>
              <a:gdLst/>
              <a:ahLst/>
              <a:cxnLst/>
              <a:rect l="l" t="t" r="r" b="b"/>
              <a:pathLst>
                <a:path w="5072" h="4075" extrusionOk="0">
                  <a:moveTo>
                    <a:pt x="1789" y="1"/>
                  </a:moveTo>
                  <a:cubicBezTo>
                    <a:pt x="1671" y="1"/>
                    <a:pt x="1553" y="42"/>
                    <a:pt x="1459" y="125"/>
                  </a:cubicBezTo>
                  <a:cubicBezTo>
                    <a:pt x="1089" y="430"/>
                    <a:pt x="719" y="604"/>
                    <a:pt x="447" y="691"/>
                  </a:cubicBezTo>
                  <a:cubicBezTo>
                    <a:pt x="262" y="745"/>
                    <a:pt x="121" y="897"/>
                    <a:pt x="77" y="1093"/>
                  </a:cubicBezTo>
                  <a:cubicBezTo>
                    <a:pt x="34" y="1279"/>
                    <a:pt x="1" y="1474"/>
                    <a:pt x="1" y="1681"/>
                  </a:cubicBezTo>
                  <a:cubicBezTo>
                    <a:pt x="1" y="3085"/>
                    <a:pt x="1144" y="4075"/>
                    <a:pt x="2537" y="4075"/>
                  </a:cubicBezTo>
                  <a:cubicBezTo>
                    <a:pt x="3940" y="4075"/>
                    <a:pt x="5072" y="3085"/>
                    <a:pt x="5072" y="1681"/>
                  </a:cubicBezTo>
                  <a:cubicBezTo>
                    <a:pt x="5072" y="1376"/>
                    <a:pt x="4822" y="1126"/>
                    <a:pt x="4517" y="1115"/>
                  </a:cubicBezTo>
                  <a:cubicBezTo>
                    <a:pt x="3342" y="1093"/>
                    <a:pt x="2559" y="539"/>
                    <a:pt x="2145" y="147"/>
                  </a:cubicBezTo>
                  <a:cubicBezTo>
                    <a:pt x="2048" y="50"/>
                    <a:pt x="1919" y="1"/>
                    <a:pt x="1789" y="1"/>
                  </a:cubicBezTo>
                  <a:close/>
                </a:path>
              </a:pathLst>
            </a:custGeom>
            <a:solidFill>
              <a:srgbClr val="FFD3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4"/>
            <p:cNvSpPr/>
            <p:nvPr/>
          </p:nvSpPr>
          <p:spPr>
            <a:xfrm>
              <a:off x="-216940" y="2024707"/>
              <a:ext cx="49864" cy="40027"/>
            </a:xfrm>
            <a:custGeom>
              <a:avLst/>
              <a:gdLst/>
              <a:ahLst/>
              <a:cxnLst/>
              <a:rect l="l" t="t" r="r" b="b"/>
              <a:pathLst>
                <a:path w="882" h="708" extrusionOk="0">
                  <a:moveTo>
                    <a:pt x="435" y="1"/>
                  </a:moveTo>
                  <a:cubicBezTo>
                    <a:pt x="196" y="1"/>
                    <a:pt x="0" y="153"/>
                    <a:pt x="0" y="349"/>
                  </a:cubicBezTo>
                  <a:cubicBezTo>
                    <a:pt x="0" y="545"/>
                    <a:pt x="196" y="708"/>
                    <a:pt x="435" y="708"/>
                  </a:cubicBezTo>
                  <a:cubicBezTo>
                    <a:pt x="686" y="708"/>
                    <a:pt x="882" y="545"/>
                    <a:pt x="882" y="349"/>
                  </a:cubicBezTo>
                  <a:cubicBezTo>
                    <a:pt x="882" y="153"/>
                    <a:pt x="686" y="1"/>
                    <a:pt x="4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4"/>
            <p:cNvSpPr/>
            <p:nvPr/>
          </p:nvSpPr>
          <p:spPr>
            <a:xfrm>
              <a:off x="-80977" y="2024707"/>
              <a:ext cx="50486" cy="40027"/>
            </a:xfrm>
            <a:custGeom>
              <a:avLst/>
              <a:gdLst/>
              <a:ahLst/>
              <a:cxnLst/>
              <a:rect l="l" t="t" r="r" b="b"/>
              <a:pathLst>
                <a:path w="893" h="708" extrusionOk="0">
                  <a:moveTo>
                    <a:pt x="446" y="1"/>
                  </a:moveTo>
                  <a:cubicBezTo>
                    <a:pt x="196" y="1"/>
                    <a:pt x="0" y="153"/>
                    <a:pt x="0" y="349"/>
                  </a:cubicBezTo>
                  <a:cubicBezTo>
                    <a:pt x="0" y="545"/>
                    <a:pt x="196" y="708"/>
                    <a:pt x="446" y="708"/>
                  </a:cubicBezTo>
                  <a:cubicBezTo>
                    <a:pt x="697" y="708"/>
                    <a:pt x="893" y="545"/>
                    <a:pt x="893" y="349"/>
                  </a:cubicBezTo>
                  <a:cubicBezTo>
                    <a:pt x="893" y="153"/>
                    <a:pt x="697" y="1"/>
                    <a:pt x="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4"/>
            <p:cNvSpPr/>
            <p:nvPr/>
          </p:nvSpPr>
          <p:spPr>
            <a:xfrm>
              <a:off x="-176971" y="2114540"/>
              <a:ext cx="105890" cy="127995"/>
            </a:xfrm>
            <a:custGeom>
              <a:avLst/>
              <a:gdLst/>
              <a:ahLst/>
              <a:cxnLst/>
              <a:rect l="l" t="t" r="r" b="b"/>
              <a:pathLst>
                <a:path w="1873" h="2264" extrusionOk="0">
                  <a:moveTo>
                    <a:pt x="360" y="1"/>
                  </a:moveTo>
                  <a:cubicBezTo>
                    <a:pt x="164" y="1"/>
                    <a:pt x="1" y="163"/>
                    <a:pt x="1" y="359"/>
                  </a:cubicBezTo>
                  <a:lnTo>
                    <a:pt x="1" y="1904"/>
                  </a:lnTo>
                  <a:cubicBezTo>
                    <a:pt x="1" y="2112"/>
                    <a:pt x="164" y="2264"/>
                    <a:pt x="360" y="2264"/>
                  </a:cubicBezTo>
                  <a:lnTo>
                    <a:pt x="1513" y="2264"/>
                  </a:lnTo>
                  <a:cubicBezTo>
                    <a:pt x="1720" y="2264"/>
                    <a:pt x="1873" y="2112"/>
                    <a:pt x="1873" y="1904"/>
                  </a:cubicBezTo>
                  <a:lnTo>
                    <a:pt x="1873" y="359"/>
                  </a:lnTo>
                  <a:cubicBezTo>
                    <a:pt x="1873" y="163"/>
                    <a:pt x="1720" y="1"/>
                    <a:pt x="15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4"/>
            <p:cNvSpPr/>
            <p:nvPr/>
          </p:nvSpPr>
          <p:spPr>
            <a:xfrm>
              <a:off x="-136323" y="2142185"/>
              <a:ext cx="24649" cy="24706"/>
            </a:xfrm>
            <a:custGeom>
              <a:avLst/>
              <a:gdLst/>
              <a:ahLst/>
              <a:cxnLst/>
              <a:rect l="l" t="t" r="r" b="b"/>
              <a:pathLst>
                <a:path w="436" h="437" extrusionOk="0">
                  <a:moveTo>
                    <a:pt x="218" y="1"/>
                  </a:moveTo>
                  <a:cubicBezTo>
                    <a:pt x="98" y="1"/>
                    <a:pt x="0" y="99"/>
                    <a:pt x="0" y="218"/>
                  </a:cubicBezTo>
                  <a:cubicBezTo>
                    <a:pt x="0" y="339"/>
                    <a:pt x="98" y="436"/>
                    <a:pt x="218" y="436"/>
                  </a:cubicBezTo>
                  <a:cubicBezTo>
                    <a:pt x="337" y="436"/>
                    <a:pt x="435" y="339"/>
                    <a:pt x="435" y="218"/>
                  </a:cubicBezTo>
                  <a:cubicBezTo>
                    <a:pt x="435" y="99"/>
                    <a:pt x="337" y="1"/>
                    <a:pt x="218" y="1"/>
                  </a:cubicBezTo>
                  <a:close/>
                </a:path>
              </a:pathLst>
            </a:custGeom>
            <a:solidFill>
              <a:srgbClr val="475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4"/>
            <p:cNvSpPr/>
            <p:nvPr/>
          </p:nvSpPr>
          <p:spPr>
            <a:xfrm>
              <a:off x="-176971" y="2114540"/>
              <a:ext cx="60379" cy="127995"/>
            </a:xfrm>
            <a:custGeom>
              <a:avLst/>
              <a:gdLst/>
              <a:ahLst/>
              <a:cxnLst/>
              <a:rect l="l" t="t" r="r" b="b"/>
              <a:pathLst>
                <a:path w="1068" h="2264" extrusionOk="0">
                  <a:moveTo>
                    <a:pt x="360" y="1"/>
                  </a:moveTo>
                  <a:cubicBezTo>
                    <a:pt x="164" y="1"/>
                    <a:pt x="1" y="163"/>
                    <a:pt x="1" y="359"/>
                  </a:cubicBezTo>
                  <a:lnTo>
                    <a:pt x="1" y="1904"/>
                  </a:lnTo>
                  <a:cubicBezTo>
                    <a:pt x="1" y="2112"/>
                    <a:pt x="164" y="2264"/>
                    <a:pt x="360" y="2264"/>
                  </a:cubicBezTo>
                  <a:lnTo>
                    <a:pt x="1067" y="2264"/>
                  </a:lnTo>
                  <a:cubicBezTo>
                    <a:pt x="719" y="1926"/>
                    <a:pt x="534" y="1372"/>
                    <a:pt x="534" y="816"/>
                  </a:cubicBezTo>
                  <a:cubicBezTo>
                    <a:pt x="534" y="523"/>
                    <a:pt x="577" y="240"/>
                    <a:pt x="676"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4"/>
            <p:cNvSpPr/>
            <p:nvPr/>
          </p:nvSpPr>
          <p:spPr>
            <a:xfrm>
              <a:off x="-232939" y="2187129"/>
              <a:ext cx="86159" cy="44380"/>
            </a:xfrm>
            <a:custGeom>
              <a:avLst/>
              <a:gdLst/>
              <a:ahLst/>
              <a:cxnLst/>
              <a:rect l="l" t="t" r="r" b="b"/>
              <a:pathLst>
                <a:path w="1524" h="785" extrusionOk="0">
                  <a:moveTo>
                    <a:pt x="392" y="1"/>
                  </a:moveTo>
                  <a:cubicBezTo>
                    <a:pt x="174" y="1"/>
                    <a:pt x="0" y="175"/>
                    <a:pt x="0" y="392"/>
                  </a:cubicBezTo>
                  <a:cubicBezTo>
                    <a:pt x="0" y="610"/>
                    <a:pt x="174" y="784"/>
                    <a:pt x="392" y="784"/>
                  </a:cubicBezTo>
                  <a:lnTo>
                    <a:pt x="1132" y="784"/>
                  </a:lnTo>
                  <a:cubicBezTo>
                    <a:pt x="1350" y="784"/>
                    <a:pt x="1524" y="610"/>
                    <a:pt x="1524" y="392"/>
                  </a:cubicBezTo>
                  <a:cubicBezTo>
                    <a:pt x="1524" y="175"/>
                    <a:pt x="1350" y="1"/>
                    <a:pt x="1132" y="1"/>
                  </a:cubicBezTo>
                  <a:close/>
                </a:path>
              </a:pathLst>
            </a:custGeom>
            <a:solidFill>
              <a:srgbClr val="FF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4"/>
            <p:cNvSpPr/>
            <p:nvPr/>
          </p:nvSpPr>
          <p:spPr>
            <a:xfrm>
              <a:off x="-101329" y="2187129"/>
              <a:ext cx="86216" cy="44380"/>
            </a:xfrm>
            <a:custGeom>
              <a:avLst/>
              <a:gdLst/>
              <a:ahLst/>
              <a:cxnLst/>
              <a:rect l="l" t="t" r="r" b="b"/>
              <a:pathLst>
                <a:path w="1525" h="785" extrusionOk="0">
                  <a:moveTo>
                    <a:pt x="393" y="1"/>
                  </a:moveTo>
                  <a:cubicBezTo>
                    <a:pt x="175" y="1"/>
                    <a:pt x="1" y="175"/>
                    <a:pt x="1" y="392"/>
                  </a:cubicBezTo>
                  <a:cubicBezTo>
                    <a:pt x="1" y="610"/>
                    <a:pt x="175" y="784"/>
                    <a:pt x="393" y="784"/>
                  </a:cubicBezTo>
                  <a:lnTo>
                    <a:pt x="1133" y="784"/>
                  </a:lnTo>
                  <a:cubicBezTo>
                    <a:pt x="1350" y="784"/>
                    <a:pt x="1524" y="610"/>
                    <a:pt x="1524" y="392"/>
                  </a:cubicBezTo>
                  <a:cubicBezTo>
                    <a:pt x="1524" y="175"/>
                    <a:pt x="1350" y="1"/>
                    <a:pt x="1133" y="1"/>
                  </a:cubicBezTo>
                  <a:close/>
                </a:path>
              </a:pathLst>
            </a:custGeom>
            <a:solidFill>
              <a:srgbClr val="FF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4"/>
            <p:cNvSpPr/>
            <p:nvPr/>
          </p:nvSpPr>
          <p:spPr>
            <a:xfrm>
              <a:off x="-81599" y="1838032"/>
              <a:ext cx="86159" cy="61227"/>
            </a:xfrm>
            <a:custGeom>
              <a:avLst/>
              <a:gdLst/>
              <a:ahLst/>
              <a:cxnLst/>
              <a:rect l="l" t="t" r="r" b="b"/>
              <a:pathLst>
                <a:path w="1524" h="1083" extrusionOk="0">
                  <a:moveTo>
                    <a:pt x="1039" y="1"/>
                  </a:moveTo>
                  <a:cubicBezTo>
                    <a:pt x="931" y="1"/>
                    <a:pt x="804" y="59"/>
                    <a:pt x="653" y="212"/>
                  </a:cubicBezTo>
                  <a:cubicBezTo>
                    <a:pt x="0" y="854"/>
                    <a:pt x="1067" y="1083"/>
                    <a:pt x="1067" y="1083"/>
                  </a:cubicBezTo>
                  <a:lnTo>
                    <a:pt x="1524" y="626"/>
                  </a:lnTo>
                  <a:cubicBezTo>
                    <a:pt x="1524" y="626"/>
                    <a:pt x="1390" y="1"/>
                    <a:pt x="10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4"/>
            <p:cNvSpPr/>
            <p:nvPr/>
          </p:nvSpPr>
          <p:spPr>
            <a:xfrm>
              <a:off x="-12062" y="1882581"/>
              <a:ext cx="86159" cy="61171"/>
            </a:xfrm>
            <a:custGeom>
              <a:avLst/>
              <a:gdLst/>
              <a:ahLst/>
              <a:cxnLst/>
              <a:rect l="l" t="t" r="r" b="b"/>
              <a:pathLst>
                <a:path w="1524" h="1082" extrusionOk="0">
                  <a:moveTo>
                    <a:pt x="457" y="1"/>
                  </a:moveTo>
                  <a:lnTo>
                    <a:pt x="0" y="447"/>
                  </a:lnTo>
                  <a:cubicBezTo>
                    <a:pt x="0" y="447"/>
                    <a:pt x="135" y="1081"/>
                    <a:pt x="487" y="1081"/>
                  </a:cubicBezTo>
                  <a:cubicBezTo>
                    <a:pt x="594" y="1081"/>
                    <a:pt x="721" y="1023"/>
                    <a:pt x="871" y="871"/>
                  </a:cubicBezTo>
                  <a:cubicBezTo>
                    <a:pt x="1524" y="230"/>
                    <a:pt x="457" y="1"/>
                    <a:pt x="4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4"/>
            <p:cNvSpPr/>
            <p:nvPr/>
          </p:nvSpPr>
          <p:spPr>
            <a:xfrm>
              <a:off x="-25008" y="1871557"/>
              <a:ext cx="42514" cy="38613"/>
            </a:xfrm>
            <a:custGeom>
              <a:avLst/>
              <a:gdLst/>
              <a:ahLst/>
              <a:cxnLst/>
              <a:rect l="l" t="t" r="r" b="b"/>
              <a:pathLst>
                <a:path w="752" h="683" extrusionOk="0">
                  <a:moveTo>
                    <a:pt x="376" y="0"/>
                  </a:moveTo>
                  <a:cubicBezTo>
                    <a:pt x="289" y="0"/>
                    <a:pt x="202" y="33"/>
                    <a:pt x="131" y="98"/>
                  </a:cubicBezTo>
                  <a:cubicBezTo>
                    <a:pt x="0" y="239"/>
                    <a:pt x="0" y="446"/>
                    <a:pt x="131" y="577"/>
                  </a:cubicBezTo>
                  <a:cubicBezTo>
                    <a:pt x="202" y="647"/>
                    <a:pt x="289" y="683"/>
                    <a:pt x="376" y="683"/>
                  </a:cubicBezTo>
                  <a:cubicBezTo>
                    <a:pt x="463" y="683"/>
                    <a:pt x="550" y="647"/>
                    <a:pt x="621" y="577"/>
                  </a:cubicBezTo>
                  <a:cubicBezTo>
                    <a:pt x="752" y="446"/>
                    <a:pt x="752" y="239"/>
                    <a:pt x="621" y="98"/>
                  </a:cubicBezTo>
                  <a:cubicBezTo>
                    <a:pt x="550" y="33"/>
                    <a:pt x="463" y="0"/>
                    <a:pt x="3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4"/>
            <p:cNvSpPr/>
            <p:nvPr/>
          </p:nvSpPr>
          <p:spPr>
            <a:xfrm>
              <a:off x="-232939" y="2187129"/>
              <a:ext cx="31433" cy="44380"/>
            </a:xfrm>
            <a:custGeom>
              <a:avLst/>
              <a:gdLst/>
              <a:ahLst/>
              <a:cxnLst/>
              <a:rect l="l" t="t" r="r" b="b"/>
              <a:pathLst>
                <a:path w="556" h="785" extrusionOk="0">
                  <a:moveTo>
                    <a:pt x="392" y="1"/>
                  </a:moveTo>
                  <a:cubicBezTo>
                    <a:pt x="174" y="1"/>
                    <a:pt x="0" y="175"/>
                    <a:pt x="0" y="392"/>
                  </a:cubicBezTo>
                  <a:cubicBezTo>
                    <a:pt x="0" y="610"/>
                    <a:pt x="174" y="784"/>
                    <a:pt x="392" y="784"/>
                  </a:cubicBezTo>
                  <a:lnTo>
                    <a:pt x="556" y="784"/>
                  </a:lnTo>
                  <a:cubicBezTo>
                    <a:pt x="512" y="620"/>
                    <a:pt x="490" y="446"/>
                    <a:pt x="490" y="272"/>
                  </a:cubicBezTo>
                  <a:cubicBezTo>
                    <a:pt x="490" y="185"/>
                    <a:pt x="490" y="88"/>
                    <a:pt x="512"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4"/>
            <p:cNvSpPr/>
            <p:nvPr/>
          </p:nvSpPr>
          <p:spPr>
            <a:xfrm>
              <a:off x="-153566" y="2030870"/>
              <a:ext cx="59701" cy="25271"/>
            </a:xfrm>
            <a:custGeom>
              <a:avLst/>
              <a:gdLst/>
              <a:ahLst/>
              <a:cxnLst/>
              <a:rect l="l" t="t" r="r" b="b"/>
              <a:pathLst>
                <a:path w="1056" h="447" extrusionOk="0">
                  <a:moveTo>
                    <a:pt x="523" y="1"/>
                  </a:moveTo>
                  <a:cubicBezTo>
                    <a:pt x="337" y="1"/>
                    <a:pt x="153" y="98"/>
                    <a:pt x="33" y="272"/>
                  </a:cubicBezTo>
                  <a:cubicBezTo>
                    <a:pt x="0" y="327"/>
                    <a:pt x="11" y="392"/>
                    <a:pt x="66" y="425"/>
                  </a:cubicBezTo>
                  <a:cubicBezTo>
                    <a:pt x="83" y="438"/>
                    <a:pt x="103" y="444"/>
                    <a:pt x="125" y="444"/>
                  </a:cubicBezTo>
                  <a:cubicBezTo>
                    <a:pt x="157" y="444"/>
                    <a:pt x="192" y="429"/>
                    <a:pt x="218" y="403"/>
                  </a:cubicBezTo>
                  <a:cubicBezTo>
                    <a:pt x="294" y="284"/>
                    <a:pt x="403" y="218"/>
                    <a:pt x="523" y="218"/>
                  </a:cubicBezTo>
                  <a:cubicBezTo>
                    <a:pt x="642" y="218"/>
                    <a:pt x="762" y="284"/>
                    <a:pt x="838" y="403"/>
                  </a:cubicBezTo>
                  <a:cubicBezTo>
                    <a:pt x="860" y="425"/>
                    <a:pt x="893" y="446"/>
                    <a:pt x="925" y="446"/>
                  </a:cubicBezTo>
                  <a:cubicBezTo>
                    <a:pt x="947" y="446"/>
                    <a:pt x="968" y="436"/>
                    <a:pt x="990" y="425"/>
                  </a:cubicBezTo>
                  <a:cubicBezTo>
                    <a:pt x="1034" y="392"/>
                    <a:pt x="1056" y="327"/>
                    <a:pt x="1012" y="272"/>
                  </a:cubicBezTo>
                  <a:cubicBezTo>
                    <a:pt x="893" y="98"/>
                    <a:pt x="719" y="1"/>
                    <a:pt x="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4"/>
            <p:cNvSpPr/>
            <p:nvPr/>
          </p:nvSpPr>
          <p:spPr>
            <a:xfrm>
              <a:off x="-200941" y="2013909"/>
              <a:ext cx="43080" cy="18826"/>
            </a:xfrm>
            <a:custGeom>
              <a:avLst/>
              <a:gdLst/>
              <a:ahLst/>
              <a:cxnLst/>
              <a:rect l="l" t="t" r="r" b="b"/>
              <a:pathLst>
                <a:path w="762" h="333" extrusionOk="0">
                  <a:moveTo>
                    <a:pt x="121" y="1"/>
                  </a:moveTo>
                  <a:cubicBezTo>
                    <a:pt x="97" y="1"/>
                    <a:pt x="74" y="9"/>
                    <a:pt x="55" y="28"/>
                  </a:cubicBezTo>
                  <a:cubicBezTo>
                    <a:pt x="11" y="72"/>
                    <a:pt x="0" y="137"/>
                    <a:pt x="44" y="180"/>
                  </a:cubicBezTo>
                  <a:cubicBezTo>
                    <a:pt x="131" y="279"/>
                    <a:pt x="251" y="333"/>
                    <a:pt x="381" y="333"/>
                  </a:cubicBezTo>
                  <a:cubicBezTo>
                    <a:pt x="512" y="333"/>
                    <a:pt x="643" y="279"/>
                    <a:pt x="730" y="180"/>
                  </a:cubicBezTo>
                  <a:cubicBezTo>
                    <a:pt x="762" y="137"/>
                    <a:pt x="762" y="72"/>
                    <a:pt x="718" y="28"/>
                  </a:cubicBezTo>
                  <a:cubicBezTo>
                    <a:pt x="695" y="9"/>
                    <a:pt x="669" y="1"/>
                    <a:pt x="644" y="1"/>
                  </a:cubicBezTo>
                  <a:cubicBezTo>
                    <a:pt x="611" y="1"/>
                    <a:pt x="580" y="15"/>
                    <a:pt x="555" y="39"/>
                  </a:cubicBezTo>
                  <a:cubicBezTo>
                    <a:pt x="512" y="93"/>
                    <a:pt x="447" y="115"/>
                    <a:pt x="381" y="115"/>
                  </a:cubicBezTo>
                  <a:cubicBezTo>
                    <a:pt x="316" y="115"/>
                    <a:pt x="251" y="93"/>
                    <a:pt x="207" y="39"/>
                  </a:cubicBezTo>
                  <a:cubicBezTo>
                    <a:pt x="183" y="15"/>
                    <a:pt x="151"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4"/>
            <p:cNvSpPr/>
            <p:nvPr/>
          </p:nvSpPr>
          <p:spPr>
            <a:xfrm>
              <a:off x="-90248" y="2013909"/>
              <a:ext cx="43136" cy="18826"/>
            </a:xfrm>
            <a:custGeom>
              <a:avLst/>
              <a:gdLst/>
              <a:ahLst/>
              <a:cxnLst/>
              <a:rect l="l" t="t" r="r" b="b"/>
              <a:pathLst>
                <a:path w="763" h="333" extrusionOk="0">
                  <a:moveTo>
                    <a:pt x="121" y="1"/>
                  </a:moveTo>
                  <a:cubicBezTo>
                    <a:pt x="98" y="1"/>
                    <a:pt x="75" y="9"/>
                    <a:pt x="56" y="28"/>
                  </a:cubicBezTo>
                  <a:cubicBezTo>
                    <a:pt x="12" y="72"/>
                    <a:pt x="1" y="137"/>
                    <a:pt x="44" y="180"/>
                  </a:cubicBezTo>
                  <a:cubicBezTo>
                    <a:pt x="131" y="279"/>
                    <a:pt x="252" y="333"/>
                    <a:pt x="382" y="333"/>
                  </a:cubicBezTo>
                  <a:cubicBezTo>
                    <a:pt x="513" y="333"/>
                    <a:pt x="643" y="279"/>
                    <a:pt x="730" y="180"/>
                  </a:cubicBezTo>
                  <a:cubicBezTo>
                    <a:pt x="763" y="137"/>
                    <a:pt x="763" y="72"/>
                    <a:pt x="719" y="28"/>
                  </a:cubicBezTo>
                  <a:cubicBezTo>
                    <a:pt x="696" y="9"/>
                    <a:pt x="670" y="1"/>
                    <a:pt x="645" y="1"/>
                  </a:cubicBezTo>
                  <a:cubicBezTo>
                    <a:pt x="612" y="1"/>
                    <a:pt x="581" y="15"/>
                    <a:pt x="556" y="39"/>
                  </a:cubicBezTo>
                  <a:cubicBezTo>
                    <a:pt x="513" y="93"/>
                    <a:pt x="447" y="115"/>
                    <a:pt x="382" y="115"/>
                  </a:cubicBezTo>
                  <a:cubicBezTo>
                    <a:pt x="317" y="115"/>
                    <a:pt x="252" y="93"/>
                    <a:pt x="208" y="39"/>
                  </a:cubicBezTo>
                  <a:cubicBezTo>
                    <a:pt x="183" y="15"/>
                    <a:pt x="152"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4"/>
            <p:cNvSpPr/>
            <p:nvPr/>
          </p:nvSpPr>
          <p:spPr>
            <a:xfrm>
              <a:off x="-142485" y="2136023"/>
              <a:ext cx="36974" cy="36974"/>
            </a:xfrm>
            <a:custGeom>
              <a:avLst/>
              <a:gdLst/>
              <a:ahLst/>
              <a:cxnLst/>
              <a:rect l="l" t="t" r="r" b="b"/>
              <a:pathLst>
                <a:path w="654" h="654" extrusionOk="0">
                  <a:moveTo>
                    <a:pt x="327" y="219"/>
                  </a:moveTo>
                  <a:cubicBezTo>
                    <a:pt x="392" y="219"/>
                    <a:pt x="436" y="262"/>
                    <a:pt x="436" y="327"/>
                  </a:cubicBezTo>
                  <a:cubicBezTo>
                    <a:pt x="436" y="382"/>
                    <a:pt x="392" y="436"/>
                    <a:pt x="327" y="436"/>
                  </a:cubicBezTo>
                  <a:cubicBezTo>
                    <a:pt x="272" y="436"/>
                    <a:pt x="218" y="382"/>
                    <a:pt x="218" y="327"/>
                  </a:cubicBezTo>
                  <a:cubicBezTo>
                    <a:pt x="218" y="262"/>
                    <a:pt x="272" y="219"/>
                    <a:pt x="327" y="219"/>
                  </a:cubicBezTo>
                  <a:close/>
                  <a:moveTo>
                    <a:pt x="327" y="1"/>
                  </a:moveTo>
                  <a:cubicBezTo>
                    <a:pt x="153" y="1"/>
                    <a:pt x="0" y="143"/>
                    <a:pt x="0" y="327"/>
                  </a:cubicBezTo>
                  <a:cubicBezTo>
                    <a:pt x="0" y="502"/>
                    <a:pt x="153" y="654"/>
                    <a:pt x="327" y="654"/>
                  </a:cubicBezTo>
                  <a:cubicBezTo>
                    <a:pt x="511" y="654"/>
                    <a:pt x="653" y="502"/>
                    <a:pt x="653" y="327"/>
                  </a:cubicBezTo>
                  <a:cubicBezTo>
                    <a:pt x="653" y="143"/>
                    <a:pt x="511" y="1"/>
                    <a:pt x="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4"/>
            <p:cNvSpPr/>
            <p:nvPr/>
          </p:nvSpPr>
          <p:spPr>
            <a:xfrm>
              <a:off x="-309825" y="1829100"/>
              <a:ext cx="372226" cy="419603"/>
            </a:xfrm>
            <a:custGeom>
              <a:avLst/>
              <a:gdLst/>
              <a:ahLst/>
              <a:cxnLst/>
              <a:rect l="l" t="t" r="r" b="b"/>
              <a:pathLst>
                <a:path w="6584" h="7422" extrusionOk="0">
                  <a:moveTo>
                    <a:pt x="5077" y="266"/>
                  </a:moveTo>
                  <a:cubicBezTo>
                    <a:pt x="5093" y="266"/>
                    <a:pt x="5109" y="268"/>
                    <a:pt x="5125" y="272"/>
                  </a:cubicBezTo>
                  <a:cubicBezTo>
                    <a:pt x="5256" y="315"/>
                    <a:pt x="5354" y="501"/>
                    <a:pt x="5408" y="642"/>
                  </a:cubicBezTo>
                  <a:cubicBezTo>
                    <a:pt x="5169" y="653"/>
                    <a:pt x="4973" y="849"/>
                    <a:pt x="4963" y="1088"/>
                  </a:cubicBezTo>
                  <a:cubicBezTo>
                    <a:pt x="4821" y="1034"/>
                    <a:pt x="4636" y="936"/>
                    <a:pt x="4593" y="806"/>
                  </a:cubicBezTo>
                  <a:cubicBezTo>
                    <a:pt x="4549" y="685"/>
                    <a:pt x="4668" y="533"/>
                    <a:pt x="4767" y="446"/>
                  </a:cubicBezTo>
                  <a:cubicBezTo>
                    <a:pt x="4843" y="360"/>
                    <a:pt x="4961" y="266"/>
                    <a:pt x="5077" y="266"/>
                  </a:cubicBezTo>
                  <a:close/>
                  <a:moveTo>
                    <a:pt x="5414" y="862"/>
                  </a:moveTo>
                  <a:cubicBezTo>
                    <a:pt x="5471" y="862"/>
                    <a:pt x="5528" y="887"/>
                    <a:pt x="5572" y="936"/>
                  </a:cubicBezTo>
                  <a:cubicBezTo>
                    <a:pt x="5659" y="1012"/>
                    <a:pt x="5669" y="1164"/>
                    <a:pt x="5572" y="1251"/>
                  </a:cubicBezTo>
                  <a:cubicBezTo>
                    <a:pt x="5532" y="1298"/>
                    <a:pt x="5475" y="1320"/>
                    <a:pt x="5418" y="1320"/>
                  </a:cubicBezTo>
                  <a:cubicBezTo>
                    <a:pt x="5381" y="1320"/>
                    <a:pt x="5344" y="1312"/>
                    <a:pt x="5311" y="1295"/>
                  </a:cubicBezTo>
                  <a:cubicBezTo>
                    <a:pt x="5267" y="1273"/>
                    <a:pt x="5234" y="1241"/>
                    <a:pt x="5202" y="1197"/>
                  </a:cubicBezTo>
                  <a:cubicBezTo>
                    <a:pt x="5169" y="1099"/>
                    <a:pt x="5180" y="1001"/>
                    <a:pt x="5256" y="936"/>
                  </a:cubicBezTo>
                  <a:cubicBezTo>
                    <a:pt x="5299" y="887"/>
                    <a:pt x="5357" y="862"/>
                    <a:pt x="5414" y="862"/>
                  </a:cubicBezTo>
                  <a:close/>
                  <a:moveTo>
                    <a:pt x="5865" y="1099"/>
                  </a:moveTo>
                  <a:cubicBezTo>
                    <a:pt x="6007" y="1154"/>
                    <a:pt x="6192" y="1251"/>
                    <a:pt x="6235" y="1382"/>
                  </a:cubicBezTo>
                  <a:cubicBezTo>
                    <a:pt x="6268" y="1480"/>
                    <a:pt x="6203" y="1599"/>
                    <a:pt x="6061" y="1741"/>
                  </a:cubicBezTo>
                  <a:cubicBezTo>
                    <a:pt x="5987" y="1825"/>
                    <a:pt x="5865" y="1925"/>
                    <a:pt x="5749" y="1925"/>
                  </a:cubicBezTo>
                  <a:cubicBezTo>
                    <a:pt x="5730" y="1925"/>
                    <a:pt x="5710" y="1922"/>
                    <a:pt x="5691" y="1916"/>
                  </a:cubicBezTo>
                  <a:cubicBezTo>
                    <a:pt x="5572" y="1872"/>
                    <a:pt x="5474" y="1687"/>
                    <a:pt x="5420" y="1546"/>
                  </a:cubicBezTo>
                  <a:cubicBezTo>
                    <a:pt x="5669" y="1534"/>
                    <a:pt x="5855" y="1338"/>
                    <a:pt x="5865" y="1099"/>
                  </a:cubicBezTo>
                  <a:close/>
                  <a:moveTo>
                    <a:pt x="675" y="2753"/>
                  </a:moveTo>
                  <a:cubicBezTo>
                    <a:pt x="620" y="3123"/>
                    <a:pt x="642" y="3504"/>
                    <a:pt x="740" y="3831"/>
                  </a:cubicBezTo>
                  <a:cubicBezTo>
                    <a:pt x="446" y="3831"/>
                    <a:pt x="218" y="3580"/>
                    <a:pt x="218" y="3297"/>
                  </a:cubicBezTo>
                  <a:cubicBezTo>
                    <a:pt x="218" y="3025"/>
                    <a:pt x="414" y="2797"/>
                    <a:pt x="675" y="2753"/>
                  </a:cubicBezTo>
                  <a:close/>
                  <a:moveTo>
                    <a:pt x="5819" y="2753"/>
                  </a:moveTo>
                  <a:cubicBezTo>
                    <a:pt x="6116" y="2753"/>
                    <a:pt x="6366" y="2989"/>
                    <a:pt x="6366" y="3297"/>
                  </a:cubicBezTo>
                  <a:cubicBezTo>
                    <a:pt x="6366" y="3580"/>
                    <a:pt x="6138" y="3831"/>
                    <a:pt x="5844" y="3831"/>
                  </a:cubicBezTo>
                  <a:cubicBezTo>
                    <a:pt x="5931" y="3493"/>
                    <a:pt x="6007" y="3036"/>
                    <a:pt x="5800" y="2753"/>
                  </a:cubicBezTo>
                  <a:cubicBezTo>
                    <a:pt x="5806" y="2753"/>
                    <a:pt x="5813" y="2753"/>
                    <a:pt x="5819" y="2753"/>
                  </a:cubicBezTo>
                  <a:close/>
                  <a:moveTo>
                    <a:pt x="2538" y="1573"/>
                  </a:moveTo>
                  <a:cubicBezTo>
                    <a:pt x="2644" y="1573"/>
                    <a:pt x="2749" y="1612"/>
                    <a:pt x="2830" y="1687"/>
                  </a:cubicBezTo>
                  <a:cubicBezTo>
                    <a:pt x="3450" y="2296"/>
                    <a:pt x="4298" y="2677"/>
                    <a:pt x="5267" y="2688"/>
                  </a:cubicBezTo>
                  <a:cubicBezTo>
                    <a:pt x="5441" y="2699"/>
                    <a:pt x="5604" y="2808"/>
                    <a:pt x="5681" y="2971"/>
                  </a:cubicBezTo>
                  <a:cubicBezTo>
                    <a:pt x="5735" y="3113"/>
                    <a:pt x="5713" y="3308"/>
                    <a:pt x="5691" y="3461"/>
                  </a:cubicBezTo>
                  <a:cubicBezTo>
                    <a:pt x="5582" y="4255"/>
                    <a:pt x="5071" y="4919"/>
                    <a:pt x="4298" y="5234"/>
                  </a:cubicBezTo>
                  <a:cubicBezTo>
                    <a:pt x="4233" y="5060"/>
                    <a:pt x="4059" y="4941"/>
                    <a:pt x="3863" y="4941"/>
                  </a:cubicBezTo>
                  <a:lnTo>
                    <a:pt x="2710" y="4941"/>
                  </a:lnTo>
                  <a:cubicBezTo>
                    <a:pt x="2525" y="4941"/>
                    <a:pt x="2351" y="5060"/>
                    <a:pt x="2274" y="5234"/>
                  </a:cubicBezTo>
                  <a:cubicBezTo>
                    <a:pt x="1186" y="4788"/>
                    <a:pt x="653" y="3678"/>
                    <a:pt x="936" y="2579"/>
                  </a:cubicBezTo>
                  <a:cubicBezTo>
                    <a:pt x="968" y="2427"/>
                    <a:pt x="1089" y="2307"/>
                    <a:pt x="1230" y="2252"/>
                  </a:cubicBezTo>
                  <a:cubicBezTo>
                    <a:pt x="1600" y="2133"/>
                    <a:pt x="1959" y="1937"/>
                    <a:pt x="2274" y="1665"/>
                  </a:cubicBezTo>
                  <a:cubicBezTo>
                    <a:pt x="2351" y="1603"/>
                    <a:pt x="2445" y="1573"/>
                    <a:pt x="2538" y="1573"/>
                  </a:cubicBezTo>
                  <a:close/>
                  <a:moveTo>
                    <a:pt x="490" y="4005"/>
                  </a:moveTo>
                  <a:cubicBezTo>
                    <a:pt x="573" y="4038"/>
                    <a:pt x="656" y="4052"/>
                    <a:pt x="740" y="4052"/>
                  </a:cubicBezTo>
                  <a:cubicBezTo>
                    <a:pt x="765" y="4052"/>
                    <a:pt x="791" y="4051"/>
                    <a:pt x="816" y="4048"/>
                  </a:cubicBezTo>
                  <a:cubicBezTo>
                    <a:pt x="1012" y="4559"/>
                    <a:pt x="1372" y="4984"/>
                    <a:pt x="1861" y="5267"/>
                  </a:cubicBezTo>
                  <a:cubicBezTo>
                    <a:pt x="1807" y="5332"/>
                    <a:pt x="1752" y="5386"/>
                    <a:pt x="1665" y="5528"/>
                  </a:cubicBezTo>
                  <a:cubicBezTo>
                    <a:pt x="1578" y="5648"/>
                    <a:pt x="1524" y="5778"/>
                    <a:pt x="1480" y="5898"/>
                  </a:cubicBezTo>
                  <a:cubicBezTo>
                    <a:pt x="1382" y="5843"/>
                    <a:pt x="1241" y="5746"/>
                    <a:pt x="1089" y="5561"/>
                  </a:cubicBezTo>
                  <a:cubicBezTo>
                    <a:pt x="719" y="5115"/>
                    <a:pt x="566" y="4505"/>
                    <a:pt x="490" y="4005"/>
                  </a:cubicBezTo>
                  <a:close/>
                  <a:moveTo>
                    <a:pt x="2068" y="5376"/>
                  </a:moveTo>
                  <a:cubicBezTo>
                    <a:pt x="2122" y="5408"/>
                    <a:pt x="2187" y="5430"/>
                    <a:pt x="2242" y="5452"/>
                  </a:cubicBezTo>
                  <a:lnTo>
                    <a:pt x="2242" y="6225"/>
                  </a:lnTo>
                  <a:cubicBezTo>
                    <a:pt x="2034" y="6225"/>
                    <a:pt x="1907" y="6223"/>
                    <a:pt x="1822" y="6223"/>
                  </a:cubicBezTo>
                  <a:cubicBezTo>
                    <a:pt x="1698" y="6223"/>
                    <a:pt x="1664" y="6227"/>
                    <a:pt x="1600" y="6247"/>
                  </a:cubicBezTo>
                  <a:cubicBezTo>
                    <a:pt x="1676" y="5931"/>
                    <a:pt x="1817" y="5594"/>
                    <a:pt x="2068" y="5376"/>
                  </a:cubicBezTo>
                  <a:close/>
                  <a:moveTo>
                    <a:pt x="4516" y="5376"/>
                  </a:moveTo>
                  <a:cubicBezTo>
                    <a:pt x="4712" y="5550"/>
                    <a:pt x="4842" y="5811"/>
                    <a:pt x="4930" y="6061"/>
                  </a:cubicBezTo>
                  <a:cubicBezTo>
                    <a:pt x="4951" y="6126"/>
                    <a:pt x="4963" y="6192"/>
                    <a:pt x="4984" y="6247"/>
                  </a:cubicBezTo>
                  <a:cubicBezTo>
                    <a:pt x="4930" y="6225"/>
                    <a:pt x="4876" y="6225"/>
                    <a:pt x="4821" y="6225"/>
                  </a:cubicBezTo>
                  <a:lnTo>
                    <a:pt x="4331" y="6225"/>
                  </a:lnTo>
                  <a:lnTo>
                    <a:pt x="4331" y="5452"/>
                  </a:lnTo>
                  <a:cubicBezTo>
                    <a:pt x="4397" y="5430"/>
                    <a:pt x="4451" y="5408"/>
                    <a:pt x="4516" y="5376"/>
                  </a:cubicBezTo>
                  <a:close/>
                  <a:moveTo>
                    <a:pt x="2492" y="6442"/>
                  </a:moveTo>
                  <a:cubicBezTo>
                    <a:pt x="2656" y="6442"/>
                    <a:pt x="2775" y="6562"/>
                    <a:pt x="2775" y="6725"/>
                  </a:cubicBezTo>
                  <a:cubicBezTo>
                    <a:pt x="2775" y="6878"/>
                    <a:pt x="2656" y="7008"/>
                    <a:pt x="2492" y="7008"/>
                  </a:cubicBezTo>
                  <a:lnTo>
                    <a:pt x="1752" y="7008"/>
                  </a:lnTo>
                  <a:cubicBezTo>
                    <a:pt x="1600" y="7008"/>
                    <a:pt x="1469" y="6878"/>
                    <a:pt x="1469" y="6725"/>
                  </a:cubicBezTo>
                  <a:cubicBezTo>
                    <a:pt x="1469" y="6562"/>
                    <a:pt x="1600" y="6442"/>
                    <a:pt x="1752" y="6442"/>
                  </a:cubicBezTo>
                  <a:close/>
                  <a:moveTo>
                    <a:pt x="4821" y="6442"/>
                  </a:moveTo>
                  <a:cubicBezTo>
                    <a:pt x="4984" y="6442"/>
                    <a:pt x="5104" y="6562"/>
                    <a:pt x="5104" y="6725"/>
                  </a:cubicBezTo>
                  <a:cubicBezTo>
                    <a:pt x="5104" y="6878"/>
                    <a:pt x="4984" y="7008"/>
                    <a:pt x="4821" y="7008"/>
                  </a:cubicBezTo>
                  <a:lnTo>
                    <a:pt x="4081" y="7008"/>
                  </a:lnTo>
                  <a:cubicBezTo>
                    <a:pt x="3918" y="7008"/>
                    <a:pt x="3787" y="6856"/>
                    <a:pt x="3798" y="6692"/>
                  </a:cubicBezTo>
                  <a:cubicBezTo>
                    <a:pt x="3820" y="6551"/>
                    <a:pt x="3940" y="6442"/>
                    <a:pt x="4081" y="6442"/>
                  </a:cubicBezTo>
                  <a:close/>
                  <a:moveTo>
                    <a:pt x="3863" y="5158"/>
                  </a:moveTo>
                  <a:cubicBezTo>
                    <a:pt x="4005" y="5158"/>
                    <a:pt x="4114" y="5267"/>
                    <a:pt x="4114" y="5408"/>
                  </a:cubicBezTo>
                  <a:lnTo>
                    <a:pt x="4114" y="6225"/>
                  </a:lnTo>
                  <a:lnTo>
                    <a:pt x="4081" y="6225"/>
                  </a:lnTo>
                  <a:cubicBezTo>
                    <a:pt x="3809" y="6225"/>
                    <a:pt x="3580" y="6442"/>
                    <a:pt x="3580" y="6725"/>
                  </a:cubicBezTo>
                  <a:cubicBezTo>
                    <a:pt x="3580" y="6943"/>
                    <a:pt x="3722" y="7128"/>
                    <a:pt x="3928" y="7193"/>
                  </a:cubicBezTo>
                  <a:cubicBezTo>
                    <a:pt x="3907" y="7204"/>
                    <a:pt x="3885" y="7204"/>
                    <a:pt x="3863" y="7204"/>
                  </a:cubicBezTo>
                  <a:lnTo>
                    <a:pt x="2710" y="7204"/>
                  </a:lnTo>
                  <a:cubicBezTo>
                    <a:pt x="2688" y="7204"/>
                    <a:pt x="2666" y="7204"/>
                    <a:pt x="2644" y="7193"/>
                  </a:cubicBezTo>
                  <a:cubicBezTo>
                    <a:pt x="2851" y="7139"/>
                    <a:pt x="2993" y="6943"/>
                    <a:pt x="2993" y="6725"/>
                  </a:cubicBezTo>
                  <a:cubicBezTo>
                    <a:pt x="2993" y="6442"/>
                    <a:pt x="2775" y="6225"/>
                    <a:pt x="2492" y="6225"/>
                  </a:cubicBezTo>
                  <a:lnTo>
                    <a:pt x="2460" y="6225"/>
                  </a:lnTo>
                  <a:lnTo>
                    <a:pt x="2460" y="5408"/>
                  </a:lnTo>
                  <a:cubicBezTo>
                    <a:pt x="2460" y="5267"/>
                    <a:pt x="2579" y="5158"/>
                    <a:pt x="2710" y="5158"/>
                  </a:cubicBezTo>
                  <a:close/>
                  <a:moveTo>
                    <a:pt x="3287" y="0"/>
                  </a:moveTo>
                  <a:cubicBezTo>
                    <a:pt x="2612" y="0"/>
                    <a:pt x="1970" y="207"/>
                    <a:pt x="1425" y="610"/>
                  </a:cubicBezTo>
                  <a:cubicBezTo>
                    <a:pt x="1382" y="642"/>
                    <a:pt x="1372" y="707"/>
                    <a:pt x="1404" y="762"/>
                  </a:cubicBezTo>
                  <a:cubicBezTo>
                    <a:pt x="1424" y="788"/>
                    <a:pt x="1456" y="803"/>
                    <a:pt x="1489" y="803"/>
                  </a:cubicBezTo>
                  <a:cubicBezTo>
                    <a:pt x="1512" y="803"/>
                    <a:pt x="1535" y="797"/>
                    <a:pt x="1556" y="784"/>
                  </a:cubicBezTo>
                  <a:cubicBezTo>
                    <a:pt x="2057" y="414"/>
                    <a:pt x="2656" y="218"/>
                    <a:pt x="3287" y="218"/>
                  </a:cubicBezTo>
                  <a:cubicBezTo>
                    <a:pt x="3700" y="218"/>
                    <a:pt x="4092" y="294"/>
                    <a:pt x="4462" y="457"/>
                  </a:cubicBezTo>
                  <a:cubicBezTo>
                    <a:pt x="4190" y="881"/>
                    <a:pt x="4549" y="1208"/>
                    <a:pt x="5038" y="1338"/>
                  </a:cubicBezTo>
                  <a:cubicBezTo>
                    <a:pt x="5050" y="1360"/>
                    <a:pt x="5071" y="1382"/>
                    <a:pt x="5093" y="1415"/>
                  </a:cubicBezTo>
                  <a:cubicBezTo>
                    <a:pt x="5125" y="1437"/>
                    <a:pt x="5147" y="1447"/>
                    <a:pt x="5169" y="1469"/>
                  </a:cubicBezTo>
                  <a:cubicBezTo>
                    <a:pt x="5262" y="1833"/>
                    <a:pt x="5467" y="2137"/>
                    <a:pt x="5753" y="2137"/>
                  </a:cubicBezTo>
                  <a:cubicBezTo>
                    <a:pt x="5835" y="2137"/>
                    <a:pt x="5923" y="2112"/>
                    <a:pt x="6018" y="2057"/>
                  </a:cubicBezTo>
                  <a:cubicBezTo>
                    <a:pt x="6083" y="2242"/>
                    <a:pt x="6138" y="2427"/>
                    <a:pt x="6181" y="2622"/>
                  </a:cubicBezTo>
                  <a:cubicBezTo>
                    <a:pt x="6074" y="2562"/>
                    <a:pt x="5955" y="2531"/>
                    <a:pt x="5833" y="2531"/>
                  </a:cubicBezTo>
                  <a:cubicBezTo>
                    <a:pt x="5757" y="2531"/>
                    <a:pt x="5680" y="2543"/>
                    <a:pt x="5604" y="2568"/>
                  </a:cubicBezTo>
                  <a:cubicBezTo>
                    <a:pt x="5495" y="2503"/>
                    <a:pt x="5387" y="2481"/>
                    <a:pt x="5267" y="2470"/>
                  </a:cubicBezTo>
                  <a:cubicBezTo>
                    <a:pt x="4375" y="2460"/>
                    <a:pt x="3580" y="2111"/>
                    <a:pt x="2971" y="1534"/>
                  </a:cubicBezTo>
                  <a:cubicBezTo>
                    <a:pt x="2851" y="1414"/>
                    <a:pt x="2695" y="1354"/>
                    <a:pt x="2538" y="1354"/>
                  </a:cubicBezTo>
                  <a:cubicBezTo>
                    <a:pt x="2395" y="1354"/>
                    <a:pt x="2252" y="1404"/>
                    <a:pt x="2133" y="1502"/>
                  </a:cubicBezTo>
                  <a:cubicBezTo>
                    <a:pt x="1839" y="1752"/>
                    <a:pt x="1502" y="1937"/>
                    <a:pt x="1164" y="2046"/>
                  </a:cubicBezTo>
                  <a:cubicBezTo>
                    <a:pt x="947" y="2122"/>
                    <a:pt x="784" y="2286"/>
                    <a:pt x="719" y="2535"/>
                  </a:cubicBezTo>
                  <a:cubicBezTo>
                    <a:pt x="610" y="2535"/>
                    <a:pt x="501" y="2568"/>
                    <a:pt x="403" y="2622"/>
                  </a:cubicBezTo>
                  <a:cubicBezTo>
                    <a:pt x="511" y="2024"/>
                    <a:pt x="806" y="1480"/>
                    <a:pt x="1230" y="1055"/>
                  </a:cubicBezTo>
                  <a:cubicBezTo>
                    <a:pt x="1273" y="1012"/>
                    <a:pt x="1273" y="947"/>
                    <a:pt x="1241" y="903"/>
                  </a:cubicBezTo>
                  <a:cubicBezTo>
                    <a:pt x="1219" y="881"/>
                    <a:pt x="1189" y="870"/>
                    <a:pt x="1159" y="870"/>
                  </a:cubicBezTo>
                  <a:cubicBezTo>
                    <a:pt x="1129" y="870"/>
                    <a:pt x="1099" y="881"/>
                    <a:pt x="1077" y="903"/>
                  </a:cubicBezTo>
                  <a:cubicBezTo>
                    <a:pt x="555" y="1415"/>
                    <a:pt x="228" y="2100"/>
                    <a:pt x="153" y="2830"/>
                  </a:cubicBezTo>
                  <a:cubicBezTo>
                    <a:pt x="54" y="2960"/>
                    <a:pt x="0" y="3123"/>
                    <a:pt x="0" y="3297"/>
                  </a:cubicBezTo>
                  <a:cubicBezTo>
                    <a:pt x="0" y="3526"/>
                    <a:pt x="98" y="3722"/>
                    <a:pt x="250" y="3863"/>
                  </a:cubicBezTo>
                  <a:cubicBezTo>
                    <a:pt x="316" y="4418"/>
                    <a:pt x="479" y="5169"/>
                    <a:pt x="936" y="5713"/>
                  </a:cubicBezTo>
                  <a:cubicBezTo>
                    <a:pt x="1056" y="5855"/>
                    <a:pt x="1186" y="5974"/>
                    <a:pt x="1328" y="6061"/>
                  </a:cubicBezTo>
                  <a:cubicBezTo>
                    <a:pt x="1328" y="6061"/>
                    <a:pt x="1360" y="6083"/>
                    <a:pt x="1404" y="6105"/>
                  </a:cubicBezTo>
                  <a:cubicBezTo>
                    <a:pt x="1372" y="6257"/>
                    <a:pt x="1350" y="6377"/>
                    <a:pt x="1338" y="6431"/>
                  </a:cubicBezTo>
                  <a:cubicBezTo>
                    <a:pt x="1284" y="6518"/>
                    <a:pt x="1251" y="6617"/>
                    <a:pt x="1251" y="6725"/>
                  </a:cubicBezTo>
                  <a:cubicBezTo>
                    <a:pt x="1251" y="6997"/>
                    <a:pt x="1480" y="7226"/>
                    <a:pt x="1752" y="7226"/>
                  </a:cubicBezTo>
                  <a:lnTo>
                    <a:pt x="2329" y="7226"/>
                  </a:lnTo>
                  <a:cubicBezTo>
                    <a:pt x="2416" y="7345"/>
                    <a:pt x="2557" y="7422"/>
                    <a:pt x="2710" y="7422"/>
                  </a:cubicBezTo>
                  <a:lnTo>
                    <a:pt x="3863" y="7422"/>
                  </a:lnTo>
                  <a:cubicBezTo>
                    <a:pt x="4027" y="7422"/>
                    <a:pt x="4168" y="7345"/>
                    <a:pt x="4255" y="7226"/>
                  </a:cubicBezTo>
                  <a:lnTo>
                    <a:pt x="4821" y="7226"/>
                  </a:lnTo>
                  <a:cubicBezTo>
                    <a:pt x="5104" y="7226"/>
                    <a:pt x="5321" y="6997"/>
                    <a:pt x="5321" y="6725"/>
                  </a:cubicBezTo>
                  <a:cubicBezTo>
                    <a:pt x="5321" y="6617"/>
                    <a:pt x="5289" y="6518"/>
                    <a:pt x="5234" y="6431"/>
                  </a:cubicBezTo>
                  <a:cubicBezTo>
                    <a:pt x="5234" y="6377"/>
                    <a:pt x="5212" y="6257"/>
                    <a:pt x="5169" y="6105"/>
                  </a:cubicBezTo>
                  <a:cubicBezTo>
                    <a:pt x="5311" y="6029"/>
                    <a:pt x="5604" y="5833"/>
                    <a:pt x="5855" y="5420"/>
                  </a:cubicBezTo>
                  <a:cubicBezTo>
                    <a:pt x="5887" y="5365"/>
                    <a:pt x="5865" y="5299"/>
                    <a:pt x="5811" y="5267"/>
                  </a:cubicBezTo>
                  <a:cubicBezTo>
                    <a:pt x="5797" y="5256"/>
                    <a:pt x="5780" y="5251"/>
                    <a:pt x="5762" y="5251"/>
                  </a:cubicBezTo>
                  <a:cubicBezTo>
                    <a:pt x="5728" y="5251"/>
                    <a:pt x="5691" y="5270"/>
                    <a:pt x="5669" y="5299"/>
                  </a:cubicBezTo>
                  <a:cubicBezTo>
                    <a:pt x="5463" y="5648"/>
                    <a:pt x="5224" y="5822"/>
                    <a:pt x="5104" y="5898"/>
                  </a:cubicBezTo>
                  <a:cubicBezTo>
                    <a:pt x="5028" y="5691"/>
                    <a:pt x="4897" y="5452"/>
                    <a:pt x="4712" y="5267"/>
                  </a:cubicBezTo>
                  <a:cubicBezTo>
                    <a:pt x="5180" y="4995"/>
                    <a:pt x="5528" y="4603"/>
                    <a:pt x="5724" y="4157"/>
                  </a:cubicBezTo>
                  <a:cubicBezTo>
                    <a:pt x="5735" y="4124"/>
                    <a:pt x="5757" y="4092"/>
                    <a:pt x="5768" y="4048"/>
                  </a:cubicBezTo>
                  <a:cubicBezTo>
                    <a:pt x="5793" y="4051"/>
                    <a:pt x="5819" y="4052"/>
                    <a:pt x="5844" y="4052"/>
                  </a:cubicBezTo>
                  <a:cubicBezTo>
                    <a:pt x="5927" y="4052"/>
                    <a:pt x="6008" y="4038"/>
                    <a:pt x="6083" y="4005"/>
                  </a:cubicBezTo>
                  <a:lnTo>
                    <a:pt x="6083" y="4005"/>
                  </a:lnTo>
                  <a:cubicBezTo>
                    <a:pt x="6039" y="4342"/>
                    <a:pt x="5964" y="4646"/>
                    <a:pt x="5865" y="4908"/>
                  </a:cubicBezTo>
                  <a:cubicBezTo>
                    <a:pt x="5844" y="4962"/>
                    <a:pt x="5865" y="5028"/>
                    <a:pt x="5920" y="5050"/>
                  </a:cubicBezTo>
                  <a:cubicBezTo>
                    <a:pt x="5932" y="5054"/>
                    <a:pt x="5944" y="5056"/>
                    <a:pt x="5956" y="5056"/>
                  </a:cubicBezTo>
                  <a:cubicBezTo>
                    <a:pt x="6000" y="5056"/>
                    <a:pt x="6044" y="5027"/>
                    <a:pt x="6061" y="4984"/>
                  </a:cubicBezTo>
                  <a:cubicBezTo>
                    <a:pt x="6192" y="4658"/>
                    <a:pt x="6279" y="4288"/>
                    <a:pt x="6322" y="3863"/>
                  </a:cubicBezTo>
                  <a:cubicBezTo>
                    <a:pt x="6486" y="3722"/>
                    <a:pt x="6584" y="3526"/>
                    <a:pt x="6584" y="3297"/>
                  </a:cubicBezTo>
                  <a:cubicBezTo>
                    <a:pt x="6584" y="3123"/>
                    <a:pt x="6530" y="2960"/>
                    <a:pt x="6421" y="2830"/>
                  </a:cubicBezTo>
                  <a:cubicBezTo>
                    <a:pt x="6399" y="2514"/>
                    <a:pt x="6312" y="2209"/>
                    <a:pt x="6192" y="1926"/>
                  </a:cubicBezTo>
                  <a:cubicBezTo>
                    <a:pt x="6203" y="1916"/>
                    <a:pt x="6214" y="1904"/>
                    <a:pt x="6214" y="1894"/>
                  </a:cubicBezTo>
                  <a:cubicBezTo>
                    <a:pt x="6421" y="1698"/>
                    <a:pt x="6497" y="1502"/>
                    <a:pt x="6443" y="1328"/>
                  </a:cubicBezTo>
                  <a:cubicBezTo>
                    <a:pt x="6355" y="1023"/>
                    <a:pt x="5942" y="893"/>
                    <a:pt x="5790" y="849"/>
                  </a:cubicBezTo>
                  <a:cubicBezTo>
                    <a:pt x="5778" y="827"/>
                    <a:pt x="5757" y="794"/>
                    <a:pt x="5735" y="772"/>
                  </a:cubicBezTo>
                  <a:cubicBezTo>
                    <a:pt x="5703" y="751"/>
                    <a:pt x="5681" y="729"/>
                    <a:pt x="5659" y="718"/>
                  </a:cubicBezTo>
                  <a:cubicBezTo>
                    <a:pt x="5616" y="566"/>
                    <a:pt x="5485" y="153"/>
                    <a:pt x="5180" y="66"/>
                  </a:cubicBezTo>
                  <a:cubicBezTo>
                    <a:pt x="5144" y="54"/>
                    <a:pt x="5106" y="48"/>
                    <a:pt x="5067" y="48"/>
                  </a:cubicBezTo>
                  <a:cubicBezTo>
                    <a:pt x="4924" y="48"/>
                    <a:pt x="4769" y="129"/>
                    <a:pt x="4614" y="283"/>
                  </a:cubicBezTo>
                  <a:cubicBezTo>
                    <a:pt x="4201" y="98"/>
                    <a:pt x="3754" y="0"/>
                    <a:pt x="3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20" name="Google Shape;920;p24" descr="Every 7 Minutes A Child is Bullied - Bullying Epidemic"/>
          <p:cNvPicPr preferRelativeResize="0"/>
          <p:nvPr/>
        </p:nvPicPr>
        <p:blipFill>
          <a:blip r:embed="rId3">
            <a:alphaModFix/>
          </a:blip>
          <a:stretch>
            <a:fillRect/>
          </a:stretch>
        </p:blipFill>
        <p:spPr>
          <a:xfrm>
            <a:off x="-54500" y="946575"/>
            <a:ext cx="9198500" cy="4196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5D0D0"/>
            </a:gs>
            <a:gs pos="100000">
              <a:srgbClr val="D96868"/>
            </a:gs>
          </a:gsLst>
          <a:lin ang="5400012" scaled="0"/>
        </a:gradFill>
        <a:effectLst/>
      </p:bgPr>
    </p:bg>
    <p:spTree>
      <p:nvGrpSpPr>
        <p:cNvPr id="1" name="Shape 924"/>
        <p:cNvGrpSpPr/>
        <p:nvPr/>
      </p:nvGrpSpPr>
      <p:grpSpPr>
        <a:xfrm>
          <a:off x="0" y="0"/>
          <a:ext cx="0" cy="0"/>
          <a:chOff x="0" y="0"/>
          <a:chExt cx="0" cy="0"/>
        </a:xfrm>
      </p:grpSpPr>
      <p:grpSp>
        <p:nvGrpSpPr>
          <p:cNvPr id="925" name="Google Shape;925;p25"/>
          <p:cNvGrpSpPr/>
          <p:nvPr/>
        </p:nvGrpSpPr>
        <p:grpSpPr>
          <a:xfrm>
            <a:off x="1013111" y="1478931"/>
            <a:ext cx="926181" cy="849427"/>
            <a:chOff x="1045598" y="1053156"/>
            <a:chExt cx="926181" cy="849427"/>
          </a:xfrm>
        </p:grpSpPr>
        <p:sp>
          <p:nvSpPr>
            <p:cNvPr id="926" name="Google Shape;926;p25"/>
            <p:cNvSpPr/>
            <p:nvPr/>
          </p:nvSpPr>
          <p:spPr>
            <a:xfrm>
              <a:off x="1045598" y="1053156"/>
              <a:ext cx="926181" cy="849427"/>
            </a:xfrm>
            <a:custGeom>
              <a:avLst/>
              <a:gdLst/>
              <a:ahLst/>
              <a:cxnLst/>
              <a:rect l="l" t="t" r="r" b="b"/>
              <a:pathLst>
                <a:path w="22517" h="17256" extrusionOk="0">
                  <a:moveTo>
                    <a:pt x="12675" y="1"/>
                  </a:moveTo>
                  <a:cubicBezTo>
                    <a:pt x="9050" y="1"/>
                    <a:pt x="6823" y="1438"/>
                    <a:pt x="6823" y="1438"/>
                  </a:cubicBezTo>
                  <a:cubicBezTo>
                    <a:pt x="2971" y="3081"/>
                    <a:pt x="1" y="11504"/>
                    <a:pt x="6149" y="15280"/>
                  </a:cubicBezTo>
                  <a:cubicBezTo>
                    <a:pt x="8413" y="16673"/>
                    <a:pt x="10624" y="17255"/>
                    <a:pt x="12651" y="17255"/>
                  </a:cubicBezTo>
                  <a:cubicBezTo>
                    <a:pt x="18300" y="17255"/>
                    <a:pt x="22517" y="12735"/>
                    <a:pt x="22461" y="8675"/>
                  </a:cubicBezTo>
                  <a:cubicBezTo>
                    <a:pt x="22406" y="4724"/>
                    <a:pt x="18935" y="644"/>
                    <a:pt x="14332" y="100"/>
                  </a:cubicBezTo>
                  <a:cubicBezTo>
                    <a:pt x="13752" y="31"/>
                    <a:pt x="13199" y="1"/>
                    <a:pt x="126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5"/>
            <p:cNvSpPr/>
            <p:nvPr/>
          </p:nvSpPr>
          <p:spPr>
            <a:xfrm>
              <a:off x="1147338" y="1068713"/>
              <a:ext cx="824400" cy="82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8" name="Google Shape;928;p25"/>
          <p:cNvSpPr txBox="1">
            <a:spLocks noGrp="1"/>
          </p:cNvSpPr>
          <p:nvPr>
            <p:ph type="title"/>
          </p:nvPr>
        </p:nvSpPr>
        <p:spPr>
          <a:xfrm>
            <a:off x="720000" y="368825"/>
            <a:ext cx="7704000" cy="47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u="sng"/>
              <a:t>STEP # 2: GATHER EVIDENCE</a:t>
            </a:r>
            <a:endParaRPr sz="3500" u="sng"/>
          </a:p>
        </p:txBody>
      </p:sp>
      <p:grpSp>
        <p:nvGrpSpPr>
          <p:cNvPr id="929" name="Google Shape;929;p25"/>
          <p:cNvGrpSpPr/>
          <p:nvPr/>
        </p:nvGrpSpPr>
        <p:grpSpPr>
          <a:xfrm>
            <a:off x="3038911" y="1478931"/>
            <a:ext cx="926181" cy="849427"/>
            <a:chOff x="1045598" y="1053156"/>
            <a:chExt cx="926181" cy="849427"/>
          </a:xfrm>
        </p:grpSpPr>
        <p:sp>
          <p:nvSpPr>
            <p:cNvPr id="930" name="Google Shape;930;p25"/>
            <p:cNvSpPr/>
            <p:nvPr/>
          </p:nvSpPr>
          <p:spPr>
            <a:xfrm>
              <a:off x="1045598" y="1053156"/>
              <a:ext cx="926181" cy="849427"/>
            </a:xfrm>
            <a:custGeom>
              <a:avLst/>
              <a:gdLst/>
              <a:ahLst/>
              <a:cxnLst/>
              <a:rect l="l" t="t" r="r" b="b"/>
              <a:pathLst>
                <a:path w="22517" h="17256" extrusionOk="0">
                  <a:moveTo>
                    <a:pt x="12675" y="1"/>
                  </a:moveTo>
                  <a:cubicBezTo>
                    <a:pt x="9050" y="1"/>
                    <a:pt x="6823" y="1438"/>
                    <a:pt x="6823" y="1438"/>
                  </a:cubicBezTo>
                  <a:cubicBezTo>
                    <a:pt x="2971" y="3081"/>
                    <a:pt x="1" y="11504"/>
                    <a:pt x="6149" y="15280"/>
                  </a:cubicBezTo>
                  <a:cubicBezTo>
                    <a:pt x="8413" y="16673"/>
                    <a:pt x="10624" y="17255"/>
                    <a:pt x="12651" y="17255"/>
                  </a:cubicBezTo>
                  <a:cubicBezTo>
                    <a:pt x="18300" y="17255"/>
                    <a:pt x="22517" y="12735"/>
                    <a:pt x="22461" y="8675"/>
                  </a:cubicBezTo>
                  <a:cubicBezTo>
                    <a:pt x="22406" y="4724"/>
                    <a:pt x="18935" y="644"/>
                    <a:pt x="14332" y="100"/>
                  </a:cubicBezTo>
                  <a:cubicBezTo>
                    <a:pt x="13752" y="31"/>
                    <a:pt x="13199" y="1"/>
                    <a:pt x="126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5"/>
            <p:cNvSpPr/>
            <p:nvPr/>
          </p:nvSpPr>
          <p:spPr>
            <a:xfrm>
              <a:off x="1147338" y="1068713"/>
              <a:ext cx="824400" cy="82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2" name="Google Shape;932;p25"/>
          <p:cNvGrpSpPr/>
          <p:nvPr/>
        </p:nvGrpSpPr>
        <p:grpSpPr>
          <a:xfrm>
            <a:off x="5077915" y="1478931"/>
            <a:ext cx="926181" cy="849427"/>
            <a:chOff x="1045598" y="1053156"/>
            <a:chExt cx="926181" cy="849427"/>
          </a:xfrm>
        </p:grpSpPr>
        <p:sp>
          <p:nvSpPr>
            <p:cNvPr id="933" name="Google Shape;933;p25"/>
            <p:cNvSpPr/>
            <p:nvPr/>
          </p:nvSpPr>
          <p:spPr>
            <a:xfrm>
              <a:off x="1045598" y="1053156"/>
              <a:ext cx="926181" cy="849427"/>
            </a:xfrm>
            <a:custGeom>
              <a:avLst/>
              <a:gdLst/>
              <a:ahLst/>
              <a:cxnLst/>
              <a:rect l="l" t="t" r="r" b="b"/>
              <a:pathLst>
                <a:path w="22517" h="17256" extrusionOk="0">
                  <a:moveTo>
                    <a:pt x="12675" y="1"/>
                  </a:moveTo>
                  <a:cubicBezTo>
                    <a:pt x="9050" y="1"/>
                    <a:pt x="6823" y="1438"/>
                    <a:pt x="6823" y="1438"/>
                  </a:cubicBezTo>
                  <a:cubicBezTo>
                    <a:pt x="2971" y="3081"/>
                    <a:pt x="1" y="11504"/>
                    <a:pt x="6149" y="15280"/>
                  </a:cubicBezTo>
                  <a:cubicBezTo>
                    <a:pt x="8413" y="16673"/>
                    <a:pt x="10624" y="17255"/>
                    <a:pt x="12651" y="17255"/>
                  </a:cubicBezTo>
                  <a:cubicBezTo>
                    <a:pt x="18300" y="17255"/>
                    <a:pt x="22517" y="12735"/>
                    <a:pt x="22461" y="8675"/>
                  </a:cubicBezTo>
                  <a:cubicBezTo>
                    <a:pt x="22406" y="4724"/>
                    <a:pt x="18935" y="644"/>
                    <a:pt x="14332" y="100"/>
                  </a:cubicBezTo>
                  <a:cubicBezTo>
                    <a:pt x="13752" y="31"/>
                    <a:pt x="13199" y="1"/>
                    <a:pt x="126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5"/>
            <p:cNvSpPr/>
            <p:nvPr/>
          </p:nvSpPr>
          <p:spPr>
            <a:xfrm>
              <a:off x="1147338" y="1068713"/>
              <a:ext cx="824400" cy="82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5" name="Google Shape;935;p25"/>
          <p:cNvGrpSpPr/>
          <p:nvPr/>
        </p:nvGrpSpPr>
        <p:grpSpPr>
          <a:xfrm>
            <a:off x="7103715" y="1478931"/>
            <a:ext cx="926181" cy="849427"/>
            <a:chOff x="1045598" y="1053156"/>
            <a:chExt cx="926181" cy="849427"/>
          </a:xfrm>
        </p:grpSpPr>
        <p:sp>
          <p:nvSpPr>
            <p:cNvPr id="936" name="Google Shape;936;p25"/>
            <p:cNvSpPr/>
            <p:nvPr/>
          </p:nvSpPr>
          <p:spPr>
            <a:xfrm>
              <a:off x="1045598" y="1053156"/>
              <a:ext cx="926181" cy="849427"/>
            </a:xfrm>
            <a:custGeom>
              <a:avLst/>
              <a:gdLst/>
              <a:ahLst/>
              <a:cxnLst/>
              <a:rect l="l" t="t" r="r" b="b"/>
              <a:pathLst>
                <a:path w="22517" h="17256" extrusionOk="0">
                  <a:moveTo>
                    <a:pt x="12675" y="1"/>
                  </a:moveTo>
                  <a:cubicBezTo>
                    <a:pt x="9050" y="1"/>
                    <a:pt x="6823" y="1438"/>
                    <a:pt x="6823" y="1438"/>
                  </a:cubicBezTo>
                  <a:cubicBezTo>
                    <a:pt x="2971" y="3081"/>
                    <a:pt x="1" y="11504"/>
                    <a:pt x="6149" y="15280"/>
                  </a:cubicBezTo>
                  <a:cubicBezTo>
                    <a:pt x="8413" y="16673"/>
                    <a:pt x="10624" y="17255"/>
                    <a:pt x="12651" y="17255"/>
                  </a:cubicBezTo>
                  <a:cubicBezTo>
                    <a:pt x="18300" y="17255"/>
                    <a:pt x="22517" y="12735"/>
                    <a:pt x="22461" y="8675"/>
                  </a:cubicBezTo>
                  <a:cubicBezTo>
                    <a:pt x="22406" y="4724"/>
                    <a:pt x="18935" y="644"/>
                    <a:pt x="14332" y="100"/>
                  </a:cubicBezTo>
                  <a:cubicBezTo>
                    <a:pt x="13752" y="31"/>
                    <a:pt x="13199" y="1"/>
                    <a:pt x="126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5"/>
            <p:cNvSpPr/>
            <p:nvPr/>
          </p:nvSpPr>
          <p:spPr>
            <a:xfrm>
              <a:off x="1147338" y="1068713"/>
              <a:ext cx="824400" cy="82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8" name="Google Shape;938;p25"/>
          <p:cNvGrpSpPr/>
          <p:nvPr/>
        </p:nvGrpSpPr>
        <p:grpSpPr>
          <a:xfrm>
            <a:off x="3368703" y="1693504"/>
            <a:ext cx="372226" cy="420281"/>
            <a:chOff x="360721" y="3789698"/>
            <a:chExt cx="372226" cy="420281"/>
          </a:xfrm>
        </p:grpSpPr>
        <p:sp>
          <p:nvSpPr>
            <p:cNvPr id="939" name="Google Shape;939;p25"/>
            <p:cNvSpPr/>
            <p:nvPr/>
          </p:nvSpPr>
          <p:spPr>
            <a:xfrm>
              <a:off x="442525" y="4086897"/>
              <a:ext cx="208671" cy="83106"/>
            </a:xfrm>
            <a:custGeom>
              <a:avLst/>
              <a:gdLst/>
              <a:ahLst/>
              <a:cxnLst/>
              <a:rect l="l" t="t" r="r" b="b"/>
              <a:pathLst>
                <a:path w="3691" h="1470" extrusionOk="0">
                  <a:moveTo>
                    <a:pt x="610" y="0"/>
                  </a:moveTo>
                  <a:cubicBezTo>
                    <a:pt x="77" y="403"/>
                    <a:pt x="1" y="1230"/>
                    <a:pt x="1" y="1230"/>
                  </a:cubicBezTo>
                  <a:lnTo>
                    <a:pt x="687" y="1469"/>
                  </a:lnTo>
                  <a:lnTo>
                    <a:pt x="3015" y="1469"/>
                  </a:lnTo>
                  <a:lnTo>
                    <a:pt x="3690" y="1230"/>
                  </a:lnTo>
                  <a:cubicBezTo>
                    <a:pt x="3690" y="1230"/>
                    <a:pt x="3613" y="403"/>
                    <a:pt x="30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5"/>
            <p:cNvSpPr/>
            <p:nvPr/>
          </p:nvSpPr>
          <p:spPr>
            <a:xfrm>
              <a:off x="374854" y="3795860"/>
              <a:ext cx="344015" cy="172319"/>
            </a:xfrm>
            <a:custGeom>
              <a:avLst/>
              <a:gdLst/>
              <a:ahLst/>
              <a:cxnLst/>
              <a:rect l="l" t="t" r="r" b="b"/>
              <a:pathLst>
                <a:path w="6085" h="3048" extrusionOk="0">
                  <a:moveTo>
                    <a:pt x="3048" y="1"/>
                  </a:moveTo>
                  <a:cubicBezTo>
                    <a:pt x="1361" y="1"/>
                    <a:pt x="1" y="1372"/>
                    <a:pt x="1" y="3048"/>
                  </a:cubicBezTo>
                  <a:lnTo>
                    <a:pt x="6084" y="3048"/>
                  </a:lnTo>
                  <a:cubicBezTo>
                    <a:pt x="6084" y="1372"/>
                    <a:pt x="4723" y="1"/>
                    <a:pt x="30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5"/>
            <p:cNvSpPr/>
            <p:nvPr/>
          </p:nvSpPr>
          <p:spPr>
            <a:xfrm>
              <a:off x="653566" y="3939230"/>
              <a:ext cx="73269" cy="73891"/>
            </a:xfrm>
            <a:custGeom>
              <a:avLst/>
              <a:gdLst/>
              <a:ahLst/>
              <a:cxnLst/>
              <a:rect l="l" t="t" r="r" b="b"/>
              <a:pathLst>
                <a:path w="1296" h="1307" extrusionOk="0">
                  <a:moveTo>
                    <a:pt x="654" y="1"/>
                  </a:moveTo>
                  <a:cubicBezTo>
                    <a:pt x="284" y="1"/>
                    <a:pt x="1" y="294"/>
                    <a:pt x="1" y="654"/>
                  </a:cubicBezTo>
                  <a:cubicBezTo>
                    <a:pt x="1" y="1012"/>
                    <a:pt x="284" y="1307"/>
                    <a:pt x="654" y="1307"/>
                  </a:cubicBezTo>
                  <a:cubicBezTo>
                    <a:pt x="1012" y="1307"/>
                    <a:pt x="1295" y="1012"/>
                    <a:pt x="1295" y="654"/>
                  </a:cubicBezTo>
                  <a:cubicBezTo>
                    <a:pt x="1295" y="294"/>
                    <a:pt x="1012" y="1"/>
                    <a:pt x="654" y="1"/>
                  </a:cubicBezTo>
                  <a:close/>
                </a:path>
              </a:pathLst>
            </a:custGeom>
            <a:solidFill>
              <a:srgbClr val="FFB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5"/>
            <p:cNvSpPr/>
            <p:nvPr/>
          </p:nvSpPr>
          <p:spPr>
            <a:xfrm>
              <a:off x="374854" y="3800213"/>
              <a:ext cx="135401" cy="167965"/>
            </a:xfrm>
            <a:custGeom>
              <a:avLst/>
              <a:gdLst/>
              <a:ahLst/>
              <a:cxnLst/>
              <a:rect l="l" t="t" r="r" b="b"/>
              <a:pathLst>
                <a:path w="2395" h="2971" extrusionOk="0">
                  <a:moveTo>
                    <a:pt x="2395" y="0"/>
                  </a:moveTo>
                  <a:cubicBezTo>
                    <a:pt x="1024" y="294"/>
                    <a:pt x="1" y="1513"/>
                    <a:pt x="1" y="2971"/>
                  </a:cubicBezTo>
                  <a:lnTo>
                    <a:pt x="1057" y="2971"/>
                  </a:lnTo>
                  <a:cubicBezTo>
                    <a:pt x="1089" y="1774"/>
                    <a:pt x="1514" y="544"/>
                    <a:pt x="2395"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5"/>
            <p:cNvSpPr/>
            <p:nvPr/>
          </p:nvSpPr>
          <p:spPr>
            <a:xfrm>
              <a:off x="403800" y="3872803"/>
              <a:ext cx="286746" cy="230154"/>
            </a:xfrm>
            <a:custGeom>
              <a:avLst/>
              <a:gdLst/>
              <a:ahLst/>
              <a:cxnLst/>
              <a:rect l="l" t="t" r="r" b="b"/>
              <a:pathLst>
                <a:path w="5072" h="4071" extrusionOk="0">
                  <a:moveTo>
                    <a:pt x="1529" y="0"/>
                  </a:moveTo>
                  <a:cubicBezTo>
                    <a:pt x="1478" y="0"/>
                    <a:pt x="1426" y="22"/>
                    <a:pt x="1393" y="66"/>
                  </a:cubicBezTo>
                  <a:lnTo>
                    <a:pt x="1121" y="436"/>
                  </a:lnTo>
                  <a:cubicBezTo>
                    <a:pt x="1077" y="501"/>
                    <a:pt x="1012" y="533"/>
                    <a:pt x="936" y="533"/>
                  </a:cubicBezTo>
                  <a:lnTo>
                    <a:pt x="675" y="533"/>
                  </a:lnTo>
                  <a:cubicBezTo>
                    <a:pt x="414" y="533"/>
                    <a:pt x="175" y="707"/>
                    <a:pt x="109" y="958"/>
                  </a:cubicBezTo>
                  <a:cubicBezTo>
                    <a:pt x="33" y="1186"/>
                    <a:pt x="1" y="1437"/>
                    <a:pt x="1" y="1687"/>
                  </a:cubicBezTo>
                  <a:cubicBezTo>
                    <a:pt x="1" y="3080"/>
                    <a:pt x="1132" y="4070"/>
                    <a:pt x="2536" y="4070"/>
                  </a:cubicBezTo>
                  <a:cubicBezTo>
                    <a:pt x="3929" y="4070"/>
                    <a:pt x="5072" y="3080"/>
                    <a:pt x="5072" y="1687"/>
                  </a:cubicBezTo>
                  <a:cubicBezTo>
                    <a:pt x="5072" y="1437"/>
                    <a:pt x="5028" y="1186"/>
                    <a:pt x="4963" y="958"/>
                  </a:cubicBezTo>
                  <a:cubicBezTo>
                    <a:pt x="4886" y="707"/>
                    <a:pt x="4658" y="533"/>
                    <a:pt x="4397" y="533"/>
                  </a:cubicBezTo>
                  <a:lnTo>
                    <a:pt x="4124" y="533"/>
                  </a:lnTo>
                  <a:cubicBezTo>
                    <a:pt x="4059" y="533"/>
                    <a:pt x="3983" y="501"/>
                    <a:pt x="3940" y="436"/>
                  </a:cubicBezTo>
                  <a:lnTo>
                    <a:pt x="3667" y="66"/>
                  </a:lnTo>
                  <a:cubicBezTo>
                    <a:pt x="3635" y="22"/>
                    <a:pt x="3583" y="0"/>
                    <a:pt x="3532" y="0"/>
                  </a:cubicBezTo>
                  <a:cubicBezTo>
                    <a:pt x="3480" y="0"/>
                    <a:pt x="3428" y="22"/>
                    <a:pt x="3396" y="66"/>
                  </a:cubicBezTo>
                  <a:lnTo>
                    <a:pt x="3135" y="436"/>
                  </a:lnTo>
                  <a:cubicBezTo>
                    <a:pt x="3091" y="501"/>
                    <a:pt x="3014" y="533"/>
                    <a:pt x="2939" y="533"/>
                  </a:cubicBezTo>
                  <a:lnTo>
                    <a:pt x="2122" y="533"/>
                  </a:lnTo>
                  <a:cubicBezTo>
                    <a:pt x="2046" y="533"/>
                    <a:pt x="1981" y="501"/>
                    <a:pt x="1938" y="436"/>
                  </a:cubicBezTo>
                  <a:lnTo>
                    <a:pt x="1665" y="66"/>
                  </a:lnTo>
                  <a:cubicBezTo>
                    <a:pt x="1632" y="22"/>
                    <a:pt x="1581" y="0"/>
                    <a:pt x="1529" y="0"/>
                  </a:cubicBezTo>
                  <a:close/>
                </a:path>
              </a:pathLst>
            </a:custGeom>
            <a:solidFill>
              <a:srgbClr val="FED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5"/>
            <p:cNvSpPr/>
            <p:nvPr/>
          </p:nvSpPr>
          <p:spPr>
            <a:xfrm>
              <a:off x="453606" y="3985362"/>
              <a:ext cx="50486" cy="40083"/>
            </a:xfrm>
            <a:custGeom>
              <a:avLst/>
              <a:gdLst/>
              <a:ahLst/>
              <a:cxnLst/>
              <a:rect l="l" t="t" r="r" b="b"/>
              <a:pathLst>
                <a:path w="893" h="709" extrusionOk="0">
                  <a:moveTo>
                    <a:pt x="447" y="0"/>
                  </a:moveTo>
                  <a:cubicBezTo>
                    <a:pt x="196" y="0"/>
                    <a:pt x="1" y="164"/>
                    <a:pt x="1" y="360"/>
                  </a:cubicBezTo>
                  <a:cubicBezTo>
                    <a:pt x="1" y="556"/>
                    <a:pt x="196" y="708"/>
                    <a:pt x="447" y="708"/>
                  </a:cubicBezTo>
                  <a:cubicBezTo>
                    <a:pt x="687" y="708"/>
                    <a:pt x="893" y="556"/>
                    <a:pt x="893" y="360"/>
                  </a:cubicBezTo>
                  <a:cubicBezTo>
                    <a:pt x="893" y="164"/>
                    <a:pt x="687" y="0"/>
                    <a:pt x="4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5"/>
            <p:cNvSpPr/>
            <p:nvPr/>
          </p:nvSpPr>
          <p:spPr>
            <a:xfrm>
              <a:off x="590191" y="3985362"/>
              <a:ext cx="49920" cy="40083"/>
            </a:xfrm>
            <a:custGeom>
              <a:avLst/>
              <a:gdLst/>
              <a:ahLst/>
              <a:cxnLst/>
              <a:rect l="l" t="t" r="r" b="b"/>
              <a:pathLst>
                <a:path w="883" h="709" extrusionOk="0">
                  <a:moveTo>
                    <a:pt x="436" y="0"/>
                  </a:moveTo>
                  <a:cubicBezTo>
                    <a:pt x="196" y="0"/>
                    <a:pt x="0" y="164"/>
                    <a:pt x="0" y="360"/>
                  </a:cubicBezTo>
                  <a:cubicBezTo>
                    <a:pt x="0" y="556"/>
                    <a:pt x="196" y="708"/>
                    <a:pt x="436" y="708"/>
                  </a:cubicBezTo>
                  <a:cubicBezTo>
                    <a:pt x="686" y="708"/>
                    <a:pt x="882" y="556"/>
                    <a:pt x="882" y="360"/>
                  </a:cubicBezTo>
                  <a:cubicBezTo>
                    <a:pt x="882" y="164"/>
                    <a:pt x="686" y="0"/>
                    <a:pt x="4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5"/>
            <p:cNvSpPr/>
            <p:nvPr/>
          </p:nvSpPr>
          <p:spPr>
            <a:xfrm>
              <a:off x="494197" y="4075194"/>
              <a:ext cx="105890" cy="128617"/>
            </a:xfrm>
            <a:custGeom>
              <a:avLst/>
              <a:gdLst/>
              <a:ahLst/>
              <a:cxnLst/>
              <a:rect l="l" t="t" r="r" b="b"/>
              <a:pathLst>
                <a:path w="1873" h="2275" extrusionOk="0">
                  <a:moveTo>
                    <a:pt x="349" y="0"/>
                  </a:moveTo>
                  <a:cubicBezTo>
                    <a:pt x="153" y="0"/>
                    <a:pt x="1" y="164"/>
                    <a:pt x="1" y="360"/>
                  </a:cubicBezTo>
                  <a:lnTo>
                    <a:pt x="1" y="1915"/>
                  </a:lnTo>
                  <a:cubicBezTo>
                    <a:pt x="1" y="2111"/>
                    <a:pt x="153" y="2275"/>
                    <a:pt x="349" y="2275"/>
                  </a:cubicBezTo>
                  <a:lnTo>
                    <a:pt x="1514" y="2275"/>
                  </a:lnTo>
                  <a:cubicBezTo>
                    <a:pt x="1710" y="2275"/>
                    <a:pt x="1872" y="2111"/>
                    <a:pt x="1872" y="1915"/>
                  </a:cubicBezTo>
                  <a:lnTo>
                    <a:pt x="1872" y="360"/>
                  </a:lnTo>
                  <a:cubicBezTo>
                    <a:pt x="1872" y="164"/>
                    <a:pt x="1710" y="0"/>
                    <a:pt x="1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5"/>
            <p:cNvSpPr/>
            <p:nvPr/>
          </p:nvSpPr>
          <p:spPr>
            <a:xfrm>
              <a:off x="534223" y="4102896"/>
              <a:ext cx="25271" cy="25271"/>
            </a:xfrm>
            <a:custGeom>
              <a:avLst/>
              <a:gdLst/>
              <a:ahLst/>
              <a:cxnLst/>
              <a:rect l="l" t="t" r="r" b="b"/>
              <a:pathLst>
                <a:path w="447" h="447" extrusionOk="0">
                  <a:moveTo>
                    <a:pt x="229" y="0"/>
                  </a:moveTo>
                  <a:cubicBezTo>
                    <a:pt x="98" y="0"/>
                    <a:pt x="1" y="98"/>
                    <a:pt x="1" y="218"/>
                  </a:cubicBezTo>
                  <a:cubicBezTo>
                    <a:pt x="1" y="349"/>
                    <a:pt x="98" y="446"/>
                    <a:pt x="229" y="446"/>
                  </a:cubicBezTo>
                  <a:cubicBezTo>
                    <a:pt x="349" y="446"/>
                    <a:pt x="446" y="349"/>
                    <a:pt x="446" y="218"/>
                  </a:cubicBezTo>
                  <a:cubicBezTo>
                    <a:pt x="446" y="98"/>
                    <a:pt x="349" y="0"/>
                    <a:pt x="229" y="0"/>
                  </a:cubicBezTo>
                  <a:close/>
                </a:path>
              </a:pathLst>
            </a:custGeom>
            <a:solidFill>
              <a:srgbClr val="475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5"/>
            <p:cNvSpPr/>
            <p:nvPr/>
          </p:nvSpPr>
          <p:spPr>
            <a:xfrm>
              <a:off x="442525" y="4087462"/>
              <a:ext cx="33921" cy="79488"/>
            </a:xfrm>
            <a:custGeom>
              <a:avLst/>
              <a:gdLst/>
              <a:ahLst/>
              <a:cxnLst/>
              <a:rect l="l" t="t" r="r" b="b"/>
              <a:pathLst>
                <a:path w="600" h="1406" extrusionOk="0">
                  <a:moveTo>
                    <a:pt x="600" y="1"/>
                  </a:moveTo>
                  <a:lnTo>
                    <a:pt x="600" y="1"/>
                  </a:lnTo>
                  <a:cubicBezTo>
                    <a:pt x="77" y="414"/>
                    <a:pt x="1" y="1220"/>
                    <a:pt x="1" y="1220"/>
                  </a:cubicBezTo>
                  <a:lnTo>
                    <a:pt x="534" y="1405"/>
                  </a:lnTo>
                  <a:cubicBezTo>
                    <a:pt x="469" y="1209"/>
                    <a:pt x="436" y="1002"/>
                    <a:pt x="436" y="796"/>
                  </a:cubicBezTo>
                  <a:cubicBezTo>
                    <a:pt x="436" y="513"/>
                    <a:pt x="491" y="240"/>
                    <a:pt x="600"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5"/>
            <p:cNvSpPr/>
            <p:nvPr/>
          </p:nvSpPr>
          <p:spPr>
            <a:xfrm>
              <a:off x="494197" y="4075194"/>
              <a:ext cx="57326" cy="128617"/>
            </a:xfrm>
            <a:custGeom>
              <a:avLst/>
              <a:gdLst/>
              <a:ahLst/>
              <a:cxnLst/>
              <a:rect l="l" t="t" r="r" b="b"/>
              <a:pathLst>
                <a:path w="1014" h="2275" extrusionOk="0">
                  <a:moveTo>
                    <a:pt x="349" y="0"/>
                  </a:moveTo>
                  <a:cubicBezTo>
                    <a:pt x="153" y="0"/>
                    <a:pt x="1" y="164"/>
                    <a:pt x="1" y="360"/>
                  </a:cubicBezTo>
                  <a:lnTo>
                    <a:pt x="1" y="1915"/>
                  </a:lnTo>
                  <a:cubicBezTo>
                    <a:pt x="1" y="2111"/>
                    <a:pt x="153" y="2275"/>
                    <a:pt x="349" y="2275"/>
                  </a:cubicBezTo>
                  <a:lnTo>
                    <a:pt x="1013" y="2275"/>
                  </a:lnTo>
                  <a:cubicBezTo>
                    <a:pt x="687" y="1915"/>
                    <a:pt x="501" y="1404"/>
                    <a:pt x="501" y="882"/>
                  </a:cubicBezTo>
                  <a:cubicBezTo>
                    <a:pt x="501" y="566"/>
                    <a:pt x="545" y="261"/>
                    <a:pt x="654"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5"/>
            <p:cNvSpPr/>
            <p:nvPr/>
          </p:nvSpPr>
          <p:spPr>
            <a:xfrm>
              <a:off x="437607" y="4147784"/>
              <a:ext cx="86838" cy="44323"/>
            </a:xfrm>
            <a:custGeom>
              <a:avLst/>
              <a:gdLst/>
              <a:ahLst/>
              <a:cxnLst/>
              <a:rect l="l" t="t" r="r" b="b"/>
              <a:pathLst>
                <a:path w="1536" h="784" extrusionOk="0">
                  <a:moveTo>
                    <a:pt x="392" y="0"/>
                  </a:moveTo>
                  <a:cubicBezTo>
                    <a:pt x="186" y="0"/>
                    <a:pt x="1" y="174"/>
                    <a:pt x="1" y="392"/>
                  </a:cubicBezTo>
                  <a:cubicBezTo>
                    <a:pt x="1" y="610"/>
                    <a:pt x="186" y="784"/>
                    <a:pt x="392" y="784"/>
                  </a:cubicBezTo>
                  <a:lnTo>
                    <a:pt x="1144" y="784"/>
                  </a:lnTo>
                  <a:cubicBezTo>
                    <a:pt x="1361" y="784"/>
                    <a:pt x="1535" y="610"/>
                    <a:pt x="1535" y="392"/>
                  </a:cubicBezTo>
                  <a:cubicBezTo>
                    <a:pt x="1535" y="174"/>
                    <a:pt x="1361" y="0"/>
                    <a:pt x="1144" y="0"/>
                  </a:cubicBezTo>
                  <a:close/>
                </a:path>
              </a:pathLst>
            </a:custGeom>
            <a:solidFill>
              <a:srgbClr val="FED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5"/>
            <p:cNvSpPr/>
            <p:nvPr/>
          </p:nvSpPr>
          <p:spPr>
            <a:xfrm>
              <a:off x="569896" y="4147784"/>
              <a:ext cx="86216" cy="44323"/>
            </a:xfrm>
            <a:custGeom>
              <a:avLst/>
              <a:gdLst/>
              <a:ahLst/>
              <a:cxnLst/>
              <a:rect l="l" t="t" r="r" b="b"/>
              <a:pathLst>
                <a:path w="1525" h="784" extrusionOk="0">
                  <a:moveTo>
                    <a:pt x="392" y="0"/>
                  </a:moveTo>
                  <a:cubicBezTo>
                    <a:pt x="175" y="0"/>
                    <a:pt x="1" y="174"/>
                    <a:pt x="1" y="392"/>
                  </a:cubicBezTo>
                  <a:cubicBezTo>
                    <a:pt x="1" y="610"/>
                    <a:pt x="175" y="784"/>
                    <a:pt x="392" y="784"/>
                  </a:cubicBezTo>
                  <a:lnTo>
                    <a:pt x="1132" y="784"/>
                  </a:lnTo>
                  <a:cubicBezTo>
                    <a:pt x="1350" y="784"/>
                    <a:pt x="1524" y="610"/>
                    <a:pt x="1524" y="392"/>
                  </a:cubicBezTo>
                  <a:cubicBezTo>
                    <a:pt x="1524" y="174"/>
                    <a:pt x="1350" y="0"/>
                    <a:pt x="1132" y="0"/>
                  </a:cubicBezTo>
                  <a:close/>
                </a:path>
              </a:pathLst>
            </a:custGeom>
            <a:solidFill>
              <a:srgbClr val="FED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5"/>
            <p:cNvSpPr/>
            <p:nvPr/>
          </p:nvSpPr>
          <p:spPr>
            <a:xfrm>
              <a:off x="366883" y="3902935"/>
              <a:ext cx="110187" cy="184021"/>
            </a:xfrm>
            <a:custGeom>
              <a:avLst/>
              <a:gdLst/>
              <a:ahLst/>
              <a:cxnLst/>
              <a:rect l="l" t="t" r="r" b="b"/>
              <a:pathLst>
                <a:path w="1949" h="3255" extrusionOk="0">
                  <a:moveTo>
                    <a:pt x="1328" y="0"/>
                  </a:moveTo>
                  <a:cubicBezTo>
                    <a:pt x="1067" y="0"/>
                    <a:pt x="828" y="174"/>
                    <a:pt x="762" y="425"/>
                  </a:cubicBezTo>
                  <a:lnTo>
                    <a:pt x="697" y="653"/>
                  </a:lnTo>
                  <a:cubicBezTo>
                    <a:pt x="686" y="643"/>
                    <a:pt x="664" y="643"/>
                    <a:pt x="654" y="643"/>
                  </a:cubicBezTo>
                  <a:cubicBezTo>
                    <a:pt x="294" y="643"/>
                    <a:pt x="1" y="936"/>
                    <a:pt x="1" y="1296"/>
                  </a:cubicBezTo>
                  <a:cubicBezTo>
                    <a:pt x="1" y="1654"/>
                    <a:pt x="294" y="1949"/>
                    <a:pt x="654" y="1949"/>
                  </a:cubicBezTo>
                  <a:cubicBezTo>
                    <a:pt x="697" y="1949"/>
                    <a:pt x="741" y="1949"/>
                    <a:pt x="784" y="1937"/>
                  </a:cubicBezTo>
                  <a:cubicBezTo>
                    <a:pt x="980" y="2514"/>
                    <a:pt x="1404" y="2982"/>
                    <a:pt x="1948" y="3254"/>
                  </a:cubicBezTo>
                  <a:cubicBezTo>
                    <a:pt x="1481" y="2732"/>
                    <a:pt x="1198" y="2036"/>
                    <a:pt x="1198" y="1284"/>
                  </a:cubicBezTo>
                  <a:cubicBezTo>
                    <a:pt x="1198" y="849"/>
                    <a:pt x="1252" y="414"/>
                    <a:pt x="1360" y="0"/>
                  </a:cubicBezTo>
                  <a:close/>
                </a:path>
              </a:pathLst>
            </a:custGeom>
            <a:solidFill>
              <a:srgbClr val="FFB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5"/>
            <p:cNvSpPr/>
            <p:nvPr/>
          </p:nvSpPr>
          <p:spPr>
            <a:xfrm>
              <a:off x="437607" y="4147784"/>
              <a:ext cx="46246" cy="44323"/>
            </a:xfrm>
            <a:custGeom>
              <a:avLst/>
              <a:gdLst/>
              <a:ahLst/>
              <a:cxnLst/>
              <a:rect l="l" t="t" r="r" b="b"/>
              <a:pathLst>
                <a:path w="818" h="784" extrusionOk="0">
                  <a:moveTo>
                    <a:pt x="392" y="0"/>
                  </a:moveTo>
                  <a:cubicBezTo>
                    <a:pt x="186" y="0"/>
                    <a:pt x="1" y="174"/>
                    <a:pt x="1" y="392"/>
                  </a:cubicBezTo>
                  <a:cubicBezTo>
                    <a:pt x="1" y="610"/>
                    <a:pt x="186" y="784"/>
                    <a:pt x="392" y="784"/>
                  </a:cubicBezTo>
                  <a:lnTo>
                    <a:pt x="817" y="784"/>
                  </a:lnTo>
                  <a:cubicBezTo>
                    <a:pt x="675" y="556"/>
                    <a:pt x="578" y="283"/>
                    <a:pt x="545"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5"/>
            <p:cNvSpPr/>
            <p:nvPr/>
          </p:nvSpPr>
          <p:spPr>
            <a:xfrm>
              <a:off x="516980" y="3992146"/>
              <a:ext cx="59701" cy="25102"/>
            </a:xfrm>
            <a:custGeom>
              <a:avLst/>
              <a:gdLst/>
              <a:ahLst/>
              <a:cxnLst/>
              <a:rect l="l" t="t" r="r" b="b"/>
              <a:pathLst>
                <a:path w="1056" h="444" extrusionOk="0">
                  <a:moveTo>
                    <a:pt x="534" y="1"/>
                  </a:moveTo>
                  <a:cubicBezTo>
                    <a:pt x="338" y="1"/>
                    <a:pt x="164" y="98"/>
                    <a:pt x="44" y="272"/>
                  </a:cubicBezTo>
                  <a:cubicBezTo>
                    <a:pt x="1" y="316"/>
                    <a:pt x="23" y="392"/>
                    <a:pt x="66" y="425"/>
                  </a:cubicBezTo>
                  <a:cubicBezTo>
                    <a:pt x="86" y="437"/>
                    <a:pt x="108" y="443"/>
                    <a:pt x="129" y="443"/>
                  </a:cubicBezTo>
                  <a:cubicBezTo>
                    <a:pt x="165" y="443"/>
                    <a:pt x="198" y="426"/>
                    <a:pt x="218" y="392"/>
                  </a:cubicBezTo>
                  <a:cubicBezTo>
                    <a:pt x="294" y="283"/>
                    <a:pt x="414" y="218"/>
                    <a:pt x="534" y="218"/>
                  </a:cubicBezTo>
                  <a:cubicBezTo>
                    <a:pt x="642" y="218"/>
                    <a:pt x="763" y="283"/>
                    <a:pt x="838" y="392"/>
                  </a:cubicBezTo>
                  <a:cubicBezTo>
                    <a:pt x="859" y="426"/>
                    <a:pt x="896" y="443"/>
                    <a:pt x="932" y="443"/>
                  </a:cubicBezTo>
                  <a:cubicBezTo>
                    <a:pt x="953" y="443"/>
                    <a:pt x="974" y="437"/>
                    <a:pt x="991" y="425"/>
                  </a:cubicBezTo>
                  <a:cubicBezTo>
                    <a:pt x="1045" y="392"/>
                    <a:pt x="1056" y="316"/>
                    <a:pt x="1024" y="272"/>
                  </a:cubicBezTo>
                  <a:cubicBezTo>
                    <a:pt x="904" y="98"/>
                    <a:pt x="719" y="1"/>
                    <a:pt x="5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5"/>
            <p:cNvSpPr/>
            <p:nvPr/>
          </p:nvSpPr>
          <p:spPr>
            <a:xfrm>
              <a:off x="470227" y="3974960"/>
              <a:ext cx="43136" cy="19052"/>
            </a:xfrm>
            <a:custGeom>
              <a:avLst/>
              <a:gdLst/>
              <a:ahLst/>
              <a:cxnLst/>
              <a:rect l="l" t="t" r="r" b="b"/>
              <a:pathLst>
                <a:path w="763" h="337" extrusionOk="0">
                  <a:moveTo>
                    <a:pt x="124" y="1"/>
                  </a:moveTo>
                  <a:cubicBezTo>
                    <a:pt x="98" y="1"/>
                    <a:pt x="70" y="12"/>
                    <a:pt x="44" y="32"/>
                  </a:cubicBezTo>
                  <a:cubicBezTo>
                    <a:pt x="1" y="65"/>
                    <a:pt x="1" y="130"/>
                    <a:pt x="33" y="184"/>
                  </a:cubicBezTo>
                  <a:cubicBezTo>
                    <a:pt x="120" y="283"/>
                    <a:pt x="251" y="337"/>
                    <a:pt x="381" y="337"/>
                  </a:cubicBezTo>
                  <a:cubicBezTo>
                    <a:pt x="512" y="337"/>
                    <a:pt x="632" y="283"/>
                    <a:pt x="719" y="184"/>
                  </a:cubicBezTo>
                  <a:cubicBezTo>
                    <a:pt x="763" y="130"/>
                    <a:pt x="751" y="65"/>
                    <a:pt x="708" y="32"/>
                  </a:cubicBezTo>
                  <a:cubicBezTo>
                    <a:pt x="687" y="12"/>
                    <a:pt x="660" y="1"/>
                    <a:pt x="633" y="1"/>
                  </a:cubicBezTo>
                  <a:cubicBezTo>
                    <a:pt x="602" y="1"/>
                    <a:pt x="573" y="14"/>
                    <a:pt x="555" y="43"/>
                  </a:cubicBezTo>
                  <a:cubicBezTo>
                    <a:pt x="512" y="87"/>
                    <a:pt x="447" y="119"/>
                    <a:pt x="381" y="119"/>
                  </a:cubicBezTo>
                  <a:cubicBezTo>
                    <a:pt x="305" y="119"/>
                    <a:pt x="251" y="87"/>
                    <a:pt x="197" y="43"/>
                  </a:cubicBezTo>
                  <a:cubicBezTo>
                    <a:pt x="179" y="14"/>
                    <a:pt x="153" y="1"/>
                    <a:pt x="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5"/>
            <p:cNvSpPr/>
            <p:nvPr/>
          </p:nvSpPr>
          <p:spPr>
            <a:xfrm>
              <a:off x="580976" y="3974960"/>
              <a:ext cx="43136" cy="19052"/>
            </a:xfrm>
            <a:custGeom>
              <a:avLst/>
              <a:gdLst/>
              <a:ahLst/>
              <a:cxnLst/>
              <a:rect l="l" t="t" r="r" b="b"/>
              <a:pathLst>
                <a:path w="763" h="337" extrusionOk="0">
                  <a:moveTo>
                    <a:pt x="123" y="1"/>
                  </a:moveTo>
                  <a:cubicBezTo>
                    <a:pt x="97" y="1"/>
                    <a:pt x="70" y="12"/>
                    <a:pt x="44" y="32"/>
                  </a:cubicBezTo>
                  <a:cubicBezTo>
                    <a:pt x="1" y="65"/>
                    <a:pt x="1" y="130"/>
                    <a:pt x="33" y="184"/>
                  </a:cubicBezTo>
                  <a:cubicBezTo>
                    <a:pt x="120" y="283"/>
                    <a:pt x="250" y="337"/>
                    <a:pt x="381" y="337"/>
                  </a:cubicBezTo>
                  <a:cubicBezTo>
                    <a:pt x="512" y="337"/>
                    <a:pt x="632" y="283"/>
                    <a:pt x="719" y="184"/>
                  </a:cubicBezTo>
                  <a:cubicBezTo>
                    <a:pt x="762" y="130"/>
                    <a:pt x="751" y="65"/>
                    <a:pt x="707" y="32"/>
                  </a:cubicBezTo>
                  <a:cubicBezTo>
                    <a:pt x="687" y="12"/>
                    <a:pt x="659" y="1"/>
                    <a:pt x="632" y="1"/>
                  </a:cubicBezTo>
                  <a:cubicBezTo>
                    <a:pt x="602" y="1"/>
                    <a:pt x="573" y="14"/>
                    <a:pt x="555" y="43"/>
                  </a:cubicBezTo>
                  <a:cubicBezTo>
                    <a:pt x="512" y="87"/>
                    <a:pt x="446" y="119"/>
                    <a:pt x="381" y="119"/>
                  </a:cubicBezTo>
                  <a:cubicBezTo>
                    <a:pt x="305" y="119"/>
                    <a:pt x="250" y="87"/>
                    <a:pt x="196" y="43"/>
                  </a:cubicBezTo>
                  <a:cubicBezTo>
                    <a:pt x="179" y="14"/>
                    <a:pt x="152"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5"/>
            <p:cNvSpPr/>
            <p:nvPr/>
          </p:nvSpPr>
          <p:spPr>
            <a:xfrm>
              <a:off x="528061" y="4096734"/>
              <a:ext cx="37596" cy="37539"/>
            </a:xfrm>
            <a:custGeom>
              <a:avLst/>
              <a:gdLst/>
              <a:ahLst/>
              <a:cxnLst/>
              <a:rect l="l" t="t" r="r" b="b"/>
              <a:pathLst>
                <a:path w="665" h="664" extrusionOk="0">
                  <a:moveTo>
                    <a:pt x="338" y="218"/>
                  </a:moveTo>
                  <a:cubicBezTo>
                    <a:pt x="392" y="218"/>
                    <a:pt x="446" y="272"/>
                    <a:pt x="446" y="327"/>
                  </a:cubicBezTo>
                  <a:cubicBezTo>
                    <a:pt x="446" y="392"/>
                    <a:pt x="392" y="446"/>
                    <a:pt x="338" y="446"/>
                  </a:cubicBezTo>
                  <a:cubicBezTo>
                    <a:pt x="272" y="446"/>
                    <a:pt x="218" y="392"/>
                    <a:pt x="218" y="327"/>
                  </a:cubicBezTo>
                  <a:cubicBezTo>
                    <a:pt x="218" y="272"/>
                    <a:pt x="272" y="218"/>
                    <a:pt x="338" y="218"/>
                  </a:cubicBezTo>
                  <a:close/>
                  <a:moveTo>
                    <a:pt x="338" y="1"/>
                  </a:moveTo>
                  <a:cubicBezTo>
                    <a:pt x="153" y="1"/>
                    <a:pt x="1" y="153"/>
                    <a:pt x="1" y="327"/>
                  </a:cubicBezTo>
                  <a:cubicBezTo>
                    <a:pt x="1" y="512"/>
                    <a:pt x="153" y="664"/>
                    <a:pt x="338" y="664"/>
                  </a:cubicBezTo>
                  <a:cubicBezTo>
                    <a:pt x="512" y="664"/>
                    <a:pt x="664" y="512"/>
                    <a:pt x="664" y="327"/>
                  </a:cubicBezTo>
                  <a:cubicBezTo>
                    <a:pt x="664" y="153"/>
                    <a:pt x="512"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5"/>
            <p:cNvSpPr/>
            <p:nvPr/>
          </p:nvSpPr>
          <p:spPr>
            <a:xfrm>
              <a:off x="360721" y="3789698"/>
              <a:ext cx="372226" cy="420281"/>
            </a:xfrm>
            <a:custGeom>
              <a:avLst/>
              <a:gdLst/>
              <a:ahLst/>
              <a:cxnLst/>
              <a:rect l="l" t="t" r="r" b="b"/>
              <a:pathLst>
                <a:path w="6584" h="7434" extrusionOk="0">
                  <a:moveTo>
                    <a:pt x="675" y="2765"/>
                  </a:moveTo>
                  <a:lnTo>
                    <a:pt x="675" y="2765"/>
                  </a:lnTo>
                  <a:cubicBezTo>
                    <a:pt x="621" y="3146"/>
                    <a:pt x="654" y="3516"/>
                    <a:pt x="741" y="3843"/>
                  </a:cubicBezTo>
                  <a:cubicBezTo>
                    <a:pt x="458" y="3831"/>
                    <a:pt x="218" y="3592"/>
                    <a:pt x="218" y="3299"/>
                  </a:cubicBezTo>
                  <a:cubicBezTo>
                    <a:pt x="218" y="3026"/>
                    <a:pt x="414" y="2809"/>
                    <a:pt x="675" y="2765"/>
                  </a:cubicBezTo>
                  <a:close/>
                  <a:moveTo>
                    <a:pt x="5909" y="2765"/>
                  </a:moveTo>
                  <a:cubicBezTo>
                    <a:pt x="6170" y="2798"/>
                    <a:pt x="6366" y="3026"/>
                    <a:pt x="6366" y="3299"/>
                  </a:cubicBezTo>
                  <a:cubicBezTo>
                    <a:pt x="6366" y="3592"/>
                    <a:pt x="6138" y="3831"/>
                    <a:pt x="5844" y="3843"/>
                  </a:cubicBezTo>
                  <a:cubicBezTo>
                    <a:pt x="5942" y="3505"/>
                    <a:pt x="5964" y="3135"/>
                    <a:pt x="5909" y="2765"/>
                  </a:cubicBezTo>
                  <a:close/>
                  <a:moveTo>
                    <a:pt x="2068" y="5388"/>
                  </a:moveTo>
                  <a:cubicBezTo>
                    <a:pt x="2122" y="5410"/>
                    <a:pt x="2188" y="5442"/>
                    <a:pt x="2253" y="5464"/>
                  </a:cubicBezTo>
                  <a:lnTo>
                    <a:pt x="2253" y="6225"/>
                  </a:lnTo>
                  <a:lnTo>
                    <a:pt x="1752" y="6225"/>
                  </a:lnTo>
                  <a:cubicBezTo>
                    <a:pt x="1709" y="6225"/>
                    <a:pt x="1655" y="6237"/>
                    <a:pt x="1600" y="6247"/>
                  </a:cubicBezTo>
                  <a:cubicBezTo>
                    <a:pt x="1622" y="6193"/>
                    <a:pt x="1633" y="6128"/>
                    <a:pt x="1665" y="6051"/>
                  </a:cubicBezTo>
                  <a:cubicBezTo>
                    <a:pt x="1731" y="5845"/>
                    <a:pt x="1851" y="5573"/>
                    <a:pt x="2068" y="5388"/>
                  </a:cubicBezTo>
                  <a:close/>
                  <a:moveTo>
                    <a:pt x="4516" y="5388"/>
                  </a:moveTo>
                  <a:cubicBezTo>
                    <a:pt x="4734" y="5573"/>
                    <a:pt x="4865" y="5855"/>
                    <a:pt x="4930" y="6051"/>
                  </a:cubicBezTo>
                  <a:cubicBezTo>
                    <a:pt x="4952" y="6128"/>
                    <a:pt x="4973" y="6193"/>
                    <a:pt x="4985" y="6247"/>
                  </a:cubicBezTo>
                  <a:cubicBezTo>
                    <a:pt x="4941" y="6237"/>
                    <a:pt x="4876" y="6225"/>
                    <a:pt x="4832" y="6225"/>
                  </a:cubicBezTo>
                  <a:lnTo>
                    <a:pt x="4342" y="6225"/>
                  </a:lnTo>
                  <a:lnTo>
                    <a:pt x="4342" y="5464"/>
                  </a:lnTo>
                  <a:cubicBezTo>
                    <a:pt x="4408" y="5432"/>
                    <a:pt x="4462" y="5410"/>
                    <a:pt x="4516" y="5388"/>
                  </a:cubicBezTo>
                  <a:close/>
                  <a:moveTo>
                    <a:pt x="2504" y="6443"/>
                  </a:moveTo>
                  <a:cubicBezTo>
                    <a:pt x="2656" y="6443"/>
                    <a:pt x="2787" y="6574"/>
                    <a:pt x="2787" y="6726"/>
                  </a:cubicBezTo>
                  <a:cubicBezTo>
                    <a:pt x="2787" y="6890"/>
                    <a:pt x="2656" y="7009"/>
                    <a:pt x="2504" y="7009"/>
                  </a:cubicBezTo>
                  <a:lnTo>
                    <a:pt x="1752" y="7009"/>
                  </a:lnTo>
                  <a:cubicBezTo>
                    <a:pt x="1600" y="7009"/>
                    <a:pt x="1469" y="6890"/>
                    <a:pt x="1469" y="6726"/>
                  </a:cubicBezTo>
                  <a:cubicBezTo>
                    <a:pt x="1469" y="6574"/>
                    <a:pt x="1600" y="6443"/>
                    <a:pt x="1752" y="6443"/>
                  </a:cubicBezTo>
                  <a:close/>
                  <a:moveTo>
                    <a:pt x="4832" y="6443"/>
                  </a:moveTo>
                  <a:cubicBezTo>
                    <a:pt x="4985" y="6443"/>
                    <a:pt x="5115" y="6574"/>
                    <a:pt x="5115" y="6726"/>
                  </a:cubicBezTo>
                  <a:cubicBezTo>
                    <a:pt x="5115" y="6890"/>
                    <a:pt x="4985" y="7009"/>
                    <a:pt x="4832" y="7009"/>
                  </a:cubicBezTo>
                  <a:lnTo>
                    <a:pt x="4092" y="7009"/>
                  </a:lnTo>
                  <a:cubicBezTo>
                    <a:pt x="3929" y="7009"/>
                    <a:pt x="3809" y="6890"/>
                    <a:pt x="3809" y="6726"/>
                  </a:cubicBezTo>
                  <a:cubicBezTo>
                    <a:pt x="3809" y="6574"/>
                    <a:pt x="3929" y="6443"/>
                    <a:pt x="4092" y="6443"/>
                  </a:cubicBezTo>
                  <a:close/>
                  <a:moveTo>
                    <a:pt x="3875" y="5159"/>
                  </a:moveTo>
                  <a:cubicBezTo>
                    <a:pt x="4005" y="5159"/>
                    <a:pt x="4125" y="5279"/>
                    <a:pt x="4125" y="5410"/>
                  </a:cubicBezTo>
                  <a:lnTo>
                    <a:pt x="4125" y="6225"/>
                  </a:lnTo>
                  <a:lnTo>
                    <a:pt x="4092" y="6225"/>
                  </a:lnTo>
                  <a:cubicBezTo>
                    <a:pt x="3809" y="6225"/>
                    <a:pt x="3592" y="6454"/>
                    <a:pt x="3592" y="6726"/>
                  </a:cubicBezTo>
                  <a:cubicBezTo>
                    <a:pt x="3592" y="6944"/>
                    <a:pt x="3722" y="7140"/>
                    <a:pt x="3940" y="7205"/>
                  </a:cubicBezTo>
                  <a:cubicBezTo>
                    <a:pt x="3918" y="7216"/>
                    <a:pt x="3897" y="7216"/>
                    <a:pt x="3875" y="7216"/>
                  </a:cubicBezTo>
                  <a:lnTo>
                    <a:pt x="2710" y="7216"/>
                  </a:lnTo>
                  <a:cubicBezTo>
                    <a:pt x="2688" y="7216"/>
                    <a:pt x="2678" y="7216"/>
                    <a:pt x="2656" y="7205"/>
                  </a:cubicBezTo>
                  <a:cubicBezTo>
                    <a:pt x="2852" y="7140"/>
                    <a:pt x="3004" y="6955"/>
                    <a:pt x="3004" y="6726"/>
                  </a:cubicBezTo>
                  <a:cubicBezTo>
                    <a:pt x="3004" y="6454"/>
                    <a:pt x="2775" y="6225"/>
                    <a:pt x="2504" y="6225"/>
                  </a:cubicBezTo>
                  <a:lnTo>
                    <a:pt x="2471" y="6225"/>
                  </a:lnTo>
                  <a:lnTo>
                    <a:pt x="2471" y="5410"/>
                  </a:lnTo>
                  <a:cubicBezTo>
                    <a:pt x="2471" y="5279"/>
                    <a:pt x="2579" y="5159"/>
                    <a:pt x="2710" y="5159"/>
                  </a:cubicBezTo>
                  <a:close/>
                  <a:moveTo>
                    <a:pt x="3298" y="1"/>
                  </a:moveTo>
                  <a:cubicBezTo>
                    <a:pt x="2579" y="1"/>
                    <a:pt x="1905" y="240"/>
                    <a:pt x="1339" y="687"/>
                  </a:cubicBezTo>
                  <a:cubicBezTo>
                    <a:pt x="1295" y="719"/>
                    <a:pt x="1285" y="796"/>
                    <a:pt x="1317" y="839"/>
                  </a:cubicBezTo>
                  <a:cubicBezTo>
                    <a:pt x="1341" y="864"/>
                    <a:pt x="1373" y="878"/>
                    <a:pt x="1403" y="878"/>
                  </a:cubicBezTo>
                  <a:cubicBezTo>
                    <a:pt x="1427" y="878"/>
                    <a:pt x="1450" y="869"/>
                    <a:pt x="1469" y="850"/>
                  </a:cubicBezTo>
                  <a:cubicBezTo>
                    <a:pt x="1992" y="436"/>
                    <a:pt x="2623" y="219"/>
                    <a:pt x="3298" y="219"/>
                  </a:cubicBezTo>
                  <a:cubicBezTo>
                    <a:pt x="4027" y="219"/>
                    <a:pt x="4734" y="491"/>
                    <a:pt x="5278" y="992"/>
                  </a:cubicBezTo>
                  <a:cubicBezTo>
                    <a:pt x="5757" y="1427"/>
                    <a:pt x="6073" y="2003"/>
                    <a:pt x="6182" y="2624"/>
                  </a:cubicBezTo>
                  <a:cubicBezTo>
                    <a:pt x="6083" y="2580"/>
                    <a:pt x="5975" y="2547"/>
                    <a:pt x="5866" y="2537"/>
                  </a:cubicBezTo>
                  <a:cubicBezTo>
                    <a:pt x="5855" y="2493"/>
                    <a:pt x="5844" y="2439"/>
                    <a:pt x="5822" y="2395"/>
                  </a:cubicBezTo>
                  <a:cubicBezTo>
                    <a:pt x="5790" y="2264"/>
                    <a:pt x="5713" y="2156"/>
                    <a:pt x="5616" y="2069"/>
                  </a:cubicBezTo>
                  <a:cubicBezTo>
                    <a:pt x="5496" y="1960"/>
                    <a:pt x="5333" y="1894"/>
                    <a:pt x="5159" y="1894"/>
                  </a:cubicBezTo>
                  <a:lnTo>
                    <a:pt x="4886" y="1894"/>
                  </a:lnTo>
                  <a:cubicBezTo>
                    <a:pt x="4854" y="1894"/>
                    <a:pt x="4811" y="1873"/>
                    <a:pt x="4789" y="1840"/>
                  </a:cubicBezTo>
                  <a:lnTo>
                    <a:pt x="4516" y="1470"/>
                  </a:lnTo>
                  <a:cubicBezTo>
                    <a:pt x="4473" y="1405"/>
                    <a:pt x="4386" y="1362"/>
                    <a:pt x="4299" y="1362"/>
                  </a:cubicBezTo>
                  <a:cubicBezTo>
                    <a:pt x="4212" y="1362"/>
                    <a:pt x="4125" y="1405"/>
                    <a:pt x="4071" y="1470"/>
                  </a:cubicBezTo>
                  <a:lnTo>
                    <a:pt x="3809" y="1840"/>
                  </a:lnTo>
                  <a:cubicBezTo>
                    <a:pt x="3776" y="1873"/>
                    <a:pt x="3744" y="1894"/>
                    <a:pt x="3701" y="1894"/>
                  </a:cubicBezTo>
                  <a:lnTo>
                    <a:pt x="2884" y="1894"/>
                  </a:lnTo>
                  <a:cubicBezTo>
                    <a:pt x="2841" y="1894"/>
                    <a:pt x="2808" y="1873"/>
                    <a:pt x="2787" y="1840"/>
                  </a:cubicBezTo>
                  <a:lnTo>
                    <a:pt x="2514" y="1470"/>
                  </a:lnTo>
                  <a:cubicBezTo>
                    <a:pt x="2460" y="1405"/>
                    <a:pt x="2384" y="1362"/>
                    <a:pt x="2286" y="1362"/>
                  </a:cubicBezTo>
                  <a:cubicBezTo>
                    <a:pt x="2209" y="1362"/>
                    <a:pt x="2122" y="1405"/>
                    <a:pt x="2068" y="1470"/>
                  </a:cubicBezTo>
                  <a:lnTo>
                    <a:pt x="1796" y="1840"/>
                  </a:lnTo>
                  <a:cubicBezTo>
                    <a:pt x="1774" y="1873"/>
                    <a:pt x="1742" y="1894"/>
                    <a:pt x="1698" y="1894"/>
                  </a:cubicBezTo>
                  <a:lnTo>
                    <a:pt x="1437" y="1894"/>
                  </a:lnTo>
                  <a:cubicBezTo>
                    <a:pt x="1165" y="1894"/>
                    <a:pt x="925" y="2047"/>
                    <a:pt x="806" y="2276"/>
                  </a:cubicBezTo>
                  <a:cubicBezTo>
                    <a:pt x="773" y="2363"/>
                    <a:pt x="741" y="2450"/>
                    <a:pt x="719" y="2537"/>
                  </a:cubicBezTo>
                  <a:cubicBezTo>
                    <a:pt x="610" y="2547"/>
                    <a:pt x="501" y="2580"/>
                    <a:pt x="403" y="2624"/>
                  </a:cubicBezTo>
                  <a:cubicBezTo>
                    <a:pt x="512" y="2069"/>
                    <a:pt x="773" y="1558"/>
                    <a:pt x="1165" y="1144"/>
                  </a:cubicBezTo>
                  <a:cubicBezTo>
                    <a:pt x="1208" y="1100"/>
                    <a:pt x="1198" y="1024"/>
                    <a:pt x="1154" y="980"/>
                  </a:cubicBezTo>
                  <a:cubicBezTo>
                    <a:pt x="1134" y="965"/>
                    <a:pt x="1109" y="957"/>
                    <a:pt x="1084" y="957"/>
                  </a:cubicBezTo>
                  <a:cubicBezTo>
                    <a:pt x="1055" y="957"/>
                    <a:pt x="1025" y="968"/>
                    <a:pt x="1002" y="992"/>
                  </a:cubicBezTo>
                  <a:cubicBezTo>
                    <a:pt x="523" y="1492"/>
                    <a:pt x="229" y="2145"/>
                    <a:pt x="153" y="2842"/>
                  </a:cubicBezTo>
                  <a:cubicBezTo>
                    <a:pt x="55" y="2961"/>
                    <a:pt x="1" y="3125"/>
                    <a:pt x="1" y="3299"/>
                  </a:cubicBezTo>
                  <a:cubicBezTo>
                    <a:pt x="1" y="3723"/>
                    <a:pt x="338" y="4060"/>
                    <a:pt x="763" y="4060"/>
                  </a:cubicBezTo>
                  <a:lnTo>
                    <a:pt x="817" y="4060"/>
                  </a:lnTo>
                  <a:cubicBezTo>
                    <a:pt x="893" y="4256"/>
                    <a:pt x="991" y="4441"/>
                    <a:pt x="1121" y="4615"/>
                  </a:cubicBezTo>
                  <a:cubicBezTo>
                    <a:pt x="1317" y="4876"/>
                    <a:pt x="1578" y="5105"/>
                    <a:pt x="1872" y="5279"/>
                  </a:cubicBezTo>
                  <a:cubicBezTo>
                    <a:pt x="1469" y="5681"/>
                    <a:pt x="1361" y="6302"/>
                    <a:pt x="1350" y="6443"/>
                  </a:cubicBezTo>
                  <a:cubicBezTo>
                    <a:pt x="1295" y="6520"/>
                    <a:pt x="1252" y="6617"/>
                    <a:pt x="1252" y="6726"/>
                  </a:cubicBezTo>
                  <a:cubicBezTo>
                    <a:pt x="1252" y="7009"/>
                    <a:pt x="1481" y="7227"/>
                    <a:pt x="1752" y="7227"/>
                  </a:cubicBezTo>
                  <a:lnTo>
                    <a:pt x="2330" y="7227"/>
                  </a:lnTo>
                  <a:cubicBezTo>
                    <a:pt x="2417" y="7357"/>
                    <a:pt x="2558" y="7434"/>
                    <a:pt x="2710" y="7434"/>
                  </a:cubicBezTo>
                  <a:lnTo>
                    <a:pt x="3875" y="7434"/>
                  </a:lnTo>
                  <a:cubicBezTo>
                    <a:pt x="4027" y="7434"/>
                    <a:pt x="4168" y="7357"/>
                    <a:pt x="4255" y="7227"/>
                  </a:cubicBezTo>
                  <a:lnTo>
                    <a:pt x="4832" y="7227"/>
                  </a:lnTo>
                  <a:cubicBezTo>
                    <a:pt x="5104" y="7227"/>
                    <a:pt x="5333" y="7009"/>
                    <a:pt x="5333" y="6726"/>
                  </a:cubicBezTo>
                  <a:cubicBezTo>
                    <a:pt x="5333" y="6617"/>
                    <a:pt x="5300" y="6520"/>
                    <a:pt x="5246" y="6443"/>
                  </a:cubicBezTo>
                  <a:cubicBezTo>
                    <a:pt x="5224" y="6291"/>
                    <a:pt x="5126" y="5681"/>
                    <a:pt x="4724" y="5279"/>
                  </a:cubicBezTo>
                  <a:cubicBezTo>
                    <a:pt x="4865" y="5192"/>
                    <a:pt x="4995" y="5105"/>
                    <a:pt x="5115" y="4996"/>
                  </a:cubicBezTo>
                  <a:cubicBezTo>
                    <a:pt x="5159" y="4953"/>
                    <a:pt x="5169" y="4887"/>
                    <a:pt x="5126" y="4844"/>
                  </a:cubicBezTo>
                  <a:cubicBezTo>
                    <a:pt x="5103" y="4815"/>
                    <a:pt x="5074" y="4801"/>
                    <a:pt x="5045" y="4801"/>
                  </a:cubicBezTo>
                  <a:cubicBezTo>
                    <a:pt x="5019" y="4801"/>
                    <a:pt x="4994" y="4812"/>
                    <a:pt x="4973" y="4833"/>
                  </a:cubicBezTo>
                  <a:cubicBezTo>
                    <a:pt x="4767" y="5007"/>
                    <a:pt x="4549" y="5137"/>
                    <a:pt x="4310" y="5236"/>
                  </a:cubicBezTo>
                  <a:cubicBezTo>
                    <a:pt x="4233" y="5062"/>
                    <a:pt x="4059" y="4941"/>
                    <a:pt x="3875" y="4941"/>
                  </a:cubicBezTo>
                  <a:lnTo>
                    <a:pt x="2710" y="4941"/>
                  </a:lnTo>
                  <a:cubicBezTo>
                    <a:pt x="2525" y="4941"/>
                    <a:pt x="2351" y="5062"/>
                    <a:pt x="2286" y="5236"/>
                  </a:cubicBezTo>
                  <a:cubicBezTo>
                    <a:pt x="1872" y="5072"/>
                    <a:pt x="1535" y="4811"/>
                    <a:pt x="1295" y="4484"/>
                  </a:cubicBezTo>
                  <a:cubicBezTo>
                    <a:pt x="860" y="3897"/>
                    <a:pt x="763" y="3146"/>
                    <a:pt x="969" y="2460"/>
                  </a:cubicBezTo>
                  <a:cubicBezTo>
                    <a:pt x="1034" y="2254"/>
                    <a:pt x="1220" y="2112"/>
                    <a:pt x="1437" y="2112"/>
                  </a:cubicBezTo>
                  <a:cubicBezTo>
                    <a:pt x="1517" y="2112"/>
                    <a:pt x="1581" y="2114"/>
                    <a:pt x="1636" y="2114"/>
                  </a:cubicBezTo>
                  <a:cubicBezTo>
                    <a:pt x="1745" y="2114"/>
                    <a:pt x="1818" y="2105"/>
                    <a:pt x="1905" y="2047"/>
                  </a:cubicBezTo>
                  <a:cubicBezTo>
                    <a:pt x="1926" y="2025"/>
                    <a:pt x="1960" y="2003"/>
                    <a:pt x="1981" y="1971"/>
                  </a:cubicBezTo>
                  <a:lnTo>
                    <a:pt x="2242" y="1601"/>
                  </a:lnTo>
                  <a:cubicBezTo>
                    <a:pt x="2253" y="1584"/>
                    <a:pt x="2272" y="1576"/>
                    <a:pt x="2291" y="1576"/>
                  </a:cubicBezTo>
                  <a:cubicBezTo>
                    <a:pt x="2310" y="1576"/>
                    <a:pt x="2329" y="1584"/>
                    <a:pt x="2340" y="1601"/>
                  </a:cubicBezTo>
                  <a:lnTo>
                    <a:pt x="2601" y="1971"/>
                  </a:lnTo>
                  <a:cubicBezTo>
                    <a:pt x="2666" y="2058"/>
                    <a:pt x="2775" y="2112"/>
                    <a:pt x="2884" y="2112"/>
                  </a:cubicBezTo>
                  <a:lnTo>
                    <a:pt x="3701" y="2112"/>
                  </a:lnTo>
                  <a:cubicBezTo>
                    <a:pt x="3809" y="2112"/>
                    <a:pt x="3918" y="2069"/>
                    <a:pt x="3984" y="1971"/>
                  </a:cubicBezTo>
                  <a:lnTo>
                    <a:pt x="4245" y="1601"/>
                  </a:lnTo>
                  <a:cubicBezTo>
                    <a:pt x="4261" y="1584"/>
                    <a:pt x="4280" y="1576"/>
                    <a:pt x="4297" y="1576"/>
                  </a:cubicBezTo>
                  <a:cubicBezTo>
                    <a:pt x="4315" y="1576"/>
                    <a:pt x="4331" y="1584"/>
                    <a:pt x="4342" y="1601"/>
                  </a:cubicBezTo>
                  <a:lnTo>
                    <a:pt x="4615" y="1971"/>
                  </a:lnTo>
                  <a:cubicBezTo>
                    <a:pt x="4680" y="2058"/>
                    <a:pt x="4778" y="2112"/>
                    <a:pt x="4886" y="2112"/>
                  </a:cubicBezTo>
                  <a:lnTo>
                    <a:pt x="5159" y="2112"/>
                  </a:lnTo>
                  <a:cubicBezTo>
                    <a:pt x="5268" y="2112"/>
                    <a:pt x="5365" y="2156"/>
                    <a:pt x="5452" y="2210"/>
                  </a:cubicBezTo>
                  <a:cubicBezTo>
                    <a:pt x="5529" y="2276"/>
                    <a:pt x="5583" y="2363"/>
                    <a:pt x="5616" y="2460"/>
                  </a:cubicBezTo>
                  <a:cubicBezTo>
                    <a:pt x="5757" y="2917"/>
                    <a:pt x="5757" y="3418"/>
                    <a:pt x="5605" y="3886"/>
                  </a:cubicBezTo>
                  <a:cubicBezTo>
                    <a:pt x="5529" y="4114"/>
                    <a:pt x="5409" y="4332"/>
                    <a:pt x="5256" y="4528"/>
                  </a:cubicBezTo>
                  <a:cubicBezTo>
                    <a:pt x="5224" y="4571"/>
                    <a:pt x="5224" y="4648"/>
                    <a:pt x="5278" y="4680"/>
                  </a:cubicBezTo>
                  <a:cubicBezTo>
                    <a:pt x="5297" y="4695"/>
                    <a:pt x="5320" y="4703"/>
                    <a:pt x="5344" y="4703"/>
                  </a:cubicBezTo>
                  <a:cubicBezTo>
                    <a:pt x="5375" y="4703"/>
                    <a:pt x="5406" y="4689"/>
                    <a:pt x="5430" y="4658"/>
                  </a:cubicBezTo>
                  <a:cubicBezTo>
                    <a:pt x="5572" y="4474"/>
                    <a:pt x="5692" y="4278"/>
                    <a:pt x="5768" y="4060"/>
                  </a:cubicBezTo>
                  <a:lnTo>
                    <a:pt x="5834" y="4060"/>
                  </a:lnTo>
                  <a:cubicBezTo>
                    <a:pt x="6247" y="4060"/>
                    <a:pt x="6584" y="3723"/>
                    <a:pt x="6584" y="3299"/>
                  </a:cubicBezTo>
                  <a:cubicBezTo>
                    <a:pt x="6584" y="3125"/>
                    <a:pt x="6530" y="2961"/>
                    <a:pt x="6432" y="2842"/>
                  </a:cubicBezTo>
                  <a:cubicBezTo>
                    <a:pt x="6356" y="2069"/>
                    <a:pt x="5996" y="1362"/>
                    <a:pt x="5430" y="839"/>
                  </a:cubicBezTo>
                  <a:cubicBezTo>
                    <a:pt x="4843" y="295"/>
                    <a:pt x="4081" y="1"/>
                    <a:pt x="3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9" name="Google Shape;959;p25"/>
          <p:cNvGrpSpPr/>
          <p:nvPr/>
        </p:nvGrpSpPr>
        <p:grpSpPr>
          <a:xfrm>
            <a:off x="5387647" y="1693532"/>
            <a:ext cx="403038" cy="420225"/>
            <a:chOff x="345344" y="4443683"/>
            <a:chExt cx="403038" cy="420225"/>
          </a:xfrm>
        </p:grpSpPr>
        <p:sp>
          <p:nvSpPr>
            <p:cNvPr id="960" name="Google Shape;960;p25"/>
            <p:cNvSpPr/>
            <p:nvPr/>
          </p:nvSpPr>
          <p:spPr>
            <a:xfrm>
              <a:off x="362587" y="4449845"/>
              <a:ext cx="369174" cy="185209"/>
            </a:xfrm>
            <a:custGeom>
              <a:avLst/>
              <a:gdLst/>
              <a:ahLst/>
              <a:cxnLst/>
              <a:rect l="l" t="t" r="r" b="b"/>
              <a:pathLst>
                <a:path w="6530" h="3276" extrusionOk="0">
                  <a:moveTo>
                    <a:pt x="3265" y="1"/>
                  </a:moveTo>
                  <a:cubicBezTo>
                    <a:pt x="2384" y="1"/>
                    <a:pt x="1567" y="349"/>
                    <a:pt x="947" y="958"/>
                  </a:cubicBezTo>
                  <a:cubicBezTo>
                    <a:pt x="338" y="1578"/>
                    <a:pt x="0" y="2395"/>
                    <a:pt x="0" y="3276"/>
                  </a:cubicBezTo>
                  <a:lnTo>
                    <a:pt x="6529" y="3276"/>
                  </a:lnTo>
                  <a:cubicBezTo>
                    <a:pt x="6529" y="2395"/>
                    <a:pt x="6192" y="1578"/>
                    <a:pt x="5572" y="958"/>
                  </a:cubicBezTo>
                  <a:cubicBezTo>
                    <a:pt x="4952" y="349"/>
                    <a:pt x="4135" y="1"/>
                    <a:pt x="32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5"/>
            <p:cNvSpPr/>
            <p:nvPr/>
          </p:nvSpPr>
          <p:spPr>
            <a:xfrm>
              <a:off x="427205" y="4764230"/>
              <a:ext cx="239991" cy="93565"/>
            </a:xfrm>
            <a:custGeom>
              <a:avLst/>
              <a:gdLst/>
              <a:ahLst/>
              <a:cxnLst/>
              <a:rect l="l" t="t" r="r" b="b"/>
              <a:pathLst>
                <a:path w="4245" h="1655" extrusionOk="0">
                  <a:moveTo>
                    <a:pt x="772" y="0"/>
                  </a:moveTo>
                  <a:cubicBezTo>
                    <a:pt x="772" y="0"/>
                    <a:pt x="239" y="283"/>
                    <a:pt x="0" y="947"/>
                  </a:cubicBezTo>
                  <a:lnTo>
                    <a:pt x="859" y="1654"/>
                  </a:lnTo>
                  <a:lnTo>
                    <a:pt x="3373" y="1654"/>
                  </a:lnTo>
                  <a:lnTo>
                    <a:pt x="4244" y="947"/>
                  </a:lnTo>
                  <a:cubicBezTo>
                    <a:pt x="3993" y="283"/>
                    <a:pt x="3461" y="0"/>
                    <a:pt x="34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5"/>
            <p:cNvSpPr/>
            <p:nvPr/>
          </p:nvSpPr>
          <p:spPr>
            <a:xfrm>
              <a:off x="503469" y="4729744"/>
              <a:ext cx="86781" cy="86838"/>
            </a:xfrm>
            <a:custGeom>
              <a:avLst/>
              <a:gdLst/>
              <a:ahLst/>
              <a:cxnLst/>
              <a:rect l="l" t="t" r="r" b="b"/>
              <a:pathLst>
                <a:path w="1535" h="1536" extrusionOk="0">
                  <a:moveTo>
                    <a:pt x="773" y="1"/>
                  </a:moveTo>
                  <a:cubicBezTo>
                    <a:pt x="349" y="1"/>
                    <a:pt x="0" y="349"/>
                    <a:pt x="0" y="774"/>
                  </a:cubicBezTo>
                  <a:cubicBezTo>
                    <a:pt x="0" y="1187"/>
                    <a:pt x="349" y="1536"/>
                    <a:pt x="773" y="1536"/>
                  </a:cubicBezTo>
                  <a:cubicBezTo>
                    <a:pt x="1197" y="1536"/>
                    <a:pt x="1534" y="1187"/>
                    <a:pt x="1534" y="774"/>
                  </a:cubicBezTo>
                  <a:cubicBezTo>
                    <a:pt x="1534" y="349"/>
                    <a:pt x="1197" y="1"/>
                    <a:pt x="773" y="1"/>
                  </a:cubicBezTo>
                  <a:close/>
                </a:path>
              </a:pathLst>
            </a:custGeom>
            <a:solidFill>
              <a:srgbClr val="FF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5"/>
            <p:cNvSpPr/>
            <p:nvPr/>
          </p:nvSpPr>
          <p:spPr>
            <a:xfrm>
              <a:off x="362587" y="4449845"/>
              <a:ext cx="210423" cy="185209"/>
            </a:xfrm>
            <a:custGeom>
              <a:avLst/>
              <a:gdLst/>
              <a:ahLst/>
              <a:cxnLst/>
              <a:rect l="l" t="t" r="r" b="b"/>
              <a:pathLst>
                <a:path w="3722" h="3276" extrusionOk="0">
                  <a:moveTo>
                    <a:pt x="3265" y="1"/>
                  </a:moveTo>
                  <a:cubicBezTo>
                    <a:pt x="2384" y="1"/>
                    <a:pt x="1567" y="349"/>
                    <a:pt x="947" y="958"/>
                  </a:cubicBezTo>
                  <a:cubicBezTo>
                    <a:pt x="338" y="1578"/>
                    <a:pt x="0" y="2395"/>
                    <a:pt x="0" y="3276"/>
                  </a:cubicBezTo>
                  <a:lnTo>
                    <a:pt x="1339" y="3276"/>
                  </a:lnTo>
                  <a:cubicBezTo>
                    <a:pt x="1339" y="1665"/>
                    <a:pt x="2253" y="327"/>
                    <a:pt x="3722" y="33"/>
                  </a:cubicBezTo>
                  <a:cubicBezTo>
                    <a:pt x="3569" y="11"/>
                    <a:pt x="3417" y="1"/>
                    <a:pt x="3265"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5"/>
            <p:cNvSpPr/>
            <p:nvPr/>
          </p:nvSpPr>
          <p:spPr>
            <a:xfrm>
              <a:off x="427205" y="4764230"/>
              <a:ext cx="97806" cy="74513"/>
            </a:xfrm>
            <a:custGeom>
              <a:avLst/>
              <a:gdLst/>
              <a:ahLst/>
              <a:cxnLst/>
              <a:rect l="l" t="t" r="r" b="b"/>
              <a:pathLst>
                <a:path w="1730" h="1318" extrusionOk="0">
                  <a:moveTo>
                    <a:pt x="772" y="0"/>
                  </a:moveTo>
                  <a:cubicBezTo>
                    <a:pt x="772" y="0"/>
                    <a:pt x="239" y="283"/>
                    <a:pt x="0" y="947"/>
                  </a:cubicBezTo>
                  <a:lnTo>
                    <a:pt x="446" y="1317"/>
                  </a:lnTo>
                  <a:cubicBezTo>
                    <a:pt x="544" y="675"/>
                    <a:pt x="1077" y="186"/>
                    <a:pt x="1730" y="142"/>
                  </a:cubicBezTo>
                  <a:lnTo>
                    <a:pt x="1730" y="0"/>
                  </a:ln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5"/>
            <p:cNvSpPr/>
            <p:nvPr/>
          </p:nvSpPr>
          <p:spPr>
            <a:xfrm>
              <a:off x="391475" y="4478734"/>
              <a:ext cx="311395" cy="303423"/>
            </a:xfrm>
            <a:custGeom>
              <a:avLst/>
              <a:gdLst/>
              <a:ahLst/>
              <a:cxnLst/>
              <a:rect l="l" t="t" r="r" b="b"/>
              <a:pathLst>
                <a:path w="5508" h="5367" extrusionOk="0">
                  <a:moveTo>
                    <a:pt x="2754" y="1"/>
                  </a:moveTo>
                  <a:cubicBezTo>
                    <a:pt x="1230" y="1"/>
                    <a:pt x="1" y="1241"/>
                    <a:pt x="1" y="2765"/>
                  </a:cubicBezTo>
                  <a:cubicBezTo>
                    <a:pt x="1" y="4278"/>
                    <a:pt x="1230" y="5366"/>
                    <a:pt x="2754" y="5366"/>
                  </a:cubicBezTo>
                  <a:cubicBezTo>
                    <a:pt x="4267" y="5366"/>
                    <a:pt x="5507" y="4278"/>
                    <a:pt x="5507" y="2765"/>
                  </a:cubicBezTo>
                  <a:cubicBezTo>
                    <a:pt x="5507" y="1241"/>
                    <a:pt x="4267" y="1"/>
                    <a:pt x="27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5"/>
            <p:cNvSpPr/>
            <p:nvPr/>
          </p:nvSpPr>
          <p:spPr>
            <a:xfrm>
              <a:off x="391475" y="4485518"/>
              <a:ext cx="112618" cy="291721"/>
            </a:xfrm>
            <a:custGeom>
              <a:avLst/>
              <a:gdLst/>
              <a:ahLst/>
              <a:cxnLst/>
              <a:rect l="l" t="t" r="r" b="b"/>
              <a:pathLst>
                <a:path w="1992" h="5160" extrusionOk="0">
                  <a:moveTo>
                    <a:pt x="1960" y="1"/>
                  </a:moveTo>
                  <a:lnTo>
                    <a:pt x="1960" y="1"/>
                  </a:lnTo>
                  <a:cubicBezTo>
                    <a:pt x="828" y="338"/>
                    <a:pt x="1" y="1394"/>
                    <a:pt x="1" y="2645"/>
                  </a:cubicBezTo>
                  <a:cubicBezTo>
                    <a:pt x="1" y="3897"/>
                    <a:pt x="838" y="4854"/>
                    <a:pt x="1992" y="5159"/>
                  </a:cubicBezTo>
                  <a:cubicBezTo>
                    <a:pt x="1274" y="4550"/>
                    <a:pt x="828" y="3646"/>
                    <a:pt x="828" y="2645"/>
                  </a:cubicBezTo>
                  <a:cubicBezTo>
                    <a:pt x="828" y="1557"/>
                    <a:pt x="1241" y="599"/>
                    <a:pt x="1960"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5"/>
            <p:cNvSpPr/>
            <p:nvPr/>
          </p:nvSpPr>
          <p:spPr>
            <a:xfrm>
              <a:off x="419177" y="4521756"/>
              <a:ext cx="255369" cy="222013"/>
            </a:xfrm>
            <a:custGeom>
              <a:avLst/>
              <a:gdLst/>
              <a:ahLst/>
              <a:cxnLst/>
              <a:rect l="l" t="t" r="r" b="b"/>
              <a:pathLst>
                <a:path w="4517" h="3927" extrusionOk="0">
                  <a:moveTo>
                    <a:pt x="1490" y="1"/>
                  </a:moveTo>
                  <a:cubicBezTo>
                    <a:pt x="1315" y="1"/>
                    <a:pt x="1141" y="52"/>
                    <a:pt x="991" y="154"/>
                  </a:cubicBezTo>
                  <a:cubicBezTo>
                    <a:pt x="392" y="567"/>
                    <a:pt x="0" y="1264"/>
                    <a:pt x="22" y="2037"/>
                  </a:cubicBezTo>
                  <a:cubicBezTo>
                    <a:pt x="22" y="2603"/>
                    <a:pt x="251" y="3125"/>
                    <a:pt x="664" y="3495"/>
                  </a:cubicBezTo>
                  <a:cubicBezTo>
                    <a:pt x="805" y="3636"/>
                    <a:pt x="969" y="3745"/>
                    <a:pt x="1154" y="3843"/>
                  </a:cubicBezTo>
                  <a:cubicBezTo>
                    <a:pt x="1266" y="3899"/>
                    <a:pt x="1387" y="3927"/>
                    <a:pt x="1508" y="3927"/>
                  </a:cubicBezTo>
                  <a:cubicBezTo>
                    <a:pt x="1646" y="3927"/>
                    <a:pt x="1783" y="3891"/>
                    <a:pt x="1905" y="3822"/>
                  </a:cubicBezTo>
                  <a:cubicBezTo>
                    <a:pt x="1905" y="3810"/>
                    <a:pt x="1915" y="3810"/>
                    <a:pt x="1915" y="3800"/>
                  </a:cubicBezTo>
                  <a:cubicBezTo>
                    <a:pt x="2024" y="3735"/>
                    <a:pt x="2144" y="3701"/>
                    <a:pt x="2264" y="3701"/>
                  </a:cubicBezTo>
                  <a:cubicBezTo>
                    <a:pt x="2384" y="3701"/>
                    <a:pt x="2493" y="3735"/>
                    <a:pt x="2601" y="3800"/>
                  </a:cubicBezTo>
                  <a:lnTo>
                    <a:pt x="2623" y="3822"/>
                  </a:lnTo>
                  <a:cubicBezTo>
                    <a:pt x="2745" y="3891"/>
                    <a:pt x="2881" y="3927"/>
                    <a:pt x="3018" y="3927"/>
                  </a:cubicBezTo>
                  <a:cubicBezTo>
                    <a:pt x="3137" y="3927"/>
                    <a:pt x="3256" y="3899"/>
                    <a:pt x="3363" y="3843"/>
                  </a:cubicBezTo>
                  <a:cubicBezTo>
                    <a:pt x="3548" y="3745"/>
                    <a:pt x="3711" y="3636"/>
                    <a:pt x="3864" y="3495"/>
                  </a:cubicBezTo>
                  <a:cubicBezTo>
                    <a:pt x="4266" y="3125"/>
                    <a:pt x="4495" y="2603"/>
                    <a:pt x="4505" y="2037"/>
                  </a:cubicBezTo>
                  <a:cubicBezTo>
                    <a:pt x="4517" y="1264"/>
                    <a:pt x="4125" y="567"/>
                    <a:pt x="3537" y="154"/>
                  </a:cubicBezTo>
                  <a:cubicBezTo>
                    <a:pt x="3387" y="52"/>
                    <a:pt x="3210" y="1"/>
                    <a:pt x="3034" y="1"/>
                  </a:cubicBezTo>
                  <a:cubicBezTo>
                    <a:pt x="2854" y="1"/>
                    <a:pt x="2674" y="55"/>
                    <a:pt x="2525" y="165"/>
                  </a:cubicBezTo>
                  <a:cubicBezTo>
                    <a:pt x="2514" y="165"/>
                    <a:pt x="2503" y="176"/>
                    <a:pt x="2503" y="176"/>
                  </a:cubicBezTo>
                  <a:cubicBezTo>
                    <a:pt x="2427" y="231"/>
                    <a:pt x="2340" y="263"/>
                    <a:pt x="2264" y="263"/>
                  </a:cubicBezTo>
                  <a:cubicBezTo>
                    <a:pt x="2177" y="263"/>
                    <a:pt x="2089" y="231"/>
                    <a:pt x="2024" y="176"/>
                  </a:cubicBezTo>
                  <a:cubicBezTo>
                    <a:pt x="2014" y="176"/>
                    <a:pt x="2002" y="165"/>
                    <a:pt x="2002" y="165"/>
                  </a:cubicBezTo>
                  <a:cubicBezTo>
                    <a:pt x="1848" y="55"/>
                    <a:pt x="1669" y="1"/>
                    <a:pt x="1490" y="1"/>
                  </a:cubicBezTo>
                  <a:close/>
                </a:path>
              </a:pathLst>
            </a:custGeom>
            <a:solidFill>
              <a:srgbClr val="FF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5"/>
            <p:cNvSpPr/>
            <p:nvPr/>
          </p:nvSpPr>
          <p:spPr>
            <a:xfrm>
              <a:off x="442525" y="4633184"/>
              <a:ext cx="56648" cy="44945"/>
            </a:xfrm>
            <a:custGeom>
              <a:avLst/>
              <a:gdLst/>
              <a:ahLst/>
              <a:cxnLst/>
              <a:rect l="l" t="t" r="r" b="b"/>
              <a:pathLst>
                <a:path w="1002" h="795" extrusionOk="0">
                  <a:moveTo>
                    <a:pt x="501" y="1"/>
                  </a:moveTo>
                  <a:cubicBezTo>
                    <a:pt x="230" y="1"/>
                    <a:pt x="1" y="175"/>
                    <a:pt x="1" y="392"/>
                  </a:cubicBezTo>
                  <a:cubicBezTo>
                    <a:pt x="1" y="610"/>
                    <a:pt x="230" y="795"/>
                    <a:pt x="501" y="795"/>
                  </a:cubicBezTo>
                  <a:cubicBezTo>
                    <a:pt x="774" y="795"/>
                    <a:pt x="1002" y="610"/>
                    <a:pt x="1002" y="392"/>
                  </a:cubicBezTo>
                  <a:cubicBezTo>
                    <a:pt x="1002" y="175"/>
                    <a:pt x="774" y="1"/>
                    <a:pt x="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5"/>
            <p:cNvSpPr/>
            <p:nvPr/>
          </p:nvSpPr>
          <p:spPr>
            <a:xfrm>
              <a:off x="595110" y="4633184"/>
              <a:ext cx="56083" cy="44945"/>
            </a:xfrm>
            <a:custGeom>
              <a:avLst/>
              <a:gdLst/>
              <a:ahLst/>
              <a:cxnLst/>
              <a:rect l="l" t="t" r="r" b="b"/>
              <a:pathLst>
                <a:path w="992" h="795" extrusionOk="0">
                  <a:moveTo>
                    <a:pt x="491" y="1"/>
                  </a:moveTo>
                  <a:cubicBezTo>
                    <a:pt x="218" y="1"/>
                    <a:pt x="0" y="175"/>
                    <a:pt x="0" y="392"/>
                  </a:cubicBezTo>
                  <a:cubicBezTo>
                    <a:pt x="0" y="610"/>
                    <a:pt x="218" y="795"/>
                    <a:pt x="491" y="795"/>
                  </a:cubicBezTo>
                  <a:cubicBezTo>
                    <a:pt x="773" y="795"/>
                    <a:pt x="991" y="610"/>
                    <a:pt x="991" y="392"/>
                  </a:cubicBezTo>
                  <a:cubicBezTo>
                    <a:pt x="991" y="175"/>
                    <a:pt x="773" y="1"/>
                    <a:pt x="4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5"/>
            <p:cNvSpPr/>
            <p:nvPr/>
          </p:nvSpPr>
          <p:spPr>
            <a:xfrm>
              <a:off x="420364" y="4817768"/>
              <a:ext cx="55461" cy="40027"/>
            </a:xfrm>
            <a:custGeom>
              <a:avLst/>
              <a:gdLst/>
              <a:ahLst/>
              <a:cxnLst/>
              <a:rect l="l" t="t" r="r" b="b"/>
              <a:pathLst>
                <a:path w="981" h="708" extrusionOk="0">
                  <a:moveTo>
                    <a:pt x="121" y="0"/>
                  </a:moveTo>
                  <a:cubicBezTo>
                    <a:pt x="44" y="207"/>
                    <a:pt x="1" y="436"/>
                    <a:pt x="1" y="707"/>
                  </a:cubicBezTo>
                  <a:lnTo>
                    <a:pt x="980" y="707"/>
                  </a:lnTo>
                  <a:lnTo>
                    <a:pt x="980" y="0"/>
                  </a:lnTo>
                  <a:close/>
                </a:path>
              </a:pathLst>
            </a:custGeom>
            <a:solidFill>
              <a:srgbClr val="FF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5"/>
            <p:cNvSpPr/>
            <p:nvPr/>
          </p:nvSpPr>
          <p:spPr>
            <a:xfrm>
              <a:off x="617893" y="4817768"/>
              <a:ext cx="56026" cy="40027"/>
            </a:xfrm>
            <a:custGeom>
              <a:avLst/>
              <a:gdLst/>
              <a:ahLst/>
              <a:cxnLst/>
              <a:rect l="l" t="t" r="r" b="b"/>
              <a:pathLst>
                <a:path w="991" h="708" extrusionOk="0">
                  <a:moveTo>
                    <a:pt x="0" y="0"/>
                  </a:moveTo>
                  <a:lnTo>
                    <a:pt x="0" y="707"/>
                  </a:lnTo>
                  <a:lnTo>
                    <a:pt x="990" y="707"/>
                  </a:lnTo>
                  <a:cubicBezTo>
                    <a:pt x="990" y="436"/>
                    <a:pt x="936" y="207"/>
                    <a:pt x="871" y="0"/>
                  </a:cubicBezTo>
                  <a:close/>
                </a:path>
              </a:pathLst>
            </a:custGeom>
            <a:solidFill>
              <a:srgbClr val="FF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5"/>
            <p:cNvSpPr/>
            <p:nvPr/>
          </p:nvSpPr>
          <p:spPr>
            <a:xfrm>
              <a:off x="565599" y="4697181"/>
              <a:ext cx="134158" cy="134779"/>
            </a:xfrm>
            <a:custGeom>
              <a:avLst/>
              <a:gdLst/>
              <a:ahLst/>
              <a:cxnLst/>
              <a:rect l="l" t="t" r="r" b="b"/>
              <a:pathLst>
                <a:path w="2373" h="2384" extrusionOk="0">
                  <a:moveTo>
                    <a:pt x="1187" y="0"/>
                  </a:moveTo>
                  <a:cubicBezTo>
                    <a:pt x="534" y="0"/>
                    <a:pt x="0" y="533"/>
                    <a:pt x="0" y="1197"/>
                  </a:cubicBezTo>
                  <a:cubicBezTo>
                    <a:pt x="0" y="1850"/>
                    <a:pt x="534" y="2383"/>
                    <a:pt x="1187" y="2383"/>
                  </a:cubicBezTo>
                  <a:cubicBezTo>
                    <a:pt x="1840" y="2383"/>
                    <a:pt x="2372" y="1850"/>
                    <a:pt x="2372" y="1197"/>
                  </a:cubicBezTo>
                  <a:cubicBezTo>
                    <a:pt x="2372" y="533"/>
                    <a:pt x="1840" y="0"/>
                    <a:pt x="1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5"/>
            <p:cNvSpPr/>
            <p:nvPr/>
          </p:nvSpPr>
          <p:spPr>
            <a:xfrm>
              <a:off x="604381" y="4736529"/>
              <a:ext cx="56648" cy="56026"/>
            </a:xfrm>
            <a:custGeom>
              <a:avLst/>
              <a:gdLst/>
              <a:ahLst/>
              <a:cxnLst/>
              <a:rect l="l" t="t" r="r" b="b"/>
              <a:pathLst>
                <a:path w="1002" h="991" extrusionOk="0">
                  <a:moveTo>
                    <a:pt x="120" y="0"/>
                  </a:moveTo>
                  <a:cubicBezTo>
                    <a:pt x="93" y="0"/>
                    <a:pt x="65" y="11"/>
                    <a:pt x="44" y="33"/>
                  </a:cubicBezTo>
                  <a:cubicBezTo>
                    <a:pt x="0" y="77"/>
                    <a:pt x="0" y="142"/>
                    <a:pt x="44" y="185"/>
                  </a:cubicBezTo>
                  <a:lnTo>
                    <a:pt x="348" y="501"/>
                  </a:lnTo>
                  <a:lnTo>
                    <a:pt x="44" y="806"/>
                  </a:lnTo>
                  <a:cubicBezTo>
                    <a:pt x="0" y="850"/>
                    <a:pt x="0" y="915"/>
                    <a:pt x="44" y="958"/>
                  </a:cubicBezTo>
                  <a:cubicBezTo>
                    <a:pt x="65" y="980"/>
                    <a:pt x="87" y="991"/>
                    <a:pt x="119" y="991"/>
                  </a:cubicBezTo>
                  <a:cubicBezTo>
                    <a:pt x="141" y="991"/>
                    <a:pt x="174" y="980"/>
                    <a:pt x="196" y="958"/>
                  </a:cubicBezTo>
                  <a:lnTo>
                    <a:pt x="501" y="654"/>
                  </a:lnTo>
                  <a:lnTo>
                    <a:pt x="805" y="958"/>
                  </a:lnTo>
                  <a:cubicBezTo>
                    <a:pt x="827" y="980"/>
                    <a:pt x="859" y="991"/>
                    <a:pt x="881" y="991"/>
                  </a:cubicBezTo>
                  <a:cubicBezTo>
                    <a:pt x="914" y="991"/>
                    <a:pt x="946" y="980"/>
                    <a:pt x="968" y="958"/>
                  </a:cubicBezTo>
                  <a:cubicBezTo>
                    <a:pt x="1001" y="915"/>
                    <a:pt x="1001" y="850"/>
                    <a:pt x="968" y="806"/>
                  </a:cubicBezTo>
                  <a:lnTo>
                    <a:pt x="653" y="501"/>
                  </a:lnTo>
                  <a:lnTo>
                    <a:pt x="968" y="185"/>
                  </a:lnTo>
                  <a:cubicBezTo>
                    <a:pt x="1001" y="142"/>
                    <a:pt x="1001" y="77"/>
                    <a:pt x="968" y="33"/>
                  </a:cubicBezTo>
                  <a:cubicBezTo>
                    <a:pt x="946" y="11"/>
                    <a:pt x="917" y="0"/>
                    <a:pt x="887" y="0"/>
                  </a:cubicBezTo>
                  <a:cubicBezTo>
                    <a:pt x="857" y="0"/>
                    <a:pt x="827" y="11"/>
                    <a:pt x="805" y="33"/>
                  </a:cubicBezTo>
                  <a:lnTo>
                    <a:pt x="501" y="338"/>
                  </a:lnTo>
                  <a:lnTo>
                    <a:pt x="196" y="33"/>
                  </a:lnTo>
                  <a:cubicBezTo>
                    <a:pt x="174" y="11"/>
                    <a:pt x="147" y="0"/>
                    <a:pt x="1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5"/>
            <p:cNvSpPr/>
            <p:nvPr/>
          </p:nvSpPr>
          <p:spPr>
            <a:xfrm>
              <a:off x="351506" y="4595024"/>
              <a:ext cx="44945" cy="79432"/>
            </a:xfrm>
            <a:custGeom>
              <a:avLst/>
              <a:gdLst/>
              <a:ahLst/>
              <a:cxnLst/>
              <a:rect l="l" t="t" r="r" b="b"/>
              <a:pathLst>
                <a:path w="795" h="1405" extrusionOk="0">
                  <a:moveTo>
                    <a:pt x="708" y="1"/>
                  </a:moveTo>
                  <a:cubicBezTo>
                    <a:pt x="316" y="1"/>
                    <a:pt x="0" y="316"/>
                    <a:pt x="0" y="708"/>
                  </a:cubicBezTo>
                  <a:cubicBezTo>
                    <a:pt x="0" y="1089"/>
                    <a:pt x="316" y="1404"/>
                    <a:pt x="708" y="1404"/>
                  </a:cubicBezTo>
                  <a:cubicBezTo>
                    <a:pt x="730" y="1404"/>
                    <a:pt x="762" y="1404"/>
                    <a:pt x="795" y="1394"/>
                  </a:cubicBezTo>
                  <a:cubicBezTo>
                    <a:pt x="730" y="1176"/>
                    <a:pt x="708" y="947"/>
                    <a:pt x="708" y="708"/>
                  </a:cubicBezTo>
                  <a:cubicBezTo>
                    <a:pt x="708" y="458"/>
                    <a:pt x="730" y="229"/>
                    <a:pt x="795" y="11"/>
                  </a:cubicBezTo>
                  <a:cubicBezTo>
                    <a:pt x="762" y="1"/>
                    <a:pt x="730" y="1"/>
                    <a:pt x="708" y="1"/>
                  </a:cubicBezTo>
                  <a:close/>
                </a:path>
              </a:pathLst>
            </a:custGeom>
            <a:solidFill>
              <a:srgbClr val="FFCA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5"/>
            <p:cNvSpPr/>
            <p:nvPr/>
          </p:nvSpPr>
          <p:spPr>
            <a:xfrm>
              <a:off x="697210" y="4595024"/>
              <a:ext cx="45002" cy="79432"/>
            </a:xfrm>
            <a:custGeom>
              <a:avLst/>
              <a:gdLst/>
              <a:ahLst/>
              <a:cxnLst/>
              <a:rect l="l" t="t" r="r" b="b"/>
              <a:pathLst>
                <a:path w="796" h="1405" extrusionOk="0">
                  <a:moveTo>
                    <a:pt x="99" y="1"/>
                  </a:moveTo>
                  <a:cubicBezTo>
                    <a:pt x="66" y="1"/>
                    <a:pt x="34" y="1"/>
                    <a:pt x="12" y="11"/>
                  </a:cubicBezTo>
                  <a:cubicBezTo>
                    <a:pt x="66" y="229"/>
                    <a:pt x="99" y="458"/>
                    <a:pt x="99" y="708"/>
                  </a:cubicBezTo>
                  <a:cubicBezTo>
                    <a:pt x="99" y="947"/>
                    <a:pt x="66" y="1176"/>
                    <a:pt x="1" y="1394"/>
                  </a:cubicBezTo>
                  <a:cubicBezTo>
                    <a:pt x="34" y="1404"/>
                    <a:pt x="66" y="1404"/>
                    <a:pt x="99" y="1404"/>
                  </a:cubicBezTo>
                  <a:cubicBezTo>
                    <a:pt x="480" y="1404"/>
                    <a:pt x="796" y="1089"/>
                    <a:pt x="796" y="708"/>
                  </a:cubicBezTo>
                  <a:cubicBezTo>
                    <a:pt x="796" y="316"/>
                    <a:pt x="480" y="1"/>
                    <a:pt x="99" y="1"/>
                  </a:cubicBezTo>
                  <a:close/>
                </a:path>
              </a:pathLst>
            </a:custGeom>
            <a:solidFill>
              <a:srgbClr val="FF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5"/>
            <p:cNvSpPr/>
            <p:nvPr/>
          </p:nvSpPr>
          <p:spPr>
            <a:xfrm>
              <a:off x="419799" y="4545839"/>
              <a:ext cx="40649" cy="177237"/>
            </a:xfrm>
            <a:custGeom>
              <a:avLst/>
              <a:gdLst/>
              <a:ahLst/>
              <a:cxnLst/>
              <a:rect l="l" t="t" r="r" b="b"/>
              <a:pathLst>
                <a:path w="719" h="3135" extrusionOk="0">
                  <a:moveTo>
                    <a:pt x="653" y="0"/>
                  </a:moveTo>
                  <a:lnTo>
                    <a:pt x="653" y="0"/>
                  </a:lnTo>
                  <a:cubicBezTo>
                    <a:pt x="250" y="414"/>
                    <a:pt x="0" y="980"/>
                    <a:pt x="11" y="1611"/>
                  </a:cubicBezTo>
                  <a:cubicBezTo>
                    <a:pt x="11" y="2177"/>
                    <a:pt x="240" y="2699"/>
                    <a:pt x="653" y="3069"/>
                  </a:cubicBezTo>
                  <a:lnTo>
                    <a:pt x="719" y="3134"/>
                  </a:lnTo>
                  <a:cubicBezTo>
                    <a:pt x="468" y="2666"/>
                    <a:pt x="327" y="2133"/>
                    <a:pt x="327" y="1578"/>
                  </a:cubicBezTo>
                  <a:cubicBezTo>
                    <a:pt x="327" y="1002"/>
                    <a:pt x="436" y="468"/>
                    <a:pt x="653"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5"/>
            <p:cNvSpPr/>
            <p:nvPr/>
          </p:nvSpPr>
          <p:spPr>
            <a:xfrm>
              <a:off x="420364" y="4817768"/>
              <a:ext cx="38218" cy="40027"/>
            </a:xfrm>
            <a:custGeom>
              <a:avLst/>
              <a:gdLst/>
              <a:ahLst/>
              <a:cxnLst/>
              <a:rect l="l" t="t" r="r" b="b"/>
              <a:pathLst>
                <a:path w="676" h="708" extrusionOk="0">
                  <a:moveTo>
                    <a:pt x="121" y="0"/>
                  </a:moveTo>
                  <a:cubicBezTo>
                    <a:pt x="44" y="207"/>
                    <a:pt x="1" y="436"/>
                    <a:pt x="1" y="707"/>
                  </a:cubicBezTo>
                  <a:lnTo>
                    <a:pt x="545" y="707"/>
                  </a:lnTo>
                  <a:lnTo>
                    <a:pt x="545" y="588"/>
                  </a:lnTo>
                  <a:cubicBezTo>
                    <a:pt x="545" y="381"/>
                    <a:pt x="589" y="174"/>
                    <a:pt x="676"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5"/>
            <p:cNvSpPr/>
            <p:nvPr/>
          </p:nvSpPr>
          <p:spPr>
            <a:xfrm>
              <a:off x="565599" y="4709505"/>
              <a:ext cx="95996" cy="122455"/>
            </a:xfrm>
            <a:custGeom>
              <a:avLst/>
              <a:gdLst/>
              <a:ahLst/>
              <a:cxnLst/>
              <a:rect l="l" t="t" r="r" b="b"/>
              <a:pathLst>
                <a:path w="1698" h="2166" extrusionOk="0">
                  <a:moveTo>
                    <a:pt x="501" y="0"/>
                  </a:moveTo>
                  <a:cubicBezTo>
                    <a:pt x="196" y="218"/>
                    <a:pt x="0" y="566"/>
                    <a:pt x="0" y="979"/>
                  </a:cubicBezTo>
                  <a:cubicBezTo>
                    <a:pt x="0" y="1632"/>
                    <a:pt x="534" y="2165"/>
                    <a:pt x="1187" y="2165"/>
                  </a:cubicBezTo>
                  <a:cubicBezTo>
                    <a:pt x="1371" y="2165"/>
                    <a:pt x="1545" y="2122"/>
                    <a:pt x="1698" y="2046"/>
                  </a:cubicBezTo>
                  <a:cubicBezTo>
                    <a:pt x="947" y="2024"/>
                    <a:pt x="338" y="1415"/>
                    <a:pt x="338" y="653"/>
                  </a:cubicBezTo>
                  <a:cubicBezTo>
                    <a:pt x="338" y="424"/>
                    <a:pt x="403" y="196"/>
                    <a:pt x="501"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5"/>
            <p:cNvSpPr/>
            <p:nvPr/>
          </p:nvSpPr>
          <p:spPr>
            <a:xfrm>
              <a:off x="468361" y="4605992"/>
              <a:ext cx="36974" cy="33412"/>
            </a:xfrm>
            <a:custGeom>
              <a:avLst/>
              <a:gdLst/>
              <a:ahLst/>
              <a:cxnLst/>
              <a:rect l="l" t="t" r="r" b="b"/>
              <a:pathLst>
                <a:path w="654" h="591" extrusionOk="0">
                  <a:moveTo>
                    <a:pt x="132" y="1"/>
                  </a:moveTo>
                  <a:cubicBezTo>
                    <a:pt x="83" y="1"/>
                    <a:pt x="32" y="33"/>
                    <a:pt x="22" y="90"/>
                  </a:cubicBezTo>
                  <a:cubicBezTo>
                    <a:pt x="1" y="144"/>
                    <a:pt x="44" y="199"/>
                    <a:pt x="99" y="220"/>
                  </a:cubicBezTo>
                  <a:lnTo>
                    <a:pt x="240" y="253"/>
                  </a:lnTo>
                  <a:cubicBezTo>
                    <a:pt x="230" y="274"/>
                    <a:pt x="230" y="286"/>
                    <a:pt x="230" y="308"/>
                  </a:cubicBezTo>
                  <a:lnTo>
                    <a:pt x="230" y="482"/>
                  </a:lnTo>
                  <a:cubicBezTo>
                    <a:pt x="230" y="547"/>
                    <a:pt x="273" y="590"/>
                    <a:pt x="338" y="590"/>
                  </a:cubicBezTo>
                  <a:cubicBezTo>
                    <a:pt x="392" y="590"/>
                    <a:pt x="447" y="547"/>
                    <a:pt x="447" y="482"/>
                  </a:cubicBezTo>
                  <a:lnTo>
                    <a:pt x="447" y="308"/>
                  </a:lnTo>
                  <a:lnTo>
                    <a:pt x="501" y="329"/>
                  </a:lnTo>
                  <a:lnTo>
                    <a:pt x="534" y="329"/>
                  </a:lnTo>
                  <a:cubicBezTo>
                    <a:pt x="578" y="329"/>
                    <a:pt x="621" y="296"/>
                    <a:pt x="643" y="253"/>
                  </a:cubicBezTo>
                  <a:cubicBezTo>
                    <a:pt x="654" y="187"/>
                    <a:pt x="621" y="133"/>
                    <a:pt x="567" y="112"/>
                  </a:cubicBezTo>
                  <a:lnTo>
                    <a:pt x="153" y="3"/>
                  </a:lnTo>
                  <a:cubicBezTo>
                    <a:pt x="146" y="1"/>
                    <a:pt x="139"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5"/>
            <p:cNvSpPr/>
            <p:nvPr/>
          </p:nvSpPr>
          <p:spPr>
            <a:xfrm>
              <a:off x="524386" y="4627644"/>
              <a:ext cx="44945" cy="19448"/>
            </a:xfrm>
            <a:custGeom>
              <a:avLst/>
              <a:gdLst/>
              <a:ahLst/>
              <a:cxnLst/>
              <a:rect l="l" t="t" r="r" b="b"/>
              <a:pathLst>
                <a:path w="795" h="344" extrusionOk="0">
                  <a:moveTo>
                    <a:pt x="403" y="0"/>
                  </a:moveTo>
                  <a:cubicBezTo>
                    <a:pt x="262" y="0"/>
                    <a:pt x="131" y="55"/>
                    <a:pt x="44" y="164"/>
                  </a:cubicBezTo>
                  <a:cubicBezTo>
                    <a:pt x="0" y="207"/>
                    <a:pt x="0" y="273"/>
                    <a:pt x="44" y="316"/>
                  </a:cubicBezTo>
                  <a:cubicBezTo>
                    <a:pt x="67" y="335"/>
                    <a:pt x="93" y="344"/>
                    <a:pt x="118" y="344"/>
                  </a:cubicBezTo>
                  <a:cubicBezTo>
                    <a:pt x="151" y="344"/>
                    <a:pt x="182" y="330"/>
                    <a:pt x="207" y="305"/>
                  </a:cubicBezTo>
                  <a:cubicBezTo>
                    <a:pt x="250" y="251"/>
                    <a:pt x="327" y="218"/>
                    <a:pt x="403" y="218"/>
                  </a:cubicBezTo>
                  <a:cubicBezTo>
                    <a:pt x="479" y="218"/>
                    <a:pt x="545" y="251"/>
                    <a:pt x="598" y="305"/>
                  </a:cubicBezTo>
                  <a:cubicBezTo>
                    <a:pt x="617" y="330"/>
                    <a:pt x="649" y="344"/>
                    <a:pt x="682" y="344"/>
                  </a:cubicBezTo>
                  <a:cubicBezTo>
                    <a:pt x="707" y="344"/>
                    <a:pt x="732" y="335"/>
                    <a:pt x="751" y="316"/>
                  </a:cubicBezTo>
                  <a:cubicBezTo>
                    <a:pt x="794" y="273"/>
                    <a:pt x="794" y="207"/>
                    <a:pt x="762" y="164"/>
                  </a:cubicBezTo>
                  <a:cubicBezTo>
                    <a:pt x="664" y="55"/>
                    <a:pt x="533"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5"/>
            <p:cNvSpPr/>
            <p:nvPr/>
          </p:nvSpPr>
          <p:spPr>
            <a:xfrm>
              <a:off x="588382" y="4605992"/>
              <a:ext cx="36974" cy="33412"/>
            </a:xfrm>
            <a:custGeom>
              <a:avLst/>
              <a:gdLst/>
              <a:ahLst/>
              <a:cxnLst/>
              <a:rect l="l" t="t" r="r" b="b"/>
              <a:pathLst>
                <a:path w="654" h="591" extrusionOk="0">
                  <a:moveTo>
                    <a:pt x="525" y="1"/>
                  </a:moveTo>
                  <a:cubicBezTo>
                    <a:pt x="517" y="1"/>
                    <a:pt x="509" y="1"/>
                    <a:pt x="501" y="3"/>
                  </a:cubicBezTo>
                  <a:lnTo>
                    <a:pt x="98" y="112"/>
                  </a:lnTo>
                  <a:cubicBezTo>
                    <a:pt x="32" y="133"/>
                    <a:pt x="0" y="187"/>
                    <a:pt x="22" y="253"/>
                  </a:cubicBezTo>
                  <a:cubicBezTo>
                    <a:pt x="32" y="296"/>
                    <a:pt x="76" y="329"/>
                    <a:pt x="119" y="329"/>
                  </a:cubicBezTo>
                  <a:lnTo>
                    <a:pt x="152" y="329"/>
                  </a:lnTo>
                  <a:lnTo>
                    <a:pt x="218" y="308"/>
                  </a:lnTo>
                  <a:lnTo>
                    <a:pt x="218" y="482"/>
                  </a:lnTo>
                  <a:cubicBezTo>
                    <a:pt x="218" y="547"/>
                    <a:pt x="261" y="590"/>
                    <a:pt x="327" y="590"/>
                  </a:cubicBezTo>
                  <a:cubicBezTo>
                    <a:pt x="381" y="590"/>
                    <a:pt x="435" y="547"/>
                    <a:pt x="435" y="482"/>
                  </a:cubicBezTo>
                  <a:lnTo>
                    <a:pt x="435" y="308"/>
                  </a:lnTo>
                  <a:cubicBezTo>
                    <a:pt x="435" y="286"/>
                    <a:pt x="424" y="274"/>
                    <a:pt x="424" y="253"/>
                  </a:cubicBezTo>
                  <a:lnTo>
                    <a:pt x="555" y="220"/>
                  </a:lnTo>
                  <a:cubicBezTo>
                    <a:pt x="620" y="199"/>
                    <a:pt x="653" y="144"/>
                    <a:pt x="631" y="90"/>
                  </a:cubicBezTo>
                  <a:cubicBezTo>
                    <a:pt x="621" y="33"/>
                    <a:pt x="579" y="1"/>
                    <a:pt x="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5"/>
            <p:cNvSpPr/>
            <p:nvPr/>
          </p:nvSpPr>
          <p:spPr>
            <a:xfrm>
              <a:off x="345344" y="4443683"/>
              <a:ext cx="403038" cy="420225"/>
            </a:xfrm>
            <a:custGeom>
              <a:avLst/>
              <a:gdLst/>
              <a:ahLst/>
              <a:cxnLst/>
              <a:rect l="l" t="t" r="r" b="b"/>
              <a:pathLst>
                <a:path w="7129" h="7433" extrusionOk="0">
                  <a:moveTo>
                    <a:pt x="762" y="2787"/>
                  </a:moveTo>
                  <a:lnTo>
                    <a:pt x="762" y="2787"/>
                  </a:lnTo>
                  <a:cubicBezTo>
                    <a:pt x="686" y="3179"/>
                    <a:pt x="686" y="3592"/>
                    <a:pt x="762" y="3973"/>
                  </a:cubicBezTo>
                  <a:cubicBezTo>
                    <a:pt x="457" y="3951"/>
                    <a:pt x="218" y="3690"/>
                    <a:pt x="218" y="3385"/>
                  </a:cubicBezTo>
                  <a:cubicBezTo>
                    <a:pt x="218" y="3070"/>
                    <a:pt x="457" y="2819"/>
                    <a:pt x="762" y="2787"/>
                  </a:cubicBezTo>
                  <a:close/>
                  <a:moveTo>
                    <a:pt x="6367" y="2787"/>
                  </a:moveTo>
                  <a:lnTo>
                    <a:pt x="6367" y="2787"/>
                  </a:lnTo>
                  <a:cubicBezTo>
                    <a:pt x="6671" y="2819"/>
                    <a:pt x="6911" y="3070"/>
                    <a:pt x="6911" y="3385"/>
                  </a:cubicBezTo>
                  <a:cubicBezTo>
                    <a:pt x="6911" y="3690"/>
                    <a:pt x="6671" y="3951"/>
                    <a:pt x="6367" y="3973"/>
                  </a:cubicBezTo>
                  <a:cubicBezTo>
                    <a:pt x="6442" y="3603"/>
                    <a:pt x="6454" y="3189"/>
                    <a:pt x="6367" y="2787"/>
                  </a:cubicBezTo>
                  <a:close/>
                  <a:moveTo>
                    <a:pt x="2938" y="6040"/>
                  </a:moveTo>
                  <a:lnTo>
                    <a:pt x="2938" y="6040"/>
                  </a:lnTo>
                  <a:cubicBezTo>
                    <a:pt x="3138" y="6077"/>
                    <a:pt x="3347" y="6099"/>
                    <a:pt x="3556" y="6099"/>
                  </a:cubicBezTo>
                  <a:cubicBezTo>
                    <a:pt x="3655" y="6099"/>
                    <a:pt x="3754" y="6094"/>
                    <a:pt x="3853" y="6084"/>
                  </a:cubicBezTo>
                  <a:cubicBezTo>
                    <a:pt x="3886" y="6171"/>
                    <a:pt x="3918" y="6269"/>
                    <a:pt x="3973" y="6345"/>
                  </a:cubicBezTo>
                  <a:cubicBezTo>
                    <a:pt x="3853" y="6432"/>
                    <a:pt x="3712" y="6487"/>
                    <a:pt x="3570" y="6487"/>
                  </a:cubicBezTo>
                  <a:cubicBezTo>
                    <a:pt x="3276" y="6487"/>
                    <a:pt x="3026" y="6301"/>
                    <a:pt x="2938" y="6040"/>
                  </a:cubicBezTo>
                  <a:close/>
                  <a:moveTo>
                    <a:pt x="5083" y="4593"/>
                  </a:moveTo>
                  <a:cubicBezTo>
                    <a:pt x="5681" y="4593"/>
                    <a:pt x="6160" y="5082"/>
                    <a:pt x="6160" y="5681"/>
                  </a:cubicBezTo>
                  <a:cubicBezTo>
                    <a:pt x="6160" y="6279"/>
                    <a:pt x="5670" y="6758"/>
                    <a:pt x="5083" y="6758"/>
                  </a:cubicBezTo>
                  <a:cubicBezTo>
                    <a:pt x="4484" y="6758"/>
                    <a:pt x="4005" y="6269"/>
                    <a:pt x="4005" y="5681"/>
                  </a:cubicBezTo>
                  <a:cubicBezTo>
                    <a:pt x="4005" y="5082"/>
                    <a:pt x="4484" y="4593"/>
                    <a:pt x="5083" y="4593"/>
                  </a:cubicBezTo>
                  <a:close/>
                  <a:moveTo>
                    <a:pt x="2198" y="6726"/>
                  </a:moveTo>
                  <a:lnTo>
                    <a:pt x="2198" y="7215"/>
                  </a:lnTo>
                  <a:lnTo>
                    <a:pt x="1437" y="7215"/>
                  </a:lnTo>
                  <a:cubicBezTo>
                    <a:pt x="1448" y="7041"/>
                    <a:pt x="1470" y="6878"/>
                    <a:pt x="1524" y="6726"/>
                  </a:cubicBezTo>
                  <a:close/>
                  <a:moveTo>
                    <a:pt x="2220" y="5801"/>
                  </a:moveTo>
                  <a:cubicBezTo>
                    <a:pt x="2373" y="5877"/>
                    <a:pt x="2536" y="5931"/>
                    <a:pt x="2699" y="5975"/>
                  </a:cubicBezTo>
                  <a:cubicBezTo>
                    <a:pt x="2732" y="6171"/>
                    <a:pt x="2830" y="6345"/>
                    <a:pt x="2972" y="6475"/>
                  </a:cubicBezTo>
                  <a:cubicBezTo>
                    <a:pt x="3134" y="6617"/>
                    <a:pt x="3342" y="6704"/>
                    <a:pt x="3570" y="6704"/>
                  </a:cubicBezTo>
                  <a:cubicBezTo>
                    <a:pt x="3765" y="6704"/>
                    <a:pt x="3951" y="6639"/>
                    <a:pt x="4103" y="6519"/>
                  </a:cubicBezTo>
                  <a:cubicBezTo>
                    <a:pt x="4266" y="6704"/>
                    <a:pt x="4473" y="6845"/>
                    <a:pt x="4713" y="6922"/>
                  </a:cubicBezTo>
                  <a:lnTo>
                    <a:pt x="4713" y="7215"/>
                  </a:lnTo>
                  <a:lnTo>
                    <a:pt x="2416" y="7215"/>
                  </a:lnTo>
                  <a:lnTo>
                    <a:pt x="2416" y="6617"/>
                  </a:lnTo>
                  <a:cubicBezTo>
                    <a:pt x="2416" y="6562"/>
                    <a:pt x="2373" y="6508"/>
                    <a:pt x="2307" y="6508"/>
                  </a:cubicBezTo>
                  <a:lnTo>
                    <a:pt x="1611" y="6508"/>
                  </a:lnTo>
                  <a:cubicBezTo>
                    <a:pt x="1807" y="6105"/>
                    <a:pt x="2111" y="5877"/>
                    <a:pt x="2220" y="5801"/>
                  </a:cubicBezTo>
                  <a:close/>
                  <a:moveTo>
                    <a:pt x="5649" y="6845"/>
                  </a:moveTo>
                  <a:cubicBezTo>
                    <a:pt x="5670" y="6966"/>
                    <a:pt x="5692" y="7085"/>
                    <a:pt x="5702" y="7215"/>
                  </a:cubicBezTo>
                  <a:lnTo>
                    <a:pt x="4930" y="7215"/>
                  </a:lnTo>
                  <a:lnTo>
                    <a:pt x="4930" y="6966"/>
                  </a:lnTo>
                  <a:cubicBezTo>
                    <a:pt x="4978" y="6970"/>
                    <a:pt x="5026" y="6972"/>
                    <a:pt x="5073" y="6972"/>
                  </a:cubicBezTo>
                  <a:cubicBezTo>
                    <a:pt x="5271" y="6972"/>
                    <a:pt x="5463" y="6933"/>
                    <a:pt x="5649" y="6845"/>
                  </a:cubicBezTo>
                  <a:close/>
                  <a:moveTo>
                    <a:pt x="3570" y="1"/>
                  </a:moveTo>
                  <a:cubicBezTo>
                    <a:pt x="2667" y="1"/>
                    <a:pt x="1818" y="360"/>
                    <a:pt x="1176" y="991"/>
                  </a:cubicBezTo>
                  <a:cubicBezTo>
                    <a:pt x="686" y="1491"/>
                    <a:pt x="360" y="2123"/>
                    <a:pt x="240" y="2809"/>
                  </a:cubicBezTo>
                  <a:cubicBezTo>
                    <a:pt x="87" y="2950"/>
                    <a:pt x="0" y="3157"/>
                    <a:pt x="0" y="3385"/>
                  </a:cubicBezTo>
                  <a:cubicBezTo>
                    <a:pt x="0" y="3831"/>
                    <a:pt x="360" y="4190"/>
                    <a:pt x="817" y="4190"/>
                  </a:cubicBezTo>
                  <a:lnTo>
                    <a:pt x="827" y="4190"/>
                  </a:lnTo>
                  <a:cubicBezTo>
                    <a:pt x="958" y="4625"/>
                    <a:pt x="1197" y="5017"/>
                    <a:pt x="1546" y="5333"/>
                  </a:cubicBezTo>
                  <a:cubicBezTo>
                    <a:pt x="1687" y="5464"/>
                    <a:pt x="1840" y="5583"/>
                    <a:pt x="2014" y="5681"/>
                  </a:cubicBezTo>
                  <a:cubicBezTo>
                    <a:pt x="1828" y="5822"/>
                    <a:pt x="1513" y="6105"/>
                    <a:pt x="1339" y="6584"/>
                  </a:cubicBezTo>
                  <a:cubicBezTo>
                    <a:pt x="1263" y="6813"/>
                    <a:pt x="1219" y="7063"/>
                    <a:pt x="1219" y="7324"/>
                  </a:cubicBezTo>
                  <a:cubicBezTo>
                    <a:pt x="1219" y="7389"/>
                    <a:pt x="1263" y="7433"/>
                    <a:pt x="1328" y="7433"/>
                  </a:cubicBezTo>
                  <a:lnTo>
                    <a:pt x="5811" y="7433"/>
                  </a:lnTo>
                  <a:cubicBezTo>
                    <a:pt x="5866" y="7433"/>
                    <a:pt x="5920" y="7389"/>
                    <a:pt x="5920" y="7324"/>
                  </a:cubicBezTo>
                  <a:cubicBezTo>
                    <a:pt x="5920" y="7118"/>
                    <a:pt x="5888" y="6922"/>
                    <a:pt x="5833" y="6726"/>
                  </a:cubicBezTo>
                  <a:cubicBezTo>
                    <a:pt x="6171" y="6497"/>
                    <a:pt x="6377" y="6105"/>
                    <a:pt x="6377" y="5681"/>
                  </a:cubicBezTo>
                  <a:cubicBezTo>
                    <a:pt x="6377" y="5333"/>
                    <a:pt x="6247" y="5028"/>
                    <a:pt x="6029" y="4800"/>
                  </a:cubicBezTo>
                  <a:cubicBezTo>
                    <a:pt x="6149" y="4604"/>
                    <a:pt x="6247" y="4408"/>
                    <a:pt x="6312" y="4190"/>
                  </a:cubicBezTo>
                  <a:lnTo>
                    <a:pt x="6323" y="4190"/>
                  </a:lnTo>
                  <a:cubicBezTo>
                    <a:pt x="6769" y="4190"/>
                    <a:pt x="7128" y="3831"/>
                    <a:pt x="7128" y="3385"/>
                  </a:cubicBezTo>
                  <a:cubicBezTo>
                    <a:pt x="7128" y="3157"/>
                    <a:pt x="7041" y="2950"/>
                    <a:pt x="6889" y="2809"/>
                  </a:cubicBezTo>
                  <a:cubicBezTo>
                    <a:pt x="6791" y="2188"/>
                    <a:pt x="6508" y="1612"/>
                    <a:pt x="6094" y="1143"/>
                  </a:cubicBezTo>
                  <a:cubicBezTo>
                    <a:pt x="6070" y="1119"/>
                    <a:pt x="6039" y="1105"/>
                    <a:pt x="6008" y="1105"/>
                  </a:cubicBezTo>
                  <a:cubicBezTo>
                    <a:pt x="5984" y="1105"/>
                    <a:pt x="5961" y="1114"/>
                    <a:pt x="5942" y="1133"/>
                  </a:cubicBezTo>
                  <a:cubicBezTo>
                    <a:pt x="5898" y="1176"/>
                    <a:pt x="5888" y="1242"/>
                    <a:pt x="5931" y="1285"/>
                  </a:cubicBezTo>
                  <a:cubicBezTo>
                    <a:pt x="6268" y="1677"/>
                    <a:pt x="6519" y="2134"/>
                    <a:pt x="6638" y="2634"/>
                  </a:cubicBezTo>
                  <a:cubicBezTo>
                    <a:pt x="6524" y="2589"/>
                    <a:pt x="6384" y="2570"/>
                    <a:pt x="6287" y="2570"/>
                  </a:cubicBezTo>
                  <a:cubicBezTo>
                    <a:pt x="6246" y="2570"/>
                    <a:pt x="6212" y="2573"/>
                    <a:pt x="6193" y="2580"/>
                  </a:cubicBezTo>
                  <a:cubicBezTo>
                    <a:pt x="6138" y="2601"/>
                    <a:pt x="6116" y="2656"/>
                    <a:pt x="6127" y="2710"/>
                  </a:cubicBezTo>
                  <a:cubicBezTo>
                    <a:pt x="6181" y="2928"/>
                    <a:pt x="6214" y="3157"/>
                    <a:pt x="6214" y="3385"/>
                  </a:cubicBezTo>
                  <a:cubicBezTo>
                    <a:pt x="6214" y="3831"/>
                    <a:pt x="6094" y="4267"/>
                    <a:pt x="5866" y="4647"/>
                  </a:cubicBezTo>
                  <a:cubicBezTo>
                    <a:pt x="5790" y="4582"/>
                    <a:pt x="5702" y="4538"/>
                    <a:pt x="5615" y="4495"/>
                  </a:cubicBezTo>
                  <a:cubicBezTo>
                    <a:pt x="5811" y="4180"/>
                    <a:pt x="5910" y="3810"/>
                    <a:pt x="5920" y="3418"/>
                  </a:cubicBezTo>
                  <a:cubicBezTo>
                    <a:pt x="5931" y="2634"/>
                    <a:pt x="5550" y="1894"/>
                    <a:pt x="4897" y="1448"/>
                  </a:cubicBezTo>
                  <a:cubicBezTo>
                    <a:pt x="4731" y="1329"/>
                    <a:pt x="4532" y="1267"/>
                    <a:pt x="4331" y="1267"/>
                  </a:cubicBezTo>
                  <a:cubicBezTo>
                    <a:pt x="4127" y="1267"/>
                    <a:pt x="3920" y="1332"/>
                    <a:pt x="3744" y="1470"/>
                  </a:cubicBezTo>
                  <a:cubicBezTo>
                    <a:pt x="3689" y="1513"/>
                    <a:pt x="3627" y="1535"/>
                    <a:pt x="3566" y="1535"/>
                  </a:cubicBezTo>
                  <a:cubicBezTo>
                    <a:pt x="3505" y="1535"/>
                    <a:pt x="3445" y="1513"/>
                    <a:pt x="3395" y="1470"/>
                  </a:cubicBezTo>
                  <a:cubicBezTo>
                    <a:pt x="3214" y="1332"/>
                    <a:pt x="3005" y="1267"/>
                    <a:pt x="2799" y="1267"/>
                  </a:cubicBezTo>
                  <a:cubicBezTo>
                    <a:pt x="2597" y="1267"/>
                    <a:pt x="2398" y="1329"/>
                    <a:pt x="2232" y="1448"/>
                  </a:cubicBezTo>
                  <a:cubicBezTo>
                    <a:pt x="1579" y="1894"/>
                    <a:pt x="1197" y="2634"/>
                    <a:pt x="1219" y="3418"/>
                  </a:cubicBezTo>
                  <a:cubicBezTo>
                    <a:pt x="1219" y="3885"/>
                    <a:pt x="1371" y="4321"/>
                    <a:pt x="1644" y="4680"/>
                  </a:cubicBezTo>
                  <a:cubicBezTo>
                    <a:pt x="1663" y="4712"/>
                    <a:pt x="1693" y="4729"/>
                    <a:pt x="1726" y="4729"/>
                  </a:cubicBezTo>
                  <a:cubicBezTo>
                    <a:pt x="1749" y="4729"/>
                    <a:pt x="1773" y="4720"/>
                    <a:pt x="1796" y="4702"/>
                  </a:cubicBezTo>
                  <a:cubicBezTo>
                    <a:pt x="1840" y="4669"/>
                    <a:pt x="1850" y="4604"/>
                    <a:pt x="1818" y="4550"/>
                  </a:cubicBezTo>
                  <a:cubicBezTo>
                    <a:pt x="1567" y="4234"/>
                    <a:pt x="1437" y="3842"/>
                    <a:pt x="1437" y="3418"/>
                  </a:cubicBezTo>
                  <a:cubicBezTo>
                    <a:pt x="1415" y="2700"/>
                    <a:pt x="1763" y="2035"/>
                    <a:pt x="2351" y="1622"/>
                  </a:cubicBezTo>
                  <a:cubicBezTo>
                    <a:pt x="2483" y="1532"/>
                    <a:pt x="2636" y="1486"/>
                    <a:pt x="2789" y="1486"/>
                  </a:cubicBezTo>
                  <a:cubicBezTo>
                    <a:pt x="2952" y="1486"/>
                    <a:pt x="3114" y="1538"/>
                    <a:pt x="3254" y="1644"/>
                  </a:cubicBezTo>
                  <a:cubicBezTo>
                    <a:pt x="3347" y="1715"/>
                    <a:pt x="3456" y="1750"/>
                    <a:pt x="3564" y="1750"/>
                  </a:cubicBezTo>
                  <a:cubicBezTo>
                    <a:pt x="3673" y="1750"/>
                    <a:pt x="3782" y="1715"/>
                    <a:pt x="3874" y="1644"/>
                  </a:cubicBezTo>
                  <a:cubicBezTo>
                    <a:pt x="4014" y="1538"/>
                    <a:pt x="4177" y="1486"/>
                    <a:pt x="4339" y="1486"/>
                  </a:cubicBezTo>
                  <a:cubicBezTo>
                    <a:pt x="4493" y="1486"/>
                    <a:pt x="4646" y="1532"/>
                    <a:pt x="4778" y="1622"/>
                  </a:cubicBezTo>
                  <a:cubicBezTo>
                    <a:pt x="5366" y="2035"/>
                    <a:pt x="5714" y="2700"/>
                    <a:pt x="5702" y="3418"/>
                  </a:cubicBezTo>
                  <a:cubicBezTo>
                    <a:pt x="5692" y="3777"/>
                    <a:pt x="5594" y="4125"/>
                    <a:pt x="5409" y="4419"/>
                  </a:cubicBezTo>
                  <a:cubicBezTo>
                    <a:pt x="5300" y="4397"/>
                    <a:pt x="5191" y="4376"/>
                    <a:pt x="5083" y="4376"/>
                  </a:cubicBezTo>
                  <a:cubicBezTo>
                    <a:pt x="4604" y="4376"/>
                    <a:pt x="4157" y="4647"/>
                    <a:pt x="3929" y="5072"/>
                  </a:cubicBezTo>
                  <a:cubicBezTo>
                    <a:pt x="3820" y="5007"/>
                    <a:pt x="3700" y="4974"/>
                    <a:pt x="3570" y="4974"/>
                  </a:cubicBezTo>
                  <a:cubicBezTo>
                    <a:pt x="3429" y="4974"/>
                    <a:pt x="3287" y="5017"/>
                    <a:pt x="3167" y="5094"/>
                  </a:cubicBezTo>
                  <a:cubicBezTo>
                    <a:pt x="3056" y="5164"/>
                    <a:pt x="2933" y="5196"/>
                    <a:pt x="2811" y="5196"/>
                  </a:cubicBezTo>
                  <a:cubicBezTo>
                    <a:pt x="2705" y="5196"/>
                    <a:pt x="2599" y="5172"/>
                    <a:pt x="2503" y="5126"/>
                  </a:cubicBezTo>
                  <a:cubicBezTo>
                    <a:pt x="2362" y="5050"/>
                    <a:pt x="2220" y="4963"/>
                    <a:pt x="2101" y="4854"/>
                  </a:cubicBezTo>
                  <a:cubicBezTo>
                    <a:pt x="2082" y="4835"/>
                    <a:pt x="2056" y="4826"/>
                    <a:pt x="2031" y="4826"/>
                  </a:cubicBezTo>
                  <a:cubicBezTo>
                    <a:pt x="1999" y="4826"/>
                    <a:pt x="1967" y="4840"/>
                    <a:pt x="1949" y="4865"/>
                  </a:cubicBezTo>
                  <a:cubicBezTo>
                    <a:pt x="1905" y="4908"/>
                    <a:pt x="1916" y="4985"/>
                    <a:pt x="1959" y="5017"/>
                  </a:cubicBezTo>
                  <a:cubicBezTo>
                    <a:pt x="2090" y="5137"/>
                    <a:pt x="2242" y="5235"/>
                    <a:pt x="2406" y="5322"/>
                  </a:cubicBezTo>
                  <a:cubicBezTo>
                    <a:pt x="2536" y="5387"/>
                    <a:pt x="2677" y="5420"/>
                    <a:pt x="2808" y="5420"/>
                  </a:cubicBezTo>
                  <a:cubicBezTo>
                    <a:pt x="2972" y="5420"/>
                    <a:pt x="3134" y="5365"/>
                    <a:pt x="3287" y="5278"/>
                  </a:cubicBezTo>
                  <a:cubicBezTo>
                    <a:pt x="3374" y="5224"/>
                    <a:pt x="3461" y="5191"/>
                    <a:pt x="3570" y="5191"/>
                  </a:cubicBezTo>
                  <a:cubicBezTo>
                    <a:pt x="3668" y="5191"/>
                    <a:pt x="3765" y="5224"/>
                    <a:pt x="3853" y="5278"/>
                  </a:cubicBezTo>
                  <a:cubicBezTo>
                    <a:pt x="3809" y="5398"/>
                    <a:pt x="3787" y="5540"/>
                    <a:pt x="3787" y="5681"/>
                  </a:cubicBezTo>
                  <a:cubicBezTo>
                    <a:pt x="3787" y="5735"/>
                    <a:pt x="3787" y="5801"/>
                    <a:pt x="3799" y="5866"/>
                  </a:cubicBezTo>
                  <a:cubicBezTo>
                    <a:pt x="3716" y="5873"/>
                    <a:pt x="3634" y="5877"/>
                    <a:pt x="3552" y="5877"/>
                  </a:cubicBezTo>
                  <a:cubicBezTo>
                    <a:pt x="2870" y="5877"/>
                    <a:pt x="2192" y="5637"/>
                    <a:pt x="1687" y="5181"/>
                  </a:cubicBezTo>
                  <a:cubicBezTo>
                    <a:pt x="1001" y="4538"/>
                    <a:pt x="773" y="3592"/>
                    <a:pt x="1001" y="2710"/>
                  </a:cubicBezTo>
                  <a:cubicBezTo>
                    <a:pt x="1021" y="2662"/>
                    <a:pt x="988" y="2622"/>
                    <a:pt x="989" y="2622"/>
                  </a:cubicBezTo>
                  <a:lnTo>
                    <a:pt x="989" y="2622"/>
                  </a:lnTo>
                  <a:cubicBezTo>
                    <a:pt x="989" y="2622"/>
                    <a:pt x="990" y="2622"/>
                    <a:pt x="991" y="2623"/>
                  </a:cubicBezTo>
                  <a:cubicBezTo>
                    <a:pt x="958" y="2580"/>
                    <a:pt x="926" y="2580"/>
                    <a:pt x="893" y="2569"/>
                  </a:cubicBezTo>
                  <a:cubicBezTo>
                    <a:pt x="871" y="2567"/>
                    <a:pt x="850" y="2566"/>
                    <a:pt x="829" y="2566"/>
                  </a:cubicBezTo>
                  <a:cubicBezTo>
                    <a:pt x="734" y="2566"/>
                    <a:pt x="647" y="2586"/>
                    <a:pt x="566" y="2613"/>
                  </a:cubicBezTo>
                  <a:cubicBezTo>
                    <a:pt x="544" y="2613"/>
                    <a:pt x="523" y="2623"/>
                    <a:pt x="501" y="2634"/>
                  </a:cubicBezTo>
                  <a:cubicBezTo>
                    <a:pt x="631" y="2069"/>
                    <a:pt x="914" y="1568"/>
                    <a:pt x="1339" y="1143"/>
                  </a:cubicBezTo>
                  <a:cubicBezTo>
                    <a:pt x="1927" y="556"/>
                    <a:pt x="2721" y="219"/>
                    <a:pt x="3570" y="219"/>
                  </a:cubicBezTo>
                  <a:cubicBezTo>
                    <a:pt x="4321" y="219"/>
                    <a:pt x="5061" y="502"/>
                    <a:pt x="5627" y="991"/>
                  </a:cubicBezTo>
                  <a:cubicBezTo>
                    <a:pt x="5651" y="1010"/>
                    <a:pt x="5677" y="1019"/>
                    <a:pt x="5701" y="1019"/>
                  </a:cubicBezTo>
                  <a:cubicBezTo>
                    <a:pt x="5732" y="1019"/>
                    <a:pt x="5761" y="1005"/>
                    <a:pt x="5779" y="980"/>
                  </a:cubicBezTo>
                  <a:cubicBezTo>
                    <a:pt x="5823" y="937"/>
                    <a:pt x="5823" y="872"/>
                    <a:pt x="5768" y="828"/>
                  </a:cubicBezTo>
                  <a:cubicBezTo>
                    <a:pt x="5158" y="294"/>
                    <a:pt x="4375" y="1"/>
                    <a:pt x="35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3" name="Google Shape;983;p25"/>
          <p:cNvGrpSpPr/>
          <p:nvPr/>
        </p:nvGrpSpPr>
        <p:grpSpPr>
          <a:xfrm>
            <a:off x="7438308" y="1693815"/>
            <a:ext cx="370417" cy="419659"/>
            <a:chOff x="-303097" y="3892476"/>
            <a:chExt cx="370417" cy="419659"/>
          </a:xfrm>
        </p:grpSpPr>
        <p:sp>
          <p:nvSpPr>
            <p:cNvPr id="984" name="Google Shape;984;p25"/>
            <p:cNvSpPr/>
            <p:nvPr/>
          </p:nvSpPr>
          <p:spPr>
            <a:xfrm>
              <a:off x="-295692" y="3898639"/>
              <a:ext cx="355040" cy="169209"/>
            </a:xfrm>
            <a:custGeom>
              <a:avLst/>
              <a:gdLst/>
              <a:ahLst/>
              <a:cxnLst/>
              <a:rect l="l" t="t" r="r" b="b"/>
              <a:pathLst>
                <a:path w="6280" h="2993" extrusionOk="0">
                  <a:moveTo>
                    <a:pt x="631" y="0"/>
                  </a:moveTo>
                  <a:cubicBezTo>
                    <a:pt x="273" y="0"/>
                    <a:pt x="0" y="327"/>
                    <a:pt x="77" y="675"/>
                  </a:cubicBezTo>
                  <a:cubicBezTo>
                    <a:pt x="196" y="1230"/>
                    <a:pt x="305" y="2068"/>
                    <a:pt x="186" y="2993"/>
                  </a:cubicBezTo>
                  <a:lnTo>
                    <a:pt x="6105" y="2993"/>
                  </a:lnTo>
                  <a:cubicBezTo>
                    <a:pt x="5975" y="2068"/>
                    <a:pt x="6084" y="1230"/>
                    <a:pt x="6203" y="675"/>
                  </a:cubicBezTo>
                  <a:cubicBezTo>
                    <a:pt x="6280" y="327"/>
                    <a:pt x="6018" y="0"/>
                    <a:pt x="5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5"/>
            <p:cNvSpPr/>
            <p:nvPr/>
          </p:nvSpPr>
          <p:spPr>
            <a:xfrm>
              <a:off x="-295692" y="3898639"/>
              <a:ext cx="157563" cy="169209"/>
            </a:xfrm>
            <a:custGeom>
              <a:avLst/>
              <a:gdLst/>
              <a:ahLst/>
              <a:cxnLst/>
              <a:rect l="l" t="t" r="r" b="b"/>
              <a:pathLst>
                <a:path w="2787" h="2993" extrusionOk="0">
                  <a:moveTo>
                    <a:pt x="631" y="0"/>
                  </a:moveTo>
                  <a:cubicBezTo>
                    <a:pt x="273" y="0"/>
                    <a:pt x="0" y="327"/>
                    <a:pt x="77" y="675"/>
                  </a:cubicBezTo>
                  <a:cubicBezTo>
                    <a:pt x="196" y="1230"/>
                    <a:pt x="305" y="2068"/>
                    <a:pt x="186" y="2993"/>
                  </a:cubicBezTo>
                  <a:lnTo>
                    <a:pt x="1023" y="2993"/>
                  </a:lnTo>
                  <a:lnTo>
                    <a:pt x="1023" y="2917"/>
                  </a:lnTo>
                  <a:cubicBezTo>
                    <a:pt x="1023" y="1655"/>
                    <a:pt x="1741" y="545"/>
                    <a:pt x="2786"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5"/>
            <p:cNvSpPr/>
            <p:nvPr/>
          </p:nvSpPr>
          <p:spPr>
            <a:xfrm>
              <a:off x="-297512" y="4043196"/>
              <a:ext cx="73213" cy="73269"/>
            </a:xfrm>
            <a:custGeom>
              <a:avLst/>
              <a:gdLst/>
              <a:ahLst/>
              <a:cxnLst/>
              <a:rect l="l" t="t" r="r" b="b"/>
              <a:pathLst>
                <a:path w="1295" h="1296" extrusionOk="0">
                  <a:moveTo>
                    <a:pt x="642" y="0"/>
                  </a:moveTo>
                  <a:cubicBezTo>
                    <a:pt x="283" y="0"/>
                    <a:pt x="0" y="295"/>
                    <a:pt x="0" y="653"/>
                  </a:cubicBezTo>
                  <a:cubicBezTo>
                    <a:pt x="0" y="1013"/>
                    <a:pt x="283" y="1296"/>
                    <a:pt x="642" y="1296"/>
                  </a:cubicBezTo>
                  <a:cubicBezTo>
                    <a:pt x="1001" y="1296"/>
                    <a:pt x="1295" y="1013"/>
                    <a:pt x="1295" y="653"/>
                  </a:cubicBezTo>
                  <a:cubicBezTo>
                    <a:pt x="1295" y="295"/>
                    <a:pt x="1001" y="0"/>
                    <a:pt x="642" y="0"/>
                  </a:cubicBezTo>
                  <a:close/>
                </a:path>
              </a:pathLst>
            </a:custGeom>
            <a:solidFill>
              <a:srgbClr val="FFBE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5"/>
            <p:cNvSpPr/>
            <p:nvPr/>
          </p:nvSpPr>
          <p:spPr>
            <a:xfrm>
              <a:off x="-221237" y="4190241"/>
              <a:ext cx="206748" cy="82485"/>
            </a:xfrm>
            <a:custGeom>
              <a:avLst/>
              <a:gdLst/>
              <a:ahLst/>
              <a:cxnLst/>
              <a:rect l="l" t="t" r="r" b="b"/>
              <a:pathLst>
                <a:path w="3657" h="1459" extrusionOk="0">
                  <a:moveTo>
                    <a:pt x="598" y="1"/>
                  </a:moveTo>
                  <a:cubicBezTo>
                    <a:pt x="66" y="403"/>
                    <a:pt x="0" y="1219"/>
                    <a:pt x="0" y="1219"/>
                  </a:cubicBezTo>
                  <a:lnTo>
                    <a:pt x="664" y="1459"/>
                  </a:lnTo>
                  <a:lnTo>
                    <a:pt x="2982" y="1459"/>
                  </a:lnTo>
                  <a:lnTo>
                    <a:pt x="3657" y="1219"/>
                  </a:lnTo>
                  <a:cubicBezTo>
                    <a:pt x="3657" y="1219"/>
                    <a:pt x="3580" y="403"/>
                    <a:pt x="30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5"/>
            <p:cNvSpPr/>
            <p:nvPr/>
          </p:nvSpPr>
          <p:spPr>
            <a:xfrm>
              <a:off x="-12062" y="4043196"/>
              <a:ext cx="73213" cy="73269"/>
            </a:xfrm>
            <a:custGeom>
              <a:avLst/>
              <a:gdLst/>
              <a:ahLst/>
              <a:cxnLst/>
              <a:rect l="l" t="t" r="r" b="b"/>
              <a:pathLst>
                <a:path w="1295" h="1296" extrusionOk="0">
                  <a:moveTo>
                    <a:pt x="642" y="0"/>
                  </a:moveTo>
                  <a:cubicBezTo>
                    <a:pt x="283" y="0"/>
                    <a:pt x="0" y="295"/>
                    <a:pt x="0" y="653"/>
                  </a:cubicBezTo>
                  <a:cubicBezTo>
                    <a:pt x="0" y="1013"/>
                    <a:pt x="283" y="1296"/>
                    <a:pt x="642" y="1296"/>
                  </a:cubicBezTo>
                  <a:cubicBezTo>
                    <a:pt x="1001" y="1296"/>
                    <a:pt x="1295" y="1013"/>
                    <a:pt x="1295" y="653"/>
                  </a:cubicBezTo>
                  <a:cubicBezTo>
                    <a:pt x="1295" y="295"/>
                    <a:pt x="1001" y="0"/>
                    <a:pt x="642" y="0"/>
                  </a:cubicBezTo>
                  <a:close/>
                </a:path>
              </a:pathLst>
            </a:custGeom>
            <a:solidFill>
              <a:srgbClr val="FFBE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5"/>
            <p:cNvSpPr/>
            <p:nvPr/>
          </p:nvSpPr>
          <p:spPr>
            <a:xfrm>
              <a:off x="-221237" y="4190241"/>
              <a:ext cx="51730" cy="76944"/>
            </a:xfrm>
            <a:custGeom>
              <a:avLst/>
              <a:gdLst/>
              <a:ahLst/>
              <a:cxnLst/>
              <a:rect l="l" t="t" r="r" b="b"/>
              <a:pathLst>
                <a:path w="915" h="1361" extrusionOk="0">
                  <a:moveTo>
                    <a:pt x="598" y="1"/>
                  </a:moveTo>
                  <a:cubicBezTo>
                    <a:pt x="66" y="403"/>
                    <a:pt x="0" y="1219"/>
                    <a:pt x="0" y="1219"/>
                  </a:cubicBezTo>
                  <a:lnTo>
                    <a:pt x="403" y="1360"/>
                  </a:lnTo>
                  <a:lnTo>
                    <a:pt x="403" y="1317"/>
                  </a:lnTo>
                  <a:cubicBezTo>
                    <a:pt x="403" y="806"/>
                    <a:pt x="598" y="337"/>
                    <a:pt x="914"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5"/>
            <p:cNvSpPr/>
            <p:nvPr/>
          </p:nvSpPr>
          <p:spPr>
            <a:xfrm>
              <a:off x="-260641" y="3968175"/>
              <a:ext cx="284880" cy="238125"/>
            </a:xfrm>
            <a:custGeom>
              <a:avLst/>
              <a:gdLst/>
              <a:ahLst/>
              <a:cxnLst/>
              <a:rect l="l" t="t" r="r" b="b"/>
              <a:pathLst>
                <a:path w="5039" h="4212" extrusionOk="0">
                  <a:moveTo>
                    <a:pt x="1290" y="0"/>
                  </a:moveTo>
                  <a:cubicBezTo>
                    <a:pt x="995" y="0"/>
                    <a:pt x="705" y="128"/>
                    <a:pt x="512" y="370"/>
                  </a:cubicBezTo>
                  <a:cubicBezTo>
                    <a:pt x="197" y="761"/>
                    <a:pt x="1" y="1262"/>
                    <a:pt x="1" y="1839"/>
                  </a:cubicBezTo>
                  <a:cubicBezTo>
                    <a:pt x="1" y="3221"/>
                    <a:pt x="1133" y="4212"/>
                    <a:pt x="2526" y="4212"/>
                  </a:cubicBezTo>
                  <a:cubicBezTo>
                    <a:pt x="3918" y="4212"/>
                    <a:pt x="5039" y="3221"/>
                    <a:pt x="5039" y="1839"/>
                  </a:cubicBezTo>
                  <a:cubicBezTo>
                    <a:pt x="5039" y="1262"/>
                    <a:pt x="4854" y="761"/>
                    <a:pt x="4528" y="370"/>
                  </a:cubicBezTo>
                  <a:cubicBezTo>
                    <a:pt x="4335" y="128"/>
                    <a:pt x="4049" y="0"/>
                    <a:pt x="3758" y="0"/>
                  </a:cubicBezTo>
                  <a:cubicBezTo>
                    <a:pt x="3590" y="0"/>
                    <a:pt x="3420" y="43"/>
                    <a:pt x="3266" y="130"/>
                  </a:cubicBezTo>
                  <a:cubicBezTo>
                    <a:pt x="3070" y="239"/>
                    <a:pt x="2906" y="370"/>
                    <a:pt x="2787" y="479"/>
                  </a:cubicBezTo>
                  <a:cubicBezTo>
                    <a:pt x="2716" y="549"/>
                    <a:pt x="2620" y="585"/>
                    <a:pt x="2524" y="585"/>
                  </a:cubicBezTo>
                  <a:cubicBezTo>
                    <a:pt x="2427" y="585"/>
                    <a:pt x="2329" y="549"/>
                    <a:pt x="2253" y="479"/>
                  </a:cubicBezTo>
                  <a:cubicBezTo>
                    <a:pt x="2134" y="370"/>
                    <a:pt x="1970" y="239"/>
                    <a:pt x="1786" y="130"/>
                  </a:cubicBezTo>
                  <a:cubicBezTo>
                    <a:pt x="1630" y="43"/>
                    <a:pt x="1459" y="0"/>
                    <a:pt x="1290" y="0"/>
                  </a:cubicBezTo>
                  <a:close/>
                </a:path>
              </a:pathLst>
            </a:custGeom>
            <a:solidFill>
              <a:srgbClr val="FFD3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5"/>
            <p:cNvSpPr/>
            <p:nvPr/>
          </p:nvSpPr>
          <p:spPr>
            <a:xfrm>
              <a:off x="-170809" y="4178538"/>
              <a:ext cx="105268" cy="127430"/>
            </a:xfrm>
            <a:custGeom>
              <a:avLst/>
              <a:gdLst/>
              <a:ahLst/>
              <a:cxnLst/>
              <a:rect l="l" t="t" r="r" b="b"/>
              <a:pathLst>
                <a:path w="1862" h="2254" extrusionOk="0">
                  <a:moveTo>
                    <a:pt x="359" y="0"/>
                  </a:moveTo>
                  <a:cubicBezTo>
                    <a:pt x="164" y="0"/>
                    <a:pt x="1" y="164"/>
                    <a:pt x="1" y="360"/>
                  </a:cubicBezTo>
                  <a:lnTo>
                    <a:pt x="1" y="1905"/>
                  </a:lnTo>
                  <a:cubicBezTo>
                    <a:pt x="1" y="2101"/>
                    <a:pt x="164" y="2253"/>
                    <a:pt x="359" y="2253"/>
                  </a:cubicBezTo>
                  <a:lnTo>
                    <a:pt x="1513" y="2253"/>
                  </a:lnTo>
                  <a:cubicBezTo>
                    <a:pt x="1709" y="2253"/>
                    <a:pt x="1861" y="2101"/>
                    <a:pt x="1861" y="1905"/>
                  </a:cubicBezTo>
                  <a:lnTo>
                    <a:pt x="1861" y="360"/>
                  </a:lnTo>
                  <a:cubicBezTo>
                    <a:pt x="1861" y="164"/>
                    <a:pt x="1709" y="0"/>
                    <a:pt x="1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5"/>
            <p:cNvSpPr/>
            <p:nvPr/>
          </p:nvSpPr>
          <p:spPr>
            <a:xfrm>
              <a:off x="-130217" y="4206240"/>
              <a:ext cx="24706" cy="24649"/>
            </a:xfrm>
            <a:custGeom>
              <a:avLst/>
              <a:gdLst/>
              <a:ahLst/>
              <a:cxnLst/>
              <a:rect l="l" t="t" r="r" b="b"/>
              <a:pathLst>
                <a:path w="437" h="436" extrusionOk="0">
                  <a:moveTo>
                    <a:pt x="219" y="1"/>
                  </a:moveTo>
                  <a:cubicBezTo>
                    <a:pt x="98" y="1"/>
                    <a:pt x="1" y="98"/>
                    <a:pt x="1" y="218"/>
                  </a:cubicBezTo>
                  <a:cubicBezTo>
                    <a:pt x="1" y="337"/>
                    <a:pt x="98" y="436"/>
                    <a:pt x="219" y="436"/>
                  </a:cubicBezTo>
                  <a:cubicBezTo>
                    <a:pt x="338" y="436"/>
                    <a:pt x="436" y="337"/>
                    <a:pt x="436" y="218"/>
                  </a:cubicBezTo>
                  <a:cubicBezTo>
                    <a:pt x="436" y="98"/>
                    <a:pt x="338" y="1"/>
                    <a:pt x="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5"/>
            <p:cNvSpPr/>
            <p:nvPr/>
          </p:nvSpPr>
          <p:spPr>
            <a:xfrm>
              <a:off x="-170809" y="4178538"/>
              <a:ext cx="62189" cy="127430"/>
            </a:xfrm>
            <a:custGeom>
              <a:avLst/>
              <a:gdLst/>
              <a:ahLst/>
              <a:cxnLst/>
              <a:rect l="l" t="t" r="r" b="b"/>
              <a:pathLst>
                <a:path w="1100" h="2254" extrusionOk="0">
                  <a:moveTo>
                    <a:pt x="359" y="0"/>
                  </a:moveTo>
                  <a:cubicBezTo>
                    <a:pt x="164" y="0"/>
                    <a:pt x="1" y="164"/>
                    <a:pt x="1" y="360"/>
                  </a:cubicBezTo>
                  <a:lnTo>
                    <a:pt x="1" y="1905"/>
                  </a:lnTo>
                  <a:cubicBezTo>
                    <a:pt x="1" y="2101"/>
                    <a:pt x="164" y="2253"/>
                    <a:pt x="359" y="2253"/>
                  </a:cubicBezTo>
                  <a:lnTo>
                    <a:pt x="1099" y="2253"/>
                  </a:lnTo>
                  <a:cubicBezTo>
                    <a:pt x="751" y="1937"/>
                    <a:pt x="534" y="1480"/>
                    <a:pt x="534" y="969"/>
                  </a:cubicBezTo>
                  <a:cubicBezTo>
                    <a:pt x="534" y="610"/>
                    <a:pt x="534" y="283"/>
                    <a:pt x="621"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5"/>
            <p:cNvSpPr/>
            <p:nvPr/>
          </p:nvSpPr>
          <p:spPr>
            <a:xfrm>
              <a:off x="-226155" y="4250563"/>
              <a:ext cx="85537" cy="44323"/>
            </a:xfrm>
            <a:custGeom>
              <a:avLst/>
              <a:gdLst/>
              <a:ahLst/>
              <a:cxnLst/>
              <a:rect l="l" t="t" r="r" b="b"/>
              <a:pathLst>
                <a:path w="1513" h="784" extrusionOk="0">
                  <a:moveTo>
                    <a:pt x="381" y="0"/>
                  </a:moveTo>
                  <a:cubicBezTo>
                    <a:pt x="174" y="0"/>
                    <a:pt x="0" y="174"/>
                    <a:pt x="0" y="392"/>
                  </a:cubicBezTo>
                  <a:cubicBezTo>
                    <a:pt x="0" y="609"/>
                    <a:pt x="174" y="784"/>
                    <a:pt x="381" y="784"/>
                  </a:cubicBezTo>
                  <a:lnTo>
                    <a:pt x="1121" y="784"/>
                  </a:lnTo>
                  <a:cubicBezTo>
                    <a:pt x="1338" y="784"/>
                    <a:pt x="1513" y="609"/>
                    <a:pt x="1513" y="392"/>
                  </a:cubicBezTo>
                  <a:cubicBezTo>
                    <a:pt x="1513" y="174"/>
                    <a:pt x="1338" y="0"/>
                    <a:pt x="1121" y="0"/>
                  </a:cubicBezTo>
                  <a:close/>
                </a:path>
              </a:pathLst>
            </a:custGeom>
            <a:solidFill>
              <a:srgbClr val="FFD3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5"/>
            <p:cNvSpPr/>
            <p:nvPr/>
          </p:nvSpPr>
          <p:spPr>
            <a:xfrm>
              <a:off x="-95732" y="4250563"/>
              <a:ext cx="86159" cy="44323"/>
            </a:xfrm>
            <a:custGeom>
              <a:avLst/>
              <a:gdLst/>
              <a:ahLst/>
              <a:cxnLst/>
              <a:rect l="l" t="t" r="r" b="b"/>
              <a:pathLst>
                <a:path w="1524" h="784" extrusionOk="0">
                  <a:moveTo>
                    <a:pt x="392" y="0"/>
                  </a:moveTo>
                  <a:cubicBezTo>
                    <a:pt x="174" y="0"/>
                    <a:pt x="0" y="174"/>
                    <a:pt x="0" y="392"/>
                  </a:cubicBezTo>
                  <a:cubicBezTo>
                    <a:pt x="0" y="609"/>
                    <a:pt x="174" y="784"/>
                    <a:pt x="392" y="784"/>
                  </a:cubicBezTo>
                  <a:lnTo>
                    <a:pt x="1132" y="784"/>
                  </a:lnTo>
                  <a:cubicBezTo>
                    <a:pt x="1350" y="784"/>
                    <a:pt x="1524" y="609"/>
                    <a:pt x="1524" y="392"/>
                  </a:cubicBezTo>
                  <a:cubicBezTo>
                    <a:pt x="1524" y="174"/>
                    <a:pt x="1350" y="0"/>
                    <a:pt x="1132" y="0"/>
                  </a:cubicBezTo>
                  <a:close/>
                </a:path>
              </a:pathLst>
            </a:custGeom>
            <a:solidFill>
              <a:srgbClr val="FFD3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5"/>
            <p:cNvSpPr/>
            <p:nvPr/>
          </p:nvSpPr>
          <p:spPr>
            <a:xfrm>
              <a:off x="-296935" y="3975525"/>
              <a:ext cx="107077" cy="213533"/>
            </a:xfrm>
            <a:custGeom>
              <a:avLst/>
              <a:gdLst/>
              <a:ahLst/>
              <a:cxnLst/>
              <a:rect l="l" t="t" r="r" b="b"/>
              <a:pathLst>
                <a:path w="1894" h="3777" extrusionOk="0">
                  <a:moveTo>
                    <a:pt x="1426" y="0"/>
                  </a:moveTo>
                  <a:lnTo>
                    <a:pt x="1426" y="0"/>
                  </a:lnTo>
                  <a:cubicBezTo>
                    <a:pt x="1328" y="66"/>
                    <a:pt x="1231" y="142"/>
                    <a:pt x="1154" y="240"/>
                  </a:cubicBezTo>
                  <a:cubicBezTo>
                    <a:pt x="936" y="512"/>
                    <a:pt x="774" y="839"/>
                    <a:pt x="697" y="1209"/>
                  </a:cubicBezTo>
                  <a:cubicBezTo>
                    <a:pt x="675" y="1209"/>
                    <a:pt x="665" y="1197"/>
                    <a:pt x="643" y="1197"/>
                  </a:cubicBezTo>
                  <a:cubicBezTo>
                    <a:pt x="283" y="1197"/>
                    <a:pt x="0" y="1492"/>
                    <a:pt x="0" y="1850"/>
                  </a:cubicBezTo>
                  <a:cubicBezTo>
                    <a:pt x="0" y="2210"/>
                    <a:pt x="283" y="2493"/>
                    <a:pt x="643" y="2493"/>
                  </a:cubicBezTo>
                  <a:cubicBezTo>
                    <a:pt x="686" y="2493"/>
                    <a:pt x="730" y="2493"/>
                    <a:pt x="774" y="2481"/>
                  </a:cubicBezTo>
                  <a:cubicBezTo>
                    <a:pt x="969" y="3047"/>
                    <a:pt x="1372" y="3494"/>
                    <a:pt x="1894" y="3777"/>
                  </a:cubicBezTo>
                  <a:cubicBezTo>
                    <a:pt x="1361" y="3189"/>
                    <a:pt x="1045" y="2416"/>
                    <a:pt x="1045" y="1557"/>
                  </a:cubicBezTo>
                  <a:cubicBezTo>
                    <a:pt x="1045" y="1001"/>
                    <a:pt x="1187" y="469"/>
                    <a:pt x="1426"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5"/>
            <p:cNvSpPr/>
            <p:nvPr/>
          </p:nvSpPr>
          <p:spPr>
            <a:xfrm>
              <a:off x="-232317" y="4085031"/>
              <a:ext cx="61567" cy="49242"/>
            </a:xfrm>
            <a:custGeom>
              <a:avLst/>
              <a:gdLst/>
              <a:ahLst/>
              <a:cxnLst/>
              <a:rect l="l" t="t" r="r" b="b"/>
              <a:pathLst>
                <a:path w="1089" h="871" extrusionOk="0">
                  <a:moveTo>
                    <a:pt x="545" y="0"/>
                  </a:moveTo>
                  <a:cubicBezTo>
                    <a:pt x="240" y="0"/>
                    <a:pt x="1" y="196"/>
                    <a:pt x="1" y="436"/>
                  </a:cubicBezTo>
                  <a:cubicBezTo>
                    <a:pt x="1" y="675"/>
                    <a:pt x="240" y="871"/>
                    <a:pt x="545" y="871"/>
                  </a:cubicBezTo>
                  <a:cubicBezTo>
                    <a:pt x="849" y="871"/>
                    <a:pt x="1089" y="675"/>
                    <a:pt x="1089" y="436"/>
                  </a:cubicBezTo>
                  <a:cubicBezTo>
                    <a:pt x="1089" y="196"/>
                    <a:pt x="849" y="0"/>
                    <a:pt x="5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5"/>
            <p:cNvSpPr/>
            <p:nvPr/>
          </p:nvSpPr>
          <p:spPr>
            <a:xfrm>
              <a:off x="-65599" y="4085031"/>
              <a:ext cx="62189" cy="49242"/>
            </a:xfrm>
            <a:custGeom>
              <a:avLst/>
              <a:gdLst/>
              <a:ahLst/>
              <a:cxnLst/>
              <a:rect l="l" t="t" r="r" b="b"/>
              <a:pathLst>
                <a:path w="1100" h="871" extrusionOk="0">
                  <a:moveTo>
                    <a:pt x="556" y="0"/>
                  </a:moveTo>
                  <a:cubicBezTo>
                    <a:pt x="251" y="0"/>
                    <a:pt x="0" y="196"/>
                    <a:pt x="0" y="436"/>
                  </a:cubicBezTo>
                  <a:cubicBezTo>
                    <a:pt x="0" y="675"/>
                    <a:pt x="251" y="871"/>
                    <a:pt x="556" y="871"/>
                  </a:cubicBezTo>
                  <a:cubicBezTo>
                    <a:pt x="849" y="871"/>
                    <a:pt x="1100" y="675"/>
                    <a:pt x="1100" y="436"/>
                  </a:cubicBezTo>
                  <a:cubicBezTo>
                    <a:pt x="1100" y="196"/>
                    <a:pt x="849" y="0"/>
                    <a:pt x="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5"/>
            <p:cNvSpPr/>
            <p:nvPr/>
          </p:nvSpPr>
          <p:spPr>
            <a:xfrm>
              <a:off x="-226155" y="4250563"/>
              <a:ext cx="31377" cy="44323"/>
            </a:xfrm>
            <a:custGeom>
              <a:avLst/>
              <a:gdLst/>
              <a:ahLst/>
              <a:cxnLst/>
              <a:rect l="l" t="t" r="r" b="b"/>
              <a:pathLst>
                <a:path w="555" h="784" extrusionOk="0">
                  <a:moveTo>
                    <a:pt x="381" y="0"/>
                  </a:moveTo>
                  <a:cubicBezTo>
                    <a:pt x="174" y="0"/>
                    <a:pt x="0" y="174"/>
                    <a:pt x="0" y="392"/>
                  </a:cubicBezTo>
                  <a:cubicBezTo>
                    <a:pt x="0" y="609"/>
                    <a:pt x="174" y="784"/>
                    <a:pt x="381" y="784"/>
                  </a:cubicBezTo>
                  <a:lnTo>
                    <a:pt x="555" y="784"/>
                  </a:lnTo>
                  <a:cubicBezTo>
                    <a:pt x="511" y="609"/>
                    <a:pt x="490" y="435"/>
                    <a:pt x="490" y="250"/>
                  </a:cubicBezTo>
                  <a:cubicBezTo>
                    <a:pt x="490" y="163"/>
                    <a:pt x="490" y="87"/>
                    <a:pt x="501"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5"/>
            <p:cNvSpPr/>
            <p:nvPr/>
          </p:nvSpPr>
          <p:spPr>
            <a:xfrm>
              <a:off x="-136323" y="4200078"/>
              <a:ext cx="36974" cy="36974"/>
            </a:xfrm>
            <a:custGeom>
              <a:avLst/>
              <a:gdLst/>
              <a:ahLst/>
              <a:cxnLst/>
              <a:rect l="l" t="t" r="r" b="b"/>
              <a:pathLst>
                <a:path w="654" h="654" extrusionOk="0">
                  <a:moveTo>
                    <a:pt x="327" y="218"/>
                  </a:moveTo>
                  <a:cubicBezTo>
                    <a:pt x="381" y="218"/>
                    <a:pt x="435" y="262"/>
                    <a:pt x="435" y="327"/>
                  </a:cubicBezTo>
                  <a:cubicBezTo>
                    <a:pt x="435" y="381"/>
                    <a:pt x="381" y="436"/>
                    <a:pt x="327" y="436"/>
                  </a:cubicBezTo>
                  <a:cubicBezTo>
                    <a:pt x="261" y="436"/>
                    <a:pt x="218" y="381"/>
                    <a:pt x="218" y="327"/>
                  </a:cubicBezTo>
                  <a:cubicBezTo>
                    <a:pt x="218" y="262"/>
                    <a:pt x="261" y="218"/>
                    <a:pt x="327" y="218"/>
                  </a:cubicBezTo>
                  <a:close/>
                  <a:moveTo>
                    <a:pt x="327" y="1"/>
                  </a:moveTo>
                  <a:cubicBezTo>
                    <a:pt x="141" y="1"/>
                    <a:pt x="0" y="142"/>
                    <a:pt x="0" y="327"/>
                  </a:cubicBezTo>
                  <a:cubicBezTo>
                    <a:pt x="0" y="501"/>
                    <a:pt x="141" y="654"/>
                    <a:pt x="327" y="654"/>
                  </a:cubicBezTo>
                  <a:cubicBezTo>
                    <a:pt x="501" y="654"/>
                    <a:pt x="653" y="501"/>
                    <a:pt x="653" y="327"/>
                  </a:cubicBezTo>
                  <a:cubicBezTo>
                    <a:pt x="653" y="142"/>
                    <a:pt x="501" y="1"/>
                    <a:pt x="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5"/>
            <p:cNvSpPr/>
            <p:nvPr/>
          </p:nvSpPr>
          <p:spPr>
            <a:xfrm>
              <a:off x="-142485" y="4079773"/>
              <a:ext cx="48620" cy="20070"/>
            </a:xfrm>
            <a:custGeom>
              <a:avLst/>
              <a:gdLst/>
              <a:ahLst/>
              <a:cxnLst/>
              <a:rect l="l" t="t" r="r" b="b"/>
              <a:pathLst>
                <a:path w="860" h="355" extrusionOk="0">
                  <a:moveTo>
                    <a:pt x="124" y="0"/>
                  </a:moveTo>
                  <a:cubicBezTo>
                    <a:pt x="99" y="0"/>
                    <a:pt x="73" y="9"/>
                    <a:pt x="54" y="28"/>
                  </a:cubicBezTo>
                  <a:cubicBezTo>
                    <a:pt x="11" y="61"/>
                    <a:pt x="0" y="137"/>
                    <a:pt x="44" y="180"/>
                  </a:cubicBezTo>
                  <a:cubicBezTo>
                    <a:pt x="141" y="289"/>
                    <a:pt x="283" y="354"/>
                    <a:pt x="436" y="354"/>
                  </a:cubicBezTo>
                  <a:cubicBezTo>
                    <a:pt x="577" y="354"/>
                    <a:pt x="719" y="289"/>
                    <a:pt x="816" y="180"/>
                  </a:cubicBezTo>
                  <a:cubicBezTo>
                    <a:pt x="860" y="137"/>
                    <a:pt x="860" y="61"/>
                    <a:pt x="806" y="28"/>
                  </a:cubicBezTo>
                  <a:cubicBezTo>
                    <a:pt x="787" y="9"/>
                    <a:pt x="763" y="0"/>
                    <a:pt x="740" y="0"/>
                  </a:cubicBezTo>
                  <a:cubicBezTo>
                    <a:pt x="709" y="0"/>
                    <a:pt x="678" y="15"/>
                    <a:pt x="653" y="39"/>
                  </a:cubicBezTo>
                  <a:cubicBezTo>
                    <a:pt x="598" y="105"/>
                    <a:pt x="523" y="137"/>
                    <a:pt x="436" y="137"/>
                  </a:cubicBezTo>
                  <a:cubicBezTo>
                    <a:pt x="349" y="137"/>
                    <a:pt x="261" y="105"/>
                    <a:pt x="207" y="39"/>
                  </a:cubicBezTo>
                  <a:cubicBezTo>
                    <a:pt x="188" y="15"/>
                    <a:pt x="156" y="0"/>
                    <a:pt x="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5"/>
            <p:cNvSpPr/>
            <p:nvPr/>
          </p:nvSpPr>
          <p:spPr>
            <a:xfrm>
              <a:off x="-203429" y="4056368"/>
              <a:ext cx="38840" cy="35504"/>
            </a:xfrm>
            <a:custGeom>
              <a:avLst/>
              <a:gdLst/>
              <a:ahLst/>
              <a:cxnLst/>
              <a:rect l="l" t="t" r="r" b="b"/>
              <a:pathLst>
                <a:path w="687" h="628" extrusionOk="0">
                  <a:moveTo>
                    <a:pt x="114" y="0"/>
                  </a:moveTo>
                  <a:cubicBezTo>
                    <a:pt x="67" y="0"/>
                    <a:pt x="31" y="32"/>
                    <a:pt x="22" y="83"/>
                  </a:cubicBezTo>
                  <a:cubicBezTo>
                    <a:pt x="1" y="137"/>
                    <a:pt x="34" y="192"/>
                    <a:pt x="99" y="214"/>
                  </a:cubicBezTo>
                  <a:lnTo>
                    <a:pt x="262" y="257"/>
                  </a:lnTo>
                  <a:cubicBezTo>
                    <a:pt x="251" y="279"/>
                    <a:pt x="240" y="301"/>
                    <a:pt x="240" y="323"/>
                  </a:cubicBezTo>
                  <a:lnTo>
                    <a:pt x="240" y="519"/>
                  </a:lnTo>
                  <a:cubicBezTo>
                    <a:pt x="240" y="573"/>
                    <a:pt x="295" y="627"/>
                    <a:pt x="349" y="627"/>
                  </a:cubicBezTo>
                  <a:cubicBezTo>
                    <a:pt x="414" y="627"/>
                    <a:pt x="458" y="573"/>
                    <a:pt x="458" y="519"/>
                  </a:cubicBezTo>
                  <a:lnTo>
                    <a:pt x="458" y="323"/>
                  </a:lnTo>
                  <a:lnTo>
                    <a:pt x="458" y="311"/>
                  </a:lnTo>
                  <a:lnTo>
                    <a:pt x="545" y="333"/>
                  </a:lnTo>
                  <a:lnTo>
                    <a:pt x="566" y="333"/>
                  </a:lnTo>
                  <a:cubicBezTo>
                    <a:pt x="621" y="333"/>
                    <a:pt x="665" y="301"/>
                    <a:pt x="675" y="257"/>
                  </a:cubicBezTo>
                  <a:cubicBezTo>
                    <a:pt x="687" y="192"/>
                    <a:pt x="653" y="137"/>
                    <a:pt x="599" y="127"/>
                  </a:cubicBezTo>
                  <a:lnTo>
                    <a:pt x="153" y="7"/>
                  </a:lnTo>
                  <a:cubicBezTo>
                    <a:pt x="139" y="2"/>
                    <a:pt x="126"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5"/>
            <p:cNvSpPr/>
            <p:nvPr/>
          </p:nvSpPr>
          <p:spPr>
            <a:xfrm>
              <a:off x="-71762" y="4056368"/>
              <a:ext cx="38840" cy="35504"/>
            </a:xfrm>
            <a:custGeom>
              <a:avLst/>
              <a:gdLst/>
              <a:ahLst/>
              <a:cxnLst/>
              <a:rect l="l" t="t" r="r" b="b"/>
              <a:pathLst>
                <a:path w="687" h="628" extrusionOk="0">
                  <a:moveTo>
                    <a:pt x="578" y="0"/>
                  </a:moveTo>
                  <a:cubicBezTo>
                    <a:pt x="567" y="0"/>
                    <a:pt x="556" y="2"/>
                    <a:pt x="544" y="7"/>
                  </a:cubicBezTo>
                  <a:lnTo>
                    <a:pt x="99" y="127"/>
                  </a:lnTo>
                  <a:cubicBezTo>
                    <a:pt x="33" y="137"/>
                    <a:pt x="0" y="192"/>
                    <a:pt x="22" y="257"/>
                  </a:cubicBezTo>
                  <a:cubicBezTo>
                    <a:pt x="33" y="301"/>
                    <a:pt x="77" y="333"/>
                    <a:pt x="120" y="333"/>
                  </a:cubicBezTo>
                  <a:lnTo>
                    <a:pt x="153" y="333"/>
                  </a:lnTo>
                  <a:lnTo>
                    <a:pt x="229" y="311"/>
                  </a:lnTo>
                  <a:lnTo>
                    <a:pt x="229" y="323"/>
                  </a:lnTo>
                  <a:lnTo>
                    <a:pt x="229" y="519"/>
                  </a:lnTo>
                  <a:cubicBezTo>
                    <a:pt x="229" y="573"/>
                    <a:pt x="283" y="627"/>
                    <a:pt x="338" y="627"/>
                  </a:cubicBezTo>
                  <a:cubicBezTo>
                    <a:pt x="403" y="627"/>
                    <a:pt x="447" y="573"/>
                    <a:pt x="447" y="519"/>
                  </a:cubicBezTo>
                  <a:lnTo>
                    <a:pt x="447" y="323"/>
                  </a:lnTo>
                  <a:cubicBezTo>
                    <a:pt x="447" y="301"/>
                    <a:pt x="447" y="279"/>
                    <a:pt x="425" y="257"/>
                  </a:cubicBezTo>
                  <a:lnTo>
                    <a:pt x="599" y="214"/>
                  </a:lnTo>
                  <a:cubicBezTo>
                    <a:pt x="653" y="192"/>
                    <a:pt x="686" y="137"/>
                    <a:pt x="675" y="83"/>
                  </a:cubicBezTo>
                  <a:cubicBezTo>
                    <a:pt x="658" y="32"/>
                    <a:pt x="620"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5"/>
            <p:cNvSpPr/>
            <p:nvPr/>
          </p:nvSpPr>
          <p:spPr>
            <a:xfrm>
              <a:off x="-303097" y="3892476"/>
              <a:ext cx="370417" cy="419659"/>
            </a:xfrm>
            <a:custGeom>
              <a:avLst/>
              <a:gdLst/>
              <a:ahLst/>
              <a:cxnLst/>
              <a:rect l="l" t="t" r="r" b="b"/>
              <a:pathLst>
                <a:path w="6552" h="7423" extrusionOk="0">
                  <a:moveTo>
                    <a:pt x="675" y="2786"/>
                  </a:moveTo>
                  <a:lnTo>
                    <a:pt x="675" y="2786"/>
                  </a:lnTo>
                  <a:cubicBezTo>
                    <a:pt x="654" y="2917"/>
                    <a:pt x="643" y="3036"/>
                    <a:pt x="643" y="3178"/>
                  </a:cubicBezTo>
                  <a:cubicBezTo>
                    <a:pt x="643" y="3418"/>
                    <a:pt x="675" y="3646"/>
                    <a:pt x="741" y="3853"/>
                  </a:cubicBezTo>
                  <a:cubicBezTo>
                    <a:pt x="447" y="3853"/>
                    <a:pt x="218" y="3614"/>
                    <a:pt x="218" y="3319"/>
                  </a:cubicBezTo>
                  <a:cubicBezTo>
                    <a:pt x="218" y="3058"/>
                    <a:pt x="414" y="2830"/>
                    <a:pt x="675" y="2786"/>
                  </a:cubicBezTo>
                  <a:close/>
                  <a:moveTo>
                    <a:pt x="5866" y="2786"/>
                  </a:moveTo>
                  <a:lnTo>
                    <a:pt x="5866" y="2786"/>
                  </a:lnTo>
                  <a:cubicBezTo>
                    <a:pt x="6138" y="2830"/>
                    <a:pt x="6334" y="3058"/>
                    <a:pt x="6334" y="3319"/>
                  </a:cubicBezTo>
                  <a:cubicBezTo>
                    <a:pt x="6334" y="3614"/>
                    <a:pt x="6095" y="3853"/>
                    <a:pt x="5812" y="3853"/>
                  </a:cubicBezTo>
                  <a:cubicBezTo>
                    <a:pt x="5866" y="3646"/>
                    <a:pt x="5899" y="3418"/>
                    <a:pt x="5899" y="3178"/>
                  </a:cubicBezTo>
                  <a:cubicBezTo>
                    <a:pt x="5899" y="3036"/>
                    <a:pt x="5888" y="2895"/>
                    <a:pt x="5866" y="2786"/>
                  </a:cubicBezTo>
                  <a:close/>
                  <a:moveTo>
                    <a:pt x="2058" y="5387"/>
                  </a:moveTo>
                  <a:cubicBezTo>
                    <a:pt x="2112" y="5420"/>
                    <a:pt x="2199" y="5452"/>
                    <a:pt x="2232" y="5463"/>
                  </a:cubicBezTo>
                  <a:lnTo>
                    <a:pt x="2232" y="6225"/>
                  </a:lnTo>
                  <a:lnTo>
                    <a:pt x="1742" y="6225"/>
                  </a:lnTo>
                  <a:cubicBezTo>
                    <a:pt x="1698" y="6225"/>
                    <a:pt x="1644" y="6236"/>
                    <a:pt x="1589" y="6247"/>
                  </a:cubicBezTo>
                  <a:cubicBezTo>
                    <a:pt x="1611" y="6192"/>
                    <a:pt x="1623" y="6127"/>
                    <a:pt x="1655" y="6051"/>
                  </a:cubicBezTo>
                  <a:cubicBezTo>
                    <a:pt x="1720" y="5855"/>
                    <a:pt x="1840" y="5583"/>
                    <a:pt x="2058" y="5387"/>
                  </a:cubicBezTo>
                  <a:close/>
                  <a:moveTo>
                    <a:pt x="4484" y="5387"/>
                  </a:moveTo>
                  <a:cubicBezTo>
                    <a:pt x="4702" y="5583"/>
                    <a:pt x="4832" y="5855"/>
                    <a:pt x="4898" y="6051"/>
                  </a:cubicBezTo>
                  <a:cubicBezTo>
                    <a:pt x="4919" y="6127"/>
                    <a:pt x="4941" y="6192"/>
                    <a:pt x="4952" y="6247"/>
                  </a:cubicBezTo>
                  <a:cubicBezTo>
                    <a:pt x="4898" y="6236"/>
                    <a:pt x="4844" y="6225"/>
                    <a:pt x="4800" y="6225"/>
                  </a:cubicBezTo>
                  <a:lnTo>
                    <a:pt x="4310" y="6225"/>
                  </a:lnTo>
                  <a:lnTo>
                    <a:pt x="4310" y="5463"/>
                  </a:lnTo>
                  <a:lnTo>
                    <a:pt x="4321" y="5463"/>
                  </a:lnTo>
                  <a:cubicBezTo>
                    <a:pt x="4375" y="5442"/>
                    <a:pt x="4430" y="5420"/>
                    <a:pt x="4484" y="5387"/>
                  </a:cubicBezTo>
                  <a:close/>
                  <a:moveTo>
                    <a:pt x="2482" y="6443"/>
                  </a:moveTo>
                  <a:cubicBezTo>
                    <a:pt x="2634" y="6443"/>
                    <a:pt x="2765" y="6573"/>
                    <a:pt x="2765" y="6726"/>
                  </a:cubicBezTo>
                  <a:cubicBezTo>
                    <a:pt x="2765" y="6878"/>
                    <a:pt x="2634" y="7009"/>
                    <a:pt x="2482" y="7009"/>
                  </a:cubicBezTo>
                  <a:lnTo>
                    <a:pt x="1742" y="7009"/>
                  </a:lnTo>
                  <a:cubicBezTo>
                    <a:pt x="1589" y="7009"/>
                    <a:pt x="1470" y="6878"/>
                    <a:pt x="1470" y="6726"/>
                  </a:cubicBezTo>
                  <a:cubicBezTo>
                    <a:pt x="1470" y="6573"/>
                    <a:pt x="1589" y="6443"/>
                    <a:pt x="1742" y="6443"/>
                  </a:cubicBezTo>
                  <a:close/>
                  <a:moveTo>
                    <a:pt x="4800" y="6443"/>
                  </a:moveTo>
                  <a:cubicBezTo>
                    <a:pt x="4952" y="6443"/>
                    <a:pt x="5083" y="6573"/>
                    <a:pt x="5083" y="6726"/>
                  </a:cubicBezTo>
                  <a:cubicBezTo>
                    <a:pt x="5083" y="6878"/>
                    <a:pt x="4952" y="7009"/>
                    <a:pt x="4800" y="7009"/>
                  </a:cubicBezTo>
                  <a:lnTo>
                    <a:pt x="4060" y="7009"/>
                  </a:lnTo>
                  <a:cubicBezTo>
                    <a:pt x="3908" y="7009"/>
                    <a:pt x="3777" y="6878"/>
                    <a:pt x="3777" y="6726"/>
                  </a:cubicBezTo>
                  <a:cubicBezTo>
                    <a:pt x="3777" y="6573"/>
                    <a:pt x="3908" y="6443"/>
                    <a:pt x="4060" y="6443"/>
                  </a:cubicBezTo>
                  <a:close/>
                  <a:moveTo>
                    <a:pt x="3853" y="5169"/>
                  </a:moveTo>
                  <a:cubicBezTo>
                    <a:pt x="3983" y="5169"/>
                    <a:pt x="4092" y="5278"/>
                    <a:pt x="4092" y="5420"/>
                  </a:cubicBezTo>
                  <a:lnTo>
                    <a:pt x="4092" y="6225"/>
                  </a:lnTo>
                  <a:lnTo>
                    <a:pt x="4060" y="6225"/>
                  </a:lnTo>
                  <a:cubicBezTo>
                    <a:pt x="3788" y="6225"/>
                    <a:pt x="3560" y="6453"/>
                    <a:pt x="3560" y="6726"/>
                  </a:cubicBezTo>
                  <a:cubicBezTo>
                    <a:pt x="3560" y="6943"/>
                    <a:pt x="3701" y="7128"/>
                    <a:pt x="3908" y="7205"/>
                  </a:cubicBezTo>
                  <a:lnTo>
                    <a:pt x="2634" y="7205"/>
                  </a:lnTo>
                  <a:cubicBezTo>
                    <a:pt x="2841" y="7139"/>
                    <a:pt x="2982" y="6943"/>
                    <a:pt x="2982" y="6726"/>
                  </a:cubicBezTo>
                  <a:cubicBezTo>
                    <a:pt x="2982" y="6453"/>
                    <a:pt x="2765" y="6225"/>
                    <a:pt x="2482" y="6225"/>
                  </a:cubicBezTo>
                  <a:lnTo>
                    <a:pt x="2450" y="6225"/>
                  </a:lnTo>
                  <a:lnTo>
                    <a:pt x="2450" y="5420"/>
                  </a:lnTo>
                  <a:cubicBezTo>
                    <a:pt x="2450" y="5278"/>
                    <a:pt x="2558" y="5169"/>
                    <a:pt x="2699" y="5169"/>
                  </a:cubicBezTo>
                  <a:close/>
                  <a:moveTo>
                    <a:pt x="762" y="1"/>
                  </a:moveTo>
                  <a:cubicBezTo>
                    <a:pt x="556" y="1"/>
                    <a:pt x="360" y="88"/>
                    <a:pt x="240" y="251"/>
                  </a:cubicBezTo>
                  <a:cubicBezTo>
                    <a:pt x="109" y="403"/>
                    <a:pt x="55" y="610"/>
                    <a:pt x="99" y="806"/>
                  </a:cubicBezTo>
                  <a:cubicBezTo>
                    <a:pt x="143" y="980"/>
                    <a:pt x="175" y="1154"/>
                    <a:pt x="197" y="1328"/>
                  </a:cubicBezTo>
                  <a:cubicBezTo>
                    <a:pt x="207" y="1387"/>
                    <a:pt x="251" y="1428"/>
                    <a:pt x="299" y="1428"/>
                  </a:cubicBezTo>
                  <a:cubicBezTo>
                    <a:pt x="305" y="1428"/>
                    <a:pt x="311" y="1427"/>
                    <a:pt x="317" y="1426"/>
                  </a:cubicBezTo>
                  <a:cubicBezTo>
                    <a:pt x="382" y="1415"/>
                    <a:pt x="414" y="1360"/>
                    <a:pt x="414" y="1307"/>
                  </a:cubicBezTo>
                  <a:cubicBezTo>
                    <a:pt x="382" y="1121"/>
                    <a:pt x="349" y="937"/>
                    <a:pt x="317" y="762"/>
                  </a:cubicBezTo>
                  <a:cubicBezTo>
                    <a:pt x="284" y="632"/>
                    <a:pt x="317" y="490"/>
                    <a:pt x="404" y="381"/>
                  </a:cubicBezTo>
                  <a:cubicBezTo>
                    <a:pt x="491" y="272"/>
                    <a:pt x="621" y="218"/>
                    <a:pt x="762" y="218"/>
                  </a:cubicBezTo>
                  <a:lnTo>
                    <a:pt x="5790" y="218"/>
                  </a:lnTo>
                  <a:cubicBezTo>
                    <a:pt x="5920" y="218"/>
                    <a:pt x="6051" y="272"/>
                    <a:pt x="6138" y="381"/>
                  </a:cubicBezTo>
                  <a:cubicBezTo>
                    <a:pt x="6225" y="490"/>
                    <a:pt x="6258" y="632"/>
                    <a:pt x="6225" y="762"/>
                  </a:cubicBezTo>
                  <a:cubicBezTo>
                    <a:pt x="6138" y="1198"/>
                    <a:pt x="6041" y="1861"/>
                    <a:pt x="6084" y="2623"/>
                  </a:cubicBezTo>
                  <a:cubicBezTo>
                    <a:pt x="5997" y="2591"/>
                    <a:pt x="5910" y="2569"/>
                    <a:pt x="5823" y="2569"/>
                  </a:cubicBezTo>
                  <a:cubicBezTo>
                    <a:pt x="5746" y="2221"/>
                    <a:pt x="5584" y="1916"/>
                    <a:pt x="5366" y="1643"/>
                  </a:cubicBezTo>
                  <a:cubicBezTo>
                    <a:pt x="5151" y="1373"/>
                    <a:pt x="4830" y="1231"/>
                    <a:pt x="4504" y="1231"/>
                  </a:cubicBezTo>
                  <a:cubicBezTo>
                    <a:pt x="4319" y="1231"/>
                    <a:pt x="4132" y="1277"/>
                    <a:pt x="3962" y="1372"/>
                  </a:cubicBezTo>
                  <a:cubicBezTo>
                    <a:pt x="3886" y="1415"/>
                    <a:pt x="3809" y="1469"/>
                    <a:pt x="3734" y="1524"/>
                  </a:cubicBezTo>
                  <a:cubicBezTo>
                    <a:pt x="3635" y="1589"/>
                    <a:pt x="3548" y="1655"/>
                    <a:pt x="3472" y="1742"/>
                  </a:cubicBezTo>
                  <a:cubicBezTo>
                    <a:pt x="3418" y="1791"/>
                    <a:pt x="3347" y="1815"/>
                    <a:pt x="3277" y="1815"/>
                  </a:cubicBezTo>
                  <a:cubicBezTo>
                    <a:pt x="3206" y="1815"/>
                    <a:pt x="3135" y="1791"/>
                    <a:pt x="3081" y="1742"/>
                  </a:cubicBezTo>
                  <a:cubicBezTo>
                    <a:pt x="2863" y="1535"/>
                    <a:pt x="2558" y="1317"/>
                    <a:pt x="2264" y="1252"/>
                  </a:cubicBezTo>
                  <a:cubicBezTo>
                    <a:pt x="2197" y="1237"/>
                    <a:pt x="2127" y="1230"/>
                    <a:pt x="2056" y="1230"/>
                  </a:cubicBezTo>
                  <a:cubicBezTo>
                    <a:pt x="1920" y="1230"/>
                    <a:pt x="1780" y="1256"/>
                    <a:pt x="1644" y="1307"/>
                  </a:cubicBezTo>
                  <a:cubicBezTo>
                    <a:pt x="1318" y="1426"/>
                    <a:pt x="1122" y="1677"/>
                    <a:pt x="948" y="1981"/>
                  </a:cubicBezTo>
                  <a:cubicBezTo>
                    <a:pt x="784" y="2286"/>
                    <a:pt x="730" y="2536"/>
                    <a:pt x="719" y="2569"/>
                  </a:cubicBezTo>
                  <a:cubicBezTo>
                    <a:pt x="632" y="2569"/>
                    <a:pt x="556" y="2579"/>
                    <a:pt x="479" y="2612"/>
                  </a:cubicBezTo>
                  <a:lnTo>
                    <a:pt x="469" y="2623"/>
                  </a:lnTo>
                  <a:cubicBezTo>
                    <a:pt x="479" y="2329"/>
                    <a:pt x="479" y="2035"/>
                    <a:pt x="458" y="1742"/>
                  </a:cubicBezTo>
                  <a:cubicBezTo>
                    <a:pt x="458" y="1683"/>
                    <a:pt x="414" y="1642"/>
                    <a:pt x="358" y="1642"/>
                  </a:cubicBezTo>
                  <a:cubicBezTo>
                    <a:pt x="351" y="1642"/>
                    <a:pt x="345" y="1642"/>
                    <a:pt x="338" y="1643"/>
                  </a:cubicBezTo>
                  <a:cubicBezTo>
                    <a:pt x="284" y="1643"/>
                    <a:pt x="240" y="1698"/>
                    <a:pt x="240" y="1752"/>
                  </a:cubicBezTo>
                  <a:cubicBezTo>
                    <a:pt x="262" y="2100"/>
                    <a:pt x="262" y="2438"/>
                    <a:pt x="240" y="2765"/>
                  </a:cubicBezTo>
                  <a:cubicBezTo>
                    <a:pt x="88" y="2906"/>
                    <a:pt x="1" y="3102"/>
                    <a:pt x="1" y="3319"/>
                  </a:cubicBezTo>
                  <a:cubicBezTo>
                    <a:pt x="1" y="3736"/>
                    <a:pt x="339" y="4073"/>
                    <a:pt x="750" y="4073"/>
                  </a:cubicBezTo>
                  <a:cubicBezTo>
                    <a:pt x="769" y="4073"/>
                    <a:pt x="787" y="4072"/>
                    <a:pt x="806" y="4071"/>
                  </a:cubicBezTo>
                  <a:cubicBezTo>
                    <a:pt x="883" y="4266"/>
                    <a:pt x="991" y="4451"/>
                    <a:pt x="1111" y="4625"/>
                  </a:cubicBezTo>
                  <a:cubicBezTo>
                    <a:pt x="1306" y="4886"/>
                    <a:pt x="1568" y="5115"/>
                    <a:pt x="1851" y="5278"/>
                  </a:cubicBezTo>
                  <a:cubicBezTo>
                    <a:pt x="1459" y="5670"/>
                    <a:pt x="1361" y="6279"/>
                    <a:pt x="1340" y="6443"/>
                  </a:cubicBezTo>
                  <a:cubicBezTo>
                    <a:pt x="1285" y="6519"/>
                    <a:pt x="1253" y="6617"/>
                    <a:pt x="1253" y="6726"/>
                  </a:cubicBezTo>
                  <a:cubicBezTo>
                    <a:pt x="1253" y="6997"/>
                    <a:pt x="1470" y="7226"/>
                    <a:pt x="1742" y="7226"/>
                  </a:cubicBezTo>
                  <a:lnTo>
                    <a:pt x="2319" y="7226"/>
                  </a:lnTo>
                  <a:cubicBezTo>
                    <a:pt x="2406" y="7346"/>
                    <a:pt x="2547" y="7422"/>
                    <a:pt x="2699" y="7422"/>
                  </a:cubicBezTo>
                  <a:lnTo>
                    <a:pt x="3853" y="7422"/>
                  </a:lnTo>
                  <a:cubicBezTo>
                    <a:pt x="4005" y="7422"/>
                    <a:pt x="4147" y="7346"/>
                    <a:pt x="4234" y="7226"/>
                  </a:cubicBezTo>
                  <a:lnTo>
                    <a:pt x="4800" y="7226"/>
                  </a:lnTo>
                  <a:cubicBezTo>
                    <a:pt x="5072" y="7226"/>
                    <a:pt x="5301" y="6997"/>
                    <a:pt x="5301" y="6726"/>
                  </a:cubicBezTo>
                  <a:cubicBezTo>
                    <a:pt x="5301" y="6617"/>
                    <a:pt x="5268" y="6519"/>
                    <a:pt x="5214" y="6443"/>
                  </a:cubicBezTo>
                  <a:cubicBezTo>
                    <a:pt x="5192" y="6290"/>
                    <a:pt x="5093" y="5681"/>
                    <a:pt x="4691" y="5289"/>
                  </a:cubicBezTo>
                  <a:cubicBezTo>
                    <a:pt x="4811" y="5213"/>
                    <a:pt x="4919" y="5137"/>
                    <a:pt x="5018" y="5060"/>
                  </a:cubicBezTo>
                  <a:cubicBezTo>
                    <a:pt x="5061" y="5017"/>
                    <a:pt x="5072" y="4952"/>
                    <a:pt x="5028" y="4908"/>
                  </a:cubicBezTo>
                  <a:cubicBezTo>
                    <a:pt x="5010" y="4878"/>
                    <a:pt x="4981" y="4864"/>
                    <a:pt x="4950" y="4864"/>
                  </a:cubicBezTo>
                  <a:cubicBezTo>
                    <a:pt x="4926" y="4864"/>
                    <a:pt x="4900" y="4872"/>
                    <a:pt x="4876" y="4886"/>
                  </a:cubicBezTo>
                  <a:cubicBezTo>
                    <a:pt x="4691" y="5039"/>
                    <a:pt x="4495" y="5159"/>
                    <a:pt x="4278" y="5246"/>
                  </a:cubicBezTo>
                  <a:cubicBezTo>
                    <a:pt x="4212" y="5072"/>
                    <a:pt x="4038" y="4952"/>
                    <a:pt x="3853" y="4952"/>
                  </a:cubicBezTo>
                  <a:lnTo>
                    <a:pt x="2699" y="4952"/>
                  </a:lnTo>
                  <a:cubicBezTo>
                    <a:pt x="2504" y="4952"/>
                    <a:pt x="2341" y="5072"/>
                    <a:pt x="2264" y="5246"/>
                  </a:cubicBezTo>
                  <a:cubicBezTo>
                    <a:pt x="2221" y="5224"/>
                    <a:pt x="2167" y="5202"/>
                    <a:pt x="2101" y="5169"/>
                  </a:cubicBezTo>
                  <a:cubicBezTo>
                    <a:pt x="1775" y="5006"/>
                    <a:pt x="1502" y="4777"/>
                    <a:pt x="1285" y="4495"/>
                  </a:cubicBezTo>
                  <a:cubicBezTo>
                    <a:pt x="1024" y="4136"/>
                    <a:pt x="861" y="3679"/>
                    <a:pt x="861" y="3178"/>
                  </a:cubicBezTo>
                  <a:cubicBezTo>
                    <a:pt x="861" y="2688"/>
                    <a:pt x="1013" y="2221"/>
                    <a:pt x="1318" y="1829"/>
                  </a:cubicBezTo>
                  <a:cubicBezTo>
                    <a:pt x="1516" y="1568"/>
                    <a:pt x="1780" y="1450"/>
                    <a:pt x="2040" y="1450"/>
                  </a:cubicBezTo>
                  <a:cubicBezTo>
                    <a:pt x="2193" y="1450"/>
                    <a:pt x="2345" y="1491"/>
                    <a:pt x="2482" y="1568"/>
                  </a:cubicBezTo>
                  <a:cubicBezTo>
                    <a:pt x="2634" y="1655"/>
                    <a:pt x="2786" y="1764"/>
                    <a:pt x="2928" y="1894"/>
                  </a:cubicBezTo>
                  <a:cubicBezTo>
                    <a:pt x="3026" y="1986"/>
                    <a:pt x="3151" y="2033"/>
                    <a:pt x="3275" y="2033"/>
                  </a:cubicBezTo>
                  <a:cubicBezTo>
                    <a:pt x="3399" y="2033"/>
                    <a:pt x="3521" y="1986"/>
                    <a:pt x="3613" y="1894"/>
                  </a:cubicBezTo>
                  <a:cubicBezTo>
                    <a:pt x="3701" y="1818"/>
                    <a:pt x="3799" y="1742"/>
                    <a:pt x="3896" y="1677"/>
                  </a:cubicBezTo>
                  <a:cubicBezTo>
                    <a:pt x="3962" y="1622"/>
                    <a:pt x="4049" y="1568"/>
                    <a:pt x="4125" y="1535"/>
                  </a:cubicBezTo>
                  <a:cubicBezTo>
                    <a:pt x="4248" y="1476"/>
                    <a:pt x="4380" y="1447"/>
                    <a:pt x="4511" y="1447"/>
                  </a:cubicBezTo>
                  <a:cubicBezTo>
                    <a:pt x="4694" y="1447"/>
                    <a:pt x="4876" y="1503"/>
                    <a:pt x="5028" y="1611"/>
                  </a:cubicBezTo>
                  <a:cubicBezTo>
                    <a:pt x="5322" y="1829"/>
                    <a:pt x="5681" y="2427"/>
                    <a:pt x="5681" y="3178"/>
                  </a:cubicBezTo>
                  <a:cubicBezTo>
                    <a:pt x="5681" y="3439"/>
                    <a:pt x="5638" y="3689"/>
                    <a:pt x="5562" y="3918"/>
                  </a:cubicBezTo>
                  <a:cubicBezTo>
                    <a:pt x="5475" y="4168"/>
                    <a:pt x="5344" y="4397"/>
                    <a:pt x="5180" y="4593"/>
                  </a:cubicBezTo>
                  <a:cubicBezTo>
                    <a:pt x="5137" y="4647"/>
                    <a:pt x="5148" y="4712"/>
                    <a:pt x="5192" y="4756"/>
                  </a:cubicBezTo>
                  <a:cubicBezTo>
                    <a:pt x="5211" y="4770"/>
                    <a:pt x="5234" y="4778"/>
                    <a:pt x="5258" y="4778"/>
                  </a:cubicBezTo>
                  <a:cubicBezTo>
                    <a:pt x="5288" y="4778"/>
                    <a:pt x="5320" y="4765"/>
                    <a:pt x="5344" y="4734"/>
                  </a:cubicBezTo>
                  <a:cubicBezTo>
                    <a:pt x="5507" y="4538"/>
                    <a:pt x="5638" y="4310"/>
                    <a:pt x="5736" y="4071"/>
                  </a:cubicBezTo>
                  <a:lnTo>
                    <a:pt x="5790" y="4071"/>
                  </a:lnTo>
                  <a:cubicBezTo>
                    <a:pt x="6203" y="4071"/>
                    <a:pt x="6552" y="3733"/>
                    <a:pt x="6552" y="3319"/>
                  </a:cubicBezTo>
                  <a:cubicBezTo>
                    <a:pt x="6552" y="3102"/>
                    <a:pt x="6454" y="2906"/>
                    <a:pt x="6312" y="2765"/>
                  </a:cubicBezTo>
                  <a:cubicBezTo>
                    <a:pt x="6247" y="1970"/>
                    <a:pt x="6345" y="1263"/>
                    <a:pt x="6443" y="806"/>
                  </a:cubicBezTo>
                  <a:cubicBezTo>
                    <a:pt x="6486" y="610"/>
                    <a:pt x="6443" y="403"/>
                    <a:pt x="6312" y="251"/>
                  </a:cubicBezTo>
                  <a:cubicBezTo>
                    <a:pt x="6182" y="88"/>
                    <a:pt x="5986" y="1"/>
                    <a:pt x="5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5" name="Google Shape;1005;p25"/>
          <p:cNvGrpSpPr/>
          <p:nvPr/>
        </p:nvGrpSpPr>
        <p:grpSpPr>
          <a:xfrm>
            <a:off x="1328506" y="1693843"/>
            <a:ext cx="383922" cy="419603"/>
            <a:chOff x="-309825" y="1829100"/>
            <a:chExt cx="383922" cy="419603"/>
          </a:xfrm>
        </p:grpSpPr>
        <p:sp>
          <p:nvSpPr>
            <p:cNvPr id="1006" name="Google Shape;1006;p25"/>
            <p:cNvSpPr/>
            <p:nvPr/>
          </p:nvSpPr>
          <p:spPr>
            <a:xfrm>
              <a:off x="-291395" y="2006843"/>
              <a:ext cx="335366" cy="164347"/>
            </a:xfrm>
            <a:custGeom>
              <a:avLst/>
              <a:gdLst/>
              <a:ahLst/>
              <a:cxnLst/>
              <a:rect l="l" t="t" r="r" b="b"/>
              <a:pathLst>
                <a:path w="5932" h="2907" extrusionOk="0">
                  <a:moveTo>
                    <a:pt x="1" y="1"/>
                  </a:moveTo>
                  <a:cubicBezTo>
                    <a:pt x="1" y="2493"/>
                    <a:pt x="1208" y="2907"/>
                    <a:pt x="1208" y="2907"/>
                  </a:cubicBezTo>
                  <a:lnTo>
                    <a:pt x="4712" y="2907"/>
                  </a:lnTo>
                  <a:cubicBezTo>
                    <a:pt x="4712" y="2907"/>
                    <a:pt x="5931" y="2493"/>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5"/>
            <p:cNvSpPr/>
            <p:nvPr/>
          </p:nvSpPr>
          <p:spPr>
            <a:xfrm>
              <a:off x="-291395" y="2006843"/>
              <a:ext cx="144617" cy="164347"/>
            </a:xfrm>
            <a:custGeom>
              <a:avLst/>
              <a:gdLst/>
              <a:ahLst/>
              <a:cxnLst/>
              <a:rect l="l" t="t" r="r" b="b"/>
              <a:pathLst>
                <a:path w="2558" h="2907" extrusionOk="0">
                  <a:moveTo>
                    <a:pt x="1" y="1"/>
                  </a:moveTo>
                  <a:cubicBezTo>
                    <a:pt x="1" y="2493"/>
                    <a:pt x="1208" y="2907"/>
                    <a:pt x="1208" y="2907"/>
                  </a:cubicBezTo>
                  <a:lnTo>
                    <a:pt x="2558" y="2907"/>
                  </a:lnTo>
                  <a:lnTo>
                    <a:pt x="2558" y="1"/>
                  </a:ln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5"/>
            <p:cNvSpPr/>
            <p:nvPr/>
          </p:nvSpPr>
          <p:spPr>
            <a:xfrm>
              <a:off x="-303663" y="1945956"/>
              <a:ext cx="126130" cy="187074"/>
            </a:xfrm>
            <a:custGeom>
              <a:avLst/>
              <a:gdLst/>
              <a:ahLst/>
              <a:cxnLst/>
              <a:rect l="l" t="t" r="r" b="b"/>
              <a:pathLst>
                <a:path w="2231" h="3309" extrusionOk="0">
                  <a:moveTo>
                    <a:pt x="1316" y="1"/>
                  </a:moveTo>
                  <a:lnTo>
                    <a:pt x="1316" y="1"/>
                  </a:lnTo>
                  <a:cubicBezTo>
                    <a:pt x="1241" y="33"/>
                    <a:pt x="1164" y="66"/>
                    <a:pt x="1088" y="88"/>
                  </a:cubicBezTo>
                  <a:cubicBezTo>
                    <a:pt x="903" y="142"/>
                    <a:pt x="762" y="294"/>
                    <a:pt x="718" y="490"/>
                  </a:cubicBezTo>
                  <a:cubicBezTo>
                    <a:pt x="707" y="512"/>
                    <a:pt x="707" y="545"/>
                    <a:pt x="697" y="577"/>
                  </a:cubicBezTo>
                  <a:lnTo>
                    <a:pt x="642" y="577"/>
                  </a:lnTo>
                  <a:cubicBezTo>
                    <a:pt x="283" y="577"/>
                    <a:pt x="0" y="871"/>
                    <a:pt x="0" y="1230"/>
                  </a:cubicBezTo>
                  <a:cubicBezTo>
                    <a:pt x="0" y="1590"/>
                    <a:pt x="283" y="1883"/>
                    <a:pt x="642" y="1883"/>
                  </a:cubicBezTo>
                  <a:cubicBezTo>
                    <a:pt x="685" y="1883"/>
                    <a:pt x="729" y="1873"/>
                    <a:pt x="772" y="1861"/>
                  </a:cubicBezTo>
                  <a:cubicBezTo>
                    <a:pt x="1012" y="2547"/>
                    <a:pt x="1545" y="3058"/>
                    <a:pt x="2231" y="3309"/>
                  </a:cubicBezTo>
                  <a:cubicBezTo>
                    <a:pt x="1621" y="2678"/>
                    <a:pt x="1251" y="1818"/>
                    <a:pt x="1251" y="882"/>
                  </a:cubicBezTo>
                  <a:cubicBezTo>
                    <a:pt x="1251" y="577"/>
                    <a:pt x="1273" y="284"/>
                    <a:pt x="1316"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5"/>
            <p:cNvSpPr/>
            <p:nvPr/>
          </p:nvSpPr>
          <p:spPr>
            <a:xfrm>
              <a:off x="-295692" y="1835262"/>
              <a:ext cx="343959" cy="171640"/>
            </a:xfrm>
            <a:custGeom>
              <a:avLst/>
              <a:gdLst/>
              <a:ahLst/>
              <a:cxnLst/>
              <a:rect l="l" t="t" r="r" b="b"/>
              <a:pathLst>
                <a:path w="6084" h="3036" extrusionOk="0">
                  <a:moveTo>
                    <a:pt x="3037" y="0"/>
                  </a:moveTo>
                  <a:cubicBezTo>
                    <a:pt x="1361" y="0"/>
                    <a:pt x="0" y="1360"/>
                    <a:pt x="0" y="3036"/>
                  </a:cubicBezTo>
                  <a:lnTo>
                    <a:pt x="6084" y="3036"/>
                  </a:lnTo>
                  <a:cubicBezTo>
                    <a:pt x="6084" y="1360"/>
                    <a:pt x="4713" y="0"/>
                    <a:pt x="30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5"/>
            <p:cNvSpPr/>
            <p:nvPr/>
          </p:nvSpPr>
          <p:spPr>
            <a:xfrm>
              <a:off x="-295692" y="1844421"/>
              <a:ext cx="115727" cy="162482"/>
            </a:xfrm>
            <a:custGeom>
              <a:avLst/>
              <a:gdLst/>
              <a:ahLst/>
              <a:cxnLst/>
              <a:rect l="l" t="t" r="r" b="b"/>
              <a:pathLst>
                <a:path w="2047" h="2874" extrusionOk="0">
                  <a:moveTo>
                    <a:pt x="2046" y="1"/>
                  </a:moveTo>
                  <a:lnTo>
                    <a:pt x="2046" y="1"/>
                  </a:lnTo>
                  <a:cubicBezTo>
                    <a:pt x="849" y="414"/>
                    <a:pt x="0" y="1546"/>
                    <a:pt x="0" y="2874"/>
                  </a:cubicBezTo>
                  <a:lnTo>
                    <a:pt x="1122" y="2874"/>
                  </a:lnTo>
                  <a:cubicBezTo>
                    <a:pt x="1110" y="2808"/>
                    <a:pt x="1110" y="2743"/>
                    <a:pt x="1110" y="2678"/>
                  </a:cubicBezTo>
                  <a:cubicBezTo>
                    <a:pt x="1110" y="1601"/>
                    <a:pt x="1361" y="643"/>
                    <a:pt x="2046"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5"/>
            <p:cNvSpPr/>
            <p:nvPr/>
          </p:nvSpPr>
          <p:spPr>
            <a:xfrm>
              <a:off x="-304334" y="1978576"/>
              <a:ext cx="73891" cy="73891"/>
            </a:xfrm>
            <a:custGeom>
              <a:avLst/>
              <a:gdLst/>
              <a:ahLst/>
              <a:cxnLst/>
              <a:rect l="l" t="t" r="r" b="b"/>
              <a:pathLst>
                <a:path w="1307" h="1307" extrusionOk="0">
                  <a:moveTo>
                    <a:pt x="654" y="0"/>
                  </a:moveTo>
                  <a:cubicBezTo>
                    <a:pt x="295" y="0"/>
                    <a:pt x="1" y="294"/>
                    <a:pt x="1" y="653"/>
                  </a:cubicBezTo>
                  <a:cubicBezTo>
                    <a:pt x="1" y="1013"/>
                    <a:pt x="295" y="1306"/>
                    <a:pt x="654" y="1306"/>
                  </a:cubicBezTo>
                  <a:cubicBezTo>
                    <a:pt x="1013" y="1306"/>
                    <a:pt x="1307" y="1013"/>
                    <a:pt x="1307" y="653"/>
                  </a:cubicBezTo>
                  <a:cubicBezTo>
                    <a:pt x="1307" y="294"/>
                    <a:pt x="1013" y="0"/>
                    <a:pt x="654" y="0"/>
                  </a:cubicBezTo>
                  <a:close/>
                </a:path>
              </a:pathLst>
            </a:custGeom>
            <a:solidFill>
              <a:srgbClr val="FFCA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5"/>
            <p:cNvSpPr/>
            <p:nvPr/>
          </p:nvSpPr>
          <p:spPr>
            <a:xfrm>
              <a:off x="-17659" y="1978576"/>
              <a:ext cx="73891" cy="73891"/>
            </a:xfrm>
            <a:custGeom>
              <a:avLst/>
              <a:gdLst/>
              <a:ahLst/>
              <a:cxnLst/>
              <a:rect l="l" t="t" r="r" b="b"/>
              <a:pathLst>
                <a:path w="1307" h="1307" extrusionOk="0">
                  <a:moveTo>
                    <a:pt x="654" y="0"/>
                  </a:moveTo>
                  <a:cubicBezTo>
                    <a:pt x="295" y="0"/>
                    <a:pt x="1" y="294"/>
                    <a:pt x="1" y="653"/>
                  </a:cubicBezTo>
                  <a:cubicBezTo>
                    <a:pt x="1" y="1013"/>
                    <a:pt x="295" y="1306"/>
                    <a:pt x="654" y="1306"/>
                  </a:cubicBezTo>
                  <a:cubicBezTo>
                    <a:pt x="1013" y="1306"/>
                    <a:pt x="1307" y="1013"/>
                    <a:pt x="1307" y="653"/>
                  </a:cubicBezTo>
                  <a:cubicBezTo>
                    <a:pt x="1307" y="294"/>
                    <a:pt x="1013" y="0"/>
                    <a:pt x="654" y="0"/>
                  </a:cubicBezTo>
                  <a:close/>
                </a:path>
              </a:pathLst>
            </a:custGeom>
            <a:solidFill>
              <a:srgbClr val="FFCA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5"/>
            <p:cNvSpPr/>
            <p:nvPr/>
          </p:nvSpPr>
          <p:spPr>
            <a:xfrm>
              <a:off x="-228021" y="2125621"/>
              <a:ext cx="208614" cy="83728"/>
            </a:xfrm>
            <a:custGeom>
              <a:avLst/>
              <a:gdLst/>
              <a:ahLst/>
              <a:cxnLst/>
              <a:rect l="l" t="t" r="r" b="b"/>
              <a:pathLst>
                <a:path w="3690" h="1481" extrusionOk="0">
                  <a:moveTo>
                    <a:pt x="610" y="0"/>
                  </a:moveTo>
                  <a:cubicBezTo>
                    <a:pt x="77" y="414"/>
                    <a:pt x="0" y="1230"/>
                    <a:pt x="0" y="1230"/>
                  </a:cubicBezTo>
                  <a:lnTo>
                    <a:pt x="675" y="1480"/>
                  </a:lnTo>
                  <a:lnTo>
                    <a:pt x="3004" y="1480"/>
                  </a:lnTo>
                  <a:lnTo>
                    <a:pt x="3690" y="1230"/>
                  </a:lnTo>
                  <a:cubicBezTo>
                    <a:pt x="3690" y="1230"/>
                    <a:pt x="3613" y="414"/>
                    <a:pt x="30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5"/>
            <p:cNvSpPr/>
            <p:nvPr/>
          </p:nvSpPr>
          <p:spPr>
            <a:xfrm>
              <a:off x="-228021" y="2125621"/>
              <a:ext cx="59079" cy="77566"/>
            </a:xfrm>
            <a:custGeom>
              <a:avLst/>
              <a:gdLst/>
              <a:ahLst/>
              <a:cxnLst/>
              <a:rect l="l" t="t" r="r" b="b"/>
              <a:pathLst>
                <a:path w="1045" h="1372" extrusionOk="0">
                  <a:moveTo>
                    <a:pt x="610" y="0"/>
                  </a:moveTo>
                  <a:cubicBezTo>
                    <a:pt x="77" y="414"/>
                    <a:pt x="0" y="1230"/>
                    <a:pt x="0" y="1230"/>
                  </a:cubicBezTo>
                  <a:lnTo>
                    <a:pt x="403" y="1372"/>
                  </a:lnTo>
                  <a:lnTo>
                    <a:pt x="403" y="1360"/>
                  </a:lnTo>
                  <a:cubicBezTo>
                    <a:pt x="403" y="816"/>
                    <a:pt x="653" y="327"/>
                    <a:pt x="1045"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5"/>
            <p:cNvSpPr/>
            <p:nvPr/>
          </p:nvSpPr>
          <p:spPr>
            <a:xfrm>
              <a:off x="-267425" y="1911866"/>
              <a:ext cx="286746" cy="230380"/>
            </a:xfrm>
            <a:custGeom>
              <a:avLst/>
              <a:gdLst/>
              <a:ahLst/>
              <a:cxnLst/>
              <a:rect l="l" t="t" r="r" b="b"/>
              <a:pathLst>
                <a:path w="5072" h="4075" extrusionOk="0">
                  <a:moveTo>
                    <a:pt x="1789" y="1"/>
                  </a:moveTo>
                  <a:cubicBezTo>
                    <a:pt x="1671" y="1"/>
                    <a:pt x="1553" y="42"/>
                    <a:pt x="1459" y="125"/>
                  </a:cubicBezTo>
                  <a:cubicBezTo>
                    <a:pt x="1089" y="430"/>
                    <a:pt x="719" y="604"/>
                    <a:pt x="447" y="691"/>
                  </a:cubicBezTo>
                  <a:cubicBezTo>
                    <a:pt x="262" y="745"/>
                    <a:pt x="121" y="897"/>
                    <a:pt x="77" y="1093"/>
                  </a:cubicBezTo>
                  <a:cubicBezTo>
                    <a:pt x="34" y="1279"/>
                    <a:pt x="1" y="1474"/>
                    <a:pt x="1" y="1681"/>
                  </a:cubicBezTo>
                  <a:cubicBezTo>
                    <a:pt x="1" y="3085"/>
                    <a:pt x="1144" y="4075"/>
                    <a:pt x="2537" y="4075"/>
                  </a:cubicBezTo>
                  <a:cubicBezTo>
                    <a:pt x="3940" y="4075"/>
                    <a:pt x="5072" y="3085"/>
                    <a:pt x="5072" y="1681"/>
                  </a:cubicBezTo>
                  <a:cubicBezTo>
                    <a:pt x="5072" y="1376"/>
                    <a:pt x="4822" y="1126"/>
                    <a:pt x="4517" y="1115"/>
                  </a:cubicBezTo>
                  <a:cubicBezTo>
                    <a:pt x="3342" y="1093"/>
                    <a:pt x="2559" y="539"/>
                    <a:pt x="2145" y="147"/>
                  </a:cubicBezTo>
                  <a:cubicBezTo>
                    <a:pt x="2048" y="50"/>
                    <a:pt x="1919" y="1"/>
                    <a:pt x="1789" y="1"/>
                  </a:cubicBezTo>
                  <a:close/>
                </a:path>
              </a:pathLst>
            </a:custGeom>
            <a:solidFill>
              <a:srgbClr val="FFD3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5"/>
            <p:cNvSpPr/>
            <p:nvPr/>
          </p:nvSpPr>
          <p:spPr>
            <a:xfrm>
              <a:off x="-216940" y="2024707"/>
              <a:ext cx="49864" cy="40027"/>
            </a:xfrm>
            <a:custGeom>
              <a:avLst/>
              <a:gdLst/>
              <a:ahLst/>
              <a:cxnLst/>
              <a:rect l="l" t="t" r="r" b="b"/>
              <a:pathLst>
                <a:path w="882" h="708" extrusionOk="0">
                  <a:moveTo>
                    <a:pt x="435" y="1"/>
                  </a:moveTo>
                  <a:cubicBezTo>
                    <a:pt x="196" y="1"/>
                    <a:pt x="0" y="153"/>
                    <a:pt x="0" y="349"/>
                  </a:cubicBezTo>
                  <a:cubicBezTo>
                    <a:pt x="0" y="545"/>
                    <a:pt x="196" y="708"/>
                    <a:pt x="435" y="708"/>
                  </a:cubicBezTo>
                  <a:cubicBezTo>
                    <a:pt x="686" y="708"/>
                    <a:pt x="882" y="545"/>
                    <a:pt x="882" y="349"/>
                  </a:cubicBezTo>
                  <a:cubicBezTo>
                    <a:pt x="882" y="153"/>
                    <a:pt x="686" y="1"/>
                    <a:pt x="4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5"/>
            <p:cNvSpPr/>
            <p:nvPr/>
          </p:nvSpPr>
          <p:spPr>
            <a:xfrm>
              <a:off x="-80977" y="2024707"/>
              <a:ext cx="50486" cy="40027"/>
            </a:xfrm>
            <a:custGeom>
              <a:avLst/>
              <a:gdLst/>
              <a:ahLst/>
              <a:cxnLst/>
              <a:rect l="l" t="t" r="r" b="b"/>
              <a:pathLst>
                <a:path w="893" h="708" extrusionOk="0">
                  <a:moveTo>
                    <a:pt x="446" y="1"/>
                  </a:moveTo>
                  <a:cubicBezTo>
                    <a:pt x="196" y="1"/>
                    <a:pt x="0" y="153"/>
                    <a:pt x="0" y="349"/>
                  </a:cubicBezTo>
                  <a:cubicBezTo>
                    <a:pt x="0" y="545"/>
                    <a:pt x="196" y="708"/>
                    <a:pt x="446" y="708"/>
                  </a:cubicBezTo>
                  <a:cubicBezTo>
                    <a:pt x="697" y="708"/>
                    <a:pt x="893" y="545"/>
                    <a:pt x="893" y="349"/>
                  </a:cubicBezTo>
                  <a:cubicBezTo>
                    <a:pt x="893" y="153"/>
                    <a:pt x="697" y="1"/>
                    <a:pt x="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5"/>
            <p:cNvSpPr/>
            <p:nvPr/>
          </p:nvSpPr>
          <p:spPr>
            <a:xfrm>
              <a:off x="-176971" y="2114540"/>
              <a:ext cx="105890" cy="127995"/>
            </a:xfrm>
            <a:custGeom>
              <a:avLst/>
              <a:gdLst/>
              <a:ahLst/>
              <a:cxnLst/>
              <a:rect l="l" t="t" r="r" b="b"/>
              <a:pathLst>
                <a:path w="1873" h="2264" extrusionOk="0">
                  <a:moveTo>
                    <a:pt x="360" y="1"/>
                  </a:moveTo>
                  <a:cubicBezTo>
                    <a:pt x="164" y="1"/>
                    <a:pt x="1" y="163"/>
                    <a:pt x="1" y="359"/>
                  </a:cubicBezTo>
                  <a:lnTo>
                    <a:pt x="1" y="1904"/>
                  </a:lnTo>
                  <a:cubicBezTo>
                    <a:pt x="1" y="2112"/>
                    <a:pt x="164" y="2264"/>
                    <a:pt x="360" y="2264"/>
                  </a:cubicBezTo>
                  <a:lnTo>
                    <a:pt x="1513" y="2264"/>
                  </a:lnTo>
                  <a:cubicBezTo>
                    <a:pt x="1720" y="2264"/>
                    <a:pt x="1873" y="2112"/>
                    <a:pt x="1873" y="1904"/>
                  </a:cubicBezTo>
                  <a:lnTo>
                    <a:pt x="1873" y="359"/>
                  </a:lnTo>
                  <a:cubicBezTo>
                    <a:pt x="1873" y="163"/>
                    <a:pt x="1720" y="1"/>
                    <a:pt x="15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5"/>
            <p:cNvSpPr/>
            <p:nvPr/>
          </p:nvSpPr>
          <p:spPr>
            <a:xfrm>
              <a:off x="-136323" y="2142185"/>
              <a:ext cx="24649" cy="24706"/>
            </a:xfrm>
            <a:custGeom>
              <a:avLst/>
              <a:gdLst/>
              <a:ahLst/>
              <a:cxnLst/>
              <a:rect l="l" t="t" r="r" b="b"/>
              <a:pathLst>
                <a:path w="436" h="437" extrusionOk="0">
                  <a:moveTo>
                    <a:pt x="218" y="1"/>
                  </a:moveTo>
                  <a:cubicBezTo>
                    <a:pt x="98" y="1"/>
                    <a:pt x="0" y="99"/>
                    <a:pt x="0" y="218"/>
                  </a:cubicBezTo>
                  <a:cubicBezTo>
                    <a:pt x="0" y="339"/>
                    <a:pt x="98" y="436"/>
                    <a:pt x="218" y="436"/>
                  </a:cubicBezTo>
                  <a:cubicBezTo>
                    <a:pt x="337" y="436"/>
                    <a:pt x="435" y="339"/>
                    <a:pt x="435" y="218"/>
                  </a:cubicBezTo>
                  <a:cubicBezTo>
                    <a:pt x="435" y="99"/>
                    <a:pt x="337" y="1"/>
                    <a:pt x="218" y="1"/>
                  </a:cubicBezTo>
                  <a:close/>
                </a:path>
              </a:pathLst>
            </a:custGeom>
            <a:solidFill>
              <a:srgbClr val="475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5"/>
            <p:cNvSpPr/>
            <p:nvPr/>
          </p:nvSpPr>
          <p:spPr>
            <a:xfrm>
              <a:off x="-176971" y="2114540"/>
              <a:ext cx="60379" cy="127995"/>
            </a:xfrm>
            <a:custGeom>
              <a:avLst/>
              <a:gdLst/>
              <a:ahLst/>
              <a:cxnLst/>
              <a:rect l="l" t="t" r="r" b="b"/>
              <a:pathLst>
                <a:path w="1068" h="2264" extrusionOk="0">
                  <a:moveTo>
                    <a:pt x="360" y="1"/>
                  </a:moveTo>
                  <a:cubicBezTo>
                    <a:pt x="164" y="1"/>
                    <a:pt x="1" y="163"/>
                    <a:pt x="1" y="359"/>
                  </a:cubicBezTo>
                  <a:lnTo>
                    <a:pt x="1" y="1904"/>
                  </a:lnTo>
                  <a:cubicBezTo>
                    <a:pt x="1" y="2112"/>
                    <a:pt x="164" y="2264"/>
                    <a:pt x="360" y="2264"/>
                  </a:cubicBezTo>
                  <a:lnTo>
                    <a:pt x="1067" y="2264"/>
                  </a:lnTo>
                  <a:cubicBezTo>
                    <a:pt x="719" y="1926"/>
                    <a:pt x="534" y="1372"/>
                    <a:pt x="534" y="816"/>
                  </a:cubicBezTo>
                  <a:cubicBezTo>
                    <a:pt x="534" y="523"/>
                    <a:pt x="577" y="240"/>
                    <a:pt x="676"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5"/>
            <p:cNvSpPr/>
            <p:nvPr/>
          </p:nvSpPr>
          <p:spPr>
            <a:xfrm>
              <a:off x="-232939" y="2187129"/>
              <a:ext cx="86159" cy="44380"/>
            </a:xfrm>
            <a:custGeom>
              <a:avLst/>
              <a:gdLst/>
              <a:ahLst/>
              <a:cxnLst/>
              <a:rect l="l" t="t" r="r" b="b"/>
              <a:pathLst>
                <a:path w="1524" h="785" extrusionOk="0">
                  <a:moveTo>
                    <a:pt x="392" y="1"/>
                  </a:moveTo>
                  <a:cubicBezTo>
                    <a:pt x="174" y="1"/>
                    <a:pt x="0" y="175"/>
                    <a:pt x="0" y="392"/>
                  </a:cubicBezTo>
                  <a:cubicBezTo>
                    <a:pt x="0" y="610"/>
                    <a:pt x="174" y="784"/>
                    <a:pt x="392" y="784"/>
                  </a:cubicBezTo>
                  <a:lnTo>
                    <a:pt x="1132" y="784"/>
                  </a:lnTo>
                  <a:cubicBezTo>
                    <a:pt x="1350" y="784"/>
                    <a:pt x="1524" y="610"/>
                    <a:pt x="1524" y="392"/>
                  </a:cubicBezTo>
                  <a:cubicBezTo>
                    <a:pt x="1524" y="175"/>
                    <a:pt x="1350" y="1"/>
                    <a:pt x="1132" y="1"/>
                  </a:cubicBezTo>
                  <a:close/>
                </a:path>
              </a:pathLst>
            </a:custGeom>
            <a:solidFill>
              <a:srgbClr val="FF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5"/>
            <p:cNvSpPr/>
            <p:nvPr/>
          </p:nvSpPr>
          <p:spPr>
            <a:xfrm>
              <a:off x="-101329" y="2187129"/>
              <a:ext cx="86216" cy="44380"/>
            </a:xfrm>
            <a:custGeom>
              <a:avLst/>
              <a:gdLst/>
              <a:ahLst/>
              <a:cxnLst/>
              <a:rect l="l" t="t" r="r" b="b"/>
              <a:pathLst>
                <a:path w="1525" h="785" extrusionOk="0">
                  <a:moveTo>
                    <a:pt x="393" y="1"/>
                  </a:moveTo>
                  <a:cubicBezTo>
                    <a:pt x="175" y="1"/>
                    <a:pt x="1" y="175"/>
                    <a:pt x="1" y="392"/>
                  </a:cubicBezTo>
                  <a:cubicBezTo>
                    <a:pt x="1" y="610"/>
                    <a:pt x="175" y="784"/>
                    <a:pt x="393" y="784"/>
                  </a:cubicBezTo>
                  <a:lnTo>
                    <a:pt x="1133" y="784"/>
                  </a:lnTo>
                  <a:cubicBezTo>
                    <a:pt x="1350" y="784"/>
                    <a:pt x="1524" y="610"/>
                    <a:pt x="1524" y="392"/>
                  </a:cubicBezTo>
                  <a:cubicBezTo>
                    <a:pt x="1524" y="175"/>
                    <a:pt x="1350" y="1"/>
                    <a:pt x="1133" y="1"/>
                  </a:cubicBezTo>
                  <a:close/>
                </a:path>
              </a:pathLst>
            </a:custGeom>
            <a:solidFill>
              <a:srgbClr val="FF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5"/>
            <p:cNvSpPr/>
            <p:nvPr/>
          </p:nvSpPr>
          <p:spPr>
            <a:xfrm>
              <a:off x="-81599" y="1838032"/>
              <a:ext cx="86159" cy="61227"/>
            </a:xfrm>
            <a:custGeom>
              <a:avLst/>
              <a:gdLst/>
              <a:ahLst/>
              <a:cxnLst/>
              <a:rect l="l" t="t" r="r" b="b"/>
              <a:pathLst>
                <a:path w="1524" h="1083" extrusionOk="0">
                  <a:moveTo>
                    <a:pt x="1039" y="1"/>
                  </a:moveTo>
                  <a:cubicBezTo>
                    <a:pt x="931" y="1"/>
                    <a:pt x="804" y="59"/>
                    <a:pt x="653" y="212"/>
                  </a:cubicBezTo>
                  <a:cubicBezTo>
                    <a:pt x="0" y="854"/>
                    <a:pt x="1067" y="1083"/>
                    <a:pt x="1067" y="1083"/>
                  </a:cubicBezTo>
                  <a:lnTo>
                    <a:pt x="1524" y="626"/>
                  </a:lnTo>
                  <a:cubicBezTo>
                    <a:pt x="1524" y="626"/>
                    <a:pt x="1390" y="1"/>
                    <a:pt x="10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5"/>
            <p:cNvSpPr/>
            <p:nvPr/>
          </p:nvSpPr>
          <p:spPr>
            <a:xfrm>
              <a:off x="-12062" y="1882581"/>
              <a:ext cx="86159" cy="61171"/>
            </a:xfrm>
            <a:custGeom>
              <a:avLst/>
              <a:gdLst/>
              <a:ahLst/>
              <a:cxnLst/>
              <a:rect l="l" t="t" r="r" b="b"/>
              <a:pathLst>
                <a:path w="1524" h="1082" extrusionOk="0">
                  <a:moveTo>
                    <a:pt x="457" y="1"/>
                  </a:moveTo>
                  <a:lnTo>
                    <a:pt x="0" y="447"/>
                  </a:lnTo>
                  <a:cubicBezTo>
                    <a:pt x="0" y="447"/>
                    <a:pt x="135" y="1081"/>
                    <a:pt x="487" y="1081"/>
                  </a:cubicBezTo>
                  <a:cubicBezTo>
                    <a:pt x="594" y="1081"/>
                    <a:pt x="721" y="1023"/>
                    <a:pt x="871" y="871"/>
                  </a:cubicBezTo>
                  <a:cubicBezTo>
                    <a:pt x="1524" y="230"/>
                    <a:pt x="457" y="1"/>
                    <a:pt x="4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5"/>
            <p:cNvSpPr/>
            <p:nvPr/>
          </p:nvSpPr>
          <p:spPr>
            <a:xfrm>
              <a:off x="-25008" y="1871557"/>
              <a:ext cx="42514" cy="38613"/>
            </a:xfrm>
            <a:custGeom>
              <a:avLst/>
              <a:gdLst/>
              <a:ahLst/>
              <a:cxnLst/>
              <a:rect l="l" t="t" r="r" b="b"/>
              <a:pathLst>
                <a:path w="752" h="683" extrusionOk="0">
                  <a:moveTo>
                    <a:pt x="376" y="0"/>
                  </a:moveTo>
                  <a:cubicBezTo>
                    <a:pt x="289" y="0"/>
                    <a:pt x="202" y="33"/>
                    <a:pt x="131" y="98"/>
                  </a:cubicBezTo>
                  <a:cubicBezTo>
                    <a:pt x="0" y="239"/>
                    <a:pt x="0" y="446"/>
                    <a:pt x="131" y="577"/>
                  </a:cubicBezTo>
                  <a:cubicBezTo>
                    <a:pt x="202" y="647"/>
                    <a:pt x="289" y="683"/>
                    <a:pt x="376" y="683"/>
                  </a:cubicBezTo>
                  <a:cubicBezTo>
                    <a:pt x="463" y="683"/>
                    <a:pt x="550" y="647"/>
                    <a:pt x="621" y="577"/>
                  </a:cubicBezTo>
                  <a:cubicBezTo>
                    <a:pt x="752" y="446"/>
                    <a:pt x="752" y="239"/>
                    <a:pt x="621" y="98"/>
                  </a:cubicBezTo>
                  <a:cubicBezTo>
                    <a:pt x="550" y="33"/>
                    <a:pt x="463" y="0"/>
                    <a:pt x="3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5"/>
            <p:cNvSpPr/>
            <p:nvPr/>
          </p:nvSpPr>
          <p:spPr>
            <a:xfrm>
              <a:off x="-232939" y="2187129"/>
              <a:ext cx="31433" cy="44380"/>
            </a:xfrm>
            <a:custGeom>
              <a:avLst/>
              <a:gdLst/>
              <a:ahLst/>
              <a:cxnLst/>
              <a:rect l="l" t="t" r="r" b="b"/>
              <a:pathLst>
                <a:path w="556" h="785" extrusionOk="0">
                  <a:moveTo>
                    <a:pt x="392" y="1"/>
                  </a:moveTo>
                  <a:cubicBezTo>
                    <a:pt x="174" y="1"/>
                    <a:pt x="0" y="175"/>
                    <a:pt x="0" y="392"/>
                  </a:cubicBezTo>
                  <a:cubicBezTo>
                    <a:pt x="0" y="610"/>
                    <a:pt x="174" y="784"/>
                    <a:pt x="392" y="784"/>
                  </a:cubicBezTo>
                  <a:lnTo>
                    <a:pt x="556" y="784"/>
                  </a:lnTo>
                  <a:cubicBezTo>
                    <a:pt x="512" y="620"/>
                    <a:pt x="490" y="446"/>
                    <a:pt x="490" y="272"/>
                  </a:cubicBezTo>
                  <a:cubicBezTo>
                    <a:pt x="490" y="185"/>
                    <a:pt x="490" y="88"/>
                    <a:pt x="512"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5"/>
            <p:cNvSpPr/>
            <p:nvPr/>
          </p:nvSpPr>
          <p:spPr>
            <a:xfrm>
              <a:off x="-153566" y="2030870"/>
              <a:ext cx="59701" cy="25271"/>
            </a:xfrm>
            <a:custGeom>
              <a:avLst/>
              <a:gdLst/>
              <a:ahLst/>
              <a:cxnLst/>
              <a:rect l="l" t="t" r="r" b="b"/>
              <a:pathLst>
                <a:path w="1056" h="447" extrusionOk="0">
                  <a:moveTo>
                    <a:pt x="523" y="1"/>
                  </a:moveTo>
                  <a:cubicBezTo>
                    <a:pt x="337" y="1"/>
                    <a:pt x="153" y="98"/>
                    <a:pt x="33" y="272"/>
                  </a:cubicBezTo>
                  <a:cubicBezTo>
                    <a:pt x="0" y="327"/>
                    <a:pt x="11" y="392"/>
                    <a:pt x="66" y="425"/>
                  </a:cubicBezTo>
                  <a:cubicBezTo>
                    <a:pt x="83" y="438"/>
                    <a:pt x="103" y="444"/>
                    <a:pt x="125" y="444"/>
                  </a:cubicBezTo>
                  <a:cubicBezTo>
                    <a:pt x="157" y="444"/>
                    <a:pt x="192" y="429"/>
                    <a:pt x="218" y="403"/>
                  </a:cubicBezTo>
                  <a:cubicBezTo>
                    <a:pt x="294" y="284"/>
                    <a:pt x="403" y="218"/>
                    <a:pt x="523" y="218"/>
                  </a:cubicBezTo>
                  <a:cubicBezTo>
                    <a:pt x="642" y="218"/>
                    <a:pt x="762" y="284"/>
                    <a:pt x="838" y="403"/>
                  </a:cubicBezTo>
                  <a:cubicBezTo>
                    <a:pt x="860" y="425"/>
                    <a:pt x="893" y="446"/>
                    <a:pt x="925" y="446"/>
                  </a:cubicBezTo>
                  <a:cubicBezTo>
                    <a:pt x="947" y="446"/>
                    <a:pt x="968" y="436"/>
                    <a:pt x="990" y="425"/>
                  </a:cubicBezTo>
                  <a:cubicBezTo>
                    <a:pt x="1034" y="392"/>
                    <a:pt x="1056" y="327"/>
                    <a:pt x="1012" y="272"/>
                  </a:cubicBezTo>
                  <a:cubicBezTo>
                    <a:pt x="893" y="98"/>
                    <a:pt x="719" y="1"/>
                    <a:pt x="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5"/>
            <p:cNvSpPr/>
            <p:nvPr/>
          </p:nvSpPr>
          <p:spPr>
            <a:xfrm>
              <a:off x="-200941" y="2013909"/>
              <a:ext cx="43080" cy="18826"/>
            </a:xfrm>
            <a:custGeom>
              <a:avLst/>
              <a:gdLst/>
              <a:ahLst/>
              <a:cxnLst/>
              <a:rect l="l" t="t" r="r" b="b"/>
              <a:pathLst>
                <a:path w="762" h="333" extrusionOk="0">
                  <a:moveTo>
                    <a:pt x="121" y="1"/>
                  </a:moveTo>
                  <a:cubicBezTo>
                    <a:pt x="97" y="1"/>
                    <a:pt x="74" y="9"/>
                    <a:pt x="55" y="28"/>
                  </a:cubicBezTo>
                  <a:cubicBezTo>
                    <a:pt x="11" y="72"/>
                    <a:pt x="0" y="137"/>
                    <a:pt x="44" y="180"/>
                  </a:cubicBezTo>
                  <a:cubicBezTo>
                    <a:pt x="131" y="279"/>
                    <a:pt x="251" y="333"/>
                    <a:pt x="381" y="333"/>
                  </a:cubicBezTo>
                  <a:cubicBezTo>
                    <a:pt x="512" y="333"/>
                    <a:pt x="643" y="279"/>
                    <a:pt x="730" y="180"/>
                  </a:cubicBezTo>
                  <a:cubicBezTo>
                    <a:pt x="762" y="137"/>
                    <a:pt x="762" y="72"/>
                    <a:pt x="718" y="28"/>
                  </a:cubicBezTo>
                  <a:cubicBezTo>
                    <a:pt x="695" y="9"/>
                    <a:pt x="669" y="1"/>
                    <a:pt x="644" y="1"/>
                  </a:cubicBezTo>
                  <a:cubicBezTo>
                    <a:pt x="611" y="1"/>
                    <a:pt x="580" y="15"/>
                    <a:pt x="555" y="39"/>
                  </a:cubicBezTo>
                  <a:cubicBezTo>
                    <a:pt x="512" y="93"/>
                    <a:pt x="447" y="115"/>
                    <a:pt x="381" y="115"/>
                  </a:cubicBezTo>
                  <a:cubicBezTo>
                    <a:pt x="316" y="115"/>
                    <a:pt x="251" y="93"/>
                    <a:pt x="207" y="39"/>
                  </a:cubicBezTo>
                  <a:cubicBezTo>
                    <a:pt x="183" y="15"/>
                    <a:pt x="151"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5"/>
            <p:cNvSpPr/>
            <p:nvPr/>
          </p:nvSpPr>
          <p:spPr>
            <a:xfrm>
              <a:off x="-90248" y="2013909"/>
              <a:ext cx="43136" cy="18826"/>
            </a:xfrm>
            <a:custGeom>
              <a:avLst/>
              <a:gdLst/>
              <a:ahLst/>
              <a:cxnLst/>
              <a:rect l="l" t="t" r="r" b="b"/>
              <a:pathLst>
                <a:path w="763" h="333" extrusionOk="0">
                  <a:moveTo>
                    <a:pt x="121" y="1"/>
                  </a:moveTo>
                  <a:cubicBezTo>
                    <a:pt x="98" y="1"/>
                    <a:pt x="75" y="9"/>
                    <a:pt x="56" y="28"/>
                  </a:cubicBezTo>
                  <a:cubicBezTo>
                    <a:pt x="12" y="72"/>
                    <a:pt x="1" y="137"/>
                    <a:pt x="44" y="180"/>
                  </a:cubicBezTo>
                  <a:cubicBezTo>
                    <a:pt x="131" y="279"/>
                    <a:pt x="252" y="333"/>
                    <a:pt x="382" y="333"/>
                  </a:cubicBezTo>
                  <a:cubicBezTo>
                    <a:pt x="513" y="333"/>
                    <a:pt x="643" y="279"/>
                    <a:pt x="730" y="180"/>
                  </a:cubicBezTo>
                  <a:cubicBezTo>
                    <a:pt x="763" y="137"/>
                    <a:pt x="763" y="72"/>
                    <a:pt x="719" y="28"/>
                  </a:cubicBezTo>
                  <a:cubicBezTo>
                    <a:pt x="696" y="9"/>
                    <a:pt x="670" y="1"/>
                    <a:pt x="645" y="1"/>
                  </a:cubicBezTo>
                  <a:cubicBezTo>
                    <a:pt x="612" y="1"/>
                    <a:pt x="581" y="15"/>
                    <a:pt x="556" y="39"/>
                  </a:cubicBezTo>
                  <a:cubicBezTo>
                    <a:pt x="513" y="93"/>
                    <a:pt x="447" y="115"/>
                    <a:pt x="382" y="115"/>
                  </a:cubicBezTo>
                  <a:cubicBezTo>
                    <a:pt x="317" y="115"/>
                    <a:pt x="252" y="93"/>
                    <a:pt x="208" y="39"/>
                  </a:cubicBezTo>
                  <a:cubicBezTo>
                    <a:pt x="183" y="15"/>
                    <a:pt x="152"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5"/>
            <p:cNvSpPr/>
            <p:nvPr/>
          </p:nvSpPr>
          <p:spPr>
            <a:xfrm>
              <a:off x="-142485" y="2136023"/>
              <a:ext cx="36974" cy="36974"/>
            </a:xfrm>
            <a:custGeom>
              <a:avLst/>
              <a:gdLst/>
              <a:ahLst/>
              <a:cxnLst/>
              <a:rect l="l" t="t" r="r" b="b"/>
              <a:pathLst>
                <a:path w="654" h="654" extrusionOk="0">
                  <a:moveTo>
                    <a:pt x="327" y="219"/>
                  </a:moveTo>
                  <a:cubicBezTo>
                    <a:pt x="392" y="219"/>
                    <a:pt x="436" y="262"/>
                    <a:pt x="436" y="327"/>
                  </a:cubicBezTo>
                  <a:cubicBezTo>
                    <a:pt x="436" y="382"/>
                    <a:pt x="392" y="436"/>
                    <a:pt x="327" y="436"/>
                  </a:cubicBezTo>
                  <a:cubicBezTo>
                    <a:pt x="272" y="436"/>
                    <a:pt x="218" y="382"/>
                    <a:pt x="218" y="327"/>
                  </a:cubicBezTo>
                  <a:cubicBezTo>
                    <a:pt x="218" y="262"/>
                    <a:pt x="272" y="219"/>
                    <a:pt x="327" y="219"/>
                  </a:cubicBezTo>
                  <a:close/>
                  <a:moveTo>
                    <a:pt x="327" y="1"/>
                  </a:moveTo>
                  <a:cubicBezTo>
                    <a:pt x="153" y="1"/>
                    <a:pt x="0" y="143"/>
                    <a:pt x="0" y="327"/>
                  </a:cubicBezTo>
                  <a:cubicBezTo>
                    <a:pt x="0" y="502"/>
                    <a:pt x="153" y="654"/>
                    <a:pt x="327" y="654"/>
                  </a:cubicBezTo>
                  <a:cubicBezTo>
                    <a:pt x="511" y="654"/>
                    <a:pt x="653" y="502"/>
                    <a:pt x="653" y="327"/>
                  </a:cubicBezTo>
                  <a:cubicBezTo>
                    <a:pt x="653" y="143"/>
                    <a:pt x="511" y="1"/>
                    <a:pt x="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5"/>
            <p:cNvSpPr/>
            <p:nvPr/>
          </p:nvSpPr>
          <p:spPr>
            <a:xfrm>
              <a:off x="-309825" y="1829100"/>
              <a:ext cx="372226" cy="419603"/>
            </a:xfrm>
            <a:custGeom>
              <a:avLst/>
              <a:gdLst/>
              <a:ahLst/>
              <a:cxnLst/>
              <a:rect l="l" t="t" r="r" b="b"/>
              <a:pathLst>
                <a:path w="6584" h="7422" extrusionOk="0">
                  <a:moveTo>
                    <a:pt x="5077" y="266"/>
                  </a:moveTo>
                  <a:cubicBezTo>
                    <a:pt x="5093" y="266"/>
                    <a:pt x="5109" y="268"/>
                    <a:pt x="5125" y="272"/>
                  </a:cubicBezTo>
                  <a:cubicBezTo>
                    <a:pt x="5256" y="315"/>
                    <a:pt x="5354" y="501"/>
                    <a:pt x="5408" y="642"/>
                  </a:cubicBezTo>
                  <a:cubicBezTo>
                    <a:pt x="5169" y="653"/>
                    <a:pt x="4973" y="849"/>
                    <a:pt x="4963" y="1088"/>
                  </a:cubicBezTo>
                  <a:cubicBezTo>
                    <a:pt x="4821" y="1034"/>
                    <a:pt x="4636" y="936"/>
                    <a:pt x="4593" y="806"/>
                  </a:cubicBezTo>
                  <a:cubicBezTo>
                    <a:pt x="4549" y="685"/>
                    <a:pt x="4668" y="533"/>
                    <a:pt x="4767" y="446"/>
                  </a:cubicBezTo>
                  <a:cubicBezTo>
                    <a:pt x="4843" y="360"/>
                    <a:pt x="4961" y="266"/>
                    <a:pt x="5077" y="266"/>
                  </a:cubicBezTo>
                  <a:close/>
                  <a:moveTo>
                    <a:pt x="5414" y="862"/>
                  </a:moveTo>
                  <a:cubicBezTo>
                    <a:pt x="5471" y="862"/>
                    <a:pt x="5528" y="887"/>
                    <a:pt x="5572" y="936"/>
                  </a:cubicBezTo>
                  <a:cubicBezTo>
                    <a:pt x="5659" y="1012"/>
                    <a:pt x="5669" y="1164"/>
                    <a:pt x="5572" y="1251"/>
                  </a:cubicBezTo>
                  <a:cubicBezTo>
                    <a:pt x="5532" y="1298"/>
                    <a:pt x="5475" y="1320"/>
                    <a:pt x="5418" y="1320"/>
                  </a:cubicBezTo>
                  <a:cubicBezTo>
                    <a:pt x="5381" y="1320"/>
                    <a:pt x="5344" y="1312"/>
                    <a:pt x="5311" y="1295"/>
                  </a:cubicBezTo>
                  <a:cubicBezTo>
                    <a:pt x="5267" y="1273"/>
                    <a:pt x="5234" y="1241"/>
                    <a:pt x="5202" y="1197"/>
                  </a:cubicBezTo>
                  <a:cubicBezTo>
                    <a:pt x="5169" y="1099"/>
                    <a:pt x="5180" y="1001"/>
                    <a:pt x="5256" y="936"/>
                  </a:cubicBezTo>
                  <a:cubicBezTo>
                    <a:pt x="5299" y="887"/>
                    <a:pt x="5357" y="862"/>
                    <a:pt x="5414" y="862"/>
                  </a:cubicBezTo>
                  <a:close/>
                  <a:moveTo>
                    <a:pt x="5865" y="1099"/>
                  </a:moveTo>
                  <a:cubicBezTo>
                    <a:pt x="6007" y="1154"/>
                    <a:pt x="6192" y="1251"/>
                    <a:pt x="6235" y="1382"/>
                  </a:cubicBezTo>
                  <a:cubicBezTo>
                    <a:pt x="6268" y="1480"/>
                    <a:pt x="6203" y="1599"/>
                    <a:pt x="6061" y="1741"/>
                  </a:cubicBezTo>
                  <a:cubicBezTo>
                    <a:pt x="5987" y="1825"/>
                    <a:pt x="5865" y="1925"/>
                    <a:pt x="5749" y="1925"/>
                  </a:cubicBezTo>
                  <a:cubicBezTo>
                    <a:pt x="5730" y="1925"/>
                    <a:pt x="5710" y="1922"/>
                    <a:pt x="5691" y="1916"/>
                  </a:cubicBezTo>
                  <a:cubicBezTo>
                    <a:pt x="5572" y="1872"/>
                    <a:pt x="5474" y="1687"/>
                    <a:pt x="5420" y="1546"/>
                  </a:cubicBezTo>
                  <a:cubicBezTo>
                    <a:pt x="5669" y="1534"/>
                    <a:pt x="5855" y="1338"/>
                    <a:pt x="5865" y="1099"/>
                  </a:cubicBezTo>
                  <a:close/>
                  <a:moveTo>
                    <a:pt x="675" y="2753"/>
                  </a:moveTo>
                  <a:cubicBezTo>
                    <a:pt x="620" y="3123"/>
                    <a:pt x="642" y="3504"/>
                    <a:pt x="740" y="3831"/>
                  </a:cubicBezTo>
                  <a:cubicBezTo>
                    <a:pt x="446" y="3831"/>
                    <a:pt x="218" y="3580"/>
                    <a:pt x="218" y="3297"/>
                  </a:cubicBezTo>
                  <a:cubicBezTo>
                    <a:pt x="218" y="3025"/>
                    <a:pt x="414" y="2797"/>
                    <a:pt x="675" y="2753"/>
                  </a:cubicBezTo>
                  <a:close/>
                  <a:moveTo>
                    <a:pt x="5819" y="2753"/>
                  </a:moveTo>
                  <a:cubicBezTo>
                    <a:pt x="6116" y="2753"/>
                    <a:pt x="6366" y="2989"/>
                    <a:pt x="6366" y="3297"/>
                  </a:cubicBezTo>
                  <a:cubicBezTo>
                    <a:pt x="6366" y="3580"/>
                    <a:pt x="6138" y="3831"/>
                    <a:pt x="5844" y="3831"/>
                  </a:cubicBezTo>
                  <a:cubicBezTo>
                    <a:pt x="5931" y="3493"/>
                    <a:pt x="6007" y="3036"/>
                    <a:pt x="5800" y="2753"/>
                  </a:cubicBezTo>
                  <a:cubicBezTo>
                    <a:pt x="5806" y="2753"/>
                    <a:pt x="5813" y="2753"/>
                    <a:pt x="5819" y="2753"/>
                  </a:cubicBezTo>
                  <a:close/>
                  <a:moveTo>
                    <a:pt x="2538" y="1573"/>
                  </a:moveTo>
                  <a:cubicBezTo>
                    <a:pt x="2644" y="1573"/>
                    <a:pt x="2749" y="1612"/>
                    <a:pt x="2830" y="1687"/>
                  </a:cubicBezTo>
                  <a:cubicBezTo>
                    <a:pt x="3450" y="2296"/>
                    <a:pt x="4298" y="2677"/>
                    <a:pt x="5267" y="2688"/>
                  </a:cubicBezTo>
                  <a:cubicBezTo>
                    <a:pt x="5441" y="2699"/>
                    <a:pt x="5604" y="2808"/>
                    <a:pt x="5681" y="2971"/>
                  </a:cubicBezTo>
                  <a:cubicBezTo>
                    <a:pt x="5735" y="3113"/>
                    <a:pt x="5713" y="3308"/>
                    <a:pt x="5691" y="3461"/>
                  </a:cubicBezTo>
                  <a:cubicBezTo>
                    <a:pt x="5582" y="4255"/>
                    <a:pt x="5071" y="4919"/>
                    <a:pt x="4298" y="5234"/>
                  </a:cubicBezTo>
                  <a:cubicBezTo>
                    <a:pt x="4233" y="5060"/>
                    <a:pt x="4059" y="4941"/>
                    <a:pt x="3863" y="4941"/>
                  </a:cubicBezTo>
                  <a:lnTo>
                    <a:pt x="2710" y="4941"/>
                  </a:lnTo>
                  <a:cubicBezTo>
                    <a:pt x="2525" y="4941"/>
                    <a:pt x="2351" y="5060"/>
                    <a:pt x="2274" y="5234"/>
                  </a:cubicBezTo>
                  <a:cubicBezTo>
                    <a:pt x="1186" y="4788"/>
                    <a:pt x="653" y="3678"/>
                    <a:pt x="936" y="2579"/>
                  </a:cubicBezTo>
                  <a:cubicBezTo>
                    <a:pt x="968" y="2427"/>
                    <a:pt x="1089" y="2307"/>
                    <a:pt x="1230" y="2252"/>
                  </a:cubicBezTo>
                  <a:cubicBezTo>
                    <a:pt x="1600" y="2133"/>
                    <a:pt x="1959" y="1937"/>
                    <a:pt x="2274" y="1665"/>
                  </a:cubicBezTo>
                  <a:cubicBezTo>
                    <a:pt x="2351" y="1603"/>
                    <a:pt x="2445" y="1573"/>
                    <a:pt x="2538" y="1573"/>
                  </a:cubicBezTo>
                  <a:close/>
                  <a:moveTo>
                    <a:pt x="490" y="4005"/>
                  </a:moveTo>
                  <a:cubicBezTo>
                    <a:pt x="573" y="4038"/>
                    <a:pt x="656" y="4052"/>
                    <a:pt x="740" y="4052"/>
                  </a:cubicBezTo>
                  <a:cubicBezTo>
                    <a:pt x="765" y="4052"/>
                    <a:pt x="791" y="4051"/>
                    <a:pt x="816" y="4048"/>
                  </a:cubicBezTo>
                  <a:cubicBezTo>
                    <a:pt x="1012" y="4559"/>
                    <a:pt x="1372" y="4984"/>
                    <a:pt x="1861" y="5267"/>
                  </a:cubicBezTo>
                  <a:cubicBezTo>
                    <a:pt x="1807" y="5332"/>
                    <a:pt x="1752" y="5386"/>
                    <a:pt x="1665" y="5528"/>
                  </a:cubicBezTo>
                  <a:cubicBezTo>
                    <a:pt x="1578" y="5648"/>
                    <a:pt x="1524" y="5778"/>
                    <a:pt x="1480" y="5898"/>
                  </a:cubicBezTo>
                  <a:cubicBezTo>
                    <a:pt x="1382" y="5843"/>
                    <a:pt x="1241" y="5746"/>
                    <a:pt x="1089" y="5561"/>
                  </a:cubicBezTo>
                  <a:cubicBezTo>
                    <a:pt x="719" y="5115"/>
                    <a:pt x="566" y="4505"/>
                    <a:pt x="490" y="4005"/>
                  </a:cubicBezTo>
                  <a:close/>
                  <a:moveTo>
                    <a:pt x="2068" y="5376"/>
                  </a:moveTo>
                  <a:cubicBezTo>
                    <a:pt x="2122" y="5408"/>
                    <a:pt x="2187" y="5430"/>
                    <a:pt x="2242" y="5452"/>
                  </a:cubicBezTo>
                  <a:lnTo>
                    <a:pt x="2242" y="6225"/>
                  </a:lnTo>
                  <a:cubicBezTo>
                    <a:pt x="2034" y="6225"/>
                    <a:pt x="1907" y="6223"/>
                    <a:pt x="1822" y="6223"/>
                  </a:cubicBezTo>
                  <a:cubicBezTo>
                    <a:pt x="1698" y="6223"/>
                    <a:pt x="1664" y="6227"/>
                    <a:pt x="1600" y="6247"/>
                  </a:cubicBezTo>
                  <a:cubicBezTo>
                    <a:pt x="1676" y="5931"/>
                    <a:pt x="1817" y="5594"/>
                    <a:pt x="2068" y="5376"/>
                  </a:cubicBezTo>
                  <a:close/>
                  <a:moveTo>
                    <a:pt x="4516" y="5376"/>
                  </a:moveTo>
                  <a:cubicBezTo>
                    <a:pt x="4712" y="5550"/>
                    <a:pt x="4842" y="5811"/>
                    <a:pt x="4930" y="6061"/>
                  </a:cubicBezTo>
                  <a:cubicBezTo>
                    <a:pt x="4951" y="6126"/>
                    <a:pt x="4963" y="6192"/>
                    <a:pt x="4984" y="6247"/>
                  </a:cubicBezTo>
                  <a:cubicBezTo>
                    <a:pt x="4930" y="6225"/>
                    <a:pt x="4876" y="6225"/>
                    <a:pt x="4821" y="6225"/>
                  </a:cubicBezTo>
                  <a:lnTo>
                    <a:pt x="4331" y="6225"/>
                  </a:lnTo>
                  <a:lnTo>
                    <a:pt x="4331" y="5452"/>
                  </a:lnTo>
                  <a:cubicBezTo>
                    <a:pt x="4397" y="5430"/>
                    <a:pt x="4451" y="5408"/>
                    <a:pt x="4516" y="5376"/>
                  </a:cubicBezTo>
                  <a:close/>
                  <a:moveTo>
                    <a:pt x="2492" y="6442"/>
                  </a:moveTo>
                  <a:cubicBezTo>
                    <a:pt x="2656" y="6442"/>
                    <a:pt x="2775" y="6562"/>
                    <a:pt x="2775" y="6725"/>
                  </a:cubicBezTo>
                  <a:cubicBezTo>
                    <a:pt x="2775" y="6878"/>
                    <a:pt x="2656" y="7008"/>
                    <a:pt x="2492" y="7008"/>
                  </a:cubicBezTo>
                  <a:lnTo>
                    <a:pt x="1752" y="7008"/>
                  </a:lnTo>
                  <a:cubicBezTo>
                    <a:pt x="1600" y="7008"/>
                    <a:pt x="1469" y="6878"/>
                    <a:pt x="1469" y="6725"/>
                  </a:cubicBezTo>
                  <a:cubicBezTo>
                    <a:pt x="1469" y="6562"/>
                    <a:pt x="1600" y="6442"/>
                    <a:pt x="1752" y="6442"/>
                  </a:cubicBezTo>
                  <a:close/>
                  <a:moveTo>
                    <a:pt x="4821" y="6442"/>
                  </a:moveTo>
                  <a:cubicBezTo>
                    <a:pt x="4984" y="6442"/>
                    <a:pt x="5104" y="6562"/>
                    <a:pt x="5104" y="6725"/>
                  </a:cubicBezTo>
                  <a:cubicBezTo>
                    <a:pt x="5104" y="6878"/>
                    <a:pt x="4984" y="7008"/>
                    <a:pt x="4821" y="7008"/>
                  </a:cubicBezTo>
                  <a:lnTo>
                    <a:pt x="4081" y="7008"/>
                  </a:lnTo>
                  <a:cubicBezTo>
                    <a:pt x="3918" y="7008"/>
                    <a:pt x="3787" y="6856"/>
                    <a:pt x="3798" y="6692"/>
                  </a:cubicBezTo>
                  <a:cubicBezTo>
                    <a:pt x="3820" y="6551"/>
                    <a:pt x="3940" y="6442"/>
                    <a:pt x="4081" y="6442"/>
                  </a:cubicBezTo>
                  <a:close/>
                  <a:moveTo>
                    <a:pt x="3863" y="5158"/>
                  </a:moveTo>
                  <a:cubicBezTo>
                    <a:pt x="4005" y="5158"/>
                    <a:pt x="4114" y="5267"/>
                    <a:pt x="4114" y="5408"/>
                  </a:cubicBezTo>
                  <a:lnTo>
                    <a:pt x="4114" y="6225"/>
                  </a:lnTo>
                  <a:lnTo>
                    <a:pt x="4081" y="6225"/>
                  </a:lnTo>
                  <a:cubicBezTo>
                    <a:pt x="3809" y="6225"/>
                    <a:pt x="3580" y="6442"/>
                    <a:pt x="3580" y="6725"/>
                  </a:cubicBezTo>
                  <a:cubicBezTo>
                    <a:pt x="3580" y="6943"/>
                    <a:pt x="3722" y="7128"/>
                    <a:pt x="3928" y="7193"/>
                  </a:cubicBezTo>
                  <a:cubicBezTo>
                    <a:pt x="3907" y="7204"/>
                    <a:pt x="3885" y="7204"/>
                    <a:pt x="3863" y="7204"/>
                  </a:cubicBezTo>
                  <a:lnTo>
                    <a:pt x="2710" y="7204"/>
                  </a:lnTo>
                  <a:cubicBezTo>
                    <a:pt x="2688" y="7204"/>
                    <a:pt x="2666" y="7204"/>
                    <a:pt x="2644" y="7193"/>
                  </a:cubicBezTo>
                  <a:cubicBezTo>
                    <a:pt x="2851" y="7139"/>
                    <a:pt x="2993" y="6943"/>
                    <a:pt x="2993" y="6725"/>
                  </a:cubicBezTo>
                  <a:cubicBezTo>
                    <a:pt x="2993" y="6442"/>
                    <a:pt x="2775" y="6225"/>
                    <a:pt x="2492" y="6225"/>
                  </a:cubicBezTo>
                  <a:lnTo>
                    <a:pt x="2460" y="6225"/>
                  </a:lnTo>
                  <a:lnTo>
                    <a:pt x="2460" y="5408"/>
                  </a:lnTo>
                  <a:cubicBezTo>
                    <a:pt x="2460" y="5267"/>
                    <a:pt x="2579" y="5158"/>
                    <a:pt x="2710" y="5158"/>
                  </a:cubicBezTo>
                  <a:close/>
                  <a:moveTo>
                    <a:pt x="3287" y="0"/>
                  </a:moveTo>
                  <a:cubicBezTo>
                    <a:pt x="2612" y="0"/>
                    <a:pt x="1970" y="207"/>
                    <a:pt x="1425" y="610"/>
                  </a:cubicBezTo>
                  <a:cubicBezTo>
                    <a:pt x="1382" y="642"/>
                    <a:pt x="1372" y="707"/>
                    <a:pt x="1404" y="762"/>
                  </a:cubicBezTo>
                  <a:cubicBezTo>
                    <a:pt x="1424" y="788"/>
                    <a:pt x="1456" y="803"/>
                    <a:pt x="1489" y="803"/>
                  </a:cubicBezTo>
                  <a:cubicBezTo>
                    <a:pt x="1512" y="803"/>
                    <a:pt x="1535" y="797"/>
                    <a:pt x="1556" y="784"/>
                  </a:cubicBezTo>
                  <a:cubicBezTo>
                    <a:pt x="2057" y="414"/>
                    <a:pt x="2656" y="218"/>
                    <a:pt x="3287" y="218"/>
                  </a:cubicBezTo>
                  <a:cubicBezTo>
                    <a:pt x="3700" y="218"/>
                    <a:pt x="4092" y="294"/>
                    <a:pt x="4462" y="457"/>
                  </a:cubicBezTo>
                  <a:cubicBezTo>
                    <a:pt x="4190" y="881"/>
                    <a:pt x="4549" y="1208"/>
                    <a:pt x="5038" y="1338"/>
                  </a:cubicBezTo>
                  <a:cubicBezTo>
                    <a:pt x="5050" y="1360"/>
                    <a:pt x="5071" y="1382"/>
                    <a:pt x="5093" y="1415"/>
                  </a:cubicBezTo>
                  <a:cubicBezTo>
                    <a:pt x="5125" y="1437"/>
                    <a:pt x="5147" y="1447"/>
                    <a:pt x="5169" y="1469"/>
                  </a:cubicBezTo>
                  <a:cubicBezTo>
                    <a:pt x="5262" y="1833"/>
                    <a:pt x="5467" y="2137"/>
                    <a:pt x="5753" y="2137"/>
                  </a:cubicBezTo>
                  <a:cubicBezTo>
                    <a:pt x="5835" y="2137"/>
                    <a:pt x="5923" y="2112"/>
                    <a:pt x="6018" y="2057"/>
                  </a:cubicBezTo>
                  <a:cubicBezTo>
                    <a:pt x="6083" y="2242"/>
                    <a:pt x="6138" y="2427"/>
                    <a:pt x="6181" y="2622"/>
                  </a:cubicBezTo>
                  <a:cubicBezTo>
                    <a:pt x="6074" y="2562"/>
                    <a:pt x="5955" y="2531"/>
                    <a:pt x="5833" y="2531"/>
                  </a:cubicBezTo>
                  <a:cubicBezTo>
                    <a:pt x="5757" y="2531"/>
                    <a:pt x="5680" y="2543"/>
                    <a:pt x="5604" y="2568"/>
                  </a:cubicBezTo>
                  <a:cubicBezTo>
                    <a:pt x="5495" y="2503"/>
                    <a:pt x="5387" y="2481"/>
                    <a:pt x="5267" y="2470"/>
                  </a:cubicBezTo>
                  <a:cubicBezTo>
                    <a:pt x="4375" y="2460"/>
                    <a:pt x="3580" y="2111"/>
                    <a:pt x="2971" y="1534"/>
                  </a:cubicBezTo>
                  <a:cubicBezTo>
                    <a:pt x="2851" y="1414"/>
                    <a:pt x="2695" y="1354"/>
                    <a:pt x="2538" y="1354"/>
                  </a:cubicBezTo>
                  <a:cubicBezTo>
                    <a:pt x="2395" y="1354"/>
                    <a:pt x="2252" y="1404"/>
                    <a:pt x="2133" y="1502"/>
                  </a:cubicBezTo>
                  <a:cubicBezTo>
                    <a:pt x="1839" y="1752"/>
                    <a:pt x="1502" y="1937"/>
                    <a:pt x="1164" y="2046"/>
                  </a:cubicBezTo>
                  <a:cubicBezTo>
                    <a:pt x="947" y="2122"/>
                    <a:pt x="784" y="2286"/>
                    <a:pt x="719" y="2535"/>
                  </a:cubicBezTo>
                  <a:cubicBezTo>
                    <a:pt x="610" y="2535"/>
                    <a:pt x="501" y="2568"/>
                    <a:pt x="403" y="2622"/>
                  </a:cubicBezTo>
                  <a:cubicBezTo>
                    <a:pt x="511" y="2024"/>
                    <a:pt x="806" y="1480"/>
                    <a:pt x="1230" y="1055"/>
                  </a:cubicBezTo>
                  <a:cubicBezTo>
                    <a:pt x="1273" y="1012"/>
                    <a:pt x="1273" y="947"/>
                    <a:pt x="1241" y="903"/>
                  </a:cubicBezTo>
                  <a:cubicBezTo>
                    <a:pt x="1219" y="881"/>
                    <a:pt x="1189" y="870"/>
                    <a:pt x="1159" y="870"/>
                  </a:cubicBezTo>
                  <a:cubicBezTo>
                    <a:pt x="1129" y="870"/>
                    <a:pt x="1099" y="881"/>
                    <a:pt x="1077" y="903"/>
                  </a:cubicBezTo>
                  <a:cubicBezTo>
                    <a:pt x="555" y="1415"/>
                    <a:pt x="228" y="2100"/>
                    <a:pt x="153" y="2830"/>
                  </a:cubicBezTo>
                  <a:cubicBezTo>
                    <a:pt x="54" y="2960"/>
                    <a:pt x="0" y="3123"/>
                    <a:pt x="0" y="3297"/>
                  </a:cubicBezTo>
                  <a:cubicBezTo>
                    <a:pt x="0" y="3526"/>
                    <a:pt x="98" y="3722"/>
                    <a:pt x="250" y="3863"/>
                  </a:cubicBezTo>
                  <a:cubicBezTo>
                    <a:pt x="316" y="4418"/>
                    <a:pt x="479" y="5169"/>
                    <a:pt x="936" y="5713"/>
                  </a:cubicBezTo>
                  <a:cubicBezTo>
                    <a:pt x="1056" y="5855"/>
                    <a:pt x="1186" y="5974"/>
                    <a:pt x="1328" y="6061"/>
                  </a:cubicBezTo>
                  <a:cubicBezTo>
                    <a:pt x="1328" y="6061"/>
                    <a:pt x="1360" y="6083"/>
                    <a:pt x="1404" y="6105"/>
                  </a:cubicBezTo>
                  <a:cubicBezTo>
                    <a:pt x="1372" y="6257"/>
                    <a:pt x="1350" y="6377"/>
                    <a:pt x="1338" y="6431"/>
                  </a:cubicBezTo>
                  <a:cubicBezTo>
                    <a:pt x="1284" y="6518"/>
                    <a:pt x="1251" y="6617"/>
                    <a:pt x="1251" y="6725"/>
                  </a:cubicBezTo>
                  <a:cubicBezTo>
                    <a:pt x="1251" y="6997"/>
                    <a:pt x="1480" y="7226"/>
                    <a:pt x="1752" y="7226"/>
                  </a:cubicBezTo>
                  <a:lnTo>
                    <a:pt x="2329" y="7226"/>
                  </a:lnTo>
                  <a:cubicBezTo>
                    <a:pt x="2416" y="7345"/>
                    <a:pt x="2557" y="7422"/>
                    <a:pt x="2710" y="7422"/>
                  </a:cubicBezTo>
                  <a:lnTo>
                    <a:pt x="3863" y="7422"/>
                  </a:lnTo>
                  <a:cubicBezTo>
                    <a:pt x="4027" y="7422"/>
                    <a:pt x="4168" y="7345"/>
                    <a:pt x="4255" y="7226"/>
                  </a:cubicBezTo>
                  <a:lnTo>
                    <a:pt x="4821" y="7226"/>
                  </a:lnTo>
                  <a:cubicBezTo>
                    <a:pt x="5104" y="7226"/>
                    <a:pt x="5321" y="6997"/>
                    <a:pt x="5321" y="6725"/>
                  </a:cubicBezTo>
                  <a:cubicBezTo>
                    <a:pt x="5321" y="6617"/>
                    <a:pt x="5289" y="6518"/>
                    <a:pt x="5234" y="6431"/>
                  </a:cubicBezTo>
                  <a:cubicBezTo>
                    <a:pt x="5234" y="6377"/>
                    <a:pt x="5212" y="6257"/>
                    <a:pt x="5169" y="6105"/>
                  </a:cubicBezTo>
                  <a:cubicBezTo>
                    <a:pt x="5311" y="6029"/>
                    <a:pt x="5604" y="5833"/>
                    <a:pt x="5855" y="5420"/>
                  </a:cubicBezTo>
                  <a:cubicBezTo>
                    <a:pt x="5887" y="5365"/>
                    <a:pt x="5865" y="5299"/>
                    <a:pt x="5811" y="5267"/>
                  </a:cubicBezTo>
                  <a:cubicBezTo>
                    <a:pt x="5797" y="5256"/>
                    <a:pt x="5780" y="5251"/>
                    <a:pt x="5762" y="5251"/>
                  </a:cubicBezTo>
                  <a:cubicBezTo>
                    <a:pt x="5728" y="5251"/>
                    <a:pt x="5691" y="5270"/>
                    <a:pt x="5669" y="5299"/>
                  </a:cubicBezTo>
                  <a:cubicBezTo>
                    <a:pt x="5463" y="5648"/>
                    <a:pt x="5224" y="5822"/>
                    <a:pt x="5104" y="5898"/>
                  </a:cubicBezTo>
                  <a:cubicBezTo>
                    <a:pt x="5028" y="5691"/>
                    <a:pt x="4897" y="5452"/>
                    <a:pt x="4712" y="5267"/>
                  </a:cubicBezTo>
                  <a:cubicBezTo>
                    <a:pt x="5180" y="4995"/>
                    <a:pt x="5528" y="4603"/>
                    <a:pt x="5724" y="4157"/>
                  </a:cubicBezTo>
                  <a:cubicBezTo>
                    <a:pt x="5735" y="4124"/>
                    <a:pt x="5757" y="4092"/>
                    <a:pt x="5768" y="4048"/>
                  </a:cubicBezTo>
                  <a:cubicBezTo>
                    <a:pt x="5793" y="4051"/>
                    <a:pt x="5819" y="4052"/>
                    <a:pt x="5844" y="4052"/>
                  </a:cubicBezTo>
                  <a:cubicBezTo>
                    <a:pt x="5927" y="4052"/>
                    <a:pt x="6008" y="4038"/>
                    <a:pt x="6083" y="4005"/>
                  </a:cubicBezTo>
                  <a:lnTo>
                    <a:pt x="6083" y="4005"/>
                  </a:lnTo>
                  <a:cubicBezTo>
                    <a:pt x="6039" y="4342"/>
                    <a:pt x="5964" y="4646"/>
                    <a:pt x="5865" y="4908"/>
                  </a:cubicBezTo>
                  <a:cubicBezTo>
                    <a:pt x="5844" y="4962"/>
                    <a:pt x="5865" y="5028"/>
                    <a:pt x="5920" y="5050"/>
                  </a:cubicBezTo>
                  <a:cubicBezTo>
                    <a:pt x="5932" y="5054"/>
                    <a:pt x="5944" y="5056"/>
                    <a:pt x="5956" y="5056"/>
                  </a:cubicBezTo>
                  <a:cubicBezTo>
                    <a:pt x="6000" y="5056"/>
                    <a:pt x="6044" y="5027"/>
                    <a:pt x="6061" y="4984"/>
                  </a:cubicBezTo>
                  <a:cubicBezTo>
                    <a:pt x="6192" y="4658"/>
                    <a:pt x="6279" y="4288"/>
                    <a:pt x="6322" y="3863"/>
                  </a:cubicBezTo>
                  <a:cubicBezTo>
                    <a:pt x="6486" y="3722"/>
                    <a:pt x="6584" y="3526"/>
                    <a:pt x="6584" y="3297"/>
                  </a:cubicBezTo>
                  <a:cubicBezTo>
                    <a:pt x="6584" y="3123"/>
                    <a:pt x="6530" y="2960"/>
                    <a:pt x="6421" y="2830"/>
                  </a:cubicBezTo>
                  <a:cubicBezTo>
                    <a:pt x="6399" y="2514"/>
                    <a:pt x="6312" y="2209"/>
                    <a:pt x="6192" y="1926"/>
                  </a:cubicBezTo>
                  <a:cubicBezTo>
                    <a:pt x="6203" y="1916"/>
                    <a:pt x="6214" y="1904"/>
                    <a:pt x="6214" y="1894"/>
                  </a:cubicBezTo>
                  <a:cubicBezTo>
                    <a:pt x="6421" y="1698"/>
                    <a:pt x="6497" y="1502"/>
                    <a:pt x="6443" y="1328"/>
                  </a:cubicBezTo>
                  <a:cubicBezTo>
                    <a:pt x="6355" y="1023"/>
                    <a:pt x="5942" y="893"/>
                    <a:pt x="5790" y="849"/>
                  </a:cubicBezTo>
                  <a:cubicBezTo>
                    <a:pt x="5778" y="827"/>
                    <a:pt x="5757" y="794"/>
                    <a:pt x="5735" y="772"/>
                  </a:cubicBezTo>
                  <a:cubicBezTo>
                    <a:pt x="5703" y="751"/>
                    <a:pt x="5681" y="729"/>
                    <a:pt x="5659" y="718"/>
                  </a:cubicBezTo>
                  <a:cubicBezTo>
                    <a:pt x="5616" y="566"/>
                    <a:pt x="5485" y="153"/>
                    <a:pt x="5180" y="66"/>
                  </a:cubicBezTo>
                  <a:cubicBezTo>
                    <a:pt x="5144" y="54"/>
                    <a:pt x="5106" y="48"/>
                    <a:pt x="5067" y="48"/>
                  </a:cubicBezTo>
                  <a:cubicBezTo>
                    <a:pt x="4924" y="48"/>
                    <a:pt x="4769" y="129"/>
                    <a:pt x="4614" y="283"/>
                  </a:cubicBezTo>
                  <a:cubicBezTo>
                    <a:pt x="4201" y="98"/>
                    <a:pt x="3754" y="0"/>
                    <a:pt x="3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32" name="Google Shape;1032;p25" descr="Middle &amp; High School Mayhem – Bullying is Real — PS Academy Arizona"/>
          <p:cNvPicPr preferRelativeResize="0"/>
          <p:nvPr/>
        </p:nvPicPr>
        <p:blipFill>
          <a:blip r:embed="rId3">
            <a:alphaModFix/>
          </a:blip>
          <a:stretch>
            <a:fillRect/>
          </a:stretch>
        </p:blipFill>
        <p:spPr>
          <a:xfrm>
            <a:off x="0" y="923775"/>
            <a:ext cx="4486274" cy="4219725"/>
          </a:xfrm>
          <a:prstGeom prst="rect">
            <a:avLst/>
          </a:prstGeom>
          <a:noFill/>
          <a:ln>
            <a:noFill/>
          </a:ln>
        </p:spPr>
      </p:pic>
      <p:pic>
        <p:nvPicPr>
          <p:cNvPr id="1033" name="Google Shape;1033;p25" descr="BULLYING | transitionspa"/>
          <p:cNvPicPr preferRelativeResize="0"/>
          <p:nvPr/>
        </p:nvPicPr>
        <p:blipFill>
          <a:blip r:embed="rId4">
            <a:alphaModFix/>
          </a:blip>
          <a:stretch>
            <a:fillRect/>
          </a:stretch>
        </p:blipFill>
        <p:spPr>
          <a:xfrm>
            <a:off x="4486275" y="923775"/>
            <a:ext cx="4657725" cy="4219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037"/>
        <p:cNvGrpSpPr/>
        <p:nvPr/>
      </p:nvGrpSpPr>
      <p:grpSpPr>
        <a:xfrm>
          <a:off x="0" y="0"/>
          <a:ext cx="0" cy="0"/>
          <a:chOff x="0" y="0"/>
          <a:chExt cx="0" cy="0"/>
        </a:xfrm>
      </p:grpSpPr>
      <p:grpSp>
        <p:nvGrpSpPr>
          <p:cNvPr id="1038" name="Google Shape;1038;p26"/>
          <p:cNvGrpSpPr/>
          <p:nvPr/>
        </p:nvGrpSpPr>
        <p:grpSpPr>
          <a:xfrm>
            <a:off x="1013111" y="1478931"/>
            <a:ext cx="926181" cy="849427"/>
            <a:chOff x="1045598" y="1053156"/>
            <a:chExt cx="926181" cy="849427"/>
          </a:xfrm>
        </p:grpSpPr>
        <p:sp>
          <p:nvSpPr>
            <p:cNvPr id="1039" name="Google Shape;1039;p26"/>
            <p:cNvSpPr/>
            <p:nvPr/>
          </p:nvSpPr>
          <p:spPr>
            <a:xfrm>
              <a:off x="1045598" y="1053156"/>
              <a:ext cx="926181" cy="849427"/>
            </a:xfrm>
            <a:custGeom>
              <a:avLst/>
              <a:gdLst/>
              <a:ahLst/>
              <a:cxnLst/>
              <a:rect l="l" t="t" r="r" b="b"/>
              <a:pathLst>
                <a:path w="22517" h="17256" extrusionOk="0">
                  <a:moveTo>
                    <a:pt x="12675" y="1"/>
                  </a:moveTo>
                  <a:cubicBezTo>
                    <a:pt x="9050" y="1"/>
                    <a:pt x="6823" y="1438"/>
                    <a:pt x="6823" y="1438"/>
                  </a:cubicBezTo>
                  <a:cubicBezTo>
                    <a:pt x="2971" y="3081"/>
                    <a:pt x="1" y="11504"/>
                    <a:pt x="6149" y="15280"/>
                  </a:cubicBezTo>
                  <a:cubicBezTo>
                    <a:pt x="8413" y="16673"/>
                    <a:pt x="10624" y="17255"/>
                    <a:pt x="12651" y="17255"/>
                  </a:cubicBezTo>
                  <a:cubicBezTo>
                    <a:pt x="18300" y="17255"/>
                    <a:pt x="22517" y="12735"/>
                    <a:pt x="22461" y="8675"/>
                  </a:cubicBezTo>
                  <a:cubicBezTo>
                    <a:pt x="22406" y="4724"/>
                    <a:pt x="18935" y="644"/>
                    <a:pt x="14332" y="100"/>
                  </a:cubicBezTo>
                  <a:cubicBezTo>
                    <a:pt x="13752" y="31"/>
                    <a:pt x="13199" y="1"/>
                    <a:pt x="126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6"/>
            <p:cNvSpPr/>
            <p:nvPr/>
          </p:nvSpPr>
          <p:spPr>
            <a:xfrm>
              <a:off x="1147338" y="1068713"/>
              <a:ext cx="824400" cy="82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1" name="Google Shape;1041;p26"/>
          <p:cNvSpPr txBox="1">
            <a:spLocks noGrp="1"/>
          </p:cNvSpPr>
          <p:nvPr>
            <p:ph type="title"/>
          </p:nvPr>
        </p:nvSpPr>
        <p:spPr>
          <a:xfrm>
            <a:off x="720000" y="368825"/>
            <a:ext cx="7704000" cy="47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u="sng"/>
              <a:t>STEP # 3: </a:t>
            </a:r>
            <a:endParaRPr sz="3500" u="sng"/>
          </a:p>
          <a:p>
            <a:pPr marL="0" lvl="0" indent="0" algn="ctr" rtl="0">
              <a:spcBef>
                <a:spcPts val="0"/>
              </a:spcBef>
              <a:spcAft>
                <a:spcPts val="0"/>
              </a:spcAft>
              <a:buNone/>
            </a:pPr>
            <a:r>
              <a:rPr lang="en" sz="3500" u="sng"/>
              <a:t>IDENTIFY THE CAUSES OF THE PROBLEM</a:t>
            </a:r>
            <a:endParaRPr sz="3500" u="sng"/>
          </a:p>
        </p:txBody>
      </p:sp>
      <p:grpSp>
        <p:nvGrpSpPr>
          <p:cNvPr id="1042" name="Google Shape;1042;p26"/>
          <p:cNvGrpSpPr/>
          <p:nvPr/>
        </p:nvGrpSpPr>
        <p:grpSpPr>
          <a:xfrm>
            <a:off x="3038911" y="1478931"/>
            <a:ext cx="926181" cy="849427"/>
            <a:chOff x="1045598" y="1053156"/>
            <a:chExt cx="926181" cy="849427"/>
          </a:xfrm>
        </p:grpSpPr>
        <p:sp>
          <p:nvSpPr>
            <p:cNvPr id="1043" name="Google Shape;1043;p26"/>
            <p:cNvSpPr/>
            <p:nvPr/>
          </p:nvSpPr>
          <p:spPr>
            <a:xfrm>
              <a:off x="1045598" y="1053156"/>
              <a:ext cx="926181" cy="849427"/>
            </a:xfrm>
            <a:custGeom>
              <a:avLst/>
              <a:gdLst/>
              <a:ahLst/>
              <a:cxnLst/>
              <a:rect l="l" t="t" r="r" b="b"/>
              <a:pathLst>
                <a:path w="22517" h="17256" extrusionOk="0">
                  <a:moveTo>
                    <a:pt x="12675" y="1"/>
                  </a:moveTo>
                  <a:cubicBezTo>
                    <a:pt x="9050" y="1"/>
                    <a:pt x="6823" y="1438"/>
                    <a:pt x="6823" y="1438"/>
                  </a:cubicBezTo>
                  <a:cubicBezTo>
                    <a:pt x="2971" y="3081"/>
                    <a:pt x="1" y="11504"/>
                    <a:pt x="6149" y="15280"/>
                  </a:cubicBezTo>
                  <a:cubicBezTo>
                    <a:pt x="8413" y="16673"/>
                    <a:pt x="10624" y="17255"/>
                    <a:pt x="12651" y="17255"/>
                  </a:cubicBezTo>
                  <a:cubicBezTo>
                    <a:pt x="18300" y="17255"/>
                    <a:pt x="22517" y="12735"/>
                    <a:pt x="22461" y="8675"/>
                  </a:cubicBezTo>
                  <a:cubicBezTo>
                    <a:pt x="22406" y="4724"/>
                    <a:pt x="18935" y="644"/>
                    <a:pt x="14332" y="100"/>
                  </a:cubicBezTo>
                  <a:cubicBezTo>
                    <a:pt x="13752" y="31"/>
                    <a:pt x="13199" y="1"/>
                    <a:pt x="126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6"/>
            <p:cNvSpPr/>
            <p:nvPr/>
          </p:nvSpPr>
          <p:spPr>
            <a:xfrm>
              <a:off x="1147338" y="1068713"/>
              <a:ext cx="824400" cy="82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5" name="Google Shape;1045;p26"/>
          <p:cNvGrpSpPr/>
          <p:nvPr/>
        </p:nvGrpSpPr>
        <p:grpSpPr>
          <a:xfrm>
            <a:off x="5077915" y="1478931"/>
            <a:ext cx="926181" cy="849427"/>
            <a:chOff x="1045598" y="1053156"/>
            <a:chExt cx="926181" cy="849427"/>
          </a:xfrm>
        </p:grpSpPr>
        <p:sp>
          <p:nvSpPr>
            <p:cNvPr id="1046" name="Google Shape;1046;p26"/>
            <p:cNvSpPr/>
            <p:nvPr/>
          </p:nvSpPr>
          <p:spPr>
            <a:xfrm>
              <a:off x="1045598" y="1053156"/>
              <a:ext cx="926181" cy="849427"/>
            </a:xfrm>
            <a:custGeom>
              <a:avLst/>
              <a:gdLst/>
              <a:ahLst/>
              <a:cxnLst/>
              <a:rect l="l" t="t" r="r" b="b"/>
              <a:pathLst>
                <a:path w="22517" h="17256" extrusionOk="0">
                  <a:moveTo>
                    <a:pt x="12675" y="1"/>
                  </a:moveTo>
                  <a:cubicBezTo>
                    <a:pt x="9050" y="1"/>
                    <a:pt x="6823" y="1438"/>
                    <a:pt x="6823" y="1438"/>
                  </a:cubicBezTo>
                  <a:cubicBezTo>
                    <a:pt x="2971" y="3081"/>
                    <a:pt x="1" y="11504"/>
                    <a:pt x="6149" y="15280"/>
                  </a:cubicBezTo>
                  <a:cubicBezTo>
                    <a:pt x="8413" y="16673"/>
                    <a:pt x="10624" y="17255"/>
                    <a:pt x="12651" y="17255"/>
                  </a:cubicBezTo>
                  <a:cubicBezTo>
                    <a:pt x="18300" y="17255"/>
                    <a:pt x="22517" y="12735"/>
                    <a:pt x="22461" y="8675"/>
                  </a:cubicBezTo>
                  <a:cubicBezTo>
                    <a:pt x="22406" y="4724"/>
                    <a:pt x="18935" y="644"/>
                    <a:pt x="14332" y="100"/>
                  </a:cubicBezTo>
                  <a:cubicBezTo>
                    <a:pt x="13752" y="31"/>
                    <a:pt x="13199" y="1"/>
                    <a:pt x="126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6"/>
            <p:cNvSpPr/>
            <p:nvPr/>
          </p:nvSpPr>
          <p:spPr>
            <a:xfrm>
              <a:off x="1147338" y="1068713"/>
              <a:ext cx="824400" cy="82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8" name="Google Shape;1048;p26"/>
          <p:cNvGrpSpPr/>
          <p:nvPr/>
        </p:nvGrpSpPr>
        <p:grpSpPr>
          <a:xfrm>
            <a:off x="7103715" y="1478931"/>
            <a:ext cx="926181" cy="849427"/>
            <a:chOff x="1045598" y="1053156"/>
            <a:chExt cx="926181" cy="849427"/>
          </a:xfrm>
        </p:grpSpPr>
        <p:sp>
          <p:nvSpPr>
            <p:cNvPr id="1049" name="Google Shape;1049;p26"/>
            <p:cNvSpPr/>
            <p:nvPr/>
          </p:nvSpPr>
          <p:spPr>
            <a:xfrm>
              <a:off x="1045598" y="1053156"/>
              <a:ext cx="926181" cy="849427"/>
            </a:xfrm>
            <a:custGeom>
              <a:avLst/>
              <a:gdLst/>
              <a:ahLst/>
              <a:cxnLst/>
              <a:rect l="l" t="t" r="r" b="b"/>
              <a:pathLst>
                <a:path w="22517" h="17256" extrusionOk="0">
                  <a:moveTo>
                    <a:pt x="12675" y="1"/>
                  </a:moveTo>
                  <a:cubicBezTo>
                    <a:pt x="9050" y="1"/>
                    <a:pt x="6823" y="1438"/>
                    <a:pt x="6823" y="1438"/>
                  </a:cubicBezTo>
                  <a:cubicBezTo>
                    <a:pt x="2971" y="3081"/>
                    <a:pt x="1" y="11504"/>
                    <a:pt x="6149" y="15280"/>
                  </a:cubicBezTo>
                  <a:cubicBezTo>
                    <a:pt x="8413" y="16673"/>
                    <a:pt x="10624" y="17255"/>
                    <a:pt x="12651" y="17255"/>
                  </a:cubicBezTo>
                  <a:cubicBezTo>
                    <a:pt x="18300" y="17255"/>
                    <a:pt x="22517" y="12735"/>
                    <a:pt x="22461" y="8675"/>
                  </a:cubicBezTo>
                  <a:cubicBezTo>
                    <a:pt x="22406" y="4724"/>
                    <a:pt x="18935" y="644"/>
                    <a:pt x="14332" y="100"/>
                  </a:cubicBezTo>
                  <a:cubicBezTo>
                    <a:pt x="13752" y="31"/>
                    <a:pt x="13199" y="1"/>
                    <a:pt x="126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6"/>
            <p:cNvSpPr/>
            <p:nvPr/>
          </p:nvSpPr>
          <p:spPr>
            <a:xfrm>
              <a:off x="1147338" y="1068713"/>
              <a:ext cx="824400" cy="82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1" name="Google Shape;1051;p26"/>
          <p:cNvGrpSpPr/>
          <p:nvPr/>
        </p:nvGrpSpPr>
        <p:grpSpPr>
          <a:xfrm>
            <a:off x="3368703" y="1693504"/>
            <a:ext cx="372226" cy="420281"/>
            <a:chOff x="360721" y="3789698"/>
            <a:chExt cx="372226" cy="420281"/>
          </a:xfrm>
        </p:grpSpPr>
        <p:sp>
          <p:nvSpPr>
            <p:cNvPr id="1052" name="Google Shape;1052;p26"/>
            <p:cNvSpPr/>
            <p:nvPr/>
          </p:nvSpPr>
          <p:spPr>
            <a:xfrm>
              <a:off x="442525" y="4086897"/>
              <a:ext cx="208671" cy="83106"/>
            </a:xfrm>
            <a:custGeom>
              <a:avLst/>
              <a:gdLst/>
              <a:ahLst/>
              <a:cxnLst/>
              <a:rect l="l" t="t" r="r" b="b"/>
              <a:pathLst>
                <a:path w="3691" h="1470" extrusionOk="0">
                  <a:moveTo>
                    <a:pt x="610" y="0"/>
                  </a:moveTo>
                  <a:cubicBezTo>
                    <a:pt x="77" y="403"/>
                    <a:pt x="1" y="1230"/>
                    <a:pt x="1" y="1230"/>
                  </a:cubicBezTo>
                  <a:lnTo>
                    <a:pt x="687" y="1469"/>
                  </a:lnTo>
                  <a:lnTo>
                    <a:pt x="3015" y="1469"/>
                  </a:lnTo>
                  <a:lnTo>
                    <a:pt x="3690" y="1230"/>
                  </a:lnTo>
                  <a:cubicBezTo>
                    <a:pt x="3690" y="1230"/>
                    <a:pt x="3613" y="403"/>
                    <a:pt x="30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6"/>
            <p:cNvSpPr/>
            <p:nvPr/>
          </p:nvSpPr>
          <p:spPr>
            <a:xfrm>
              <a:off x="374854" y="3795860"/>
              <a:ext cx="344015" cy="172319"/>
            </a:xfrm>
            <a:custGeom>
              <a:avLst/>
              <a:gdLst/>
              <a:ahLst/>
              <a:cxnLst/>
              <a:rect l="l" t="t" r="r" b="b"/>
              <a:pathLst>
                <a:path w="6085" h="3048" extrusionOk="0">
                  <a:moveTo>
                    <a:pt x="3048" y="1"/>
                  </a:moveTo>
                  <a:cubicBezTo>
                    <a:pt x="1361" y="1"/>
                    <a:pt x="1" y="1372"/>
                    <a:pt x="1" y="3048"/>
                  </a:cubicBezTo>
                  <a:lnTo>
                    <a:pt x="6084" y="3048"/>
                  </a:lnTo>
                  <a:cubicBezTo>
                    <a:pt x="6084" y="1372"/>
                    <a:pt x="4723" y="1"/>
                    <a:pt x="30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6"/>
            <p:cNvSpPr/>
            <p:nvPr/>
          </p:nvSpPr>
          <p:spPr>
            <a:xfrm>
              <a:off x="653566" y="3939230"/>
              <a:ext cx="73269" cy="73891"/>
            </a:xfrm>
            <a:custGeom>
              <a:avLst/>
              <a:gdLst/>
              <a:ahLst/>
              <a:cxnLst/>
              <a:rect l="l" t="t" r="r" b="b"/>
              <a:pathLst>
                <a:path w="1296" h="1307" extrusionOk="0">
                  <a:moveTo>
                    <a:pt x="654" y="1"/>
                  </a:moveTo>
                  <a:cubicBezTo>
                    <a:pt x="284" y="1"/>
                    <a:pt x="1" y="294"/>
                    <a:pt x="1" y="654"/>
                  </a:cubicBezTo>
                  <a:cubicBezTo>
                    <a:pt x="1" y="1012"/>
                    <a:pt x="284" y="1307"/>
                    <a:pt x="654" y="1307"/>
                  </a:cubicBezTo>
                  <a:cubicBezTo>
                    <a:pt x="1012" y="1307"/>
                    <a:pt x="1295" y="1012"/>
                    <a:pt x="1295" y="654"/>
                  </a:cubicBezTo>
                  <a:cubicBezTo>
                    <a:pt x="1295" y="294"/>
                    <a:pt x="1012" y="1"/>
                    <a:pt x="654" y="1"/>
                  </a:cubicBezTo>
                  <a:close/>
                </a:path>
              </a:pathLst>
            </a:custGeom>
            <a:solidFill>
              <a:srgbClr val="FFB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6"/>
            <p:cNvSpPr/>
            <p:nvPr/>
          </p:nvSpPr>
          <p:spPr>
            <a:xfrm>
              <a:off x="374854" y="3800213"/>
              <a:ext cx="135401" cy="167965"/>
            </a:xfrm>
            <a:custGeom>
              <a:avLst/>
              <a:gdLst/>
              <a:ahLst/>
              <a:cxnLst/>
              <a:rect l="l" t="t" r="r" b="b"/>
              <a:pathLst>
                <a:path w="2395" h="2971" extrusionOk="0">
                  <a:moveTo>
                    <a:pt x="2395" y="0"/>
                  </a:moveTo>
                  <a:cubicBezTo>
                    <a:pt x="1024" y="294"/>
                    <a:pt x="1" y="1513"/>
                    <a:pt x="1" y="2971"/>
                  </a:cubicBezTo>
                  <a:lnTo>
                    <a:pt x="1057" y="2971"/>
                  </a:lnTo>
                  <a:cubicBezTo>
                    <a:pt x="1089" y="1774"/>
                    <a:pt x="1514" y="544"/>
                    <a:pt x="2395"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6"/>
            <p:cNvSpPr/>
            <p:nvPr/>
          </p:nvSpPr>
          <p:spPr>
            <a:xfrm>
              <a:off x="403800" y="3872803"/>
              <a:ext cx="286746" cy="230154"/>
            </a:xfrm>
            <a:custGeom>
              <a:avLst/>
              <a:gdLst/>
              <a:ahLst/>
              <a:cxnLst/>
              <a:rect l="l" t="t" r="r" b="b"/>
              <a:pathLst>
                <a:path w="5072" h="4071" extrusionOk="0">
                  <a:moveTo>
                    <a:pt x="1529" y="0"/>
                  </a:moveTo>
                  <a:cubicBezTo>
                    <a:pt x="1478" y="0"/>
                    <a:pt x="1426" y="22"/>
                    <a:pt x="1393" y="66"/>
                  </a:cubicBezTo>
                  <a:lnTo>
                    <a:pt x="1121" y="436"/>
                  </a:lnTo>
                  <a:cubicBezTo>
                    <a:pt x="1077" y="501"/>
                    <a:pt x="1012" y="533"/>
                    <a:pt x="936" y="533"/>
                  </a:cubicBezTo>
                  <a:lnTo>
                    <a:pt x="675" y="533"/>
                  </a:lnTo>
                  <a:cubicBezTo>
                    <a:pt x="414" y="533"/>
                    <a:pt x="175" y="707"/>
                    <a:pt x="109" y="958"/>
                  </a:cubicBezTo>
                  <a:cubicBezTo>
                    <a:pt x="33" y="1186"/>
                    <a:pt x="1" y="1437"/>
                    <a:pt x="1" y="1687"/>
                  </a:cubicBezTo>
                  <a:cubicBezTo>
                    <a:pt x="1" y="3080"/>
                    <a:pt x="1132" y="4070"/>
                    <a:pt x="2536" y="4070"/>
                  </a:cubicBezTo>
                  <a:cubicBezTo>
                    <a:pt x="3929" y="4070"/>
                    <a:pt x="5072" y="3080"/>
                    <a:pt x="5072" y="1687"/>
                  </a:cubicBezTo>
                  <a:cubicBezTo>
                    <a:pt x="5072" y="1437"/>
                    <a:pt x="5028" y="1186"/>
                    <a:pt x="4963" y="958"/>
                  </a:cubicBezTo>
                  <a:cubicBezTo>
                    <a:pt x="4886" y="707"/>
                    <a:pt x="4658" y="533"/>
                    <a:pt x="4397" y="533"/>
                  </a:cubicBezTo>
                  <a:lnTo>
                    <a:pt x="4124" y="533"/>
                  </a:lnTo>
                  <a:cubicBezTo>
                    <a:pt x="4059" y="533"/>
                    <a:pt x="3983" y="501"/>
                    <a:pt x="3940" y="436"/>
                  </a:cubicBezTo>
                  <a:lnTo>
                    <a:pt x="3667" y="66"/>
                  </a:lnTo>
                  <a:cubicBezTo>
                    <a:pt x="3635" y="22"/>
                    <a:pt x="3583" y="0"/>
                    <a:pt x="3532" y="0"/>
                  </a:cubicBezTo>
                  <a:cubicBezTo>
                    <a:pt x="3480" y="0"/>
                    <a:pt x="3428" y="22"/>
                    <a:pt x="3396" y="66"/>
                  </a:cubicBezTo>
                  <a:lnTo>
                    <a:pt x="3135" y="436"/>
                  </a:lnTo>
                  <a:cubicBezTo>
                    <a:pt x="3091" y="501"/>
                    <a:pt x="3014" y="533"/>
                    <a:pt x="2939" y="533"/>
                  </a:cubicBezTo>
                  <a:lnTo>
                    <a:pt x="2122" y="533"/>
                  </a:lnTo>
                  <a:cubicBezTo>
                    <a:pt x="2046" y="533"/>
                    <a:pt x="1981" y="501"/>
                    <a:pt x="1938" y="436"/>
                  </a:cubicBezTo>
                  <a:lnTo>
                    <a:pt x="1665" y="66"/>
                  </a:lnTo>
                  <a:cubicBezTo>
                    <a:pt x="1632" y="22"/>
                    <a:pt x="1581" y="0"/>
                    <a:pt x="1529" y="0"/>
                  </a:cubicBezTo>
                  <a:close/>
                </a:path>
              </a:pathLst>
            </a:custGeom>
            <a:solidFill>
              <a:srgbClr val="FED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6"/>
            <p:cNvSpPr/>
            <p:nvPr/>
          </p:nvSpPr>
          <p:spPr>
            <a:xfrm>
              <a:off x="453606" y="3985362"/>
              <a:ext cx="50486" cy="40083"/>
            </a:xfrm>
            <a:custGeom>
              <a:avLst/>
              <a:gdLst/>
              <a:ahLst/>
              <a:cxnLst/>
              <a:rect l="l" t="t" r="r" b="b"/>
              <a:pathLst>
                <a:path w="893" h="709" extrusionOk="0">
                  <a:moveTo>
                    <a:pt x="447" y="0"/>
                  </a:moveTo>
                  <a:cubicBezTo>
                    <a:pt x="196" y="0"/>
                    <a:pt x="1" y="164"/>
                    <a:pt x="1" y="360"/>
                  </a:cubicBezTo>
                  <a:cubicBezTo>
                    <a:pt x="1" y="556"/>
                    <a:pt x="196" y="708"/>
                    <a:pt x="447" y="708"/>
                  </a:cubicBezTo>
                  <a:cubicBezTo>
                    <a:pt x="687" y="708"/>
                    <a:pt x="893" y="556"/>
                    <a:pt x="893" y="360"/>
                  </a:cubicBezTo>
                  <a:cubicBezTo>
                    <a:pt x="893" y="164"/>
                    <a:pt x="687" y="0"/>
                    <a:pt x="4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6"/>
            <p:cNvSpPr/>
            <p:nvPr/>
          </p:nvSpPr>
          <p:spPr>
            <a:xfrm>
              <a:off x="590191" y="3985362"/>
              <a:ext cx="49920" cy="40083"/>
            </a:xfrm>
            <a:custGeom>
              <a:avLst/>
              <a:gdLst/>
              <a:ahLst/>
              <a:cxnLst/>
              <a:rect l="l" t="t" r="r" b="b"/>
              <a:pathLst>
                <a:path w="883" h="709" extrusionOk="0">
                  <a:moveTo>
                    <a:pt x="436" y="0"/>
                  </a:moveTo>
                  <a:cubicBezTo>
                    <a:pt x="196" y="0"/>
                    <a:pt x="0" y="164"/>
                    <a:pt x="0" y="360"/>
                  </a:cubicBezTo>
                  <a:cubicBezTo>
                    <a:pt x="0" y="556"/>
                    <a:pt x="196" y="708"/>
                    <a:pt x="436" y="708"/>
                  </a:cubicBezTo>
                  <a:cubicBezTo>
                    <a:pt x="686" y="708"/>
                    <a:pt x="882" y="556"/>
                    <a:pt x="882" y="360"/>
                  </a:cubicBezTo>
                  <a:cubicBezTo>
                    <a:pt x="882" y="164"/>
                    <a:pt x="686" y="0"/>
                    <a:pt x="4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6"/>
            <p:cNvSpPr/>
            <p:nvPr/>
          </p:nvSpPr>
          <p:spPr>
            <a:xfrm>
              <a:off x="494197" y="4075194"/>
              <a:ext cx="105890" cy="128617"/>
            </a:xfrm>
            <a:custGeom>
              <a:avLst/>
              <a:gdLst/>
              <a:ahLst/>
              <a:cxnLst/>
              <a:rect l="l" t="t" r="r" b="b"/>
              <a:pathLst>
                <a:path w="1873" h="2275" extrusionOk="0">
                  <a:moveTo>
                    <a:pt x="349" y="0"/>
                  </a:moveTo>
                  <a:cubicBezTo>
                    <a:pt x="153" y="0"/>
                    <a:pt x="1" y="164"/>
                    <a:pt x="1" y="360"/>
                  </a:cubicBezTo>
                  <a:lnTo>
                    <a:pt x="1" y="1915"/>
                  </a:lnTo>
                  <a:cubicBezTo>
                    <a:pt x="1" y="2111"/>
                    <a:pt x="153" y="2275"/>
                    <a:pt x="349" y="2275"/>
                  </a:cubicBezTo>
                  <a:lnTo>
                    <a:pt x="1514" y="2275"/>
                  </a:lnTo>
                  <a:cubicBezTo>
                    <a:pt x="1710" y="2275"/>
                    <a:pt x="1872" y="2111"/>
                    <a:pt x="1872" y="1915"/>
                  </a:cubicBezTo>
                  <a:lnTo>
                    <a:pt x="1872" y="360"/>
                  </a:lnTo>
                  <a:cubicBezTo>
                    <a:pt x="1872" y="164"/>
                    <a:pt x="1710" y="0"/>
                    <a:pt x="1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6"/>
            <p:cNvSpPr/>
            <p:nvPr/>
          </p:nvSpPr>
          <p:spPr>
            <a:xfrm>
              <a:off x="534223" y="4102896"/>
              <a:ext cx="25271" cy="25271"/>
            </a:xfrm>
            <a:custGeom>
              <a:avLst/>
              <a:gdLst/>
              <a:ahLst/>
              <a:cxnLst/>
              <a:rect l="l" t="t" r="r" b="b"/>
              <a:pathLst>
                <a:path w="447" h="447" extrusionOk="0">
                  <a:moveTo>
                    <a:pt x="229" y="0"/>
                  </a:moveTo>
                  <a:cubicBezTo>
                    <a:pt x="98" y="0"/>
                    <a:pt x="1" y="98"/>
                    <a:pt x="1" y="218"/>
                  </a:cubicBezTo>
                  <a:cubicBezTo>
                    <a:pt x="1" y="349"/>
                    <a:pt x="98" y="446"/>
                    <a:pt x="229" y="446"/>
                  </a:cubicBezTo>
                  <a:cubicBezTo>
                    <a:pt x="349" y="446"/>
                    <a:pt x="446" y="349"/>
                    <a:pt x="446" y="218"/>
                  </a:cubicBezTo>
                  <a:cubicBezTo>
                    <a:pt x="446" y="98"/>
                    <a:pt x="349" y="0"/>
                    <a:pt x="229" y="0"/>
                  </a:cubicBezTo>
                  <a:close/>
                </a:path>
              </a:pathLst>
            </a:custGeom>
            <a:solidFill>
              <a:srgbClr val="475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6"/>
            <p:cNvSpPr/>
            <p:nvPr/>
          </p:nvSpPr>
          <p:spPr>
            <a:xfrm>
              <a:off x="442525" y="4087462"/>
              <a:ext cx="33921" cy="79488"/>
            </a:xfrm>
            <a:custGeom>
              <a:avLst/>
              <a:gdLst/>
              <a:ahLst/>
              <a:cxnLst/>
              <a:rect l="l" t="t" r="r" b="b"/>
              <a:pathLst>
                <a:path w="600" h="1406" extrusionOk="0">
                  <a:moveTo>
                    <a:pt x="600" y="1"/>
                  </a:moveTo>
                  <a:lnTo>
                    <a:pt x="600" y="1"/>
                  </a:lnTo>
                  <a:cubicBezTo>
                    <a:pt x="77" y="414"/>
                    <a:pt x="1" y="1220"/>
                    <a:pt x="1" y="1220"/>
                  </a:cubicBezTo>
                  <a:lnTo>
                    <a:pt x="534" y="1405"/>
                  </a:lnTo>
                  <a:cubicBezTo>
                    <a:pt x="469" y="1209"/>
                    <a:pt x="436" y="1002"/>
                    <a:pt x="436" y="796"/>
                  </a:cubicBezTo>
                  <a:cubicBezTo>
                    <a:pt x="436" y="513"/>
                    <a:pt x="491" y="240"/>
                    <a:pt x="600"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6"/>
            <p:cNvSpPr/>
            <p:nvPr/>
          </p:nvSpPr>
          <p:spPr>
            <a:xfrm>
              <a:off x="494197" y="4075194"/>
              <a:ext cx="57326" cy="128617"/>
            </a:xfrm>
            <a:custGeom>
              <a:avLst/>
              <a:gdLst/>
              <a:ahLst/>
              <a:cxnLst/>
              <a:rect l="l" t="t" r="r" b="b"/>
              <a:pathLst>
                <a:path w="1014" h="2275" extrusionOk="0">
                  <a:moveTo>
                    <a:pt x="349" y="0"/>
                  </a:moveTo>
                  <a:cubicBezTo>
                    <a:pt x="153" y="0"/>
                    <a:pt x="1" y="164"/>
                    <a:pt x="1" y="360"/>
                  </a:cubicBezTo>
                  <a:lnTo>
                    <a:pt x="1" y="1915"/>
                  </a:lnTo>
                  <a:cubicBezTo>
                    <a:pt x="1" y="2111"/>
                    <a:pt x="153" y="2275"/>
                    <a:pt x="349" y="2275"/>
                  </a:cubicBezTo>
                  <a:lnTo>
                    <a:pt x="1013" y="2275"/>
                  </a:lnTo>
                  <a:cubicBezTo>
                    <a:pt x="687" y="1915"/>
                    <a:pt x="501" y="1404"/>
                    <a:pt x="501" y="882"/>
                  </a:cubicBezTo>
                  <a:cubicBezTo>
                    <a:pt x="501" y="566"/>
                    <a:pt x="545" y="261"/>
                    <a:pt x="654"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6"/>
            <p:cNvSpPr/>
            <p:nvPr/>
          </p:nvSpPr>
          <p:spPr>
            <a:xfrm>
              <a:off x="437607" y="4147784"/>
              <a:ext cx="86838" cy="44323"/>
            </a:xfrm>
            <a:custGeom>
              <a:avLst/>
              <a:gdLst/>
              <a:ahLst/>
              <a:cxnLst/>
              <a:rect l="l" t="t" r="r" b="b"/>
              <a:pathLst>
                <a:path w="1536" h="784" extrusionOk="0">
                  <a:moveTo>
                    <a:pt x="392" y="0"/>
                  </a:moveTo>
                  <a:cubicBezTo>
                    <a:pt x="186" y="0"/>
                    <a:pt x="1" y="174"/>
                    <a:pt x="1" y="392"/>
                  </a:cubicBezTo>
                  <a:cubicBezTo>
                    <a:pt x="1" y="610"/>
                    <a:pt x="186" y="784"/>
                    <a:pt x="392" y="784"/>
                  </a:cubicBezTo>
                  <a:lnTo>
                    <a:pt x="1144" y="784"/>
                  </a:lnTo>
                  <a:cubicBezTo>
                    <a:pt x="1361" y="784"/>
                    <a:pt x="1535" y="610"/>
                    <a:pt x="1535" y="392"/>
                  </a:cubicBezTo>
                  <a:cubicBezTo>
                    <a:pt x="1535" y="174"/>
                    <a:pt x="1361" y="0"/>
                    <a:pt x="1144" y="0"/>
                  </a:cubicBezTo>
                  <a:close/>
                </a:path>
              </a:pathLst>
            </a:custGeom>
            <a:solidFill>
              <a:srgbClr val="FED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6"/>
            <p:cNvSpPr/>
            <p:nvPr/>
          </p:nvSpPr>
          <p:spPr>
            <a:xfrm>
              <a:off x="569896" y="4147784"/>
              <a:ext cx="86216" cy="44323"/>
            </a:xfrm>
            <a:custGeom>
              <a:avLst/>
              <a:gdLst/>
              <a:ahLst/>
              <a:cxnLst/>
              <a:rect l="l" t="t" r="r" b="b"/>
              <a:pathLst>
                <a:path w="1525" h="784" extrusionOk="0">
                  <a:moveTo>
                    <a:pt x="392" y="0"/>
                  </a:moveTo>
                  <a:cubicBezTo>
                    <a:pt x="175" y="0"/>
                    <a:pt x="1" y="174"/>
                    <a:pt x="1" y="392"/>
                  </a:cubicBezTo>
                  <a:cubicBezTo>
                    <a:pt x="1" y="610"/>
                    <a:pt x="175" y="784"/>
                    <a:pt x="392" y="784"/>
                  </a:cubicBezTo>
                  <a:lnTo>
                    <a:pt x="1132" y="784"/>
                  </a:lnTo>
                  <a:cubicBezTo>
                    <a:pt x="1350" y="784"/>
                    <a:pt x="1524" y="610"/>
                    <a:pt x="1524" y="392"/>
                  </a:cubicBezTo>
                  <a:cubicBezTo>
                    <a:pt x="1524" y="174"/>
                    <a:pt x="1350" y="0"/>
                    <a:pt x="1132" y="0"/>
                  </a:cubicBezTo>
                  <a:close/>
                </a:path>
              </a:pathLst>
            </a:custGeom>
            <a:solidFill>
              <a:srgbClr val="FED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6"/>
            <p:cNvSpPr/>
            <p:nvPr/>
          </p:nvSpPr>
          <p:spPr>
            <a:xfrm>
              <a:off x="366883" y="3902935"/>
              <a:ext cx="110187" cy="184021"/>
            </a:xfrm>
            <a:custGeom>
              <a:avLst/>
              <a:gdLst/>
              <a:ahLst/>
              <a:cxnLst/>
              <a:rect l="l" t="t" r="r" b="b"/>
              <a:pathLst>
                <a:path w="1949" h="3255" extrusionOk="0">
                  <a:moveTo>
                    <a:pt x="1328" y="0"/>
                  </a:moveTo>
                  <a:cubicBezTo>
                    <a:pt x="1067" y="0"/>
                    <a:pt x="828" y="174"/>
                    <a:pt x="762" y="425"/>
                  </a:cubicBezTo>
                  <a:lnTo>
                    <a:pt x="697" y="653"/>
                  </a:lnTo>
                  <a:cubicBezTo>
                    <a:pt x="686" y="643"/>
                    <a:pt x="664" y="643"/>
                    <a:pt x="654" y="643"/>
                  </a:cubicBezTo>
                  <a:cubicBezTo>
                    <a:pt x="294" y="643"/>
                    <a:pt x="1" y="936"/>
                    <a:pt x="1" y="1296"/>
                  </a:cubicBezTo>
                  <a:cubicBezTo>
                    <a:pt x="1" y="1654"/>
                    <a:pt x="294" y="1949"/>
                    <a:pt x="654" y="1949"/>
                  </a:cubicBezTo>
                  <a:cubicBezTo>
                    <a:pt x="697" y="1949"/>
                    <a:pt x="741" y="1949"/>
                    <a:pt x="784" y="1937"/>
                  </a:cubicBezTo>
                  <a:cubicBezTo>
                    <a:pt x="980" y="2514"/>
                    <a:pt x="1404" y="2982"/>
                    <a:pt x="1948" y="3254"/>
                  </a:cubicBezTo>
                  <a:cubicBezTo>
                    <a:pt x="1481" y="2732"/>
                    <a:pt x="1198" y="2036"/>
                    <a:pt x="1198" y="1284"/>
                  </a:cubicBezTo>
                  <a:cubicBezTo>
                    <a:pt x="1198" y="849"/>
                    <a:pt x="1252" y="414"/>
                    <a:pt x="1360" y="0"/>
                  </a:cubicBezTo>
                  <a:close/>
                </a:path>
              </a:pathLst>
            </a:custGeom>
            <a:solidFill>
              <a:srgbClr val="FFB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6"/>
            <p:cNvSpPr/>
            <p:nvPr/>
          </p:nvSpPr>
          <p:spPr>
            <a:xfrm>
              <a:off x="437607" y="4147784"/>
              <a:ext cx="46246" cy="44323"/>
            </a:xfrm>
            <a:custGeom>
              <a:avLst/>
              <a:gdLst/>
              <a:ahLst/>
              <a:cxnLst/>
              <a:rect l="l" t="t" r="r" b="b"/>
              <a:pathLst>
                <a:path w="818" h="784" extrusionOk="0">
                  <a:moveTo>
                    <a:pt x="392" y="0"/>
                  </a:moveTo>
                  <a:cubicBezTo>
                    <a:pt x="186" y="0"/>
                    <a:pt x="1" y="174"/>
                    <a:pt x="1" y="392"/>
                  </a:cubicBezTo>
                  <a:cubicBezTo>
                    <a:pt x="1" y="610"/>
                    <a:pt x="186" y="784"/>
                    <a:pt x="392" y="784"/>
                  </a:cubicBezTo>
                  <a:lnTo>
                    <a:pt x="817" y="784"/>
                  </a:lnTo>
                  <a:cubicBezTo>
                    <a:pt x="675" y="556"/>
                    <a:pt x="578" y="283"/>
                    <a:pt x="545"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6"/>
            <p:cNvSpPr/>
            <p:nvPr/>
          </p:nvSpPr>
          <p:spPr>
            <a:xfrm>
              <a:off x="516980" y="3992146"/>
              <a:ext cx="59701" cy="25102"/>
            </a:xfrm>
            <a:custGeom>
              <a:avLst/>
              <a:gdLst/>
              <a:ahLst/>
              <a:cxnLst/>
              <a:rect l="l" t="t" r="r" b="b"/>
              <a:pathLst>
                <a:path w="1056" h="444" extrusionOk="0">
                  <a:moveTo>
                    <a:pt x="534" y="1"/>
                  </a:moveTo>
                  <a:cubicBezTo>
                    <a:pt x="338" y="1"/>
                    <a:pt x="164" y="98"/>
                    <a:pt x="44" y="272"/>
                  </a:cubicBezTo>
                  <a:cubicBezTo>
                    <a:pt x="1" y="316"/>
                    <a:pt x="23" y="392"/>
                    <a:pt x="66" y="425"/>
                  </a:cubicBezTo>
                  <a:cubicBezTo>
                    <a:pt x="86" y="437"/>
                    <a:pt x="108" y="443"/>
                    <a:pt x="129" y="443"/>
                  </a:cubicBezTo>
                  <a:cubicBezTo>
                    <a:pt x="165" y="443"/>
                    <a:pt x="198" y="426"/>
                    <a:pt x="218" y="392"/>
                  </a:cubicBezTo>
                  <a:cubicBezTo>
                    <a:pt x="294" y="283"/>
                    <a:pt x="414" y="218"/>
                    <a:pt x="534" y="218"/>
                  </a:cubicBezTo>
                  <a:cubicBezTo>
                    <a:pt x="642" y="218"/>
                    <a:pt x="763" y="283"/>
                    <a:pt x="838" y="392"/>
                  </a:cubicBezTo>
                  <a:cubicBezTo>
                    <a:pt x="859" y="426"/>
                    <a:pt x="896" y="443"/>
                    <a:pt x="932" y="443"/>
                  </a:cubicBezTo>
                  <a:cubicBezTo>
                    <a:pt x="953" y="443"/>
                    <a:pt x="974" y="437"/>
                    <a:pt x="991" y="425"/>
                  </a:cubicBezTo>
                  <a:cubicBezTo>
                    <a:pt x="1045" y="392"/>
                    <a:pt x="1056" y="316"/>
                    <a:pt x="1024" y="272"/>
                  </a:cubicBezTo>
                  <a:cubicBezTo>
                    <a:pt x="904" y="98"/>
                    <a:pt x="719" y="1"/>
                    <a:pt x="5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6"/>
            <p:cNvSpPr/>
            <p:nvPr/>
          </p:nvSpPr>
          <p:spPr>
            <a:xfrm>
              <a:off x="470227" y="3974960"/>
              <a:ext cx="43136" cy="19052"/>
            </a:xfrm>
            <a:custGeom>
              <a:avLst/>
              <a:gdLst/>
              <a:ahLst/>
              <a:cxnLst/>
              <a:rect l="l" t="t" r="r" b="b"/>
              <a:pathLst>
                <a:path w="763" h="337" extrusionOk="0">
                  <a:moveTo>
                    <a:pt x="124" y="1"/>
                  </a:moveTo>
                  <a:cubicBezTo>
                    <a:pt x="98" y="1"/>
                    <a:pt x="70" y="12"/>
                    <a:pt x="44" y="32"/>
                  </a:cubicBezTo>
                  <a:cubicBezTo>
                    <a:pt x="1" y="65"/>
                    <a:pt x="1" y="130"/>
                    <a:pt x="33" y="184"/>
                  </a:cubicBezTo>
                  <a:cubicBezTo>
                    <a:pt x="120" y="283"/>
                    <a:pt x="251" y="337"/>
                    <a:pt x="381" y="337"/>
                  </a:cubicBezTo>
                  <a:cubicBezTo>
                    <a:pt x="512" y="337"/>
                    <a:pt x="632" y="283"/>
                    <a:pt x="719" y="184"/>
                  </a:cubicBezTo>
                  <a:cubicBezTo>
                    <a:pt x="763" y="130"/>
                    <a:pt x="751" y="65"/>
                    <a:pt x="708" y="32"/>
                  </a:cubicBezTo>
                  <a:cubicBezTo>
                    <a:pt x="687" y="12"/>
                    <a:pt x="660" y="1"/>
                    <a:pt x="633" y="1"/>
                  </a:cubicBezTo>
                  <a:cubicBezTo>
                    <a:pt x="602" y="1"/>
                    <a:pt x="573" y="14"/>
                    <a:pt x="555" y="43"/>
                  </a:cubicBezTo>
                  <a:cubicBezTo>
                    <a:pt x="512" y="87"/>
                    <a:pt x="447" y="119"/>
                    <a:pt x="381" y="119"/>
                  </a:cubicBezTo>
                  <a:cubicBezTo>
                    <a:pt x="305" y="119"/>
                    <a:pt x="251" y="87"/>
                    <a:pt x="197" y="43"/>
                  </a:cubicBezTo>
                  <a:cubicBezTo>
                    <a:pt x="179" y="14"/>
                    <a:pt x="153" y="1"/>
                    <a:pt x="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6"/>
            <p:cNvSpPr/>
            <p:nvPr/>
          </p:nvSpPr>
          <p:spPr>
            <a:xfrm>
              <a:off x="580976" y="3974960"/>
              <a:ext cx="43136" cy="19052"/>
            </a:xfrm>
            <a:custGeom>
              <a:avLst/>
              <a:gdLst/>
              <a:ahLst/>
              <a:cxnLst/>
              <a:rect l="l" t="t" r="r" b="b"/>
              <a:pathLst>
                <a:path w="763" h="337" extrusionOk="0">
                  <a:moveTo>
                    <a:pt x="123" y="1"/>
                  </a:moveTo>
                  <a:cubicBezTo>
                    <a:pt x="97" y="1"/>
                    <a:pt x="70" y="12"/>
                    <a:pt x="44" y="32"/>
                  </a:cubicBezTo>
                  <a:cubicBezTo>
                    <a:pt x="1" y="65"/>
                    <a:pt x="1" y="130"/>
                    <a:pt x="33" y="184"/>
                  </a:cubicBezTo>
                  <a:cubicBezTo>
                    <a:pt x="120" y="283"/>
                    <a:pt x="250" y="337"/>
                    <a:pt x="381" y="337"/>
                  </a:cubicBezTo>
                  <a:cubicBezTo>
                    <a:pt x="512" y="337"/>
                    <a:pt x="632" y="283"/>
                    <a:pt x="719" y="184"/>
                  </a:cubicBezTo>
                  <a:cubicBezTo>
                    <a:pt x="762" y="130"/>
                    <a:pt x="751" y="65"/>
                    <a:pt x="707" y="32"/>
                  </a:cubicBezTo>
                  <a:cubicBezTo>
                    <a:pt x="687" y="12"/>
                    <a:pt x="659" y="1"/>
                    <a:pt x="632" y="1"/>
                  </a:cubicBezTo>
                  <a:cubicBezTo>
                    <a:pt x="602" y="1"/>
                    <a:pt x="573" y="14"/>
                    <a:pt x="555" y="43"/>
                  </a:cubicBezTo>
                  <a:cubicBezTo>
                    <a:pt x="512" y="87"/>
                    <a:pt x="446" y="119"/>
                    <a:pt x="381" y="119"/>
                  </a:cubicBezTo>
                  <a:cubicBezTo>
                    <a:pt x="305" y="119"/>
                    <a:pt x="250" y="87"/>
                    <a:pt x="196" y="43"/>
                  </a:cubicBezTo>
                  <a:cubicBezTo>
                    <a:pt x="179" y="14"/>
                    <a:pt x="152"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6"/>
            <p:cNvSpPr/>
            <p:nvPr/>
          </p:nvSpPr>
          <p:spPr>
            <a:xfrm>
              <a:off x="528061" y="4096734"/>
              <a:ext cx="37596" cy="37539"/>
            </a:xfrm>
            <a:custGeom>
              <a:avLst/>
              <a:gdLst/>
              <a:ahLst/>
              <a:cxnLst/>
              <a:rect l="l" t="t" r="r" b="b"/>
              <a:pathLst>
                <a:path w="665" h="664" extrusionOk="0">
                  <a:moveTo>
                    <a:pt x="338" y="218"/>
                  </a:moveTo>
                  <a:cubicBezTo>
                    <a:pt x="392" y="218"/>
                    <a:pt x="446" y="272"/>
                    <a:pt x="446" y="327"/>
                  </a:cubicBezTo>
                  <a:cubicBezTo>
                    <a:pt x="446" y="392"/>
                    <a:pt x="392" y="446"/>
                    <a:pt x="338" y="446"/>
                  </a:cubicBezTo>
                  <a:cubicBezTo>
                    <a:pt x="272" y="446"/>
                    <a:pt x="218" y="392"/>
                    <a:pt x="218" y="327"/>
                  </a:cubicBezTo>
                  <a:cubicBezTo>
                    <a:pt x="218" y="272"/>
                    <a:pt x="272" y="218"/>
                    <a:pt x="338" y="218"/>
                  </a:cubicBezTo>
                  <a:close/>
                  <a:moveTo>
                    <a:pt x="338" y="1"/>
                  </a:moveTo>
                  <a:cubicBezTo>
                    <a:pt x="153" y="1"/>
                    <a:pt x="1" y="153"/>
                    <a:pt x="1" y="327"/>
                  </a:cubicBezTo>
                  <a:cubicBezTo>
                    <a:pt x="1" y="512"/>
                    <a:pt x="153" y="664"/>
                    <a:pt x="338" y="664"/>
                  </a:cubicBezTo>
                  <a:cubicBezTo>
                    <a:pt x="512" y="664"/>
                    <a:pt x="664" y="512"/>
                    <a:pt x="664" y="327"/>
                  </a:cubicBezTo>
                  <a:cubicBezTo>
                    <a:pt x="664" y="153"/>
                    <a:pt x="512"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6"/>
            <p:cNvSpPr/>
            <p:nvPr/>
          </p:nvSpPr>
          <p:spPr>
            <a:xfrm>
              <a:off x="360721" y="3789698"/>
              <a:ext cx="372226" cy="420281"/>
            </a:xfrm>
            <a:custGeom>
              <a:avLst/>
              <a:gdLst/>
              <a:ahLst/>
              <a:cxnLst/>
              <a:rect l="l" t="t" r="r" b="b"/>
              <a:pathLst>
                <a:path w="6584" h="7434" extrusionOk="0">
                  <a:moveTo>
                    <a:pt x="675" y="2765"/>
                  </a:moveTo>
                  <a:lnTo>
                    <a:pt x="675" y="2765"/>
                  </a:lnTo>
                  <a:cubicBezTo>
                    <a:pt x="621" y="3146"/>
                    <a:pt x="654" y="3516"/>
                    <a:pt x="741" y="3843"/>
                  </a:cubicBezTo>
                  <a:cubicBezTo>
                    <a:pt x="458" y="3831"/>
                    <a:pt x="218" y="3592"/>
                    <a:pt x="218" y="3299"/>
                  </a:cubicBezTo>
                  <a:cubicBezTo>
                    <a:pt x="218" y="3026"/>
                    <a:pt x="414" y="2809"/>
                    <a:pt x="675" y="2765"/>
                  </a:cubicBezTo>
                  <a:close/>
                  <a:moveTo>
                    <a:pt x="5909" y="2765"/>
                  </a:moveTo>
                  <a:cubicBezTo>
                    <a:pt x="6170" y="2798"/>
                    <a:pt x="6366" y="3026"/>
                    <a:pt x="6366" y="3299"/>
                  </a:cubicBezTo>
                  <a:cubicBezTo>
                    <a:pt x="6366" y="3592"/>
                    <a:pt x="6138" y="3831"/>
                    <a:pt x="5844" y="3843"/>
                  </a:cubicBezTo>
                  <a:cubicBezTo>
                    <a:pt x="5942" y="3505"/>
                    <a:pt x="5964" y="3135"/>
                    <a:pt x="5909" y="2765"/>
                  </a:cubicBezTo>
                  <a:close/>
                  <a:moveTo>
                    <a:pt x="2068" y="5388"/>
                  </a:moveTo>
                  <a:cubicBezTo>
                    <a:pt x="2122" y="5410"/>
                    <a:pt x="2188" y="5442"/>
                    <a:pt x="2253" y="5464"/>
                  </a:cubicBezTo>
                  <a:lnTo>
                    <a:pt x="2253" y="6225"/>
                  </a:lnTo>
                  <a:lnTo>
                    <a:pt x="1752" y="6225"/>
                  </a:lnTo>
                  <a:cubicBezTo>
                    <a:pt x="1709" y="6225"/>
                    <a:pt x="1655" y="6237"/>
                    <a:pt x="1600" y="6247"/>
                  </a:cubicBezTo>
                  <a:cubicBezTo>
                    <a:pt x="1622" y="6193"/>
                    <a:pt x="1633" y="6128"/>
                    <a:pt x="1665" y="6051"/>
                  </a:cubicBezTo>
                  <a:cubicBezTo>
                    <a:pt x="1731" y="5845"/>
                    <a:pt x="1851" y="5573"/>
                    <a:pt x="2068" y="5388"/>
                  </a:cubicBezTo>
                  <a:close/>
                  <a:moveTo>
                    <a:pt x="4516" y="5388"/>
                  </a:moveTo>
                  <a:cubicBezTo>
                    <a:pt x="4734" y="5573"/>
                    <a:pt x="4865" y="5855"/>
                    <a:pt x="4930" y="6051"/>
                  </a:cubicBezTo>
                  <a:cubicBezTo>
                    <a:pt x="4952" y="6128"/>
                    <a:pt x="4973" y="6193"/>
                    <a:pt x="4985" y="6247"/>
                  </a:cubicBezTo>
                  <a:cubicBezTo>
                    <a:pt x="4941" y="6237"/>
                    <a:pt x="4876" y="6225"/>
                    <a:pt x="4832" y="6225"/>
                  </a:cubicBezTo>
                  <a:lnTo>
                    <a:pt x="4342" y="6225"/>
                  </a:lnTo>
                  <a:lnTo>
                    <a:pt x="4342" y="5464"/>
                  </a:lnTo>
                  <a:cubicBezTo>
                    <a:pt x="4408" y="5432"/>
                    <a:pt x="4462" y="5410"/>
                    <a:pt x="4516" y="5388"/>
                  </a:cubicBezTo>
                  <a:close/>
                  <a:moveTo>
                    <a:pt x="2504" y="6443"/>
                  </a:moveTo>
                  <a:cubicBezTo>
                    <a:pt x="2656" y="6443"/>
                    <a:pt x="2787" y="6574"/>
                    <a:pt x="2787" y="6726"/>
                  </a:cubicBezTo>
                  <a:cubicBezTo>
                    <a:pt x="2787" y="6890"/>
                    <a:pt x="2656" y="7009"/>
                    <a:pt x="2504" y="7009"/>
                  </a:cubicBezTo>
                  <a:lnTo>
                    <a:pt x="1752" y="7009"/>
                  </a:lnTo>
                  <a:cubicBezTo>
                    <a:pt x="1600" y="7009"/>
                    <a:pt x="1469" y="6890"/>
                    <a:pt x="1469" y="6726"/>
                  </a:cubicBezTo>
                  <a:cubicBezTo>
                    <a:pt x="1469" y="6574"/>
                    <a:pt x="1600" y="6443"/>
                    <a:pt x="1752" y="6443"/>
                  </a:cubicBezTo>
                  <a:close/>
                  <a:moveTo>
                    <a:pt x="4832" y="6443"/>
                  </a:moveTo>
                  <a:cubicBezTo>
                    <a:pt x="4985" y="6443"/>
                    <a:pt x="5115" y="6574"/>
                    <a:pt x="5115" y="6726"/>
                  </a:cubicBezTo>
                  <a:cubicBezTo>
                    <a:pt x="5115" y="6890"/>
                    <a:pt x="4985" y="7009"/>
                    <a:pt x="4832" y="7009"/>
                  </a:cubicBezTo>
                  <a:lnTo>
                    <a:pt x="4092" y="7009"/>
                  </a:lnTo>
                  <a:cubicBezTo>
                    <a:pt x="3929" y="7009"/>
                    <a:pt x="3809" y="6890"/>
                    <a:pt x="3809" y="6726"/>
                  </a:cubicBezTo>
                  <a:cubicBezTo>
                    <a:pt x="3809" y="6574"/>
                    <a:pt x="3929" y="6443"/>
                    <a:pt x="4092" y="6443"/>
                  </a:cubicBezTo>
                  <a:close/>
                  <a:moveTo>
                    <a:pt x="3875" y="5159"/>
                  </a:moveTo>
                  <a:cubicBezTo>
                    <a:pt x="4005" y="5159"/>
                    <a:pt x="4125" y="5279"/>
                    <a:pt x="4125" y="5410"/>
                  </a:cubicBezTo>
                  <a:lnTo>
                    <a:pt x="4125" y="6225"/>
                  </a:lnTo>
                  <a:lnTo>
                    <a:pt x="4092" y="6225"/>
                  </a:lnTo>
                  <a:cubicBezTo>
                    <a:pt x="3809" y="6225"/>
                    <a:pt x="3592" y="6454"/>
                    <a:pt x="3592" y="6726"/>
                  </a:cubicBezTo>
                  <a:cubicBezTo>
                    <a:pt x="3592" y="6944"/>
                    <a:pt x="3722" y="7140"/>
                    <a:pt x="3940" y="7205"/>
                  </a:cubicBezTo>
                  <a:cubicBezTo>
                    <a:pt x="3918" y="7216"/>
                    <a:pt x="3897" y="7216"/>
                    <a:pt x="3875" y="7216"/>
                  </a:cubicBezTo>
                  <a:lnTo>
                    <a:pt x="2710" y="7216"/>
                  </a:lnTo>
                  <a:cubicBezTo>
                    <a:pt x="2688" y="7216"/>
                    <a:pt x="2678" y="7216"/>
                    <a:pt x="2656" y="7205"/>
                  </a:cubicBezTo>
                  <a:cubicBezTo>
                    <a:pt x="2852" y="7140"/>
                    <a:pt x="3004" y="6955"/>
                    <a:pt x="3004" y="6726"/>
                  </a:cubicBezTo>
                  <a:cubicBezTo>
                    <a:pt x="3004" y="6454"/>
                    <a:pt x="2775" y="6225"/>
                    <a:pt x="2504" y="6225"/>
                  </a:cubicBezTo>
                  <a:lnTo>
                    <a:pt x="2471" y="6225"/>
                  </a:lnTo>
                  <a:lnTo>
                    <a:pt x="2471" y="5410"/>
                  </a:lnTo>
                  <a:cubicBezTo>
                    <a:pt x="2471" y="5279"/>
                    <a:pt x="2579" y="5159"/>
                    <a:pt x="2710" y="5159"/>
                  </a:cubicBezTo>
                  <a:close/>
                  <a:moveTo>
                    <a:pt x="3298" y="1"/>
                  </a:moveTo>
                  <a:cubicBezTo>
                    <a:pt x="2579" y="1"/>
                    <a:pt x="1905" y="240"/>
                    <a:pt x="1339" y="687"/>
                  </a:cubicBezTo>
                  <a:cubicBezTo>
                    <a:pt x="1295" y="719"/>
                    <a:pt x="1285" y="796"/>
                    <a:pt x="1317" y="839"/>
                  </a:cubicBezTo>
                  <a:cubicBezTo>
                    <a:pt x="1341" y="864"/>
                    <a:pt x="1373" y="878"/>
                    <a:pt x="1403" y="878"/>
                  </a:cubicBezTo>
                  <a:cubicBezTo>
                    <a:pt x="1427" y="878"/>
                    <a:pt x="1450" y="869"/>
                    <a:pt x="1469" y="850"/>
                  </a:cubicBezTo>
                  <a:cubicBezTo>
                    <a:pt x="1992" y="436"/>
                    <a:pt x="2623" y="219"/>
                    <a:pt x="3298" y="219"/>
                  </a:cubicBezTo>
                  <a:cubicBezTo>
                    <a:pt x="4027" y="219"/>
                    <a:pt x="4734" y="491"/>
                    <a:pt x="5278" y="992"/>
                  </a:cubicBezTo>
                  <a:cubicBezTo>
                    <a:pt x="5757" y="1427"/>
                    <a:pt x="6073" y="2003"/>
                    <a:pt x="6182" y="2624"/>
                  </a:cubicBezTo>
                  <a:cubicBezTo>
                    <a:pt x="6083" y="2580"/>
                    <a:pt x="5975" y="2547"/>
                    <a:pt x="5866" y="2537"/>
                  </a:cubicBezTo>
                  <a:cubicBezTo>
                    <a:pt x="5855" y="2493"/>
                    <a:pt x="5844" y="2439"/>
                    <a:pt x="5822" y="2395"/>
                  </a:cubicBezTo>
                  <a:cubicBezTo>
                    <a:pt x="5790" y="2264"/>
                    <a:pt x="5713" y="2156"/>
                    <a:pt x="5616" y="2069"/>
                  </a:cubicBezTo>
                  <a:cubicBezTo>
                    <a:pt x="5496" y="1960"/>
                    <a:pt x="5333" y="1894"/>
                    <a:pt x="5159" y="1894"/>
                  </a:cubicBezTo>
                  <a:lnTo>
                    <a:pt x="4886" y="1894"/>
                  </a:lnTo>
                  <a:cubicBezTo>
                    <a:pt x="4854" y="1894"/>
                    <a:pt x="4811" y="1873"/>
                    <a:pt x="4789" y="1840"/>
                  </a:cubicBezTo>
                  <a:lnTo>
                    <a:pt x="4516" y="1470"/>
                  </a:lnTo>
                  <a:cubicBezTo>
                    <a:pt x="4473" y="1405"/>
                    <a:pt x="4386" y="1362"/>
                    <a:pt x="4299" y="1362"/>
                  </a:cubicBezTo>
                  <a:cubicBezTo>
                    <a:pt x="4212" y="1362"/>
                    <a:pt x="4125" y="1405"/>
                    <a:pt x="4071" y="1470"/>
                  </a:cubicBezTo>
                  <a:lnTo>
                    <a:pt x="3809" y="1840"/>
                  </a:lnTo>
                  <a:cubicBezTo>
                    <a:pt x="3776" y="1873"/>
                    <a:pt x="3744" y="1894"/>
                    <a:pt x="3701" y="1894"/>
                  </a:cubicBezTo>
                  <a:lnTo>
                    <a:pt x="2884" y="1894"/>
                  </a:lnTo>
                  <a:cubicBezTo>
                    <a:pt x="2841" y="1894"/>
                    <a:pt x="2808" y="1873"/>
                    <a:pt x="2787" y="1840"/>
                  </a:cubicBezTo>
                  <a:lnTo>
                    <a:pt x="2514" y="1470"/>
                  </a:lnTo>
                  <a:cubicBezTo>
                    <a:pt x="2460" y="1405"/>
                    <a:pt x="2384" y="1362"/>
                    <a:pt x="2286" y="1362"/>
                  </a:cubicBezTo>
                  <a:cubicBezTo>
                    <a:pt x="2209" y="1362"/>
                    <a:pt x="2122" y="1405"/>
                    <a:pt x="2068" y="1470"/>
                  </a:cubicBezTo>
                  <a:lnTo>
                    <a:pt x="1796" y="1840"/>
                  </a:lnTo>
                  <a:cubicBezTo>
                    <a:pt x="1774" y="1873"/>
                    <a:pt x="1742" y="1894"/>
                    <a:pt x="1698" y="1894"/>
                  </a:cubicBezTo>
                  <a:lnTo>
                    <a:pt x="1437" y="1894"/>
                  </a:lnTo>
                  <a:cubicBezTo>
                    <a:pt x="1165" y="1894"/>
                    <a:pt x="925" y="2047"/>
                    <a:pt x="806" y="2276"/>
                  </a:cubicBezTo>
                  <a:cubicBezTo>
                    <a:pt x="773" y="2363"/>
                    <a:pt x="741" y="2450"/>
                    <a:pt x="719" y="2537"/>
                  </a:cubicBezTo>
                  <a:cubicBezTo>
                    <a:pt x="610" y="2547"/>
                    <a:pt x="501" y="2580"/>
                    <a:pt x="403" y="2624"/>
                  </a:cubicBezTo>
                  <a:cubicBezTo>
                    <a:pt x="512" y="2069"/>
                    <a:pt x="773" y="1558"/>
                    <a:pt x="1165" y="1144"/>
                  </a:cubicBezTo>
                  <a:cubicBezTo>
                    <a:pt x="1208" y="1100"/>
                    <a:pt x="1198" y="1024"/>
                    <a:pt x="1154" y="980"/>
                  </a:cubicBezTo>
                  <a:cubicBezTo>
                    <a:pt x="1134" y="965"/>
                    <a:pt x="1109" y="957"/>
                    <a:pt x="1084" y="957"/>
                  </a:cubicBezTo>
                  <a:cubicBezTo>
                    <a:pt x="1055" y="957"/>
                    <a:pt x="1025" y="968"/>
                    <a:pt x="1002" y="992"/>
                  </a:cubicBezTo>
                  <a:cubicBezTo>
                    <a:pt x="523" y="1492"/>
                    <a:pt x="229" y="2145"/>
                    <a:pt x="153" y="2842"/>
                  </a:cubicBezTo>
                  <a:cubicBezTo>
                    <a:pt x="55" y="2961"/>
                    <a:pt x="1" y="3125"/>
                    <a:pt x="1" y="3299"/>
                  </a:cubicBezTo>
                  <a:cubicBezTo>
                    <a:pt x="1" y="3723"/>
                    <a:pt x="338" y="4060"/>
                    <a:pt x="763" y="4060"/>
                  </a:cubicBezTo>
                  <a:lnTo>
                    <a:pt x="817" y="4060"/>
                  </a:lnTo>
                  <a:cubicBezTo>
                    <a:pt x="893" y="4256"/>
                    <a:pt x="991" y="4441"/>
                    <a:pt x="1121" y="4615"/>
                  </a:cubicBezTo>
                  <a:cubicBezTo>
                    <a:pt x="1317" y="4876"/>
                    <a:pt x="1578" y="5105"/>
                    <a:pt x="1872" y="5279"/>
                  </a:cubicBezTo>
                  <a:cubicBezTo>
                    <a:pt x="1469" y="5681"/>
                    <a:pt x="1361" y="6302"/>
                    <a:pt x="1350" y="6443"/>
                  </a:cubicBezTo>
                  <a:cubicBezTo>
                    <a:pt x="1295" y="6520"/>
                    <a:pt x="1252" y="6617"/>
                    <a:pt x="1252" y="6726"/>
                  </a:cubicBezTo>
                  <a:cubicBezTo>
                    <a:pt x="1252" y="7009"/>
                    <a:pt x="1481" y="7227"/>
                    <a:pt x="1752" y="7227"/>
                  </a:cubicBezTo>
                  <a:lnTo>
                    <a:pt x="2330" y="7227"/>
                  </a:lnTo>
                  <a:cubicBezTo>
                    <a:pt x="2417" y="7357"/>
                    <a:pt x="2558" y="7434"/>
                    <a:pt x="2710" y="7434"/>
                  </a:cubicBezTo>
                  <a:lnTo>
                    <a:pt x="3875" y="7434"/>
                  </a:lnTo>
                  <a:cubicBezTo>
                    <a:pt x="4027" y="7434"/>
                    <a:pt x="4168" y="7357"/>
                    <a:pt x="4255" y="7227"/>
                  </a:cubicBezTo>
                  <a:lnTo>
                    <a:pt x="4832" y="7227"/>
                  </a:lnTo>
                  <a:cubicBezTo>
                    <a:pt x="5104" y="7227"/>
                    <a:pt x="5333" y="7009"/>
                    <a:pt x="5333" y="6726"/>
                  </a:cubicBezTo>
                  <a:cubicBezTo>
                    <a:pt x="5333" y="6617"/>
                    <a:pt x="5300" y="6520"/>
                    <a:pt x="5246" y="6443"/>
                  </a:cubicBezTo>
                  <a:cubicBezTo>
                    <a:pt x="5224" y="6291"/>
                    <a:pt x="5126" y="5681"/>
                    <a:pt x="4724" y="5279"/>
                  </a:cubicBezTo>
                  <a:cubicBezTo>
                    <a:pt x="4865" y="5192"/>
                    <a:pt x="4995" y="5105"/>
                    <a:pt x="5115" y="4996"/>
                  </a:cubicBezTo>
                  <a:cubicBezTo>
                    <a:pt x="5159" y="4953"/>
                    <a:pt x="5169" y="4887"/>
                    <a:pt x="5126" y="4844"/>
                  </a:cubicBezTo>
                  <a:cubicBezTo>
                    <a:pt x="5103" y="4815"/>
                    <a:pt x="5074" y="4801"/>
                    <a:pt x="5045" y="4801"/>
                  </a:cubicBezTo>
                  <a:cubicBezTo>
                    <a:pt x="5019" y="4801"/>
                    <a:pt x="4994" y="4812"/>
                    <a:pt x="4973" y="4833"/>
                  </a:cubicBezTo>
                  <a:cubicBezTo>
                    <a:pt x="4767" y="5007"/>
                    <a:pt x="4549" y="5137"/>
                    <a:pt x="4310" y="5236"/>
                  </a:cubicBezTo>
                  <a:cubicBezTo>
                    <a:pt x="4233" y="5062"/>
                    <a:pt x="4059" y="4941"/>
                    <a:pt x="3875" y="4941"/>
                  </a:cubicBezTo>
                  <a:lnTo>
                    <a:pt x="2710" y="4941"/>
                  </a:lnTo>
                  <a:cubicBezTo>
                    <a:pt x="2525" y="4941"/>
                    <a:pt x="2351" y="5062"/>
                    <a:pt x="2286" y="5236"/>
                  </a:cubicBezTo>
                  <a:cubicBezTo>
                    <a:pt x="1872" y="5072"/>
                    <a:pt x="1535" y="4811"/>
                    <a:pt x="1295" y="4484"/>
                  </a:cubicBezTo>
                  <a:cubicBezTo>
                    <a:pt x="860" y="3897"/>
                    <a:pt x="763" y="3146"/>
                    <a:pt x="969" y="2460"/>
                  </a:cubicBezTo>
                  <a:cubicBezTo>
                    <a:pt x="1034" y="2254"/>
                    <a:pt x="1220" y="2112"/>
                    <a:pt x="1437" y="2112"/>
                  </a:cubicBezTo>
                  <a:cubicBezTo>
                    <a:pt x="1517" y="2112"/>
                    <a:pt x="1581" y="2114"/>
                    <a:pt x="1636" y="2114"/>
                  </a:cubicBezTo>
                  <a:cubicBezTo>
                    <a:pt x="1745" y="2114"/>
                    <a:pt x="1818" y="2105"/>
                    <a:pt x="1905" y="2047"/>
                  </a:cubicBezTo>
                  <a:cubicBezTo>
                    <a:pt x="1926" y="2025"/>
                    <a:pt x="1960" y="2003"/>
                    <a:pt x="1981" y="1971"/>
                  </a:cubicBezTo>
                  <a:lnTo>
                    <a:pt x="2242" y="1601"/>
                  </a:lnTo>
                  <a:cubicBezTo>
                    <a:pt x="2253" y="1584"/>
                    <a:pt x="2272" y="1576"/>
                    <a:pt x="2291" y="1576"/>
                  </a:cubicBezTo>
                  <a:cubicBezTo>
                    <a:pt x="2310" y="1576"/>
                    <a:pt x="2329" y="1584"/>
                    <a:pt x="2340" y="1601"/>
                  </a:cubicBezTo>
                  <a:lnTo>
                    <a:pt x="2601" y="1971"/>
                  </a:lnTo>
                  <a:cubicBezTo>
                    <a:pt x="2666" y="2058"/>
                    <a:pt x="2775" y="2112"/>
                    <a:pt x="2884" y="2112"/>
                  </a:cubicBezTo>
                  <a:lnTo>
                    <a:pt x="3701" y="2112"/>
                  </a:lnTo>
                  <a:cubicBezTo>
                    <a:pt x="3809" y="2112"/>
                    <a:pt x="3918" y="2069"/>
                    <a:pt x="3984" y="1971"/>
                  </a:cubicBezTo>
                  <a:lnTo>
                    <a:pt x="4245" y="1601"/>
                  </a:lnTo>
                  <a:cubicBezTo>
                    <a:pt x="4261" y="1584"/>
                    <a:pt x="4280" y="1576"/>
                    <a:pt x="4297" y="1576"/>
                  </a:cubicBezTo>
                  <a:cubicBezTo>
                    <a:pt x="4315" y="1576"/>
                    <a:pt x="4331" y="1584"/>
                    <a:pt x="4342" y="1601"/>
                  </a:cubicBezTo>
                  <a:lnTo>
                    <a:pt x="4615" y="1971"/>
                  </a:lnTo>
                  <a:cubicBezTo>
                    <a:pt x="4680" y="2058"/>
                    <a:pt x="4778" y="2112"/>
                    <a:pt x="4886" y="2112"/>
                  </a:cubicBezTo>
                  <a:lnTo>
                    <a:pt x="5159" y="2112"/>
                  </a:lnTo>
                  <a:cubicBezTo>
                    <a:pt x="5268" y="2112"/>
                    <a:pt x="5365" y="2156"/>
                    <a:pt x="5452" y="2210"/>
                  </a:cubicBezTo>
                  <a:cubicBezTo>
                    <a:pt x="5529" y="2276"/>
                    <a:pt x="5583" y="2363"/>
                    <a:pt x="5616" y="2460"/>
                  </a:cubicBezTo>
                  <a:cubicBezTo>
                    <a:pt x="5757" y="2917"/>
                    <a:pt x="5757" y="3418"/>
                    <a:pt x="5605" y="3886"/>
                  </a:cubicBezTo>
                  <a:cubicBezTo>
                    <a:pt x="5529" y="4114"/>
                    <a:pt x="5409" y="4332"/>
                    <a:pt x="5256" y="4528"/>
                  </a:cubicBezTo>
                  <a:cubicBezTo>
                    <a:pt x="5224" y="4571"/>
                    <a:pt x="5224" y="4648"/>
                    <a:pt x="5278" y="4680"/>
                  </a:cubicBezTo>
                  <a:cubicBezTo>
                    <a:pt x="5297" y="4695"/>
                    <a:pt x="5320" y="4703"/>
                    <a:pt x="5344" y="4703"/>
                  </a:cubicBezTo>
                  <a:cubicBezTo>
                    <a:pt x="5375" y="4703"/>
                    <a:pt x="5406" y="4689"/>
                    <a:pt x="5430" y="4658"/>
                  </a:cubicBezTo>
                  <a:cubicBezTo>
                    <a:pt x="5572" y="4474"/>
                    <a:pt x="5692" y="4278"/>
                    <a:pt x="5768" y="4060"/>
                  </a:cubicBezTo>
                  <a:lnTo>
                    <a:pt x="5834" y="4060"/>
                  </a:lnTo>
                  <a:cubicBezTo>
                    <a:pt x="6247" y="4060"/>
                    <a:pt x="6584" y="3723"/>
                    <a:pt x="6584" y="3299"/>
                  </a:cubicBezTo>
                  <a:cubicBezTo>
                    <a:pt x="6584" y="3125"/>
                    <a:pt x="6530" y="2961"/>
                    <a:pt x="6432" y="2842"/>
                  </a:cubicBezTo>
                  <a:cubicBezTo>
                    <a:pt x="6356" y="2069"/>
                    <a:pt x="5996" y="1362"/>
                    <a:pt x="5430" y="839"/>
                  </a:cubicBezTo>
                  <a:cubicBezTo>
                    <a:pt x="4843" y="295"/>
                    <a:pt x="4081" y="1"/>
                    <a:pt x="3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2" name="Google Shape;1072;p26"/>
          <p:cNvGrpSpPr/>
          <p:nvPr/>
        </p:nvGrpSpPr>
        <p:grpSpPr>
          <a:xfrm>
            <a:off x="5387647" y="1693532"/>
            <a:ext cx="403038" cy="420225"/>
            <a:chOff x="345344" y="4443683"/>
            <a:chExt cx="403038" cy="420225"/>
          </a:xfrm>
        </p:grpSpPr>
        <p:sp>
          <p:nvSpPr>
            <p:cNvPr id="1073" name="Google Shape;1073;p26"/>
            <p:cNvSpPr/>
            <p:nvPr/>
          </p:nvSpPr>
          <p:spPr>
            <a:xfrm>
              <a:off x="362587" y="4449845"/>
              <a:ext cx="369174" cy="185209"/>
            </a:xfrm>
            <a:custGeom>
              <a:avLst/>
              <a:gdLst/>
              <a:ahLst/>
              <a:cxnLst/>
              <a:rect l="l" t="t" r="r" b="b"/>
              <a:pathLst>
                <a:path w="6530" h="3276" extrusionOk="0">
                  <a:moveTo>
                    <a:pt x="3265" y="1"/>
                  </a:moveTo>
                  <a:cubicBezTo>
                    <a:pt x="2384" y="1"/>
                    <a:pt x="1567" y="349"/>
                    <a:pt x="947" y="958"/>
                  </a:cubicBezTo>
                  <a:cubicBezTo>
                    <a:pt x="338" y="1578"/>
                    <a:pt x="0" y="2395"/>
                    <a:pt x="0" y="3276"/>
                  </a:cubicBezTo>
                  <a:lnTo>
                    <a:pt x="6529" y="3276"/>
                  </a:lnTo>
                  <a:cubicBezTo>
                    <a:pt x="6529" y="2395"/>
                    <a:pt x="6192" y="1578"/>
                    <a:pt x="5572" y="958"/>
                  </a:cubicBezTo>
                  <a:cubicBezTo>
                    <a:pt x="4952" y="349"/>
                    <a:pt x="4135" y="1"/>
                    <a:pt x="32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6"/>
            <p:cNvSpPr/>
            <p:nvPr/>
          </p:nvSpPr>
          <p:spPr>
            <a:xfrm>
              <a:off x="427205" y="4764230"/>
              <a:ext cx="239991" cy="93565"/>
            </a:xfrm>
            <a:custGeom>
              <a:avLst/>
              <a:gdLst/>
              <a:ahLst/>
              <a:cxnLst/>
              <a:rect l="l" t="t" r="r" b="b"/>
              <a:pathLst>
                <a:path w="4245" h="1655" extrusionOk="0">
                  <a:moveTo>
                    <a:pt x="772" y="0"/>
                  </a:moveTo>
                  <a:cubicBezTo>
                    <a:pt x="772" y="0"/>
                    <a:pt x="239" y="283"/>
                    <a:pt x="0" y="947"/>
                  </a:cubicBezTo>
                  <a:lnTo>
                    <a:pt x="859" y="1654"/>
                  </a:lnTo>
                  <a:lnTo>
                    <a:pt x="3373" y="1654"/>
                  </a:lnTo>
                  <a:lnTo>
                    <a:pt x="4244" y="947"/>
                  </a:lnTo>
                  <a:cubicBezTo>
                    <a:pt x="3993" y="283"/>
                    <a:pt x="3461" y="0"/>
                    <a:pt x="34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6"/>
            <p:cNvSpPr/>
            <p:nvPr/>
          </p:nvSpPr>
          <p:spPr>
            <a:xfrm>
              <a:off x="503469" y="4729744"/>
              <a:ext cx="86781" cy="86838"/>
            </a:xfrm>
            <a:custGeom>
              <a:avLst/>
              <a:gdLst/>
              <a:ahLst/>
              <a:cxnLst/>
              <a:rect l="l" t="t" r="r" b="b"/>
              <a:pathLst>
                <a:path w="1535" h="1536" extrusionOk="0">
                  <a:moveTo>
                    <a:pt x="773" y="1"/>
                  </a:moveTo>
                  <a:cubicBezTo>
                    <a:pt x="349" y="1"/>
                    <a:pt x="0" y="349"/>
                    <a:pt x="0" y="774"/>
                  </a:cubicBezTo>
                  <a:cubicBezTo>
                    <a:pt x="0" y="1187"/>
                    <a:pt x="349" y="1536"/>
                    <a:pt x="773" y="1536"/>
                  </a:cubicBezTo>
                  <a:cubicBezTo>
                    <a:pt x="1197" y="1536"/>
                    <a:pt x="1534" y="1187"/>
                    <a:pt x="1534" y="774"/>
                  </a:cubicBezTo>
                  <a:cubicBezTo>
                    <a:pt x="1534" y="349"/>
                    <a:pt x="1197" y="1"/>
                    <a:pt x="773" y="1"/>
                  </a:cubicBezTo>
                  <a:close/>
                </a:path>
              </a:pathLst>
            </a:custGeom>
            <a:solidFill>
              <a:srgbClr val="FF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6"/>
            <p:cNvSpPr/>
            <p:nvPr/>
          </p:nvSpPr>
          <p:spPr>
            <a:xfrm>
              <a:off x="362587" y="4449845"/>
              <a:ext cx="210423" cy="185209"/>
            </a:xfrm>
            <a:custGeom>
              <a:avLst/>
              <a:gdLst/>
              <a:ahLst/>
              <a:cxnLst/>
              <a:rect l="l" t="t" r="r" b="b"/>
              <a:pathLst>
                <a:path w="3722" h="3276" extrusionOk="0">
                  <a:moveTo>
                    <a:pt x="3265" y="1"/>
                  </a:moveTo>
                  <a:cubicBezTo>
                    <a:pt x="2384" y="1"/>
                    <a:pt x="1567" y="349"/>
                    <a:pt x="947" y="958"/>
                  </a:cubicBezTo>
                  <a:cubicBezTo>
                    <a:pt x="338" y="1578"/>
                    <a:pt x="0" y="2395"/>
                    <a:pt x="0" y="3276"/>
                  </a:cubicBezTo>
                  <a:lnTo>
                    <a:pt x="1339" y="3276"/>
                  </a:lnTo>
                  <a:cubicBezTo>
                    <a:pt x="1339" y="1665"/>
                    <a:pt x="2253" y="327"/>
                    <a:pt x="3722" y="33"/>
                  </a:cubicBezTo>
                  <a:cubicBezTo>
                    <a:pt x="3569" y="11"/>
                    <a:pt x="3417" y="1"/>
                    <a:pt x="3265"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6"/>
            <p:cNvSpPr/>
            <p:nvPr/>
          </p:nvSpPr>
          <p:spPr>
            <a:xfrm>
              <a:off x="427205" y="4764230"/>
              <a:ext cx="97806" cy="74513"/>
            </a:xfrm>
            <a:custGeom>
              <a:avLst/>
              <a:gdLst/>
              <a:ahLst/>
              <a:cxnLst/>
              <a:rect l="l" t="t" r="r" b="b"/>
              <a:pathLst>
                <a:path w="1730" h="1318" extrusionOk="0">
                  <a:moveTo>
                    <a:pt x="772" y="0"/>
                  </a:moveTo>
                  <a:cubicBezTo>
                    <a:pt x="772" y="0"/>
                    <a:pt x="239" y="283"/>
                    <a:pt x="0" y="947"/>
                  </a:cubicBezTo>
                  <a:lnTo>
                    <a:pt x="446" y="1317"/>
                  </a:lnTo>
                  <a:cubicBezTo>
                    <a:pt x="544" y="675"/>
                    <a:pt x="1077" y="186"/>
                    <a:pt x="1730" y="142"/>
                  </a:cubicBezTo>
                  <a:lnTo>
                    <a:pt x="1730" y="0"/>
                  </a:ln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6"/>
            <p:cNvSpPr/>
            <p:nvPr/>
          </p:nvSpPr>
          <p:spPr>
            <a:xfrm>
              <a:off x="391475" y="4478734"/>
              <a:ext cx="311395" cy="303423"/>
            </a:xfrm>
            <a:custGeom>
              <a:avLst/>
              <a:gdLst/>
              <a:ahLst/>
              <a:cxnLst/>
              <a:rect l="l" t="t" r="r" b="b"/>
              <a:pathLst>
                <a:path w="5508" h="5367" extrusionOk="0">
                  <a:moveTo>
                    <a:pt x="2754" y="1"/>
                  </a:moveTo>
                  <a:cubicBezTo>
                    <a:pt x="1230" y="1"/>
                    <a:pt x="1" y="1241"/>
                    <a:pt x="1" y="2765"/>
                  </a:cubicBezTo>
                  <a:cubicBezTo>
                    <a:pt x="1" y="4278"/>
                    <a:pt x="1230" y="5366"/>
                    <a:pt x="2754" y="5366"/>
                  </a:cubicBezTo>
                  <a:cubicBezTo>
                    <a:pt x="4267" y="5366"/>
                    <a:pt x="5507" y="4278"/>
                    <a:pt x="5507" y="2765"/>
                  </a:cubicBezTo>
                  <a:cubicBezTo>
                    <a:pt x="5507" y="1241"/>
                    <a:pt x="4267" y="1"/>
                    <a:pt x="27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6"/>
            <p:cNvSpPr/>
            <p:nvPr/>
          </p:nvSpPr>
          <p:spPr>
            <a:xfrm>
              <a:off x="391475" y="4485518"/>
              <a:ext cx="112618" cy="291721"/>
            </a:xfrm>
            <a:custGeom>
              <a:avLst/>
              <a:gdLst/>
              <a:ahLst/>
              <a:cxnLst/>
              <a:rect l="l" t="t" r="r" b="b"/>
              <a:pathLst>
                <a:path w="1992" h="5160" extrusionOk="0">
                  <a:moveTo>
                    <a:pt x="1960" y="1"/>
                  </a:moveTo>
                  <a:lnTo>
                    <a:pt x="1960" y="1"/>
                  </a:lnTo>
                  <a:cubicBezTo>
                    <a:pt x="828" y="338"/>
                    <a:pt x="1" y="1394"/>
                    <a:pt x="1" y="2645"/>
                  </a:cubicBezTo>
                  <a:cubicBezTo>
                    <a:pt x="1" y="3897"/>
                    <a:pt x="838" y="4854"/>
                    <a:pt x="1992" y="5159"/>
                  </a:cubicBezTo>
                  <a:cubicBezTo>
                    <a:pt x="1274" y="4550"/>
                    <a:pt x="828" y="3646"/>
                    <a:pt x="828" y="2645"/>
                  </a:cubicBezTo>
                  <a:cubicBezTo>
                    <a:pt x="828" y="1557"/>
                    <a:pt x="1241" y="599"/>
                    <a:pt x="1960"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6"/>
            <p:cNvSpPr/>
            <p:nvPr/>
          </p:nvSpPr>
          <p:spPr>
            <a:xfrm>
              <a:off x="419177" y="4521756"/>
              <a:ext cx="255369" cy="222013"/>
            </a:xfrm>
            <a:custGeom>
              <a:avLst/>
              <a:gdLst/>
              <a:ahLst/>
              <a:cxnLst/>
              <a:rect l="l" t="t" r="r" b="b"/>
              <a:pathLst>
                <a:path w="4517" h="3927" extrusionOk="0">
                  <a:moveTo>
                    <a:pt x="1490" y="1"/>
                  </a:moveTo>
                  <a:cubicBezTo>
                    <a:pt x="1315" y="1"/>
                    <a:pt x="1141" y="52"/>
                    <a:pt x="991" y="154"/>
                  </a:cubicBezTo>
                  <a:cubicBezTo>
                    <a:pt x="392" y="567"/>
                    <a:pt x="0" y="1264"/>
                    <a:pt x="22" y="2037"/>
                  </a:cubicBezTo>
                  <a:cubicBezTo>
                    <a:pt x="22" y="2603"/>
                    <a:pt x="251" y="3125"/>
                    <a:pt x="664" y="3495"/>
                  </a:cubicBezTo>
                  <a:cubicBezTo>
                    <a:pt x="805" y="3636"/>
                    <a:pt x="969" y="3745"/>
                    <a:pt x="1154" y="3843"/>
                  </a:cubicBezTo>
                  <a:cubicBezTo>
                    <a:pt x="1266" y="3899"/>
                    <a:pt x="1387" y="3927"/>
                    <a:pt x="1508" y="3927"/>
                  </a:cubicBezTo>
                  <a:cubicBezTo>
                    <a:pt x="1646" y="3927"/>
                    <a:pt x="1783" y="3891"/>
                    <a:pt x="1905" y="3822"/>
                  </a:cubicBezTo>
                  <a:cubicBezTo>
                    <a:pt x="1905" y="3810"/>
                    <a:pt x="1915" y="3810"/>
                    <a:pt x="1915" y="3800"/>
                  </a:cubicBezTo>
                  <a:cubicBezTo>
                    <a:pt x="2024" y="3735"/>
                    <a:pt x="2144" y="3701"/>
                    <a:pt x="2264" y="3701"/>
                  </a:cubicBezTo>
                  <a:cubicBezTo>
                    <a:pt x="2384" y="3701"/>
                    <a:pt x="2493" y="3735"/>
                    <a:pt x="2601" y="3800"/>
                  </a:cubicBezTo>
                  <a:lnTo>
                    <a:pt x="2623" y="3822"/>
                  </a:lnTo>
                  <a:cubicBezTo>
                    <a:pt x="2745" y="3891"/>
                    <a:pt x="2881" y="3927"/>
                    <a:pt x="3018" y="3927"/>
                  </a:cubicBezTo>
                  <a:cubicBezTo>
                    <a:pt x="3137" y="3927"/>
                    <a:pt x="3256" y="3899"/>
                    <a:pt x="3363" y="3843"/>
                  </a:cubicBezTo>
                  <a:cubicBezTo>
                    <a:pt x="3548" y="3745"/>
                    <a:pt x="3711" y="3636"/>
                    <a:pt x="3864" y="3495"/>
                  </a:cubicBezTo>
                  <a:cubicBezTo>
                    <a:pt x="4266" y="3125"/>
                    <a:pt x="4495" y="2603"/>
                    <a:pt x="4505" y="2037"/>
                  </a:cubicBezTo>
                  <a:cubicBezTo>
                    <a:pt x="4517" y="1264"/>
                    <a:pt x="4125" y="567"/>
                    <a:pt x="3537" y="154"/>
                  </a:cubicBezTo>
                  <a:cubicBezTo>
                    <a:pt x="3387" y="52"/>
                    <a:pt x="3210" y="1"/>
                    <a:pt x="3034" y="1"/>
                  </a:cubicBezTo>
                  <a:cubicBezTo>
                    <a:pt x="2854" y="1"/>
                    <a:pt x="2674" y="55"/>
                    <a:pt x="2525" y="165"/>
                  </a:cubicBezTo>
                  <a:cubicBezTo>
                    <a:pt x="2514" y="165"/>
                    <a:pt x="2503" y="176"/>
                    <a:pt x="2503" y="176"/>
                  </a:cubicBezTo>
                  <a:cubicBezTo>
                    <a:pt x="2427" y="231"/>
                    <a:pt x="2340" y="263"/>
                    <a:pt x="2264" y="263"/>
                  </a:cubicBezTo>
                  <a:cubicBezTo>
                    <a:pt x="2177" y="263"/>
                    <a:pt x="2089" y="231"/>
                    <a:pt x="2024" y="176"/>
                  </a:cubicBezTo>
                  <a:cubicBezTo>
                    <a:pt x="2014" y="176"/>
                    <a:pt x="2002" y="165"/>
                    <a:pt x="2002" y="165"/>
                  </a:cubicBezTo>
                  <a:cubicBezTo>
                    <a:pt x="1848" y="55"/>
                    <a:pt x="1669" y="1"/>
                    <a:pt x="1490" y="1"/>
                  </a:cubicBezTo>
                  <a:close/>
                </a:path>
              </a:pathLst>
            </a:custGeom>
            <a:solidFill>
              <a:srgbClr val="FF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6"/>
            <p:cNvSpPr/>
            <p:nvPr/>
          </p:nvSpPr>
          <p:spPr>
            <a:xfrm>
              <a:off x="442525" y="4633184"/>
              <a:ext cx="56648" cy="44945"/>
            </a:xfrm>
            <a:custGeom>
              <a:avLst/>
              <a:gdLst/>
              <a:ahLst/>
              <a:cxnLst/>
              <a:rect l="l" t="t" r="r" b="b"/>
              <a:pathLst>
                <a:path w="1002" h="795" extrusionOk="0">
                  <a:moveTo>
                    <a:pt x="501" y="1"/>
                  </a:moveTo>
                  <a:cubicBezTo>
                    <a:pt x="230" y="1"/>
                    <a:pt x="1" y="175"/>
                    <a:pt x="1" y="392"/>
                  </a:cubicBezTo>
                  <a:cubicBezTo>
                    <a:pt x="1" y="610"/>
                    <a:pt x="230" y="795"/>
                    <a:pt x="501" y="795"/>
                  </a:cubicBezTo>
                  <a:cubicBezTo>
                    <a:pt x="774" y="795"/>
                    <a:pt x="1002" y="610"/>
                    <a:pt x="1002" y="392"/>
                  </a:cubicBezTo>
                  <a:cubicBezTo>
                    <a:pt x="1002" y="175"/>
                    <a:pt x="774" y="1"/>
                    <a:pt x="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6"/>
            <p:cNvSpPr/>
            <p:nvPr/>
          </p:nvSpPr>
          <p:spPr>
            <a:xfrm>
              <a:off x="595110" y="4633184"/>
              <a:ext cx="56083" cy="44945"/>
            </a:xfrm>
            <a:custGeom>
              <a:avLst/>
              <a:gdLst/>
              <a:ahLst/>
              <a:cxnLst/>
              <a:rect l="l" t="t" r="r" b="b"/>
              <a:pathLst>
                <a:path w="992" h="795" extrusionOk="0">
                  <a:moveTo>
                    <a:pt x="491" y="1"/>
                  </a:moveTo>
                  <a:cubicBezTo>
                    <a:pt x="218" y="1"/>
                    <a:pt x="0" y="175"/>
                    <a:pt x="0" y="392"/>
                  </a:cubicBezTo>
                  <a:cubicBezTo>
                    <a:pt x="0" y="610"/>
                    <a:pt x="218" y="795"/>
                    <a:pt x="491" y="795"/>
                  </a:cubicBezTo>
                  <a:cubicBezTo>
                    <a:pt x="773" y="795"/>
                    <a:pt x="991" y="610"/>
                    <a:pt x="991" y="392"/>
                  </a:cubicBezTo>
                  <a:cubicBezTo>
                    <a:pt x="991" y="175"/>
                    <a:pt x="773" y="1"/>
                    <a:pt x="4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6"/>
            <p:cNvSpPr/>
            <p:nvPr/>
          </p:nvSpPr>
          <p:spPr>
            <a:xfrm>
              <a:off x="420364" y="4817768"/>
              <a:ext cx="55461" cy="40027"/>
            </a:xfrm>
            <a:custGeom>
              <a:avLst/>
              <a:gdLst/>
              <a:ahLst/>
              <a:cxnLst/>
              <a:rect l="l" t="t" r="r" b="b"/>
              <a:pathLst>
                <a:path w="981" h="708" extrusionOk="0">
                  <a:moveTo>
                    <a:pt x="121" y="0"/>
                  </a:moveTo>
                  <a:cubicBezTo>
                    <a:pt x="44" y="207"/>
                    <a:pt x="1" y="436"/>
                    <a:pt x="1" y="707"/>
                  </a:cubicBezTo>
                  <a:lnTo>
                    <a:pt x="980" y="707"/>
                  </a:lnTo>
                  <a:lnTo>
                    <a:pt x="980" y="0"/>
                  </a:lnTo>
                  <a:close/>
                </a:path>
              </a:pathLst>
            </a:custGeom>
            <a:solidFill>
              <a:srgbClr val="FF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6"/>
            <p:cNvSpPr/>
            <p:nvPr/>
          </p:nvSpPr>
          <p:spPr>
            <a:xfrm>
              <a:off x="617893" y="4817768"/>
              <a:ext cx="56026" cy="40027"/>
            </a:xfrm>
            <a:custGeom>
              <a:avLst/>
              <a:gdLst/>
              <a:ahLst/>
              <a:cxnLst/>
              <a:rect l="l" t="t" r="r" b="b"/>
              <a:pathLst>
                <a:path w="991" h="708" extrusionOk="0">
                  <a:moveTo>
                    <a:pt x="0" y="0"/>
                  </a:moveTo>
                  <a:lnTo>
                    <a:pt x="0" y="707"/>
                  </a:lnTo>
                  <a:lnTo>
                    <a:pt x="990" y="707"/>
                  </a:lnTo>
                  <a:cubicBezTo>
                    <a:pt x="990" y="436"/>
                    <a:pt x="936" y="207"/>
                    <a:pt x="871" y="0"/>
                  </a:cubicBezTo>
                  <a:close/>
                </a:path>
              </a:pathLst>
            </a:custGeom>
            <a:solidFill>
              <a:srgbClr val="FF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6"/>
            <p:cNvSpPr/>
            <p:nvPr/>
          </p:nvSpPr>
          <p:spPr>
            <a:xfrm>
              <a:off x="565599" y="4697181"/>
              <a:ext cx="134158" cy="134779"/>
            </a:xfrm>
            <a:custGeom>
              <a:avLst/>
              <a:gdLst/>
              <a:ahLst/>
              <a:cxnLst/>
              <a:rect l="l" t="t" r="r" b="b"/>
              <a:pathLst>
                <a:path w="2373" h="2384" extrusionOk="0">
                  <a:moveTo>
                    <a:pt x="1187" y="0"/>
                  </a:moveTo>
                  <a:cubicBezTo>
                    <a:pt x="534" y="0"/>
                    <a:pt x="0" y="533"/>
                    <a:pt x="0" y="1197"/>
                  </a:cubicBezTo>
                  <a:cubicBezTo>
                    <a:pt x="0" y="1850"/>
                    <a:pt x="534" y="2383"/>
                    <a:pt x="1187" y="2383"/>
                  </a:cubicBezTo>
                  <a:cubicBezTo>
                    <a:pt x="1840" y="2383"/>
                    <a:pt x="2372" y="1850"/>
                    <a:pt x="2372" y="1197"/>
                  </a:cubicBezTo>
                  <a:cubicBezTo>
                    <a:pt x="2372" y="533"/>
                    <a:pt x="1840" y="0"/>
                    <a:pt x="1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6"/>
            <p:cNvSpPr/>
            <p:nvPr/>
          </p:nvSpPr>
          <p:spPr>
            <a:xfrm>
              <a:off x="604381" y="4736529"/>
              <a:ext cx="56648" cy="56026"/>
            </a:xfrm>
            <a:custGeom>
              <a:avLst/>
              <a:gdLst/>
              <a:ahLst/>
              <a:cxnLst/>
              <a:rect l="l" t="t" r="r" b="b"/>
              <a:pathLst>
                <a:path w="1002" h="991" extrusionOk="0">
                  <a:moveTo>
                    <a:pt x="120" y="0"/>
                  </a:moveTo>
                  <a:cubicBezTo>
                    <a:pt x="93" y="0"/>
                    <a:pt x="65" y="11"/>
                    <a:pt x="44" y="33"/>
                  </a:cubicBezTo>
                  <a:cubicBezTo>
                    <a:pt x="0" y="77"/>
                    <a:pt x="0" y="142"/>
                    <a:pt x="44" y="185"/>
                  </a:cubicBezTo>
                  <a:lnTo>
                    <a:pt x="348" y="501"/>
                  </a:lnTo>
                  <a:lnTo>
                    <a:pt x="44" y="806"/>
                  </a:lnTo>
                  <a:cubicBezTo>
                    <a:pt x="0" y="850"/>
                    <a:pt x="0" y="915"/>
                    <a:pt x="44" y="958"/>
                  </a:cubicBezTo>
                  <a:cubicBezTo>
                    <a:pt x="65" y="980"/>
                    <a:pt x="87" y="991"/>
                    <a:pt x="119" y="991"/>
                  </a:cubicBezTo>
                  <a:cubicBezTo>
                    <a:pt x="141" y="991"/>
                    <a:pt x="174" y="980"/>
                    <a:pt x="196" y="958"/>
                  </a:cubicBezTo>
                  <a:lnTo>
                    <a:pt x="501" y="654"/>
                  </a:lnTo>
                  <a:lnTo>
                    <a:pt x="805" y="958"/>
                  </a:lnTo>
                  <a:cubicBezTo>
                    <a:pt x="827" y="980"/>
                    <a:pt x="859" y="991"/>
                    <a:pt x="881" y="991"/>
                  </a:cubicBezTo>
                  <a:cubicBezTo>
                    <a:pt x="914" y="991"/>
                    <a:pt x="946" y="980"/>
                    <a:pt x="968" y="958"/>
                  </a:cubicBezTo>
                  <a:cubicBezTo>
                    <a:pt x="1001" y="915"/>
                    <a:pt x="1001" y="850"/>
                    <a:pt x="968" y="806"/>
                  </a:cubicBezTo>
                  <a:lnTo>
                    <a:pt x="653" y="501"/>
                  </a:lnTo>
                  <a:lnTo>
                    <a:pt x="968" y="185"/>
                  </a:lnTo>
                  <a:cubicBezTo>
                    <a:pt x="1001" y="142"/>
                    <a:pt x="1001" y="77"/>
                    <a:pt x="968" y="33"/>
                  </a:cubicBezTo>
                  <a:cubicBezTo>
                    <a:pt x="946" y="11"/>
                    <a:pt x="917" y="0"/>
                    <a:pt x="887" y="0"/>
                  </a:cubicBezTo>
                  <a:cubicBezTo>
                    <a:pt x="857" y="0"/>
                    <a:pt x="827" y="11"/>
                    <a:pt x="805" y="33"/>
                  </a:cubicBezTo>
                  <a:lnTo>
                    <a:pt x="501" y="338"/>
                  </a:lnTo>
                  <a:lnTo>
                    <a:pt x="196" y="33"/>
                  </a:lnTo>
                  <a:cubicBezTo>
                    <a:pt x="174" y="11"/>
                    <a:pt x="147" y="0"/>
                    <a:pt x="1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6"/>
            <p:cNvSpPr/>
            <p:nvPr/>
          </p:nvSpPr>
          <p:spPr>
            <a:xfrm>
              <a:off x="351506" y="4595024"/>
              <a:ext cx="44945" cy="79432"/>
            </a:xfrm>
            <a:custGeom>
              <a:avLst/>
              <a:gdLst/>
              <a:ahLst/>
              <a:cxnLst/>
              <a:rect l="l" t="t" r="r" b="b"/>
              <a:pathLst>
                <a:path w="795" h="1405" extrusionOk="0">
                  <a:moveTo>
                    <a:pt x="708" y="1"/>
                  </a:moveTo>
                  <a:cubicBezTo>
                    <a:pt x="316" y="1"/>
                    <a:pt x="0" y="316"/>
                    <a:pt x="0" y="708"/>
                  </a:cubicBezTo>
                  <a:cubicBezTo>
                    <a:pt x="0" y="1089"/>
                    <a:pt x="316" y="1404"/>
                    <a:pt x="708" y="1404"/>
                  </a:cubicBezTo>
                  <a:cubicBezTo>
                    <a:pt x="730" y="1404"/>
                    <a:pt x="762" y="1404"/>
                    <a:pt x="795" y="1394"/>
                  </a:cubicBezTo>
                  <a:cubicBezTo>
                    <a:pt x="730" y="1176"/>
                    <a:pt x="708" y="947"/>
                    <a:pt x="708" y="708"/>
                  </a:cubicBezTo>
                  <a:cubicBezTo>
                    <a:pt x="708" y="458"/>
                    <a:pt x="730" y="229"/>
                    <a:pt x="795" y="11"/>
                  </a:cubicBezTo>
                  <a:cubicBezTo>
                    <a:pt x="762" y="1"/>
                    <a:pt x="730" y="1"/>
                    <a:pt x="708" y="1"/>
                  </a:cubicBezTo>
                  <a:close/>
                </a:path>
              </a:pathLst>
            </a:custGeom>
            <a:solidFill>
              <a:srgbClr val="FFCA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6"/>
            <p:cNvSpPr/>
            <p:nvPr/>
          </p:nvSpPr>
          <p:spPr>
            <a:xfrm>
              <a:off x="697210" y="4595024"/>
              <a:ext cx="45002" cy="79432"/>
            </a:xfrm>
            <a:custGeom>
              <a:avLst/>
              <a:gdLst/>
              <a:ahLst/>
              <a:cxnLst/>
              <a:rect l="l" t="t" r="r" b="b"/>
              <a:pathLst>
                <a:path w="796" h="1405" extrusionOk="0">
                  <a:moveTo>
                    <a:pt x="99" y="1"/>
                  </a:moveTo>
                  <a:cubicBezTo>
                    <a:pt x="66" y="1"/>
                    <a:pt x="34" y="1"/>
                    <a:pt x="12" y="11"/>
                  </a:cubicBezTo>
                  <a:cubicBezTo>
                    <a:pt x="66" y="229"/>
                    <a:pt x="99" y="458"/>
                    <a:pt x="99" y="708"/>
                  </a:cubicBezTo>
                  <a:cubicBezTo>
                    <a:pt x="99" y="947"/>
                    <a:pt x="66" y="1176"/>
                    <a:pt x="1" y="1394"/>
                  </a:cubicBezTo>
                  <a:cubicBezTo>
                    <a:pt x="34" y="1404"/>
                    <a:pt x="66" y="1404"/>
                    <a:pt x="99" y="1404"/>
                  </a:cubicBezTo>
                  <a:cubicBezTo>
                    <a:pt x="480" y="1404"/>
                    <a:pt x="796" y="1089"/>
                    <a:pt x="796" y="708"/>
                  </a:cubicBezTo>
                  <a:cubicBezTo>
                    <a:pt x="796" y="316"/>
                    <a:pt x="480" y="1"/>
                    <a:pt x="99" y="1"/>
                  </a:cubicBezTo>
                  <a:close/>
                </a:path>
              </a:pathLst>
            </a:custGeom>
            <a:solidFill>
              <a:srgbClr val="FF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6"/>
            <p:cNvSpPr/>
            <p:nvPr/>
          </p:nvSpPr>
          <p:spPr>
            <a:xfrm>
              <a:off x="419799" y="4545839"/>
              <a:ext cx="40649" cy="177237"/>
            </a:xfrm>
            <a:custGeom>
              <a:avLst/>
              <a:gdLst/>
              <a:ahLst/>
              <a:cxnLst/>
              <a:rect l="l" t="t" r="r" b="b"/>
              <a:pathLst>
                <a:path w="719" h="3135" extrusionOk="0">
                  <a:moveTo>
                    <a:pt x="653" y="0"/>
                  </a:moveTo>
                  <a:lnTo>
                    <a:pt x="653" y="0"/>
                  </a:lnTo>
                  <a:cubicBezTo>
                    <a:pt x="250" y="414"/>
                    <a:pt x="0" y="980"/>
                    <a:pt x="11" y="1611"/>
                  </a:cubicBezTo>
                  <a:cubicBezTo>
                    <a:pt x="11" y="2177"/>
                    <a:pt x="240" y="2699"/>
                    <a:pt x="653" y="3069"/>
                  </a:cubicBezTo>
                  <a:lnTo>
                    <a:pt x="719" y="3134"/>
                  </a:lnTo>
                  <a:cubicBezTo>
                    <a:pt x="468" y="2666"/>
                    <a:pt x="327" y="2133"/>
                    <a:pt x="327" y="1578"/>
                  </a:cubicBezTo>
                  <a:cubicBezTo>
                    <a:pt x="327" y="1002"/>
                    <a:pt x="436" y="468"/>
                    <a:pt x="653"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6"/>
            <p:cNvSpPr/>
            <p:nvPr/>
          </p:nvSpPr>
          <p:spPr>
            <a:xfrm>
              <a:off x="420364" y="4817768"/>
              <a:ext cx="38218" cy="40027"/>
            </a:xfrm>
            <a:custGeom>
              <a:avLst/>
              <a:gdLst/>
              <a:ahLst/>
              <a:cxnLst/>
              <a:rect l="l" t="t" r="r" b="b"/>
              <a:pathLst>
                <a:path w="676" h="708" extrusionOk="0">
                  <a:moveTo>
                    <a:pt x="121" y="0"/>
                  </a:moveTo>
                  <a:cubicBezTo>
                    <a:pt x="44" y="207"/>
                    <a:pt x="1" y="436"/>
                    <a:pt x="1" y="707"/>
                  </a:cubicBezTo>
                  <a:lnTo>
                    <a:pt x="545" y="707"/>
                  </a:lnTo>
                  <a:lnTo>
                    <a:pt x="545" y="588"/>
                  </a:lnTo>
                  <a:cubicBezTo>
                    <a:pt x="545" y="381"/>
                    <a:pt x="589" y="174"/>
                    <a:pt x="676"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6"/>
            <p:cNvSpPr/>
            <p:nvPr/>
          </p:nvSpPr>
          <p:spPr>
            <a:xfrm>
              <a:off x="565599" y="4709505"/>
              <a:ext cx="95996" cy="122455"/>
            </a:xfrm>
            <a:custGeom>
              <a:avLst/>
              <a:gdLst/>
              <a:ahLst/>
              <a:cxnLst/>
              <a:rect l="l" t="t" r="r" b="b"/>
              <a:pathLst>
                <a:path w="1698" h="2166" extrusionOk="0">
                  <a:moveTo>
                    <a:pt x="501" y="0"/>
                  </a:moveTo>
                  <a:cubicBezTo>
                    <a:pt x="196" y="218"/>
                    <a:pt x="0" y="566"/>
                    <a:pt x="0" y="979"/>
                  </a:cubicBezTo>
                  <a:cubicBezTo>
                    <a:pt x="0" y="1632"/>
                    <a:pt x="534" y="2165"/>
                    <a:pt x="1187" y="2165"/>
                  </a:cubicBezTo>
                  <a:cubicBezTo>
                    <a:pt x="1371" y="2165"/>
                    <a:pt x="1545" y="2122"/>
                    <a:pt x="1698" y="2046"/>
                  </a:cubicBezTo>
                  <a:cubicBezTo>
                    <a:pt x="947" y="2024"/>
                    <a:pt x="338" y="1415"/>
                    <a:pt x="338" y="653"/>
                  </a:cubicBezTo>
                  <a:cubicBezTo>
                    <a:pt x="338" y="424"/>
                    <a:pt x="403" y="196"/>
                    <a:pt x="501"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6"/>
            <p:cNvSpPr/>
            <p:nvPr/>
          </p:nvSpPr>
          <p:spPr>
            <a:xfrm>
              <a:off x="468361" y="4605992"/>
              <a:ext cx="36974" cy="33412"/>
            </a:xfrm>
            <a:custGeom>
              <a:avLst/>
              <a:gdLst/>
              <a:ahLst/>
              <a:cxnLst/>
              <a:rect l="l" t="t" r="r" b="b"/>
              <a:pathLst>
                <a:path w="654" h="591" extrusionOk="0">
                  <a:moveTo>
                    <a:pt x="132" y="1"/>
                  </a:moveTo>
                  <a:cubicBezTo>
                    <a:pt x="83" y="1"/>
                    <a:pt x="32" y="33"/>
                    <a:pt x="22" y="90"/>
                  </a:cubicBezTo>
                  <a:cubicBezTo>
                    <a:pt x="1" y="144"/>
                    <a:pt x="44" y="199"/>
                    <a:pt x="99" y="220"/>
                  </a:cubicBezTo>
                  <a:lnTo>
                    <a:pt x="240" y="253"/>
                  </a:lnTo>
                  <a:cubicBezTo>
                    <a:pt x="230" y="274"/>
                    <a:pt x="230" y="286"/>
                    <a:pt x="230" y="308"/>
                  </a:cubicBezTo>
                  <a:lnTo>
                    <a:pt x="230" y="482"/>
                  </a:lnTo>
                  <a:cubicBezTo>
                    <a:pt x="230" y="547"/>
                    <a:pt x="273" y="590"/>
                    <a:pt x="338" y="590"/>
                  </a:cubicBezTo>
                  <a:cubicBezTo>
                    <a:pt x="392" y="590"/>
                    <a:pt x="447" y="547"/>
                    <a:pt x="447" y="482"/>
                  </a:cubicBezTo>
                  <a:lnTo>
                    <a:pt x="447" y="308"/>
                  </a:lnTo>
                  <a:lnTo>
                    <a:pt x="501" y="329"/>
                  </a:lnTo>
                  <a:lnTo>
                    <a:pt x="534" y="329"/>
                  </a:lnTo>
                  <a:cubicBezTo>
                    <a:pt x="578" y="329"/>
                    <a:pt x="621" y="296"/>
                    <a:pt x="643" y="253"/>
                  </a:cubicBezTo>
                  <a:cubicBezTo>
                    <a:pt x="654" y="187"/>
                    <a:pt x="621" y="133"/>
                    <a:pt x="567" y="112"/>
                  </a:cubicBezTo>
                  <a:lnTo>
                    <a:pt x="153" y="3"/>
                  </a:lnTo>
                  <a:cubicBezTo>
                    <a:pt x="146" y="1"/>
                    <a:pt x="139"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6"/>
            <p:cNvSpPr/>
            <p:nvPr/>
          </p:nvSpPr>
          <p:spPr>
            <a:xfrm>
              <a:off x="524386" y="4627644"/>
              <a:ext cx="44945" cy="19448"/>
            </a:xfrm>
            <a:custGeom>
              <a:avLst/>
              <a:gdLst/>
              <a:ahLst/>
              <a:cxnLst/>
              <a:rect l="l" t="t" r="r" b="b"/>
              <a:pathLst>
                <a:path w="795" h="344" extrusionOk="0">
                  <a:moveTo>
                    <a:pt x="403" y="0"/>
                  </a:moveTo>
                  <a:cubicBezTo>
                    <a:pt x="262" y="0"/>
                    <a:pt x="131" y="55"/>
                    <a:pt x="44" y="164"/>
                  </a:cubicBezTo>
                  <a:cubicBezTo>
                    <a:pt x="0" y="207"/>
                    <a:pt x="0" y="273"/>
                    <a:pt x="44" y="316"/>
                  </a:cubicBezTo>
                  <a:cubicBezTo>
                    <a:pt x="67" y="335"/>
                    <a:pt x="93" y="344"/>
                    <a:pt x="118" y="344"/>
                  </a:cubicBezTo>
                  <a:cubicBezTo>
                    <a:pt x="151" y="344"/>
                    <a:pt x="182" y="330"/>
                    <a:pt x="207" y="305"/>
                  </a:cubicBezTo>
                  <a:cubicBezTo>
                    <a:pt x="250" y="251"/>
                    <a:pt x="327" y="218"/>
                    <a:pt x="403" y="218"/>
                  </a:cubicBezTo>
                  <a:cubicBezTo>
                    <a:pt x="479" y="218"/>
                    <a:pt x="545" y="251"/>
                    <a:pt x="598" y="305"/>
                  </a:cubicBezTo>
                  <a:cubicBezTo>
                    <a:pt x="617" y="330"/>
                    <a:pt x="649" y="344"/>
                    <a:pt x="682" y="344"/>
                  </a:cubicBezTo>
                  <a:cubicBezTo>
                    <a:pt x="707" y="344"/>
                    <a:pt x="732" y="335"/>
                    <a:pt x="751" y="316"/>
                  </a:cubicBezTo>
                  <a:cubicBezTo>
                    <a:pt x="794" y="273"/>
                    <a:pt x="794" y="207"/>
                    <a:pt x="762" y="164"/>
                  </a:cubicBezTo>
                  <a:cubicBezTo>
                    <a:pt x="664" y="55"/>
                    <a:pt x="533"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6"/>
            <p:cNvSpPr/>
            <p:nvPr/>
          </p:nvSpPr>
          <p:spPr>
            <a:xfrm>
              <a:off x="588382" y="4605992"/>
              <a:ext cx="36974" cy="33412"/>
            </a:xfrm>
            <a:custGeom>
              <a:avLst/>
              <a:gdLst/>
              <a:ahLst/>
              <a:cxnLst/>
              <a:rect l="l" t="t" r="r" b="b"/>
              <a:pathLst>
                <a:path w="654" h="591" extrusionOk="0">
                  <a:moveTo>
                    <a:pt x="525" y="1"/>
                  </a:moveTo>
                  <a:cubicBezTo>
                    <a:pt x="517" y="1"/>
                    <a:pt x="509" y="1"/>
                    <a:pt x="501" y="3"/>
                  </a:cubicBezTo>
                  <a:lnTo>
                    <a:pt x="98" y="112"/>
                  </a:lnTo>
                  <a:cubicBezTo>
                    <a:pt x="32" y="133"/>
                    <a:pt x="0" y="187"/>
                    <a:pt x="22" y="253"/>
                  </a:cubicBezTo>
                  <a:cubicBezTo>
                    <a:pt x="32" y="296"/>
                    <a:pt x="76" y="329"/>
                    <a:pt x="119" y="329"/>
                  </a:cubicBezTo>
                  <a:lnTo>
                    <a:pt x="152" y="329"/>
                  </a:lnTo>
                  <a:lnTo>
                    <a:pt x="218" y="308"/>
                  </a:lnTo>
                  <a:lnTo>
                    <a:pt x="218" y="482"/>
                  </a:lnTo>
                  <a:cubicBezTo>
                    <a:pt x="218" y="547"/>
                    <a:pt x="261" y="590"/>
                    <a:pt x="327" y="590"/>
                  </a:cubicBezTo>
                  <a:cubicBezTo>
                    <a:pt x="381" y="590"/>
                    <a:pt x="435" y="547"/>
                    <a:pt x="435" y="482"/>
                  </a:cubicBezTo>
                  <a:lnTo>
                    <a:pt x="435" y="308"/>
                  </a:lnTo>
                  <a:cubicBezTo>
                    <a:pt x="435" y="286"/>
                    <a:pt x="424" y="274"/>
                    <a:pt x="424" y="253"/>
                  </a:cubicBezTo>
                  <a:lnTo>
                    <a:pt x="555" y="220"/>
                  </a:lnTo>
                  <a:cubicBezTo>
                    <a:pt x="620" y="199"/>
                    <a:pt x="653" y="144"/>
                    <a:pt x="631" y="90"/>
                  </a:cubicBezTo>
                  <a:cubicBezTo>
                    <a:pt x="621" y="33"/>
                    <a:pt x="579" y="1"/>
                    <a:pt x="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6"/>
            <p:cNvSpPr/>
            <p:nvPr/>
          </p:nvSpPr>
          <p:spPr>
            <a:xfrm>
              <a:off x="345344" y="4443683"/>
              <a:ext cx="403038" cy="420225"/>
            </a:xfrm>
            <a:custGeom>
              <a:avLst/>
              <a:gdLst/>
              <a:ahLst/>
              <a:cxnLst/>
              <a:rect l="l" t="t" r="r" b="b"/>
              <a:pathLst>
                <a:path w="7129" h="7433" extrusionOk="0">
                  <a:moveTo>
                    <a:pt x="762" y="2787"/>
                  </a:moveTo>
                  <a:lnTo>
                    <a:pt x="762" y="2787"/>
                  </a:lnTo>
                  <a:cubicBezTo>
                    <a:pt x="686" y="3179"/>
                    <a:pt x="686" y="3592"/>
                    <a:pt x="762" y="3973"/>
                  </a:cubicBezTo>
                  <a:cubicBezTo>
                    <a:pt x="457" y="3951"/>
                    <a:pt x="218" y="3690"/>
                    <a:pt x="218" y="3385"/>
                  </a:cubicBezTo>
                  <a:cubicBezTo>
                    <a:pt x="218" y="3070"/>
                    <a:pt x="457" y="2819"/>
                    <a:pt x="762" y="2787"/>
                  </a:cubicBezTo>
                  <a:close/>
                  <a:moveTo>
                    <a:pt x="6367" y="2787"/>
                  </a:moveTo>
                  <a:lnTo>
                    <a:pt x="6367" y="2787"/>
                  </a:lnTo>
                  <a:cubicBezTo>
                    <a:pt x="6671" y="2819"/>
                    <a:pt x="6911" y="3070"/>
                    <a:pt x="6911" y="3385"/>
                  </a:cubicBezTo>
                  <a:cubicBezTo>
                    <a:pt x="6911" y="3690"/>
                    <a:pt x="6671" y="3951"/>
                    <a:pt x="6367" y="3973"/>
                  </a:cubicBezTo>
                  <a:cubicBezTo>
                    <a:pt x="6442" y="3603"/>
                    <a:pt x="6454" y="3189"/>
                    <a:pt x="6367" y="2787"/>
                  </a:cubicBezTo>
                  <a:close/>
                  <a:moveTo>
                    <a:pt x="2938" y="6040"/>
                  </a:moveTo>
                  <a:lnTo>
                    <a:pt x="2938" y="6040"/>
                  </a:lnTo>
                  <a:cubicBezTo>
                    <a:pt x="3138" y="6077"/>
                    <a:pt x="3347" y="6099"/>
                    <a:pt x="3556" y="6099"/>
                  </a:cubicBezTo>
                  <a:cubicBezTo>
                    <a:pt x="3655" y="6099"/>
                    <a:pt x="3754" y="6094"/>
                    <a:pt x="3853" y="6084"/>
                  </a:cubicBezTo>
                  <a:cubicBezTo>
                    <a:pt x="3886" y="6171"/>
                    <a:pt x="3918" y="6269"/>
                    <a:pt x="3973" y="6345"/>
                  </a:cubicBezTo>
                  <a:cubicBezTo>
                    <a:pt x="3853" y="6432"/>
                    <a:pt x="3712" y="6487"/>
                    <a:pt x="3570" y="6487"/>
                  </a:cubicBezTo>
                  <a:cubicBezTo>
                    <a:pt x="3276" y="6487"/>
                    <a:pt x="3026" y="6301"/>
                    <a:pt x="2938" y="6040"/>
                  </a:cubicBezTo>
                  <a:close/>
                  <a:moveTo>
                    <a:pt x="5083" y="4593"/>
                  </a:moveTo>
                  <a:cubicBezTo>
                    <a:pt x="5681" y="4593"/>
                    <a:pt x="6160" y="5082"/>
                    <a:pt x="6160" y="5681"/>
                  </a:cubicBezTo>
                  <a:cubicBezTo>
                    <a:pt x="6160" y="6279"/>
                    <a:pt x="5670" y="6758"/>
                    <a:pt x="5083" y="6758"/>
                  </a:cubicBezTo>
                  <a:cubicBezTo>
                    <a:pt x="4484" y="6758"/>
                    <a:pt x="4005" y="6269"/>
                    <a:pt x="4005" y="5681"/>
                  </a:cubicBezTo>
                  <a:cubicBezTo>
                    <a:pt x="4005" y="5082"/>
                    <a:pt x="4484" y="4593"/>
                    <a:pt x="5083" y="4593"/>
                  </a:cubicBezTo>
                  <a:close/>
                  <a:moveTo>
                    <a:pt x="2198" y="6726"/>
                  </a:moveTo>
                  <a:lnTo>
                    <a:pt x="2198" y="7215"/>
                  </a:lnTo>
                  <a:lnTo>
                    <a:pt x="1437" y="7215"/>
                  </a:lnTo>
                  <a:cubicBezTo>
                    <a:pt x="1448" y="7041"/>
                    <a:pt x="1470" y="6878"/>
                    <a:pt x="1524" y="6726"/>
                  </a:cubicBezTo>
                  <a:close/>
                  <a:moveTo>
                    <a:pt x="2220" y="5801"/>
                  </a:moveTo>
                  <a:cubicBezTo>
                    <a:pt x="2373" y="5877"/>
                    <a:pt x="2536" y="5931"/>
                    <a:pt x="2699" y="5975"/>
                  </a:cubicBezTo>
                  <a:cubicBezTo>
                    <a:pt x="2732" y="6171"/>
                    <a:pt x="2830" y="6345"/>
                    <a:pt x="2972" y="6475"/>
                  </a:cubicBezTo>
                  <a:cubicBezTo>
                    <a:pt x="3134" y="6617"/>
                    <a:pt x="3342" y="6704"/>
                    <a:pt x="3570" y="6704"/>
                  </a:cubicBezTo>
                  <a:cubicBezTo>
                    <a:pt x="3765" y="6704"/>
                    <a:pt x="3951" y="6639"/>
                    <a:pt x="4103" y="6519"/>
                  </a:cubicBezTo>
                  <a:cubicBezTo>
                    <a:pt x="4266" y="6704"/>
                    <a:pt x="4473" y="6845"/>
                    <a:pt x="4713" y="6922"/>
                  </a:cubicBezTo>
                  <a:lnTo>
                    <a:pt x="4713" y="7215"/>
                  </a:lnTo>
                  <a:lnTo>
                    <a:pt x="2416" y="7215"/>
                  </a:lnTo>
                  <a:lnTo>
                    <a:pt x="2416" y="6617"/>
                  </a:lnTo>
                  <a:cubicBezTo>
                    <a:pt x="2416" y="6562"/>
                    <a:pt x="2373" y="6508"/>
                    <a:pt x="2307" y="6508"/>
                  </a:cubicBezTo>
                  <a:lnTo>
                    <a:pt x="1611" y="6508"/>
                  </a:lnTo>
                  <a:cubicBezTo>
                    <a:pt x="1807" y="6105"/>
                    <a:pt x="2111" y="5877"/>
                    <a:pt x="2220" y="5801"/>
                  </a:cubicBezTo>
                  <a:close/>
                  <a:moveTo>
                    <a:pt x="5649" y="6845"/>
                  </a:moveTo>
                  <a:cubicBezTo>
                    <a:pt x="5670" y="6966"/>
                    <a:pt x="5692" y="7085"/>
                    <a:pt x="5702" y="7215"/>
                  </a:cubicBezTo>
                  <a:lnTo>
                    <a:pt x="4930" y="7215"/>
                  </a:lnTo>
                  <a:lnTo>
                    <a:pt x="4930" y="6966"/>
                  </a:lnTo>
                  <a:cubicBezTo>
                    <a:pt x="4978" y="6970"/>
                    <a:pt x="5026" y="6972"/>
                    <a:pt x="5073" y="6972"/>
                  </a:cubicBezTo>
                  <a:cubicBezTo>
                    <a:pt x="5271" y="6972"/>
                    <a:pt x="5463" y="6933"/>
                    <a:pt x="5649" y="6845"/>
                  </a:cubicBezTo>
                  <a:close/>
                  <a:moveTo>
                    <a:pt x="3570" y="1"/>
                  </a:moveTo>
                  <a:cubicBezTo>
                    <a:pt x="2667" y="1"/>
                    <a:pt x="1818" y="360"/>
                    <a:pt x="1176" y="991"/>
                  </a:cubicBezTo>
                  <a:cubicBezTo>
                    <a:pt x="686" y="1491"/>
                    <a:pt x="360" y="2123"/>
                    <a:pt x="240" y="2809"/>
                  </a:cubicBezTo>
                  <a:cubicBezTo>
                    <a:pt x="87" y="2950"/>
                    <a:pt x="0" y="3157"/>
                    <a:pt x="0" y="3385"/>
                  </a:cubicBezTo>
                  <a:cubicBezTo>
                    <a:pt x="0" y="3831"/>
                    <a:pt x="360" y="4190"/>
                    <a:pt x="817" y="4190"/>
                  </a:cubicBezTo>
                  <a:lnTo>
                    <a:pt x="827" y="4190"/>
                  </a:lnTo>
                  <a:cubicBezTo>
                    <a:pt x="958" y="4625"/>
                    <a:pt x="1197" y="5017"/>
                    <a:pt x="1546" y="5333"/>
                  </a:cubicBezTo>
                  <a:cubicBezTo>
                    <a:pt x="1687" y="5464"/>
                    <a:pt x="1840" y="5583"/>
                    <a:pt x="2014" y="5681"/>
                  </a:cubicBezTo>
                  <a:cubicBezTo>
                    <a:pt x="1828" y="5822"/>
                    <a:pt x="1513" y="6105"/>
                    <a:pt x="1339" y="6584"/>
                  </a:cubicBezTo>
                  <a:cubicBezTo>
                    <a:pt x="1263" y="6813"/>
                    <a:pt x="1219" y="7063"/>
                    <a:pt x="1219" y="7324"/>
                  </a:cubicBezTo>
                  <a:cubicBezTo>
                    <a:pt x="1219" y="7389"/>
                    <a:pt x="1263" y="7433"/>
                    <a:pt x="1328" y="7433"/>
                  </a:cubicBezTo>
                  <a:lnTo>
                    <a:pt x="5811" y="7433"/>
                  </a:lnTo>
                  <a:cubicBezTo>
                    <a:pt x="5866" y="7433"/>
                    <a:pt x="5920" y="7389"/>
                    <a:pt x="5920" y="7324"/>
                  </a:cubicBezTo>
                  <a:cubicBezTo>
                    <a:pt x="5920" y="7118"/>
                    <a:pt x="5888" y="6922"/>
                    <a:pt x="5833" y="6726"/>
                  </a:cubicBezTo>
                  <a:cubicBezTo>
                    <a:pt x="6171" y="6497"/>
                    <a:pt x="6377" y="6105"/>
                    <a:pt x="6377" y="5681"/>
                  </a:cubicBezTo>
                  <a:cubicBezTo>
                    <a:pt x="6377" y="5333"/>
                    <a:pt x="6247" y="5028"/>
                    <a:pt x="6029" y="4800"/>
                  </a:cubicBezTo>
                  <a:cubicBezTo>
                    <a:pt x="6149" y="4604"/>
                    <a:pt x="6247" y="4408"/>
                    <a:pt x="6312" y="4190"/>
                  </a:cubicBezTo>
                  <a:lnTo>
                    <a:pt x="6323" y="4190"/>
                  </a:lnTo>
                  <a:cubicBezTo>
                    <a:pt x="6769" y="4190"/>
                    <a:pt x="7128" y="3831"/>
                    <a:pt x="7128" y="3385"/>
                  </a:cubicBezTo>
                  <a:cubicBezTo>
                    <a:pt x="7128" y="3157"/>
                    <a:pt x="7041" y="2950"/>
                    <a:pt x="6889" y="2809"/>
                  </a:cubicBezTo>
                  <a:cubicBezTo>
                    <a:pt x="6791" y="2188"/>
                    <a:pt x="6508" y="1612"/>
                    <a:pt x="6094" y="1143"/>
                  </a:cubicBezTo>
                  <a:cubicBezTo>
                    <a:pt x="6070" y="1119"/>
                    <a:pt x="6039" y="1105"/>
                    <a:pt x="6008" y="1105"/>
                  </a:cubicBezTo>
                  <a:cubicBezTo>
                    <a:pt x="5984" y="1105"/>
                    <a:pt x="5961" y="1114"/>
                    <a:pt x="5942" y="1133"/>
                  </a:cubicBezTo>
                  <a:cubicBezTo>
                    <a:pt x="5898" y="1176"/>
                    <a:pt x="5888" y="1242"/>
                    <a:pt x="5931" y="1285"/>
                  </a:cubicBezTo>
                  <a:cubicBezTo>
                    <a:pt x="6268" y="1677"/>
                    <a:pt x="6519" y="2134"/>
                    <a:pt x="6638" y="2634"/>
                  </a:cubicBezTo>
                  <a:cubicBezTo>
                    <a:pt x="6524" y="2589"/>
                    <a:pt x="6384" y="2570"/>
                    <a:pt x="6287" y="2570"/>
                  </a:cubicBezTo>
                  <a:cubicBezTo>
                    <a:pt x="6246" y="2570"/>
                    <a:pt x="6212" y="2573"/>
                    <a:pt x="6193" y="2580"/>
                  </a:cubicBezTo>
                  <a:cubicBezTo>
                    <a:pt x="6138" y="2601"/>
                    <a:pt x="6116" y="2656"/>
                    <a:pt x="6127" y="2710"/>
                  </a:cubicBezTo>
                  <a:cubicBezTo>
                    <a:pt x="6181" y="2928"/>
                    <a:pt x="6214" y="3157"/>
                    <a:pt x="6214" y="3385"/>
                  </a:cubicBezTo>
                  <a:cubicBezTo>
                    <a:pt x="6214" y="3831"/>
                    <a:pt x="6094" y="4267"/>
                    <a:pt x="5866" y="4647"/>
                  </a:cubicBezTo>
                  <a:cubicBezTo>
                    <a:pt x="5790" y="4582"/>
                    <a:pt x="5702" y="4538"/>
                    <a:pt x="5615" y="4495"/>
                  </a:cubicBezTo>
                  <a:cubicBezTo>
                    <a:pt x="5811" y="4180"/>
                    <a:pt x="5910" y="3810"/>
                    <a:pt x="5920" y="3418"/>
                  </a:cubicBezTo>
                  <a:cubicBezTo>
                    <a:pt x="5931" y="2634"/>
                    <a:pt x="5550" y="1894"/>
                    <a:pt x="4897" y="1448"/>
                  </a:cubicBezTo>
                  <a:cubicBezTo>
                    <a:pt x="4731" y="1329"/>
                    <a:pt x="4532" y="1267"/>
                    <a:pt x="4331" y="1267"/>
                  </a:cubicBezTo>
                  <a:cubicBezTo>
                    <a:pt x="4127" y="1267"/>
                    <a:pt x="3920" y="1332"/>
                    <a:pt x="3744" y="1470"/>
                  </a:cubicBezTo>
                  <a:cubicBezTo>
                    <a:pt x="3689" y="1513"/>
                    <a:pt x="3627" y="1535"/>
                    <a:pt x="3566" y="1535"/>
                  </a:cubicBezTo>
                  <a:cubicBezTo>
                    <a:pt x="3505" y="1535"/>
                    <a:pt x="3445" y="1513"/>
                    <a:pt x="3395" y="1470"/>
                  </a:cubicBezTo>
                  <a:cubicBezTo>
                    <a:pt x="3214" y="1332"/>
                    <a:pt x="3005" y="1267"/>
                    <a:pt x="2799" y="1267"/>
                  </a:cubicBezTo>
                  <a:cubicBezTo>
                    <a:pt x="2597" y="1267"/>
                    <a:pt x="2398" y="1329"/>
                    <a:pt x="2232" y="1448"/>
                  </a:cubicBezTo>
                  <a:cubicBezTo>
                    <a:pt x="1579" y="1894"/>
                    <a:pt x="1197" y="2634"/>
                    <a:pt x="1219" y="3418"/>
                  </a:cubicBezTo>
                  <a:cubicBezTo>
                    <a:pt x="1219" y="3885"/>
                    <a:pt x="1371" y="4321"/>
                    <a:pt x="1644" y="4680"/>
                  </a:cubicBezTo>
                  <a:cubicBezTo>
                    <a:pt x="1663" y="4712"/>
                    <a:pt x="1693" y="4729"/>
                    <a:pt x="1726" y="4729"/>
                  </a:cubicBezTo>
                  <a:cubicBezTo>
                    <a:pt x="1749" y="4729"/>
                    <a:pt x="1773" y="4720"/>
                    <a:pt x="1796" y="4702"/>
                  </a:cubicBezTo>
                  <a:cubicBezTo>
                    <a:pt x="1840" y="4669"/>
                    <a:pt x="1850" y="4604"/>
                    <a:pt x="1818" y="4550"/>
                  </a:cubicBezTo>
                  <a:cubicBezTo>
                    <a:pt x="1567" y="4234"/>
                    <a:pt x="1437" y="3842"/>
                    <a:pt x="1437" y="3418"/>
                  </a:cubicBezTo>
                  <a:cubicBezTo>
                    <a:pt x="1415" y="2700"/>
                    <a:pt x="1763" y="2035"/>
                    <a:pt x="2351" y="1622"/>
                  </a:cubicBezTo>
                  <a:cubicBezTo>
                    <a:pt x="2483" y="1532"/>
                    <a:pt x="2636" y="1486"/>
                    <a:pt x="2789" y="1486"/>
                  </a:cubicBezTo>
                  <a:cubicBezTo>
                    <a:pt x="2952" y="1486"/>
                    <a:pt x="3114" y="1538"/>
                    <a:pt x="3254" y="1644"/>
                  </a:cubicBezTo>
                  <a:cubicBezTo>
                    <a:pt x="3347" y="1715"/>
                    <a:pt x="3456" y="1750"/>
                    <a:pt x="3564" y="1750"/>
                  </a:cubicBezTo>
                  <a:cubicBezTo>
                    <a:pt x="3673" y="1750"/>
                    <a:pt x="3782" y="1715"/>
                    <a:pt x="3874" y="1644"/>
                  </a:cubicBezTo>
                  <a:cubicBezTo>
                    <a:pt x="4014" y="1538"/>
                    <a:pt x="4177" y="1486"/>
                    <a:pt x="4339" y="1486"/>
                  </a:cubicBezTo>
                  <a:cubicBezTo>
                    <a:pt x="4493" y="1486"/>
                    <a:pt x="4646" y="1532"/>
                    <a:pt x="4778" y="1622"/>
                  </a:cubicBezTo>
                  <a:cubicBezTo>
                    <a:pt x="5366" y="2035"/>
                    <a:pt x="5714" y="2700"/>
                    <a:pt x="5702" y="3418"/>
                  </a:cubicBezTo>
                  <a:cubicBezTo>
                    <a:pt x="5692" y="3777"/>
                    <a:pt x="5594" y="4125"/>
                    <a:pt x="5409" y="4419"/>
                  </a:cubicBezTo>
                  <a:cubicBezTo>
                    <a:pt x="5300" y="4397"/>
                    <a:pt x="5191" y="4376"/>
                    <a:pt x="5083" y="4376"/>
                  </a:cubicBezTo>
                  <a:cubicBezTo>
                    <a:pt x="4604" y="4376"/>
                    <a:pt x="4157" y="4647"/>
                    <a:pt x="3929" y="5072"/>
                  </a:cubicBezTo>
                  <a:cubicBezTo>
                    <a:pt x="3820" y="5007"/>
                    <a:pt x="3700" y="4974"/>
                    <a:pt x="3570" y="4974"/>
                  </a:cubicBezTo>
                  <a:cubicBezTo>
                    <a:pt x="3429" y="4974"/>
                    <a:pt x="3287" y="5017"/>
                    <a:pt x="3167" y="5094"/>
                  </a:cubicBezTo>
                  <a:cubicBezTo>
                    <a:pt x="3056" y="5164"/>
                    <a:pt x="2933" y="5196"/>
                    <a:pt x="2811" y="5196"/>
                  </a:cubicBezTo>
                  <a:cubicBezTo>
                    <a:pt x="2705" y="5196"/>
                    <a:pt x="2599" y="5172"/>
                    <a:pt x="2503" y="5126"/>
                  </a:cubicBezTo>
                  <a:cubicBezTo>
                    <a:pt x="2362" y="5050"/>
                    <a:pt x="2220" y="4963"/>
                    <a:pt x="2101" y="4854"/>
                  </a:cubicBezTo>
                  <a:cubicBezTo>
                    <a:pt x="2082" y="4835"/>
                    <a:pt x="2056" y="4826"/>
                    <a:pt x="2031" y="4826"/>
                  </a:cubicBezTo>
                  <a:cubicBezTo>
                    <a:pt x="1999" y="4826"/>
                    <a:pt x="1967" y="4840"/>
                    <a:pt x="1949" y="4865"/>
                  </a:cubicBezTo>
                  <a:cubicBezTo>
                    <a:pt x="1905" y="4908"/>
                    <a:pt x="1916" y="4985"/>
                    <a:pt x="1959" y="5017"/>
                  </a:cubicBezTo>
                  <a:cubicBezTo>
                    <a:pt x="2090" y="5137"/>
                    <a:pt x="2242" y="5235"/>
                    <a:pt x="2406" y="5322"/>
                  </a:cubicBezTo>
                  <a:cubicBezTo>
                    <a:pt x="2536" y="5387"/>
                    <a:pt x="2677" y="5420"/>
                    <a:pt x="2808" y="5420"/>
                  </a:cubicBezTo>
                  <a:cubicBezTo>
                    <a:pt x="2972" y="5420"/>
                    <a:pt x="3134" y="5365"/>
                    <a:pt x="3287" y="5278"/>
                  </a:cubicBezTo>
                  <a:cubicBezTo>
                    <a:pt x="3374" y="5224"/>
                    <a:pt x="3461" y="5191"/>
                    <a:pt x="3570" y="5191"/>
                  </a:cubicBezTo>
                  <a:cubicBezTo>
                    <a:pt x="3668" y="5191"/>
                    <a:pt x="3765" y="5224"/>
                    <a:pt x="3853" y="5278"/>
                  </a:cubicBezTo>
                  <a:cubicBezTo>
                    <a:pt x="3809" y="5398"/>
                    <a:pt x="3787" y="5540"/>
                    <a:pt x="3787" y="5681"/>
                  </a:cubicBezTo>
                  <a:cubicBezTo>
                    <a:pt x="3787" y="5735"/>
                    <a:pt x="3787" y="5801"/>
                    <a:pt x="3799" y="5866"/>
                  </a:cubicBezTo>
                  <a:cubicBezTo>
                    <a:pt x="3716" y="5873"/>
                    <a:pt x="3634" y="5877"/>
                    <a:pt x="3552" y="5877"/>
                  </a:cubicBezTo>
                  <a:cubicBezTo>
                    <a:pt x="2870" y="5877"/>
                    <a:pt x="2192" y="5637"/>
                    <a:pt x="1687" y="5181"/>
                  </a:cubicBezTo>
                  <a:cubicBezTo>
                    <a:pt x="1001" y="4538"/>
                    <a:pt x="773" y="3592"/>
                    <a:pt x="1001" y="2710"/>
                  </a:cubicBezTo>
                  <a:cubicBezTo>
                    <a:pt x="1021" y="2662"/>
                    <a:pt x="988" y="2622"/>
                    <a:pt x="989" y="2622"/>
                  </a:cubicBezTo>
                  <a:lnTo>
                    <a:pt x="989" y="2622"/>
                  </a:lnTo>
                  <a:cubicBezTo>
                    <a:pt x="989" y="2622"/>
                    <a:pt x="990" y="2622"/>
                    <a:pt x="991" y="2623"/>
                  </a:cubicBezTo>
                  <a:cubicBezTo>
                    <a:pt x="958" y="2580"/>
                    <a:pt x="926" y="2580"/>
                    <a:pt x="893" y="2569"/>
                  </a:cubicBezTo>
                  <a:cubicBezTo>
                    <a:pt x="871" y="2567"/>
                    <a:pt x="850" y="2566"/>
                    <a:pt x="829" y="2566"/>
                  </a:cubicBezTo>
                  <a:cubicBezTo>
                    <a:pt x="734" y="2566"/>
                    <a:pt x="647" y="2586"/>
                    <a:pt x="566" y="2613"/>
                  </a:cubicBezTo>
                  <a:cubicBezTo>
                    <a:pt x="544" y="2613"/>
                    <a:pt x="523" y="2623"/>
                    <a:pt x="501" y="2634"/>
                  </a:cubicBezTo>
                  <a:cubicBezTo>
                    <a:pt x="631" y="2069"/>
                    <a:pt x="914" y="1568"/>
                    <a:pt x="1339" y="1143"/>
                  </a:cubicBezTo>
                  <a:cubicBezTo>
                    <a:pt x="1927" y="556"/>
                    <a:pt x="2721" y="219"/>
                    <a:pt x="3570" y="219"/>
                  </a:cubicBezTo>
                  <a:cubicBezTo>
                    <a:pt x="4321" y="219"/>
                    <a:pt x="5061" y="502"/>
                    <a:pt x="5627" y="991"/>
                  </a:cubicBezTo>
                  <a:cubicBezTo>
                    <a:pt x="5651" y="1010"/>
                    <a:pt x="5677" y="1019"/>
                    <a:pt x="5701" y="1019"/>
                  </a:cubicBezTo>
                  <a:cubicBezTo>
                    <a:pt x="5732" y="1019"/>
                    <a:pt x="5761" y="1005"/>
                    <a:pt x="5779" y="980"/>
                  </a:cubicBezTo>
                  <a:cubicBezTo>
                    <a:pt x="5823" y="937"/>
                    <a:pt x="5823" y="872"/>
                    <a:pt x="5768" y="828"/>
                  </a:cubicBezTo>
                  <a:cubicBezTo>
                    <a:pt x="5158" y="294"/>
                    <a:pt x="4375" y="1"/>
                    <a:pt x="35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6" name="Google Shape;1096;p26"/>
          <p:cNvGrpSpPr/>
          <p:nvPr/>
        </p:nvGrpSpPr>
        <p:grpSpPr>
          <a:xfrm>
            <a:off x="7438308" y="1693815"/>
            <a:ext cx="370417" cy="419659"/>
            <a:chOff x="-303097" y="3892476"/>
            <a:chExt cx="370417" cy="419659"/>
          </a:xfrm>
        </p:grpSpPr>
        <p:sp>
          <p:nvSpPr>
            <p:cNvPr id="1097" name="Google Shape;1097;p26"/>
            <p:cNvSpPr/>
            <p:nvPr/>
          </p:nvSpPr>
          <p:spPr>
            <a:xfrm>
              <a:off x="-295692" y="3898639"/>
              <a:ext cx="355040" cy="169209"/>
            </a:xfrm>
            <a:custGeom>
              <a:avLst/>
              <a:gdLst/>
              <a:ahLst/>
              <a:cxnLst/>
              <a:rect l="l" t="t" r="r" b="b"/>
              <a:pathLst>
                <a:path w="6280" h="2993" extrusionOk="0">
                  <a:moveTo>
                    <a:pt x="631" y="0"/>
                  </a:moveTo>
                  <a:cubicBezTo>
                    <a:pt x="273" y="0"/>
                    <a:pt x="0" y="327"/>
                    <a:pt x="77" y="675"/>
                  </a:cubicBezTo>
                  <a:cubicBezTo>
                    <a:pt x="196" y="1230"/>
                    <a:pt x="305" y="2068"/>
                    <a:pt x="186" y="2993"/>
                  </a:cubicBezTo>
                  <a:lnTo>
                    <a:pt x="6105" y="2993"/>
                  </a:lnTo>
                  <a:cubicBezTo>
                    <a:pt x="5975" y="2068"/>
                    <a:pt x="6084" y="1230"/>
                    <a:pt x="6203" y="675"/>
                  </a:cubicBezTo>
                  <a:cubicBezTo>
                    <a:pt x="6280" y="327"/>
                    <a:pt x="6018" y="0"/>
                    <a:pt x="5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6"/>
            <p:cNvSpPr/>
            <p:nvPr/>
          </p:nvSpPr>
          <p:spPr>
            <a:xfrm>
              <a:off x="-295692" y="3898639"/>
              <a:ext cx="157563" cy="169209"/>
            </a:xfrm>
            <a:custGeom>
              <a:avLst/>
              <a:gdLst/>
              <a:ahLst/>
              <a:cxnLst/>
              <a:rect l="l" t="t" r="r" b="b"/>
              <a:pathLst>
                <a:path w="2787" h="2993" extrusionOk="0">
                  <a:moveTo>
                    <a:pt x="631" y="0"/>
                  </a:moveTo>
                  <a:cubicBezTo>
                    <a:pt x="273" y="0"/>
                    <a:pt x="0" y="327"/>
                    <a:pt x="77" y="675"/>
                  </a:cubicBezTo>
                  <a:cubicBezTo>
                    <a:pt x="196" y="1230"/>
                    <a:pt x="305" y="2068"/>
                    <a:pt x="186" y="2993"/>
                  </a:cubicBezTo>
                  <a:lnTo>
                    <a:pt x="1023" y="2993"/>
                  </a:lnTo>
                  <a:lnTo>
                    <a:pt x="1023" y="2917"/>
                  </a:lnTo>
                  <a:cubicBezTo>
                    <a:pt x="1023" y="1655"/>
                    <a:pt x="1741" y="545"/>
                    <a:pt x="2786"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6"/>
            <p:cNvSpPr/>
            <p:nvPr/>
          </p:nvSpPr>
          <p:spPr>
            <a:xfrm>
              <a:off x="-297512" y="4043196"/>
              <a:ext cx="73213" cy="73269"/>
            </a:xfrm>
            <a:custGeom>
              <a:avLst/>
              <a:gdLst/>
              <a:ahLst/>
              <a:cxnLst/>
              <a:rect l="l" t="t" r="r" b="b"/>
              <a:pathLst>
                <a:path w="1295" h="1296" extrusionOk="0">
                  <a:moveTo>
                    <a:pt x="642" y="0"/>
                  </a:moveTo>
                  <a:cubicBezTo>
                    <a:pt x="283" y="0"/>
                    <a:pt x="0" y="295"/>
                    <a:pt x="0" y="653"/>
                  </a:cubicBezTo>
                  <a:cubicBezTo>
                    <a:pt x="0" y="1013"/>
                    <a:pt x="283" y="1296"/>
                    <a:pt x="642" y="1296"/>
                  </a:cubicBezTo>
                  <a:cubicBezTo>
                    <a:pt x="1001" y="1296"/>
                    <a:pt x="1295" y="1013"/>
                    <a:pt x="1295" y="653"/>
                  </a:cubicBezTo>
                  <a:cubicBezTo>
                    <a:pt x="1295" y="295"/>
                    <a:pt x="1001" y="0"/>
                    <a:pt x="642" y="0"/>
                  </a:cubicBezTo>
                  <a:close/>
                </a:path>
              </a:pathLst>
            </a:custGeom>
            <a:solidFill>
              <a:srgbClr val="FFBE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6"/>
            <p:cNvSpPr/>
            <p:nvPr/>
          </p:nvSpPr>
          <p:spPr>
            <a:xfrm>
              <a:off x="-221237" y="4190241"/>
              <a:ext cx="206748" cy="82485"/>
            </a:xfrm>
            <a:custGeom>
              <a:avLst/>
              <a:gdLst/>
              <a:ahLst/>
              <a:cxnLst/>
              <a:rect l="l" t="t" r="r" b="b"/>
              <a:pathLst>
                <a:path w="3657" h="1459" extrusionOk="0">
                  <a:moveTo>
                    <a:pt x="598" y="1"/>
                  </a:moveTo>
                  <a:cubicBezTo>
                    <a:pt x="66" y="403"/>
                    <a:pt x="0" y="1219"/>
                    <a:pt x="0" y="1219"/>
                  </a:cubicBezTo>
                  <a:lnTo>
                    <a:pt x="664" y="1459"/>
                  </a:lnTo>
                  <a:lnTo>
                    <a:pt x="2982" y="1459"/>
                  </a:lnTo>
                  <a:lnTo>
                    <a:pt x="3657" y="1219"/>
                  </a:lnTo>
                  <a:cubicBezTo>
                    <a:pt x="3657" y="1219"/>
                    <a:pt x="3580" y="403"/>
                    <a:pt x="30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6"/>
            <p:cNvSpPr/>
            <p:nvPr/>
          </p:nvSpPr>
          <p:spPr>
            <a:xfrm>
              <a:off x="-12062" y="4043196"/>
              <a:ext cx="73213" cy="73269"/>
            </a:xfrm>
            <a:custGeom>
              <a:avLst/>
              <a:gdLst/>
              <a:ahLst/>
              <a:cxnLst/>
              <a:rect l="l" t="t" r="r" b="b"/>
              <a:pathLst>
                <a:path w="1295" h="1296" extrusionOk="0">
                  <a:moveTo>
                    <a:pt x="642" y="0"/>
                  </a:moveTo>
                  <a:cubicBezTo>
                    <a:pt x="283" y="0"/>
                    <a:pt x="0" y="295"/>
                    <a:pt x="0" y="653"/>
                  </a:cubicBezTo>
                  <a:cubicBezTo>
                    <a:pt x="0" y="1013"/>
                    <a:pt x="283" y="1296"/>
                    <a:pt x="642" y="1296"/>
                  </a:cubicBezTo>
                  <a:cubicBezTo>
                    <a:pt x="1001" y="1296"/>
                    <a:pt x="1295" y="1013"/>
                    <a:pt x="1295" y="653"/>
                  </a:cubicBezTo>
                  <a:cubicBezTo>
                    <a:pt x="1295" y="295"/>
                    <a:pt x="1001" y="0"/>
                    <a:pt x="642" y="0"/>
                  </a:cubicBezTo>
                  <a:close/>
                </a:path>
              </a:pathLst>
            </a:custGeom>
            <a:solidFill>
              <a:srgbClr val="FFBE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6"/>
            <p:cNvSpPr/>
            <p:nvPr/>
          </p:nvSpPr>
          <p:spPr>
            <a:xfrm>
              <a:off x="-221237" y="4190241"/>
              <a:ext cx="51730" cy="76944"/>
            </a:xfrm>
            <a:custGeom>
              <a:avLst/>
              <a:gdLst/>
              <a:ahLst/>
              <a:cxnLst/>
              <a:rect l="l" t="t" r="r" b="b"/>
              <a:pathLst>
                <a:path w="915" h="1361" extrusionOk="0">
                  <a:moveTo>
                    <a:pt x="598" y="1"/>
                  </a:moveTo>
                  <a:cubicBezTo>
                    <a:pt x="66" y="403"/>
                    <a:pt x="0" y="1219"/>
                    <a:pt x="0" y="1219"/>
                  </a:cubicBezTo>
                  <a:lnTo>
                    <a:pt x="403" y="1360"/>
                  </a:lnTo>
                  <a:lnTo>
                    <a:pt x="403" y="1317"/>
                  </a:lnTo>
                  <a:cubicBezTo>
                    <a:pt x="403" y="806"/>
                    <a:pt x="598" y="337"/>
                    <a:pt x="914"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6"/>
            <p:cNvSpPr/>
            <p:nvPr/>
          </p:nvSpPr>
          <p:spPr>
            <a:xfrm>
              <a:off x="-260641" y="3968175"/>
              <a:ext cx="284880" cy="238125"/>
            </a:xfrm>
            <a:custGeom>
              <a:avLst/>
              <a:gdLst/>
              <a:ahLst/>
              <a:cxnLst/>
              <a:rect l="l" t="t" r="r" b="b"/>
              <a:pathLst>
                <a:path w="5039" h="4212" extrusionOk="0">
                  <a:moveTo>
                    <a:pt x="1290" y="0"/>
                  </a:moveTo>
                  <a:cubicBezTo>
                    <a:pt x="995" y="0"/>
                    <a:pt x="705" y="128"/>
                    <a:pt x="512" y="370"/>
                  </a:cubicBezTo>
                  <a:cubicBezTo>
                    <a:pt x="197" y="761"/>
                    <a:pt x="1" y="1262"/>
                    <a:pt x="1" y="1839"/>
                  </a:cubicBezTo>
                  <a:cubicBezTo>
                    <a:pt x="1" y="3221"/>
                    <a:pt x="1133" y="4212"/>
                    <a:pt x="2526" y="4212"/>
                  </a:cubicBezTo>
                  <a:cubicBezTo>
                    <a:pt x="3918" y="4212"/>
                    <a:pt x="5039" y="3221"/>
                    <a:pt x="5039" y="1839"/>
                  </a:cubicBezTo>
                  <a:cubicBezTo>
                    <a:pt x="5039" y="1262"/>
                    <a:pt x="4854" y="761"/>
                    <a:pt x="4528" y="370"/>
                  </a:cubicBezTo>
                  <a:cubicBezTo>
                    <a:pt x="4335" y="128"/>
                    <a:pt x="4049" y="0"/>
                    <a:pt x="3758" y="0"/>
                  </a:cubicBezTo>
                  <a:cubicBezTo>
                    <a:pt x="3590" y="0"/>
                    <a:pt x="3420" y="43"/>
                    <a:pt x="3266" y="130"/>
                  </a:cubicBezTo>
                  <a:cubicBezTo>
                    <a:pt x="3070" y="239"/>
                    <a:pt x="2906" y="370"/>
                    <a:pt x="2787" y="479"/>
                  </a:cubicBezTo>
                  <a:cubicBezTo>
                    <a:pt x="2716" y="549"/>
                    <a:pt x="2620" y="585"/>
                    <a:pt x="2524" y="585"/>
                  </a:cubicBezTo>
                  <a:cubicBezTo>
                    <a:pt x="2427" y="585"/>
                    <a:pt x="2329" y="549"/>
                    <a:pt x="2253" y="479"/>
                  </a:cubicBezTo>
                  <a:cubicBezTo>
                    <a:pt x="2134" y="370"/>
                    <a:pt x="1970" y="239"/>
                    <a:pt x="1786" y="130"/>
                  </a:cubicBezTo>
                  <a:cubicBezTo>
                    <a:pt x="1630" y="43"/>
                    <a:pt x="1459" y="0"/>
                    <a:pt x="1290" y="0"/>
                  </a:cubicBezTo>
                  <a:close/>
                </a:path>
              </a:pathLst>
            </a:custGeom>
            <a:solidFill>
              <a:srgbClr val="FFD3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6"/>
            <p:cNvSpPr/>
            <p:nvPr/>
          </p:nvSpPr>
          <p:spPr>
            <a:xfrm>
              <a:off x="-170809" y="4178538"/>
              <a:ext cx="105268" cy="127430"/>
            </a:xfrm>
            <a:custGeom>
              <a:avLst/>
              <a:gdLst/>
              <a:ahLst/>
              <a:cxnLst/>
              <a:rect l="l" t="t" r="r" b="b"/>
              <a:pathLst>
                <a:path w="1862" h="2254" extrusionOk="0">
                  <a:moveTo>
                    <a:pt x="359" y="0"/>
                  </a:moveTo>
                  <a:cubicBezTo>
                    <a:pt x="164" y="0"/>
                    <a:pt x="1" y="164"/>
                    <a:pt x="1" y="360"/>
                  </a:cubicBezTo>
                  <a:lnTo>
                    <a:pt x="1" y="1905"/>
                  </a:lnTo>
                  <a:cubicBezTo>
                    <a:pt x="1" y="2101"/>
                    <a:pt x="164" y="2253"/>
                    <a:pt x="359" y="2253"/>
                  </a:cubicBezTo>
                  <a:lnTo>
                    <a:pt x="1513" y="2253"/>
                  </a:lnTo>
                  <a:cubicBezTo>
                    <a:pt x="1709" y="2253"/>
                    <a:pt x="1861" y="2101"/>
                    <a:pt x="1861" y="1905"/>
                  </a:cubicBezTo>
                  <a:lnTo>
                    <a:pt x="1861" y="360"/>
                  </a:lnTo>
                  <a:cubicBezTo>
                    <a:pt x="1861" y="164"/>
                    <a:pt x="1709" y="0"/>
                    <a:pt x="1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6"/>
            <p:cNvSpPr/>
            <p:nvPr/>
          </p:nvSpPr>
          <p:spPr>
            <a:xfrm>
              <a:off x="-130217" y="4206240"/>
              <a:ext cx="24706" cy="24649"/>
            </a:xfrm>
            <a:custGeom>
              <a:avLst/>
              <a:gdLst/>
              <a:ahLst/>
              <a:cxnLst/>
              <a:rect l="l" t="t" r="r" b="b"/>
              <a:pathLst>
                <a:path w="437" h="436" extrusionOk="0">
                  <a:moveTo>
                    <a:pt x="219" y="1"/>
                  </a:moveTo>
                  <a:cubicBezTo>
                    <a:pt x="98" y="1"/>
                    <a:pt x="1" y="98"/>
                    <a:pt x="1" y="218"/>
                  </a:cubicBezTo>
                  <a:cubicBezTo>
                    <a:pt x="1" y="337"/>
                    <a:pt x="98" y="436"/>
                    <a:pt x="219" y="436"/>
                  </a:cubicBezTo>
                  <a:cubicBezTo>
                    <a:pt x="338" y="436"/>
                    <a:pt x="436" y="337"/>
                    <a:pt x="436" y="218"/>
                  </a:cubicBezTo>
                  <a:cubicBezTo>
                    <a:pt x="436" y="98"/>
                    <a:pt x="338" y="1"/>
                    <a:pt x="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6"/>
            <p:cNvSpPr/>
            <p:nvPr/>
          </p:nvSpPr>
          <p:spPr>
            <a:xfrm>
              <a:off x="-170809" y="4178538"/>
              <a:ext cx="62189" cy="127430"/>
            </a:xfrm>
            <a:custGeom>
              <a:avLst/>
              <a:gdLst/>
              <a:ahLst/>
              <a:cxnLst/>
              <a:rect l="l" t="t" r="r" b="b"/>
              <a:pathLst>
                <a:path w="1100" h="2254" extrusionOk="0">
                  <a:moveTo>
                    <a:pt x="359" y="0"/>
                  </a:moveTo>
                  <a:cubicBezTo>
                    <a:pt x="164" y="0"/>
                    <a:pt x="1" y="164"/>
                    <a:pt x="1" y="360"/>
                  </a:cubicBezTo>
                  <a:lnTo>
                    <a:pt x="1" y="1905"/>
                  </a:lnTo>
                  <a:cubicBezTo>
                    <a:pt x="1" y="2101"/>
                    <a:pt x="164" y="2253"/>
                    <a:pt x="359" y="2253"/>
                  </a:cubicBezTo>
                  <a:lnTo>
                    <a:pt x="1099" y="2253"/>
                  </a:lnTo>
                  <a:cubicBezTo>
                    <a:pt x="751" y="1937"/>
                    <a:pt x="534" y="1480"/>
                    <a:pt x="534" y="969"/>
                  </a:cubicBezTo>
                  <a:cubicBezTo>
                    <a:pt x="534" y="610"/>
                    <a:pt x="534" y="283"/>
                    <a:pt x="621"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6"/>
            <p:cNvSpPr/>
            <p:nvPr/>
          </p:nvSpPr>
          <p:spPr>
            <a:xfrm>
              <a:off x="-226155" y="4250563"/>
              <a:ext cx="85537" cy="44323"/>
            </a:xfrm>
            <a:custGeom>
              <a:avLst/>
              <a:gdLst/>
              <a:ahLst/>
              <a:cxnLst/>
              <a:rect l="l" t="t" r="r" b="b"/>
              <a:pathLst>
                <a:path w="1513" h="784" extrusionOk="0">
                  <a:moveTo>
                    <a:pt x="381" y="0"/>
                  </a:moveTo>
                  <a:cubicBezTo>
                    <a:pt x="174" y="0"/>
                    <a:pt x="0" y="174"/>
                    <a:pt x="0" y="392"/>
                  </a:cubicBezTo>
                  <a:cubicBezTo>
                    <a:pt x="0" y="609"/>
                    <a:pt x="174" y="784"/>
                    <a:pt x="381" y="784"/>
                  </a:cubicBezTo>
                  <a:lnTo>
                    <a:pt x="1121" y="784"/>
                  </a:lnTo>
                  <a:cubicBezTo>
                    <a:pt x="1338" y="784"/>
                    <a:pt x="1513" y="609"/>
                    <a:pt x="1513" y="392"/>
                  </a:cubicBezTo>
                  <a:cubicBezTo>
                    <a:pt x="1513" y="174"/>
                    <a:pt x="1338" y="0"/>
                    <a:pt x="1121" y="0"/>
                  </a:cubicBezTo>
                  <a:close/>
                </a:path>
              </a:pathLst>
            </a:custGeom>
            <a:solidFill>
              <a:srgbClr val="FFD3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6"/>
            <p:cNvSpPr/>
            <p:nvPr/>
          </p:nvSpPr>
          <p:spPr>
            <a:xfrm>
              <a:off x="-95732" y="4250563"/>
              <a:ext cx="86159" cy="44323"/>
            </a:xfrm>
            <a:custGeom>
              <a:avLst/>
              <a:gdLst/>
              <a:ahLst/>
              <a:cxnLst/>
              <a:rect l="l" t="t" r="r" b="b"/>
              <a:pathLst>
                <a:path w="1524" h="784" extrusionOk="0">
                  <a:moveTo>
                    <a:pt x="392" y="0"/>
                  </a:moveTo>
                  <a:cubicBezTo>
                    <a:pt x="174" y="0"/>
                    <a:pt x="0" y="174"/>
                    <a:pt x="0" y="392"/>
                  </a:cubicBezTo>
                  <a:cubicBezTo>
                    <a:pt x="0" y="609"/>
                    <a:pt x="174" y="784"/>
                    <a:pt x="392" y="784"/>
                  </a:cubicBezTo>
                  <a:lnTo>
                    <a:pt x="1132" y="784"/>
                  </a:lnTo>
                  <a:cubicBezTo>
                    <a:pt x="1350" y="784"/>
                    <a:pt x="1524" y="609"/>
                    <a:pt x="1524" y="392"/>
                  </a:cubicBezTo>
                  <a:cubicBezTo>
                    <a:pt x="1524" y="174"/>
                    <a:pt x="1350" y="0"/>
                    <a:pt x="1132" y="0"/>
                  </a:cubicBezTo>
                  <a:close/>
                </a:path>
              </a:pathLst>
            </a:custGeom>
            <a:solidFill>
              <a:srgbClr val="FFD3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6"/>
            <p:cNvSpPr/>
            <p:nvPr/>
          </p:nvSpPr>
          <p:spPr>
            <a:xfrm>
              <a:off x="-296935" y="3975525"/>
              <a:ext cx="107077" cy="213533"/>
            </a:xfrm>
            <a:custGeom>
              <a:avLst/>
              <a:gdLst/>
              <a:ahLst/>
              <a:cxnLst/>
              <a:rect l="l" t="t" r="r" b="b"/>
              <a:pathLst>
                <a:path w="1894" h="3777" extrusionOk="0">
                  <a:moveTo>
                    <a:pt x="1426" y="0"/>
                  </a:moveTo>
                  <a:lnTo>
                    <a:pt x="1426" y="0"/>
                  </a:lnTo>
                  <a:cubicBezTo>
                    <a:pt x="1328" y="66"/>
                    <a:pt x="1231" y="142"/>
                    <a:pt x="1154" y="240"/>
                  </a:cubicBezTo>
                  <a:cubicBezTo>
                    <a:pt x="936" y="512"/>
                    <a:pt x="774" y="839"/>
                    <a:pt x="697" y="1209"/>
                  </a:cubicBezTo>
                  <a:cubicBezTo>
                    <a:pt x="675" y="1209"/>
                    <a:pt x="665" y="1197"/>
                    <a:pt x="643" y="1197"/>
                  </a:cubicBezTo>
                  <a:cubicBezTo>
                    <a:pt x="283" y="1197"/>
                    <a:pt x="0" y="1492"/>
                    <a:pt x="0" y="1850"/>
                  </a:cubicBezTo>
                  <a:cubicBezTo>
                    <a:pt x="0" y="2210"/>
                    <a:pt x="283" y="2493"/>
                    <a:pt x="643" y="2493"/>
                  </a:cubicBezTo>
                  <a:cubicBezTo>
                    <a:pt x="686" y="2493"/>
                    <a:pt x="730" y="2493"/>
                    <a:pt x="774" y="2481"/>
                  </a:cubicBezTo>
                  <a:cubicBezTo>
                    <a:pt x="969" y="3047"/>
                    <a:pt x="1372" y="3494"/>
                    <a:pt x="1894" y="3777"/>
                  </a:cubicBezTo>
                  <a:cubicBezTo>
                    <a:pt x="1361" y="3189"/>
                    <a:pt x="1045" y="2416"/>
                    <a:pt x="1045" y="1557"/>
                  </a:cubicBezTo>
                  <a:cubicBezTo>
                    <a:pt x="1045" y="1001"/>
                    <a:pt x="1187" y="469"/>
                    <a:pt x="1426"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6"/>
            <p:cNvSpPr/>
            <p:nvPr/>
          </p:nvSpPr>
          <p:spPr>
            <a:xfrm>
              <a:off x="-232317" y="4085031"/>
              <a:ext cx="61567" cy="49242"/>
            </a:xfrm>
            <a:custGeom>
              <a:avLst/>
              <a:gdLst/>
              <a:ahLst/>
              <a:cxnLst/>
              <a:rect l="l" t="t" r="r" b="b"/>
              <a:pathLst>
                <a:path w="1089" h="871" extrusionOk="0">
                  <a:moveTo>
                    <a:pt x="545" y="0"/>
                  </a:moveTo>
                  <a:cubicBezTo>
                    <a:pt x="240" y="0"/>
                    <a:pt x="1" y="196"/>
                    <a:pt x="1" y="436"/>
                  </a:cubicBezTo>
                  <a:cubicBezTo>
                    <a:pt x="1" y="675"/>
                    <a:pt x="240" y="871"/>
                    <a:pt x="545" y="871"/>
                  </a:cubicBezTo>
                  <a:cubicBezTo>
                    <a:pt x="849" y="871"/>
                    <a:pt x="1089" y="675"/>
                    <a:pt x="1089" y="436"/>
                  </a:cubicBezTo>
                  <a:cubicBezTo>
                    <a:pt x="1089" y="196"/>
                    <a:pt x="849" y="0"/>
                    <a:pt x="5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6"/>
            <p:cNvSpPr/>
            <p:nvPr/>
          </p:nvSpPr>
          <p:spPr>
            <a:xfrm>
              <a:off x="-65599" y="4085031"/>
              <a:ext cx="62189" cy="49242"/>
            </a:xfrm>
            <a:custGeom>
              <a:avLst/>
              <a:gdLst/>
              <a:ahLst/>
              <a:cxnLst/>
              <a:rect l="l" t="t" r="r" b="b"/>
              <a:pathLst>
                <a:path w="1100" h="871" extrusionOk="0">
                  <a:moveTo>
                    <a:pt x="556" y="0"/>
                  </a:moveTo>
                  <a:cubicBezTo>
                    <a:pt x="251" y="0"/>
                    <a:pt x="0" y="196"/>
                    <a:pt x="0" y="436"/>
                  </a:cubicBezTo>
                  <a:cubicBezTo>
                    <a:pt x="0" y="675"/>
                    <a:pt x="251" y="871"/>
                    <a:pt x="556" y="871"/>
                  </a:cubicBezTo>
                  <a:cubicBezTo>
                    <a:pt x="849" y="871"/>
                    <a:pt x="1100" y="675"/>
                    <a:pt x="1100" y="436"/>
                  </a:cubicBezTo>
                  <a:cubicBezTo>
                    <a:pt x="1100" y="196"/>
                    <a:pt x="849" y="0"/>
                    <a:pt x="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6"/>
            <p:cNvSpPr/>
            <p:nvPr/>
          </p:nvSpPr>
          <p:spPr>
            <a:xfrm>
              <a:off x="-226155" y="4250563"/>
              <a:ext cx="31377" cy="44323"/>
            </a:xfrm>
            <a:custGeom>
              <a:avLst/>
              <a:gdLst/>
              <a:ahLst/>
              <a:cxnLst/>
              <a:rect l="l" t="t" r="r" b="b"/>
              <a:pathLst>
                <a:path w="555" h="784" extrusionOk="0">
                  <a:moveTo>
                    <a:pt x="381" y="0"/>
                  </a:moveTo>
                  <a:cubicBezTo>
                    <a:pt x="174" y="0"/>
                    <a:pt x="0" y="174"/>
                    <a:pt x="0" y="392"/>
                  </a:cubicBezTo>
                  <a:cubicBezTo>
                    <a:pt x="0" y="609"/>
                    <a:pt x="174" y="784"/>
                    <a:pt x="381" y="784"/>
                  </a:cubicBezTo>
                  <a:lnTo>
                    <a:pt x="555" y="784"/>
                  </a:lnTo>
                  <a:cubicBezTo>
                    <a:pt x="511" y="609"/>
                    <a:pt x="490" y="435"/>
                    <a:pt x="490" y="250"/>
                  </a:cubicBezTo>
                  <a:cubicBezTo>
                    <a:pt x="490" y="163"/>
                    <a:pt x="490" y="87"/>
                    <a:pt x="501"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6"/>
            <p:cNvSpPr/>
            <p:nvPr/>
          </p:nvSpPr>
          <p:spPr>
            <a:xfrm>
              <a:off x="-136323" y="4200078"/>
              <a:ext cx="36974" cy="36974"/>
            </a:xfrm>
            <a:custGeom>
              <a:avLst/>
              <a:gdLst/>
              <a:ahLst/>
              <a:cxnLst/>
              <a:rect l="l" t="t" r="r" b="b"/>
              <a:pathLst>
                <a:path w="654" h="654" extrusionOk="0">
                  <a:moveTo>
                    <a:pt x="327" y="218"/>
                  </a:moveTo>
                  <a:cubicBezTo>
                    <a:pt x="381" y="218"/>
                    <a:pt x="435" y="262"/>
                    <a:pt x="435" y="327"/>
                  </a:cubicBezTo>
                  <a:cubicBezTo>
                    <a:pt x="435" y="381"/>
                    <a:pt x="381" y="436"/>
                    <a:pt x="327" y="436"/>
                  </a:cubicBezTo>
                  <a:cubicBezTo>
                    <a:pt x="261" y="436"/>
                    <a:pt x="218" y="381"/>
                    <a:pt x="218" y="327"/>
                  </a:cubicBezTo>
                  <a:cubicBezTo>
                    <a:pt x="218" y="262"/>
                    <a:pt x="261" y="218"/>
                    <a:pt x="327" y="218"/>
                  </a:cubicBezTo>
                  <a:close/>
                  <a:moveTo>
                    <a:pt x="327" y="1"/>
                  </a:moveTo>
                  <a:cubicBezTo>
                    <a:pt x="141" y="1"/>
                    <a:pt x="0" y="142"/>
                    <a:pt x="0" y="327"/>
                  </a:cubicBezTo>
                  <a:cubicBezTo>
                    <a:pt x="0" y="501"/>
                    <a:pt x="141" y="654"/>
                    <a:pt x="327" y="654"/>
                  </a:cubicBezTo>
                  <a:cubicBezTo>
                    <a:pt x="501" y="654"/>
                    <a:pt x="653" y="501"/>
                    <a:pt x="653" y="327"/>
                  </a:cubicBezTo>
                  <a:cubicBezTo>
                    <a:pt x="653" y="142"/>
                    <a:pt x="501" y="1"/>
                    <a:pt x="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6"/>
            <p:cNvSpPr/>
            <p:nvPr/>
          </p:nvSpPr>
          <p:spPr>
            <a:xfrm>
              <a:off x="-142485" y="4079773"/>
              <a:ext cx="48620" cy="20070"/>
            </a:xfrm>
            <a:custGeom>
              <a:avLst/>
              <a:gdLst/>
              <a:ahLst/>
              <a:cxnLst/>
              <a:rect l="l" t="t" r="r" b="b"/>
              <a:pathLst>
                <a:path w="860" h="355" extrusionOk="0">
                  <a:moveTo>
                    <a:pt x="124" y="0"/>
                  </a:moveTo>
                  <a:cubicBezTo>
                    <a:pt x="99" y="0"/>
                    <a:pt x="73" y="9"/>
                    <a:pt x="54" y="28"/>
                  </a:cubicBezTo>
                  <a:cubicBezTo>
                    <a:pt x="11" y="61"/>
                    <a:pt x="0" y="137"/>
                    <a:pt x="44" y="180"/>
                  </a:cubicBezTo>
                  <a:cubicBezTo>
                    <a:pt x="141" y="289"/>
                    <a:pt x="283" y="354"/>
                    <a:pt x="436" y="354"/>
                  </a:cubicBezTo>
                  <a:cubicBezTo>
                    <a:pt x="577" y="354"/>
                    <a:pt x="719" y="289"/>
                    <a:pt x="816" y="180"/>
                  </a:cubicBezTo>
                  <a:cubicBezTo>
                    <a:pt x="860" y="137"/>
                    <a:pt x="860" y="61"/>
                    <a:pt x="806" y="28"/>
                  </a:cubicBezTo>
                  <a:cubicBezTo>
                    <a:pt x="787" y="9"/>
                    <a:pt x="763" y="0"/>
                    <a:pt x="740" y="0"/>
                  </a:cubicBezTo>
                  <a:cubicBezTo>
                    <a:pt x="709" y="0"/>
                    <a:pt x="678" y="15"/>
                    <a:pt x="653" y="39"/>
                  </a:cubicBezTo>
                  <a:cubicBezTo>
                    <a:pt x="598" y="105"/>
                    <a:pt x="523" y="137"/>
                    <a:pt x="436" y="137"/>
                  </a:cubicBezTo>
                  <a:cubicBezTo>
                    <a:pt x="349" y="137"/>
                    <a:pt x="261" y="105"/>
                    <a:pt x="207" y="39"/>
                  </a:cubicBezTo>
                  <a:cubicBezTo>
                    <a:pt x="188" y="15"/>
                    <a:pt x="156" y="0"/>
                    <a:pt x="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6"/>
            <p:cNvSpPr/>
            <p:nvPr/>
          </p:nvSpPr>
          <p:spPr>
            <a:xfrm>
              <a:off x="-203429" y="4056368"/>
              <a:ext cx="38840" cy="35504"/>
            </a:xfrm>
            <a:custGeom>
              <a:avLst/>
              <a:gdLst/>
              <a:ahLst/>
              <a:cxnLst/>
              <a:rect l="l" t="t" r="r" b="b"/>
              <a:pathLst>
                <a:path w="687" h="628" extrusionOk="0">
                  <a:moveTo>
                    <a:pt x="114" y="0"/>
                  </a:moveTo>
                  <a:cubicBezTo>
                    <a:pt x="67" y="0"/>
                    <a:pt x="31" y="32"/>
                    <a:pt x="22" y="83"/>
                  </a:cubicBezTo>
                  <a:cubicBezTo>
                    <a:pt x="1" y="137"/>
                    <a:pt x="34" y="192"/>
                    <a:pt x="99" y="214"/>
                  </a:cubicBezTo>
                  <a:lnTo>
                    <a:pt x="262" y="257"/>
                  </a:lnTo>
                  <a:cubicBezTo>
                    <a:pt x="251" y="279"/>
                    <a:pt x="240" y="301"/>
                    <a:pt x="240" y="323"/>
                  </a:cubicBezTo>
                  <a:lnTo>
                    <a:pt x="240" y="519"/>
                  </a:lnTo>
                  <a:cubicBezTo>
                    <a:pt x="240" y="573"/>
                    <a:pt x="295" y="627"/>
                    <a:pt x="349" y="627"/>
                  </a:cubicBezTo>
                  <a:cubicBezTo>
                    <a:pt x="414" y="627"/>
                    <a:pt x="458" y="573"/>
                    <a:pt x="458" y="519"/>
                  </a:cubicBezTo>
                  <a:lnTo>
                    <a:pt x="458" y="323"/>
                  </a:lnTo>
                  <a:lnTo>
                    <a:pt x="458" y="311"/>
                  </a:lnTo>
                  <a:lnTo>
                    <a:pt x="545" y="333"/>
                  </a:lnTo>
                  <a:lnTo>
                    <a:pt x="566" y="333"/>
                  </a:lnTo>
                  <a:cubicBezTo>
                    <a:pt x="621" y="333"/>
                    <a:pt x="665" y="301"/>
                    <a:pt x="675" y="257"/>
                  </a:cubicBezTo>
                  <a:cubicBezTo>
                    <a:pt x="687" y="192"/>
                    <a:pt x="653" y="137"/>
                    <a:pt x="599" y="127"/>
                  </a:cubicBezTo>
                  <a:lnTo>
                    <a:pt x="153" y="7"/>
                  </a:lnTo>
                  <a:cubicBezTo>
                    <a:pt x="139" y="2"/>
                    <a:pt x="126"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6"/>
            <p:cNvSpPr/>
            <p:nvPr/>
          </p:nvSpPr>
          <p:spPr>
            <a:xfrm>
              <a:off x="-71762" y="4056368"/>
              <a:ext cx="38840" cy="35504"/>
            </a:xfrm>
            <a:custGeom>
              <a:avLst/>
              <a:gdLst/>
              <a:ahLst/>
              <a:cxnLst/>
              <a:rect l="l" t="t" r="r" b="b"/>
              <a:pathLst>
                <a:path w="687" h="628" extrusionOk="0">
                  <a:moveTo>
                    <a:pt x="578" y="0"/>
                  </a:moveTo>
                  <a:cubicBezTo>
                    <a:pt x="567" y="0"/>
                    <a:pt x="556" y="2"/>
                    <a:pt x="544" y="7"/>
                  </a:cubicBezTo>
                  <a:lnTo>
                    <a:pt x="99" y="127"/>
                  </a:lnTo>
                  <a:cubicBezTo>
                    <a:pt x="33" y="137"/>
                    <a:pt x="0" y="192"/>
                    <a:pt x="22" y="257"/>
                  </a:cubicBezTo>
                  <a:cubicBezTo>
                    <a:pt x="33" y="301"/>
                    <a:pt x="77" y="333"/>
                    <a:pt x="120" y="333"/>
                  </a:cubicBezTo>
                  <a:lnTo>
                    <a:pt x="153" y="333"/>
                  </a:lnTo>
                  <a:lnTo>
                    <a:pt x="229" y="311"/>
                  </a:lnTo>
                  <a:lnTo>
                    <a:pt x="229" y="323"/>
                  </a:lnTo>
                  <a:lnTo>
                    <a:pt x="229" y="519"/>
                  </a:lnTo>
                  <a:cubicBezTo>
                    <a:pt x="229" y="573"/>
                    <a:pt x="283" y="627"/>
                    <a:pt x="338" y="627"/>
                  </a:cubicBezTo>
                  <a:cubicBezTo>
                    <a:pt x="403" y="627"/>
                    <a:pt x="447" y="573"/>
                    <a:pt x="447" y="519"/>
                  </a:cubicBezTo>
                  <a:lnTo>
                    <a:pt x="447" y="323"/>
                  </a:lnTo>
                  <a:cubicBezTo>
                    <a:pt x="447" y="301"/>
                    <a:pt x="447" y="279"/>
                    <a:pt x="425" y="257"/>
                  </a:cubicBezTo>
                  <a:lnTo>
                    <a:pt x="599" y="214"/>
                  </a:lnTo>
                  <a:cubicBezTo>
                    <a:pt x="653" y="192"/>
                    <a:pt x="686" y="137"/>
                    <a:pt x="675" y="83"/>
                  </a:cubicBezTo>
                  <a:cubicBezTo>
                    <a:pt x="658" y="32"/>
                    <a:pt x="620"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6"/>
            <p:cNvSpPr/>
            <p:nvPr/>
          </p:nvSpPr>
          <p:spPr>
            <a:xfrm>
              <a:off x="-303097" y="3892476"/>
              <a:ext cx="370417" cy="419659"/>
            </a:xfrm>
            <a:custGeom>
              <a:avLst/>
              <a:gdLst/>
              <a:ahLst/>
              <a:cxnLst/>
              <a:rect l="l" t="t" r="r" b="b"/>
              <a:pathLst>
                <a:path w="6552" h="7423" extrusionOk="0">
                  <a:moveTo>
                    <a:pt x="675" y="2786"/>
                  </a:moveTo>
                  <a:lnTo>
                    <a:pt x="675" y="2786"/>
                  </a:lnTo>
                  <a:cubicBezTo>
                    <a:pt x="654" y="2917"/>
                    <a:pt x="643" y="3036"/>
                    <a:pt x="643" y="3178"/>
                  </a:cubicBezTo>
                  <a:cubicBezTo>
                    <a:pt x="643" y="3418"/>
                    <a:pt x="675" y="3646"/>
                    <a:pt x="741" y="3853"/>
                  </a:cubicBezTo>
                  <a:cubicBezTo>
                    <a:pt x="447" y="3853"/>
                    <a:pt x="218" y="3614"/>
                    <a:pt x="218" y="3319"/>
                  </a:cubicBezTo>
                  <a:cubicBezTo>
                    <a:pt x="218" y="3058"/>
                    <a:pt x="414" y="2830"/>
                    <a:pt x="675" y="2786"/>
                  </a:cubicBezTo>
                  <a:close/>
                  <a:moveTo>
                    <a:pt x="5866" y="2786"/>
                  </a:moveTo>
                  <a:lnTo>
                    <a:pt x="5866" y="2786"/>
                  </a:lnTo>
                  <a:cubicBezTo>
                    <a:pt x="6138" y="2830"/>
                    <a:pt x="6334" y="3058"/>
                    <a:pt x="6334" y="3319"/>
                  </a:cubicBezTo>
                  <a:cubicBezTo>
                    <a:pt x="6334" y="3614"/>
                    <a:pt x="6095" y="3853"/>
                    <a:pt x="5812" y="3853"/>
                  </a:cubicBezTo>
                  <a:cubicBezTo>
                    <a:pt x="5866" y="3646"/>
                    <a:pt x="5899" y="3418"/>
                    <a:pt x="5899" y="3178"/>
                  </a:cubicBezTo>
                  <a:cubicBezTo>
                    <a:pt x="5899" y="3036"/>
                    <a:pt x="5888" y="2895"/>
                    <a:pt x="5866" y="2786"/>
                  </a:cubicBezTo>
                  <a:close/>
                  <a:moveTo>
                    <a:pt x="2058" y="5387"/>
                  </a:moveTo>
                  <a:cubicBezTo>
                    <a:pt x="2112" y="5420"/>
                    <a:pt x="2199" y="5452"/>
                    <a:pt x="2232" y="5463"/>
                  </a:cubicBezTo>
                  <a:lnTo>
                    <a:pt x="2232" y="6225"/>
                  </a:lnTo>
                  <a:lnTo>
                    <a:pt x="1742" y="6225"/>
                  </a:lnTo>
                  <a:cubicBezTo>
                    <a:pt x="1698" y="6225"/>
                    <a:pt x="1644" y="6236"/>
                    <a:pt x="1589" y="6247"/>
                  </a:cubicBezTo>
                  <a:cubicBezTo>
                    <a:pt x="1611" y="6192"/>
                    <a:pt x="1623" y="6127"/>
                    <a:pt x="1655" y="6051"/>
                  </a:cubicBezTo>
                  <a:cubicBezTo>
                    <a:pt x="1720" y="5855"/>
                    <a:pt x="1840" y="5583"/>
                    <a:pt x="2058" y="5387"/>
                  </a:cubicBezTo>
                  <a:close/>
                  <a:moveTo>
                    <a:pt x="4484" y="5387"/>
                  </a:moveTo>
                  <a:cubicBezTo>
                    <a:pt x="4702" y="5583"/>
                    <a:pt x="4832" y="5855"/>
                    <a:pt x="4898" y="6051"/>
                  </a:cubicBezTo>
                  <a:cubicBezTo>
                    <a:pt x="4919" y="6127"/>
                    <a:pt x="4941" y="6192"/>
                    <a:pt x="4952" y="6247"/>
                  </a:cubicBezTo>
                  <a:cubicBezTo>
                    <a:pt x="4898" y="6236"/>
                    <a:pt x="4844" y="6225"/>
                    <a:pt x="4800" y="6225"/>
                  </a:cubicBezTo>
                  <a:lnTo>
                    <a:pt x="4310" y="6225"/>
                  </a:lnTo>
                  <a:lnTo>
                    <a:pt x="4310" y="5463"/>
                  </a:lnTo>
                  <a:lnTo>
                    <a:pt x="4321" y="5463"/>
                  </a:lnTo>
                  <a:cubicBezTo>
                    <a:pt x="4375" y="5442"/>
                    <a:pt x="4430" y="5420"/>
                    <a:pt x="4484" y="5387"/>
                  </a:cubicBezTo>
                  <a:close/>
                  <a:moveTo>
                    <a:pt x="2482" y="6443"/>
                  </a:moveTo>
                  <a:cubicBezTo>
                    <a:pt x="2634" y="6443"/>
                    <a:pt x="2765" y="6573"/>
                    <a:pt x="2765" y="6726"/>
                  </a:cubicBezTo>
                  <a:cubicBezTo>
                    <a:pt x="2765" y="6878"/>
                    <a:pt x="2634" y="7009"/>
                    <a:pt x="2482" y="7009"/>
                  </a:cubicBezTo>
                  <a:lnTo>
                    <a:pt x="1742" y="7009"/>
                  </a:lnTo>
                  <a:cubicBezTo>
                    <a:pt x="1589" y="7009"/>
                    <a:pt x="1470" y="6878"/>
                    <a:pt x="1470" y="6726"/>
                  </a:cubicBezTo>
                  <a:cubicBezTo>
                    <a:pt x="1470" y="6573"/>
                    <a:pt x="1589" y="6443"/>
                    <a:pt x="1742" y="6443"/>
                  </a:cubicBezTo>
                  <a:close/>
                  <a:moveTo>
                    <a:pt x="4800" y="6443"/>
                  </a:moveTo>
                  <a:cubicBezTo>
                    <a:pt x="4952" y="6443"/>
                    <a:pt x="5083" y="6573"/>
                    <a:pt x="5083" y="6726"/>
                  </a:cubicBezTo>
                  <a:cubicBezTo>
                    <a:pt x="5083" y="6878"/>
                    <a:pt x="4952" y="7009"/>
                    <a:pt x="4800" y="7009"/>
                  </a:cubicBezTo>
                  <a:lnTo>
                    <a:pt x="4060" y="7009"/>
                  </a:lnTo>
                  <a:cubicBezTo>
                    <a:pt x="3908" y="7009"/>
                    <a:pt x="3777" y="6878"/>
                    <a:pt x="3777" y="6726"/>
                  </a:cubicBezTo>
                  <a:cubicBezTo>
                    <a:pt x="3777" y="6573"/>
                    <a:pt x="3908" y="6443"/>
                    <a:pt x="4060" y="6443"/>
                  </a:cubicBezTo>
                  <a:close/>
                  <a:moveTo>
                    <a:pt x="3853" y="5169"/>
                  </a:moveTo>
                  <a:cubicBezTo>
                    <a:pt x="3983" y="5169"/>
                    <a:pt x="4092" y="5278"/>
                    <a:pt x="4092" y="5420"/>
                  </a:cubicBezTo>
                  <a:lnTo>
                    <a:pt x="4092" y="6225"/>
                  </a:lnTo>
                  <a:lnTo>
                    <a:pt x="4060" y="6225"/>
                  </a:lnTo>
                  <a:cubicBezTo>
                    <a:pt x="3788" y="6225"/>
                    <a:pt x="3560" y="6453"/>
                    <a:pt x="3560" y="6726"/>
                  </a:cubicBezTo>
                  <a:cubicBezTo>
                    <a:pt x="3560" y="6943"/>
                    <a:pt x="3701" y="7128"/>
                    <a:pt x="3908" y="7205"/>
                  </a:cubicBezTo>
                  <a:lnTo>
                    <a:pt x="2634" y="7205"/>
                  </a:lnTo>
                  <a:cubicBezTo>
                    <a:pt x="2841" y="7139"/>
                    <a:pt x="2982" y="6943"/>
                    <a:pt x="2982" y="6726"/>
                  </a:cubicBezTo>
                  <a:cubicBezTo>
                    <a:pt x="2982" y="6453"/>
                    <a:pt x="2765" y="6225"/>
                    <a:pt x="2482" y="6225"/>
                  </a:cubicBezTo>
                  <a:lnTo>
                    <a:pt x="2450" y="6225"/>
                  </a:lnTo>
                  <a:lnTo>
                    <a:pt x="2450" y="5420"/>
                  </a:lnTo>
                  <a:cubicBezTo>
                    <a:pt x="2450" y="5278"/>
                    <a:pt x="2558" y="5169"/>
                    <a:pt x="2699" y="5169"/>
                  </a:cubicBezTo>
                  <a:close/>
                  <a:moveTo>
                    <a:pt x="762" y="1"/>
                  </a:moveTo>
                  <a:cubicBezTo>
                    <a:pt x="556" y="1"/>
                    <a:pt x="360" y="88"/>
                    <a:pt x="240" y="251"/>
                  </a:cubicBezTo>
                  <a:cubicBezTo>
                    <a:pt x="109" y="403"/>
                    <a:pt x="55" y="610"/>
                    <a:pt x="99" y="806"/>
                  </a:cubicBezTo>
                  <a:cubicBezTo>
                    <a:pt x="143" y="980"/>
                    <a:pt x="175" y="1154"/>
                    <a:pt x="197" y="1328"/>
                  </a:cubicBezTo>
                  <a:cubicBezTo>
                    <a:pt x="207" y="1387"/>
                    <a:pt x="251" y="1428"/>
                    <a:pt x="299" y="1428"/>
                  </a:cubicBezTo>
                  <a:cubicBezTo>
                    <a:pt x="305" y="1428"/>
                    <a:pt x="311" y="1427"/>
                    <a:pt x="317" y="1426"/>
                  </a:cubicBezTo>
                  <a:cubicBezTo>
                    <a:pt x="382" y="1415"/>
                    <a:pt x="414" y="1360"/>
                    <a:pt x="414" y="1307"/>
                  </a:cubicBezTo>
                  <a:cubicBezTo>
                    <a:pt x="382" y="1121"/>
                    <a:pt x="349" y="937"/>
                    <a:pt x="317" y="762"/>
                  </a:cubicBezTo>
                  <a:cubicBezTo>
                    <a:pt x="284" y="632"/>
                    <a:pt x="317" y="490"/>
                    <a:pt x="404" y="381"/>
                  </a:cubicBezTo>
                  <a:cubicBezTo>
                    <a:pt x="491" y="272"/>
                    <a:pt x="621" y="218"/>
                    <a:pt x="762" y="218"/>
                  </a:cubicBezTo>
                  <a:lnTo>
                    <a:pt x="5790" y="218"/>
                  </a:lnTo>
                  <a:cubicBezTo>
                    <a:pt x="5920" y="218"/>
                    <a:pt x="6051" y="272"/>
                    <a:pt x="6138" y="381"/>
                  </a:cubicBezTo>
                  <a:cubicBezTo>
                    <a:pt x="6225" y="490"/>
                    <a:pt x="6258" y="632"/>
                    <a:pt x="6225" y="762"/>
                  </a:cubicBezTo>
                  <a:cubicBezTo>
                    <a:pt x="6138" y="1198"/>
                    <a:pt x="6041" y="1861"/>
                    <a:pt x="6084" y="2623"/>
                  </a:cubicBezTo>
                  <a:cubicBezTo>
                    <a:pt x="5997" y="2591"/>
                    <a:pt x="5910" y="2569"/>
                    <a:pt x="5823" y="2569"/>
                  </a:cubicBezTo>
                  <a:cubicBezTo>
                    <a:pt x="5746" y="2221"/>
                    <a:pt x="5584" y="1916"/>
                    <a:pt x="5366" y="1643"/>
                  </a:cubicBezTo>
                  <a:cubicBezTo>
                    <a:pt x="5151" y="1373"/>
                    <a:pt x="4830" y="1231"/>
                    <a:pt x="4504" y="1231"/>
                  </a:cubicBezTo>
                  <a:cubicBezTo>
                    <a:pt x="4319" y="1231"/>
                    <a:pt x="4132" y="1277"/>
                    <a:pt x="3962" y="1372"/>
                  </a:cubicBezTo>
                  <a:cubicBezTo>
                    <a:pt x="3886" y="1415"/>
                    <a:pt x="3809" y="1469"/>
                    <a:pt x="3734" y="1524"/>
                  </a:cubicBezTo>
                  <a:cubicBezTo>
                    <a:pt x="3635" y="1589"/>
                    <a:pt x="3548" y="1655"/>
                    <a:pt x="3472" y="1742"/>
                  </a:cubicBezTo>
                  <a:cubicBezTo>
                    <a:pt x="3418" y="1791"/>
                    <a:pt x="3347" y="1815"/>
                    <a:pt x="3277" y="1815"/>
                  </a:cubicBezTo>
                  <a:cubicBezTo>
                    <a:pt x="3206" y="1815"/>
                    <a:pt x="3135" y="1791"/>
                    <a:pt x="3081" y="1742"/>
                  </a:cubicBezTo>
                  <a:cubicBezTo>
                    <a:pt x="2863" y="1535"/>
                    <a:pt x="2558" y="1317"/>
                    <a:pt x="2264" y="1252"/>
                  </a:cubicBezTo>
                  <a:cubicBezTo>
                    <a:pt x="2197" y="1237"/>
                    <a:pt x="2127" y="1230"/>
                    <a:pt x="2056" y="1230"/>
                  </a:cubicBezTo>
                  <a:cubicBezTo>
                    <a:pt x="1920" y="1230"/>
                    <a:pt x="1780" y="1256"/>
                    <a:pt x="1644" y="1307"/>
                  </a:cubicBezTo>
                  <a:cubicBezTo>
                    <a:pt x="1318" y="1426"/>
                    <a:pt x="1122" y="1677"/>
                    <a:pt x="948" y="1981"/>
                  </a:cubicBezTo>
                  <a:cubicBezTo>
                    <a:pt x="784" y="2286"/>
                    <a:pt x="730" y="2536"/>
                    <a:pt x="719" y="2569"/>
                  </a:cubicBezTo>
                  <a:cubicBezTo>
                    <a:pt x="632" y="2569"/>
                    <a:pt x="556" y="2579"/>
                    <a:pt x="479" y="2612"/>
                  </a:cubicBezTo>
                  <a:lnTo>
                    <a:pt x="469" y="2623"/>
                  </a:lnTo>
                  <a:cubicBezTo>
                    <a:pt x="479" y="2329"/>
                    <a:pt x="479" y="2035"/>
                    <a:pt x="458" y="1742"/>
                  </a:cubicBezTo>
                  <a:cubicBezTo>
                    <a:pt x="458" y="1683"/>
                    <a:pt x="414" y="1642"/>
                    <a:pt x="358" y="1642"/>
                  </a:cubicBezTo>
                  <a:cubicBezTo>
                    <a:pt x="351" y="1642"/>
                    <a:pt x="345" y="1642"/>
                    <a:pt x="338" y="1643"/>
                  </a:cubicBezTo>
                  <a:cubicBezTo>
                    <a:pt x="284" y="1643"/>
                    <a:pt x="240" y="1698"/>
                    <a:pt x="240" y="1752"/>
                  </a:cubicBezTo>
                  <a:cubicBezTo>
                    <a:pt x="262" y="2100"/>
                    <a:pt x="262" y="2438"/>
                    <a:pt x="240" y="2765"/>
                  </a:cubicBezTo>
                  <a:cubicBezTo>
                    <a:pt x="88" y="2906"/>
                    <a:pt x="1" y="3102"/>
                    <a:pt x="1" y="3319"/>
                  </a:cubicBezTo>
                  <a:cubicBezTo>
                    <a:pt x="1" y="3736"/>
                    <a:pt x="339" y="4073"/>
                    <a:pt x="750" y="4073"/>
                  </a:cubicBezTo>
                  <a:cubicBezTo>
                    <a:pt x="769" y="4073"/>
                    <a:pt x="787" y="4072"/>
                    <a:pt x="806" y="4071"/>
                  </a:cubicBezTo>
                  <a:cubicBezTo>
                    <a:pt x="883" y="4266"/>
                    <a:pt x="991" y="4451"/>
                    <a:pt x="1111" y="4625"/>
                  </a:cubicBezTo>
                  <a:cubicBezTo>
                    <a:pt x="1306" y="4886"/>
                    <a:pt x="1568" y="5115"/>
                    <a:pt x="1851" y="5278"/>
                  </a:cubicBezTo>
                  <a:cubicBezTo>
                    <a:pt x="1459" y="5670"/>
                    <a:pt x="1361" y="6279"/>
                    <a:pt x="1340" y="6443"/>
                  </a:cubicBezTo>
                  <a:cubicBezTo>
                    <a:pt x="1285" y="6519"/>
                    <a:pt x="1253" y="6617"/>
                    <a:pt x="1253" y="6726"/>
                  </a:cubicBezTo>
                  <a:cubicBezTo>
                    <a:pt x="1253" y="6997"/>
                    <a:pt x="1470" y="7226"/>
                    <a:pt x="1742" y="7226"/>
                  </a:cubicBezTo>
                  <a:lnTo>
                    <a:pt x="2319" y="7226"/>
                  </a:lnTo>
                  <a:cubicBezTo>
                    <a:pt x="2406" y="7346"/>
                    <a:pt x="2547" y="7422"/>
                    <a:pt x="2699" y="7422"/>
                  </a:cubicBezTo>
                  <a:lnTo>
                    <a:pt x="3853" y="7422"/>
                  </a:lnTo>
                  <a:cubicBezTo>
                    <a:pt x="4005" y="7422"/>
                    <a:pt x="4147" y="7346"/>
                    <a:pt x="4234" y="7226"/>
                  </a:cubicBezTo>
                  <a:lnTo>
                    <a:pt x="4800" y="7226"/>
                  </a:lnTo>
                  <a:cubicBezTo>
                    <a:pt x="5072" y="7226"/>
                    <a:pt x="5301" y="6997"/>
                    <a:pt x="5301" y="6726"/>
                  </a:cubicBezTo>
                  <a:cubicBezTo>
                    <a:pt x="5301" y="6617"/>
                    <a:pt x="5268" y="6519"/>
                    <a:pt x="5214" y="6443"/>
                  </a:cubicBezTo>
                  <a:cubicBezTo>
                    <a:pt x="5192" y="6290"/>
                    <a:pt x="5093" y="5681"/>
                    <a:pt x="4691" y="5289"/>
                  </a:cubicBezTo>
                  <a:cubicBezTo>
                    <a:pt x="4811" y="5213"/>
                    <a:pt x="4919" y="5137"/>
                    <a:pt x="5018" y="5060"/>
                  </a:cubicBezTo>
                  <a:cubicBezTo>
                    <a:pt x="5061" y="5017"/>
                    <a:pt x="5072" y="4952"/>
                    <a:pt x="5028" y="4908"/>
                  </a:cubicBezTo>
                  <a:cubicBezTo>
                    <a:pt x="5010" y="4878"/>
                    <a:pt x="4981" y="4864"/>
                    <a:pt x="4950" y="4864"/>
                  </a:cubicBezTo>
                  <a:cubicBezTo>
                    <a:pt x="4926" y="4864"/>
                    <a:pt x="4900" y="4872"/>
                    <a:pt x="4876" y="4886"/>
                  </a:cubicBezTo>
                  <a:cubicBezTo>
                    <a:pt x="4691" y="5039"/>
                    <a:pt x="4495" y="5159"/>
                    <a:pt x="4278" y="5246"/>
                  </a:cubicBezTo>
                  <a:cubicBezTo>
                    <a:pt x="4212" y="5072"/>
                    <a:pt x="4038" y="4952"/>
                    <a:pt x="3853" y="4952"/>
                  </a:cubicBezTo>
                  <a:lnTo>
                    <a:pt x="2699" y="4952"/>
                  </a:lnTo>
                  <a:cubicBezTo>
                    <a:pt x="2504" y="4952"/>
                    <a:pt x="2341" y="5072"/>
                    <a:pt x="2264" y="5246"/>
                  </a:cubicBezTo>
                  <a:cubicBezTo>
                    <a:pt x="2221" y="5224"/>
                    <a:pt x="2167" y="5202"/>
                    <a:pt x="2101" y="5169"/>
                  </a:cubicBezTo>
                  <a:cubicBezTo>
                    <a:pt x="1775" y="5006"/>
                    <a:pt x="1502" y="4777"/>
                    <a:pt x="1285" y="4495"/>
                  </a:cubicBezTo>
                  <a:cubicBezTo>
                    <a:pt x="1024" y="4136"/>
                    <a:pt x="861" y="3679"/>
                    <a:pt x="861" y="3178"/>
                  </a:cubicBezTo>
                  <a:cubicBezTo>
                    <a:pt x="861" y="2688"/>
                    <a:pt x="1013" y="2221"/>
                    <a:pt x="1318" y="1829"/>
                  </a:cubicBezTo>
                  <a:cubicBezTo>
                    <a:pt x="1516" y="1568"/>
                    <a:pt x="1780" y="1450"/>
                    <a:pt x="2040" y="1450"/>
                  </a:cubicBezTo>
                  <a:cubicBezTo>
                    <a:pt x="2193" y="1450"/>
                    <a:pt x="2345" y="1491"/>
                    <a:pt x="2482" y="1568"/>
                  </a:cubicBezTo>
                  <a:cubicBezTo>
                    <a:pt x="2634" y="1655"/>
                    <a:pt x="2786" y="1764"/>
                    <a:pt x="2928" y="1894"/>
                  </a:cubicBezTo>
                  <a:cubicBezTo>
                    <a:pt x="3026" y="1986"/>
                    <a:pt x="3151" y="2033"/>
                    <a:pt x="3275" y="2033"/>
                  </a:cubicBezTo>
                  <a:cubicBezTo>
                    <a:pt x="3399" y="2033"/>
                    <a:pt x="3521" y="1986"/>
                    <a:pt x="3613" y="1894"/>
                  </a:cubicBezTo>
                  <a:cubicBezTo>
                    <a:pt x="3701" y="1818"/>
                    <a:pt x="3799" y="1742"/>
                    <a:pt x="3896" y="1677"/>
                  </a:cubicBezTo>
                  <a:cubicBezTo>
                    <a:pt x="3962" y="1622"/>
                    <a:pt x="4049" y="1568"/>
                    <a:pt x="4125" y="1535"/>
                  </a:cubicBezTo>
                  <a:cubicBezTo>
                    <a:pt x="4248" y="1476"/>
                    <a:pt x="4380" y="1447"/>
                    <a:pt x="4511" y="1447"/>
                  </a:cubicBezTo>
                  <a:cubicBezTo>
                    <a:pt x="4694" y="1447"/>
                    <a:pt x="4876" y="1503"/>
                    <a:pt x="5028" y="1611"/>
                  </a:cubicBezTo>
                  <a:cubicBezTo>
                    <a:pt x="5322" y="1829"/>
                    <a:pt x="5681" y="2427"/>
                    <a:pt x="5681" y="3178"/>
                  </a:cubicBezTo>
                  <a:cubicBezTo>
                    <a:pt x="5681" y="3439"/>
                    <a:pt x="5638" y="3689"/>
                    <a:pt x="5562" y="3918"/>
                  </a:cubicBezTo>
                  <a:cubicBezTo>
                    <a:pt x="5475" y="4168"/>
                    <a:pt x="5344" y="4397"/>
                    <a:pt x="5180" y="4593"/>
                  </a:cubicBezTo>
                  <a:cubicBezTo>
                    <a:pt x="5137" y="4647"/>
                    <a:pt x="5148" y="4712"/>
                    <a:pt x="5192" y="4756"/>
                  </a:cubicBezTo>
                  <a:cubicBezTo>
                    <a:pt x="5211" y="4770"/>
                    <a:pt x="5234" y="4778"/>
                    <a:pt x="5258" y="4778"/>
                  </a:cubicBezTo>
                  <a:cubicBezTo>
                    <a:pt x="5288" y="4778"/>
                    <a:pt x="5320" y="4765"/>
                    <a:pt x="5344" y="4734"/>
                  </a:cubicBezTo>
                  <a:cubicBezTo>
                    <a:pt x="5507" y="4538"/>
                    <a:pt x="5638" y="4310"/>
                    <a:pt x="5736" y="4071"/>
                  </a:cubicBezTo>
                  <a:lnTo>
                    <a:pt x="5790" y="4071"/>
                  </a:lnTo>
                  <a:cubicBezTo>
                    <a:pt x="6203" y="4071"/>
                    <a:pt x="6552" y="3733"/>
                    <a:pt x="6552" y="3319"/>
                  </a:cubicBezTo>
                  <a:cubicBezTo>
                    <a:pt x="6552" y="3102"/>
                    <a:pt x="6454" y="2906"/>
                    <a:pt x="6312" y="2765"/>
                  </a:cubicBezTo>
                  <a:cubicBezTo>
                    <a:pt x="6247" y="1970"/>
                    <a:pt x="6345" y="1263"/>
                    <a:pt x="6443" y="806"/>
                  </a:cubicBezTo>
                  <a:cubicBezTo>
                    <a:pt x="6486" y="610"/>
                    <a:pt x="6443" y="403"/>
                    <a:pt x="6312" y="251"/>
                  </a:cubicBezTo>
                  <a:cubicBezTo>
                    <a:pt x="6182" y="88"/>
                    <a:pt x="5986" y="1"/>
                    <a:pt x="5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8" name="Google Shape;1118;p26"/>
          <p:cNvGrpSpPr/>
          <p:nvPr/>
        </p:nvGrpSpPr>
        <p:grpSpPr>
          <a:xfrm>
            <a:off x="1328506" y="1693843"/>
            <a:ext cx="383922" cy="419603"/>
            <a:chOff x="-309825" y="1829100"/>
            <a:chExt cx="383922" cy="419603"/>
          </a:xfrm>
        </p:grpSpPr>
        <p:sp>
          <p:nvSpPr>
            <p:cNvPr id="1119" name="Google Shape;1119;p26"/>
            <p:cNvSpPr/>
            <p:nvPr/>
          </p:nvSpPr>
          <p:spPr>
            <a:xfrm>
              <a:off x="-291395" y="2006843"/>
              <a:ext cx="335366" cy="164347"/>
            </a:xfrm>
            <a:custGeom>
              <a:avLst/>
              <a:gdLst/>
              <a:ahLst/>
              <a:cxnLst/>
              <a:rect l="l" t="t" r="r" b="b"/>
              <a:pathLst>
                <a:path w="5932" h="2907" extrusionOk="0">
                  <a:moveTo>
                    <a:pt x="1" y="1"/>
                  </a:moveTo>
                  <a:cubicBezTo>
                    <a:pt x="1" y="2493"/>
                    <a:pt x="1208" y="2907"/>
                    <a:pt x="1208" y="2907"/>
                  </a:cubicBezTo>
                  <a:lnTo>
                    <a:pt x="4712" y="2907"/>
                  </a:lnTo>
                  <a:cubicBezTo>
                    <a:pt x="4712" y="2907"/>
                    <a:pt x="5931" y="2493"/>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6"/>
            <p:cNvSpPr/>
            <p:nvPr/>
          </p:nvSpPr>
          <p:spPr>
            <a:xfrm>
              <a:off x="-291395" y="2006843"/>
              <a:ext cx="144617" cy="164347"/>
            </a:xfrm>
            <a:custGeom>
              <a:avLst/>
              <a:gdLst/>
              <a:ahLst/>
              <a:cxnLst/>
              <a:rect l="l" t="t" r="r" b="b"/>
              <a:pathLst>
                <a:path w="2558" h="2907" extrusionOk="0">
                  <a:moveTo>
                    <a:pt x="1" y="1"/>
                  </a:moveTo>
                  <a:cubicBezTo>
                    <a:pt x="1" y="2493"/>
                    <a:pt x="1208" y="2907"/>
                    <a:pt x="1208" y="2907"/>
                  </a:cubicBezTo>
                  <a:lnTo>
                    <a:pt x="2558" y="2907"/>
                  </a:lnTo>
                  <a:lnTo>
                    <a:pt x="2558" y="1"/>
                  </a:ln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6"/>
            <p:cNvSpPr/>
            <p:nvPr/>
          </p:nvSpPr>
          <p:spPr>
            <a:xfrm>
              <a:off x="-303663" y="1945956"/>
              <a:ext cx="126130" cy="187074"/>
            </a:xfrm>
            <a:custGeom>
              <a:avLst/>
              <a:gdLst/>
              <a:ahLst/>
              <a:cxnLst/>
              <a:rect l="l" t="t" r="r" b="b"/>
              <a:pathLst>
                <a:path w="2231" h="3309" extrusionOk="0">
                  <a:moveTo>
                    <a:pt x="1316" y="1"/>
                  </a:moveTo>
                  <a:lnTo>
                    <a:pt x="1316" y="1"/>
                  </a:lnTo>
                  <a:cubicBezTo>
                    <a:pt x="1241" y="33"/>
                    <a:pt x="1164" y="66"/>
                    <a:pt x="1088" y="88"/>
                  </a:cubicBezTo>
                  <a:cubicBezTo>
                    <a:pt x="903" y="142"/>
                    <a:pt x="762" y="294"/>
                    <a:pt x="718" y="490"/>
                  </a:cubicBezTo>
                  <a:cubicBezTo>
                    <a:pt x="707" y="512"/>
                    <a:pt x="707" y="545"/>
                    <a:pt x="697" y="577"/>
                  </a:cubicBezTo>
                  <a:lnTo>
                    <a:pt x="642" y="577"/>
                  </a:lnTo>
                  <a:cubicBezTo>
                    <a:pt x="283" y="577"/>
                    <a:pt x="0" y="871"/>
                    <a:pt x="0" y="1230"/>
                  </a:cubicBezTo>
                  <a:cubicBezTo>
                    <a:pt x="0" y="1590"/>
                    <a:pt x="283" y="1883"/>
                    <a:pt x="642" y="1883"/>
                  </a:cubicBezTo>
                  <a:cubicBezTo>
                    <a:pt x="685" y="1883"/>
                    <a:pt x="729" y="1873"/>
                    <a:pt x="772" y="1861"/>
                  </a:cubicBezTo>
                  <a:cubicBezTo>
                    <a:pt x="1012" y="2547"/>
                    <a:pt x="1545" y="3058"/>
                    <a:pt x="2231" y="3309"/>
                  </a:cubicBezTo>
                  <a:cubicBezTo>
                    <a:pt x="1621" y="2678"/>
                    <a:pt x="1251" y="1818"/>
                    <a:pt x="1251" y="882"/>
                  </a:cubicBezTo>
                  <a:cubicBezTo>
                    <a:pt x="1251" y="577"/>
                    <a:pt x="1273" y="284"/>
                    <a:pt x="1316"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6"/>
            <p:cNvSpPr/>
            <p:nvPr/>
          </p:nvSpPr>
          <p:spPr>
            <a:xfrm>
              <a:off x="-295692" y="1835262"/>
              <a:ext cx="343959" cy="171640"/>
            </a:xfrm>
            <a:custGeom>
              <a:avLst/>
              <a:gdLst/>
              <a:ahLst/>
              <a:cxnLst/>
              <a:rect l="l" t="t" r="r" b="b"/>
              <a:pathLst>
                <a:path w="6084" h="3036" extrusionOk="0">
                  <a:moveTo>
                    <a:pt x="3037" y="0"/>
                  </a:moveTo>
                  <a:cubicBezTo>
                    <a:pt x="1361" y="0"/>
                    <a:pt x="0" y="1360"/>
                    <a:pt x="0" y="3036"/>
                  </a:cubicBezTo>
                  <a:lnTo>
                    <a:pt x="6084" y="3036"/>
                  </a:lnTo>
                  <a:cubicBezTo>
                    <a:pt x="6084" y="1360"/>
                    <a:pt x="4713" y="0"/>
                    <a:pt x="30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6"/>
            <p:cNvSpPr/>
            <p:nvPr/>
          </p:nvSpPr>
          <p:spPr>
            <a:xfrm>
              <a:off x="-295692" y="1844421"/>
              <a:ext cx="115727" cy="162482"/>
            </a:xfrm>
            <a:custGeom>
              <a:avLst/>
              <a:gdLst/>
              <a:ahLst/>
              <a:cxnLst/>
              <a:rect l="l" t="t" r="r" b="b"/>
              <a:pathLst>
                <a:path w="2047" h="2874" extrusionOk="0">
                  <a:moveTo>
                    <a:pt x="2046" y="1"/>
                  </a:moveTo>
                  <a:lnTo>
                    <a:pt x="2046" y="1"/>
                  </a:lnTo>
                  <a:cubicBezTo>
                    <a:pt x="849" y="414"/>
                    <a:pt x="0" y="1546"/>
                    <a:pt x="0" y="2874"/>
                  </a:cubicBezTo>
                  <a:lnTo>
                    <a:pt x="1122" y="2874"/>
                  </a:lnTo>
                  <a:cubicBezTo>
                    <a:pt x="1110" y="2808"/>
                    <a:pt x="1110" y="2743"/>
                    <a:pt x="1110" y="2678"/>
                  </a:cubicBezTo>
                  <a:cubicBezTo>
                    <a:pt x="1110" y="1601"/>
                    <a:pt x="1361" y="643"/>
                    <a:pt x="2046"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6"/>
            <p:cNvSpPr/>
            <p:nvPr/>
          </p:nvSpPr>
          <p:spPr>
            <a:xfrm>
              <a:off x="-304334" y="1978576"/>
              <a:ext cx="73891" cy="73891"/>
            </a:xfrm>
            <a:custGeom>
              <a:avLst/>
              <a:gdLst/>
              <a:ahLst/>
              <a:cxnLst/>
              <a:rect l="l" t="t" r="r" b="b"/>
              <a:pathLst>
                <a:path w="1307" h="1307" extrusionOk="0">
                  <a:moveTo>
                    <a:pt x="654" y="0"/>
                  </a:moveTo>
                  <a:cubicBezTo>
                    <a:pt x="295" y="0"/>
                    <a:pt x="1" y="294"/>
                    <a:pt x="1" y="653"/>
                  </a:cubicBezTo>
                  <a:cubicBezTo>
                    <a:pt x="1" y="1013"/>
                    <a:pt x="295" y="1306"/>
                    <a:pt x="654" y="1306"/>
                  </a:cubicBezTo>
                  <a:cubicBezTo>
                    <a:pt x="1013" y="1306"/>
                    <a:pt x="1307" y="1013"/>
                    <a:pt x="1307" y="653"/>
                  </a:cubicBezTo>
                  <a:cubicBezTo>
                    <a:pt x="1307" y="294"/>
                    <a:pt x="1013" y="0"/>
                    <a:pt x="654" y="0"/>
                  </a:cubicBezTo>
                  <a:close/>
                </a:path>
              </a:pathLst>
            </a:custGeom>
            <a:solidFill>
              <a:srgbClr val="FFCA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6"/>
            <p:cNvSpPr/>
            <p:nvPr/>
          </p:nvSpPr>
          <p:spPr>
            <a:xfrm>
              <a:off x="-17659" y="1978576"/>
              <a:ext cx="73891" cy="73891"/>
            </a:xfrm>
            <a:custGeom>
              <a:avLst/>
              <a:gdLst/>
              <a:ahLst/>
              <a:cxnLst/>
              <a:rect l="l" t="t" r="r" b="b"/>
              <a:pathLst>
                <a:path w="1307" h="1307" extrusionOk="0">
                  <a:moveTo>
                    <a:pt x="654" y="0"/>
                  </a:moveTo>
                  <a:cubicBezTo>
                    <a:pt x="295" y="0"/>
                    <a:pt x="1" y="294"/>
                    <a:pt x="1" y="653"/>
                  </a:cubicBezTo>
                  <a:cubicBezTo>
                    <a:pt x="1" y="1013"/>
                    <a:pt x="295" y="1306"/>
                    <a:pt x="654" y="1306"/>
                  </a:cubicBezTo>
                  <a:cubicBezTo>
                    <a:pt x="1013" y="1306"/>
                    <a:pt x="1307" y="1013"/>
                    <a:pt x="1307" y="653"/>
                  </a:cubicBezTo>
                  <a:cubicBezTo>
                    <a:pt x="1307" y="294"/>
                    <a:pt x="1013" y="0"/>
                    <a:pt x="654" y="0"/>
                  </a:cubicBezTo>
                  <a:close/>
                </a:path>
              </a:pathLst>
            </a:custGeom>
            <a:solidFill>
              <a:srgbClr val="FFCA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6"/>
            <p:cNvSpPr/>
            <p:nvPr/>
          </p:nvSpPr>
          <p:spPr>
            <a:xfrm>
              <a:off x="-228021" y="2125621"/>
              <a:ext cx="208614" cy="83728"/>
            </a:xfrm>
            <a:custGeom>
              <a:avLst/>
              <a:gdLst/>
              <a:ahLst/>
              <a:cxnLst/>
              <a:rect l="l" t="t" r="r" b="b"/>
              <a:pathLst>
                <a:path w="3690" h="1481" extrusionOk="0">
                  <a:moveTo>
                    <a:pt x="610" y="0"/>
                  </a:moveTo>
                  <a:cubicBezTo>
                    <a:pt x="77" y="414"/>
                    <a:pt x="0" y="1230"/>
                    <a:pt x="0" y="1230"/>
                  </a:cubicBezTo>
                  <a:lnTo>
                    <a:pt x="675" y="1480"/>
                  </a:lnTo>
                  <a:lnTo>
                    <a:pt x="3004" y="1480"/>
                  </a:lnTo>
                  <a:lnTo>
                    <a:pt x="3690" y="1230"/>
                  </a:lnTo>
                  <a:cubicBezTo>
                    <a:pt x="3690" y="1230"/>
                    <a:pt x="3613" y="414"/>
                    <a:pt x="30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6"/>
            <p:cNvSpPr/>
            <p:nvPr/>
          </p:nvSpPr>
          <p:spPr>
            <a:xfrm>
              <a:off x="-228021" y="2125621"/>
              <a:ext cx="59079" cy="77566"/>
            </a:xfrm>
            <a:custGeom>
              <a:avLst/>
              <a:gdLst/>
              <a:ahLst/>
              <a:cxnLst/>
              <a:rect l="l" t="t" r="r" b="b"/>
              <a:pathLst>
                <a:path w="1045" h="1372" extrusionOk="0">
                  <a:moveTo>
                    <a:pt x="610" y="0"/>
                  </a:moveTo>
                  <a:cubicBezTo>
                    <a:pt x="77" y="414"/>
                    <a:pt x="0" y="1230"/>
                    <a:pt x="0" y="1230"/>
                  </a:cubicBezTo>
                  <a:lnTo>
                    <a:pt x="403" y="1372"/>
                  </a:lnTo>
                  <a:lnTo>
                    <a:pt x="403" y="1360"/>
                  </a:lnTo>
                  <a:cubicBezTo>
                    <a:pt x="403" y="816"/>
                    <a:pt x="653" y="327"/>
                    <a:pt x="1045"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6"/>
            <p:cNvSpPr/>
            <p:nvPr/>
          </p:nvSpPr>
          <p:spPr>
            <a:xfrm>
              <a:off x="-267425" y="1911866"/>
              <a:ext cx="286746" cy="230380"/>
            </a:xfrm>
            <a:custGeom>
              <a:avLst/>
              <a:gdLst/>
              <a:ahLst/>
              <a:cxnLst/>
              <a:rect l="l" t="t" r="r" b="b"/>
              <a:pathLst>
                <a:path w="5072" h="4075" extrusionOk="0">
                  <a:moveTo>
                    <a:pt x="1789" y="1"/>
                  </a:moveTo>
                  <a:cubicBezTo>
                    <a:pt x="1671" y="1"/>
                    <a:pt x="1553" y="42"/>
                    <a:pt x="1459" y="125"/>
                  </a:cubicBezTo>
                  <a:cubicBezTo>
                    <a:pt x="1089" y="430"/>
                    <a:pt x="719" y="604"/>
                    <a:pt x="447" y="691"/>
                  </a:cubicBezTo>
                  <a:cubicBezTo>
                    <a:pt x="262" y="745"/>
                    <a:pt x="121" y="897"/>
                    <a:pt x="77" y="1093"/>
                  </a:cubicBezTo>
                  <a:cubicBezTo>
                    <a:pt x="34" y="1279"/>
                    <a:pt x="1" y="1474"/>
                    <a:pt x="1" y="1681"/>
                  </a:cubicBezTo>
                  <a:cubicBezTo>
                    <a:pt x="1" y="3085"/>
                    <a:pt x="1144" y="4075"/>
                    <a:pt x="2537" y="4075"/>
                  </a:cubicBezTo>
                  <a:cubicBezTo>
                    <a:pt x="3940" y="4075"/>
                    <a:pt x="5072" y="3085"/>
                    <a:pt x="5072" y="1681"/>
                  </a:cubicBezTo>
                  <a:cubicBezTo>
                    <a:pt x="5072" y="1376"/>
                    <a:pt x="4822" y="1126"/>
                    <a:pt x="4517" y="1115"/>
                  </a:cubicBezTo>
                  <a:cubicBezTo>
                    <a:pt x="3342" y="1093"/>
                    <a:pt x="2559" y="539"/>
                    <a:pt x="2145" y="147"/>
                  </a:cubicBezTo>
                  <a:cubicBezTo>
                    <a:pt x="2048" y="50"/>
                    <a:pt x="1919" y="1"/>
                    <a:pt x="1789" y="1"/>
                  </a:cubicBezTo>
                  <a:close/>
                </a:path>
              </a:pathLst>
            </a:custGeom>
            <a:solidFill>
              <a:srgbClr val="FFD3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6"/>
            <p:cNvSpPr/>
            <p:nvPr/>
          </p:nvSpPr>
          <p:spPr>
            <a:xfrm>
              <a:off x="-216940" y="2024707"/>
              <a:ext cx="49864" cy="40027"/>
            </a:xfrm>
            <a:custGeom>
              <a:avLst/>
              <a:gdLst/>
              <a:ahLst/>
              <a:cxnLst/>
              <a:rect l="l" t="t" r="r" b="b"/>
              <a:pathLst>
                <a:path w="882" h="708" extrusionOk="0">
                  <a:moveTo>
                    <a:pt x="435" y="1"/>
                  </a:moveTo>
                  <a:cubicBezTo>
                    <a:pt x="196" y="1"/>
                    <a:pt x="0" y="153"/>
                    <a:pt x="0" y="349"/>
                  </a:cubicBezTo>
                  <a:cubicBezTo>
                    <a:pt x="0" y="545"/>
                    <a:pt x="196" y="708"/>
                    <a:pt x="435" y="708"/>
                  </a:cubicBezTo>
                  <a:cubicBezTo>
                    <a:pt x="686" y="708"/>
                    <a:pt x="882" y="545"/>
                    <a:pt x="882" y="349"/>
                  </a:cubicBezTo>
                  <a:cubicBezTo>
                    <a:pt x="882" y="153"/>
                    <a:pt x="686" y="1"/>
                    <a:pt x="4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6"/>
            <p:cNvSpPr/>
            <p:nvPr/>
          </p:nvSpPr>
          <p:spPr>
            <a:xfrm>
              <a:off x="-80977" y="2024707"/>
              <a:ext cx="50486" cy="40027"/>
            </a:xfrm>
            <a:custGeom>
              <a:avLst/>
              <a:gdLst/>
              <a:ahLst/>
              <a:cxnLst/>
              <a:rect l="l" t="t" r="r" b="b"/>
              <a:pathLst>
                <a:path w="893" h="708" extrusionOk="0">
                  <a:moveTo>
                    <a:pt x="446" y="1"/>
                  </a:moveTo>
                  <a:cubicBezTo>
                    <a:pt x="196" y="1"/>
                    <a:pt x="0" y="153"/>
                    <a:pt x="0" y="349"/>
                  </a:cubicBezTo>
                  <a:cubicBezTo>
                    <a:pt x="0" y="545"/>
                    <a:pt x="196" y="708"/>
                    <a:pt x="446" y="708"/>
                  </a:cubicBezTo>
                  <a:cubicBezTo>
                    <a:pt x="697" y="708"/>
                    <a:pt x="893" y="545"/>
                    <a:pt x="893" y="349"/>
                  </a:cubicBezTo>
                  <a:cubicBezTo>
                    <a:pt x="893" y="153"/>
                    <a:pt x="697" y="1"/>
                    <a:pt x="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6"/>
            <p:cNvSpPr/>
            <p:nvPr/>
          </p:nvSpPr>
          <p:spPr>
            <a:xfrm>
              <a:off x="-176971" y="2114540"/>
              <a:ext cx="105890" cy="127995"/>
            </a:xfrm>
            <a:custGeom>
              <a:avLst/>
              <a:gdLst/>
              <a:ahLst/>
              <a:cxnLst/>
              <a:rect l="l" t="t" r="r" b="b"/>
              <a:pathLst>
                <a:path w="1873" h="2264" extrusionOk="0">
                  <a:moveTo>
                    <a:pt x="360" y="1"/>
                  </a:moveTo>
                  <a:cubicBezTo>
                    <a:pt x="164" y="1"/>
                    <a:pt x="1" y="163"/>
                    <a:pt x="1" y="359"/>
                  </a:cubicBezTo>
                  <a:lnTo>
                    <a:pt x="1" y="1904"/>
                  </a:lnTo>
                  <a:cubicBezTo>
                    <a:pt x="1" y="2112"/>
                    <a:pt x="164" y="2264"/>
                    <a:pt x="360" y="2264"/>
                  </a:cubicBezTo>
                  <a:lnTo>
                    <a:pt x="1513" y="2264"/>
                  </a:lnTo>
                  <a:cubicBezTo>
                    <a:pt x="1720" y="2264"/>
                    <a:pt x="1873" y="2112"/>
                    <a:pt x="1873" y="1904"/>
                  </a:cubicBezTo>
                  <a:lnTo>
                    <a:pt x="1873" y="359"/>
                  </a:lnTo>
                  <a:cubicBezTo>
                    <a:pt x="1873" y="163"/>
                    <a:pt x="1720" y="1"/>
                    <a:pt x="15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6"/>
            <p:cNvSpPr/>
            <p:nvPr/>
          </p:nvSpPr>
          <p:spPr>
            <a:xfrm>
              <a:off x="-136323" y="2142185"/>
              <a:ext cx="24649" cy="24706"/>
            </a:xfrm>
            <a:custGeom>
              <a:avLst/>
              <a:gdLst/>
              <a:ahLst/>
              <a:cxnLst/>
              <a:rect l="l" t="t" r="r" b="b"/>
              <a:pathLst>
                <a:path w="436" h="437" extrusionOk="0">
                  <a:moveTo>
                    <a:pt x="218" y="1"/>
                  </a:moveTo>
                  <a:cubicBezTo>
                    <a:pt x="98" y="1"/>
                    <a:pt x="0" y="99"/>
                    <a:pt x="0" y="218"/>
                  </a:cubicBezTo>
                  <a:cubicBezTo>
                    <a:pt x="0" y="339"/>
                    <a:pt x="98" y="436"/>
                    <a:pt x="218" y="436"/>
                  </a:cubicBezTo>
                  <a:cubicBezTo>
                    <a:pt x="337" y="436"/>
                    <a:pt x="435" y="339"/>
                    <a:pt x="435" y="218"/>
                  </a:cubicBezTo>
                  <a:cubicBezTo>
                    <a:pt x="435" y="99"/>
                    <a:pt x="337" y="1"/>
                    <a:pt x="218" y="1"/>
                  </a:cubicBezTo>
                  <a:close/>
                </a:path>
              </a:pathLst>
            </a:custGeom>
            <a:solidFill>
              <a:srgbClr val="475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6"/>
            <p:cNvSpPr/>
            <p:nvPr/>
          </p:nvSpPr>
          <p:spPr>
            <a:xfrm>
              <a:off x="-176971" y="2114540"/>
              <a:ext cx="60379" cy="127995"/>
            </a:xfrm>
            <a:custGeom>
              <a:avLst/>
              <a:gdLst/>
              <a:ahLst/>
              <a:cxnLst/>
              <a:rect l="l" t="t" r="r" b="b"/>
              <a:pathLst>
                <a:path w="1068" h="2264" extrusionOk="0">
                  <a:moveTo>
                    <a:pt x="360" y="1"/>
                  </a:moveTo>
                  <a:cubicBezTo>
                    <a:pt x="164" y="1"/>
                    <a:pt x="1" y="163"/>
                    <a:pt x="1" y="359"/>
                  </a:cubicBezTo>
                  <a:lnTo>
                    <a:pt x="1" y="1904"/>
                  </a:lnTo>
                  <a:cubicBezTo>
                    <a:pt x="1" y="2112"/>
                    <a:pt x="164" y="2264"/>
                    <a:pt x="360" y="2264"/>
                  </a:cubicBezTo>
                  <a:lnTo>
                    <a:pt x="1067" y="2264"/>
                  </a:lnTo>
                  <a:cubicBezTo>
                    <a:pt x="719" y="1926"/>
                    <a:pt x="534" y="1372"/>
                    <a:pt x="534" y="816"/>
                  </a:cubicBezTo>
                  <a:cubicBezTo>
                    <a:pt x="534" y="523"/>
                    <a:pt x="577" y="240"/>
                    <a:pt x="676"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6"/>
            <p:cNvSpPr/>
            <p:nvPr/>
          </p:nvSpPr>
          <p:spPr>
            <a:xfrm>
              <a:off x="-232939" y="2187129"/>
              <a:ext cx="86159" cy="44380"/>
            </a:xfrm>
            <a:custGeom>
              <a:avLst/>
              <a:gdLst/>
              <a:ahLst/>
              <a:cxnLst/>
              <a:rect l="l" t="t" r="r" b="b"/>
              <a:pathLst>
                <a:path w="1524" h="785" extrusionOk="0">
                  <a:moveTo>
                    <a:pt x="392" y="1"/>
                  </a:moveTo>
                  <a:cubicBezTo>
                    <a:pt x="174" y="1"/>
                    <a:pt x="0" y="175"/>
                    <a:pt x="0" y="392"/>
                  </a:cubicBezTo>
                  <a:cubicBezTo>
                    <a:pt x="0" y="610"/>
                    <a:pt x="174" y="784"/>
                    <a:pt x="392" y="784"/>
                  </a:cubicBezTo>
                  <a:lnTo>
                    <a:pt x="1132" y="784"/>
                  </a:lnTo>
                  <a:cubicBezTo>
                    <a:pt x="1350" y="784"/>
                    <a:pt x="1524" y="610"/>
                    <a:pt x="1524" y="392"/>
                  </a:cubicBezTo>
                  <a:cubicBezTo>
                    <a:pt x="1524" y="175"/>
                    <a:pt x="1350" y="1"/>
                    <a:pt x="1132" y="1"/>
                  </a:cubicBezTo>
                  <a:close/>
                </a:path>
              </a:pathLst>
            </a:custGeom>
            <a:solidFill>
              <a:srgbClr val="FF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6"/>
            <p:cNvSpPr/>
            <p:nvPr/>
          </p:nvSpPr>
          <p:spPr>
            <a:xfrm>
              <a:off x="-101329" y="2187129"/>
              <a:ext cx="86216" cy="44380"/>
            </a:xfrm>
            <a:custGeom>
              <a:avLst/>
              <a:gdLst/>
              <a:ahLst/>
              <a:cxnLst/>
              <a:rect l="l" t="t" r="r" b="b"/>
              <a:pathLst>
                <a:path w="1525" h="785" extrusionOk="0">
                  <a:moveTo>
                    <a:pt x="393" y="1"/>
                  </a:moveTo>
                  <a:cubicBezTo>
                    <a:pt x="175" y="1"/>
                    <a:pt x="1" y="175"/>
                    <a:pt x="1" y="392"/>
                  </a:cubicBezTo>
                  <a:cubicBezTo>
                    <a:pt x="1" y="610"/>
                    <a:pt x="175" y="784"/>
                    <a:pt x="393" y="784"/>
                  </a:cubicBezTo>
                  <a:lnTo>
                    <a:pt x="1133" y="784"/>
                  </a:lnTo>
                  <a:cubicBezTo>
                    <a:pt x="1350" y="784"/>
                    <a:pt x="1524" y="610"/>
                    <a:pt x="1524" y="392"/>
                  </a:cubicBezTo>
                  <a:cubicBezTo>
                    <a:pt x="1524" y="175"/>
                    <a:pt x="1350" y="1"/>
                    <a:pt x="1133" y="1"/>
                  </a:cubicBezTo>
                  <a:close/>
                </a:path>
              </a:pathLst>
            </a:custGeom>
            <a:solidFill>
              <a:srgbClr val="FF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6"/>
            <p:cNvSpPr/>
            <p:nvPr/>
          </p:nvSpPr>
          <p:spPr>
            <a:xfrm>
              <a:off x="-81599" y="1838032"/>
              <a:ext cx="86159" cy="61227"/>
            </a:xfrm>
            <a:custGeom>
              <a:avLst/>
              <a:gdLst/>
              <a:ahLst/>
              <a:cxnLst/>
              <a:rect l="l" t="t" r="r" b="b"/>
              <a:pathLst>
                <a:path w="1524" h="1083" extrusionOk="0">
                  <a:moveTo>
                    <a:pt x="1039" y="1"/>
                  </a:moveTo>
                  <a:cubicBezTo>
                    <a:pt x="931" y="1"/>
                    <a:pt x="804" y="59"/>
                    <a:pt x="653" y="212"/>
                  </a:cubicBezTo>
                  <a:cubicBezTo>
                    <a:pt x="0" y="854"/>
                    <a:pt x="1067" y="1083"/>
                    <a:pt x="1067" y="1083"/>
                  </a:cubicBezTo>
                  <a:lnTo>
                    <a:pt x="1524" y="626"/>
                  </a:lnTo>
                  <a:cubicBezTo>
                    <a:pt x="1524" y="626"/>
                    <a:pt x="1390" y="1"/>
                    <a:pt x="10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6"/>
            <p:cNvSpPr/>
            <p:nvPr/>
          </p:nvSpPr>
          <p:spPr>
            <a:xfrm>
              <a:off x="-12062" y="1882581"/>
              <a:ext cx="86159" cy="61171"/>
            </a:xfrm>
            <a:custGeom>
              <a:avLst/>
              <a:gdLst/>
              <a:ahLst/>
              <a:cxnLst/>
              <a:rect l="l" t="t" r="r" b="b"/>
              <a:pathLst>
                <a:path w="1524" h="1082" extrusionOk="0">
                  <a:moveTo>
                    <a:pt x="457" y="1"/>
                  </a:moveTo>
                  <a:lnTo>
                    <a:pt x="0" y="447"/>
                  </a:lnTo>
                  <a:cubicBezTo>
                    <a:pt x="0" y="447"/>
                    <a:pt x="135" y="1081"/>
                    <a:pt x="487" y="1081"/>
                  </a:cubicBezTo>
                  <a:cubicBezTo>
                    <a:pt x="594" y="1081"/>
                    <a:pt x="721" y="1023"/>
                    <a:pt x="871" y="871"/>
                  </a:cubicBezTo>
                  <a:cubicBezTo>
                    <a:pt x="1524" y="230"/>
                    <a:pt x="457" y="1"/>
                    <a:pt x="4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6"/>
            <p:cNvSpPr/>
            <p:nvPr/>
          </p:nvSpPr>
          <p:spPr>
            <a:xfrm>
              <a:off x="-25008" y="1871557"/>
              <a:ext cx="42514" cy="38613"/>
            </a:xfrm>
            <a:custGeom>
              <a:avLst/>
              <a:gdLst/>
              <a:ahLst/>
              <a:cxnLst/>
              <a:rect l="l" t="t" r="r" b="b"/>
              <a:pathLst>
                <a:path w="752" h="683" extrusionOk="0">
                  <a:moveTo>
                    <a:pt x="376" y="0"/>
                  </a:moveTo>
                  <a:cubicBezTo>
                    <a:pt x="289" y="0"/>
                    <a:pt x="202" y="33"/>
                    <a:pt x="131" y="98"/>
                  </a:cubicBezTo>
                  <a:cubicBezTo>
                    <a:pt x="0" y="239"/>
                    <a:pt x="0" y="446"/>
                    <a:pt x="131" y="577"/>
                  </a:cubicBezTo>
                  <a:cubicBezTo>
                    <a:pt x="202" y="647"/>
                    <a:pt x="289" y="683"/>
                    <a:pt x="376" y="683"/>
                  </a:cubicBezTo>
                  <a:cubicBezTo>
                    <a:pt x="463" y="683"/>
                    <a:pt x="550" y="647"/>
                    <a:pt x="621" y="577"/>
                  </a:cubicBezTo>
                  <a:cubicBezTo>
                    <a:pt x="752" y="446"/>
                    <a:pt x="752" y="239"/>
                    <a:pt x="621" y="98"/>
                  </a:cubicBezTo>
                  <a:cubicBezTo>
                    <a:pt x="550" y="33"/>
                    <a:pt x="463" y="0"/>
                    <a:pt x="3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6"/>
            <p:cNvSpPr/>
            <p:nvPr/>
          </p:nvSpPr>
          <p:spPr>
            <a:xfrm>
              <a:off x="-232939" y="2187129"/>
              <a:ext cx="31433" cy="44380"/>
            </a:xfrm>
            <a:custGeom>
              <a:avLst/>
              <a:gdLst/>
              <a:ahLst/>
              <a:cxnLst/>
              <a:rect l="l" t="t" r="r" b="b"/>
              <a:pathLst>
                <a:path w="556" h="785" extrusionOk="0">
                  <a:moveTo>
                    <a:pt x="392" y="1"/>
                  </a:moveTo>
                  <a:cubicBezTo>
                    <a:pt x="174" y="1"/>
                    <a:pt x="0" y="175"/>
                    <a:pt x="0" y="392"/>
                  </a:cubicBezTo>
                  <a:cubicBezTo>
                    <a:pt x="0" y="610"/>
                    <a:pt x="174" y="784"/>
                    <a:pt x="392" y="784"/>
                  </a:cubicBezTo>
                  <a:lnTo>
                    <a:pt x="556" y="784"/>
                  </a:lnTo>
                  <a:cubicBezTo>
                    <a:pt x="512" y="620"/>
                    <a:pt x="490" y="446"/>
                    <a:pt x="490" y="272"/>
                  </a:cubicBezTo>
                  <a:cubicBezTo>
                    <a:pt x="490" y="185"/>
                    <a:pt x="490" y="88"/>
                    <a:pt x="512"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6"/>
            <p:cNvSpPr/>
            <p:nvPr/>
          </p:nvSpPr>
          <p:spPr>
            <a:xfrm>
              <a:off x="-153566" y="2030870"/>
              <a:ext cx="59701" cy="25271"/>
            </a:xfrm>
            <a:custGeom>
              <a:avLst/>
              <a:gdLst/>
              <a:ahLst/>
              <a:cxnLst/>
              <a:rect l="l" t="t" r="r" b="b"/>
              <a:pathLst>
                <a:path w="1056" h="447" extrusionOk="0">
                  <a:moveTo>
                    <a:pt x="523" y="1"/>
                  </a:moveTo>
                  <a:cubicBezTo>
                    <a:pt x="337" y="1"/>
                    <a:pt x="153" y="98"/>
                    <a:pt x="33" y="272"/>
                  </a:cubicBezTo>
                  <a:cubicBezTo>
                    <a:pt x="0" y="327"/>
                    <a:pt x="11" y="392"/>
                    <a:pt x="66" y="425"/>
                  </a:cubicBezTo>
                  <a:cubicBezTo>
                    <a:pt x="83" y="438"/>
                    <a:pt x="103" y="444"/>
                    <a:pt x="125" y="444"/>
                  </a:cubicBezTo>
                  <a:cubicBezTo>
                    <a:pt x="157" y="444"/>
                    <a:pt x="192" y="429"/>
                    <a:pt x="218" y="403"/>
                  </a:cubicBezTo>
                  <a:cubicBezTo>
                    <a:pt x="294" y="284"/>
                    <a:pt x="403" y="218"/>
                    <a:pt x="523" y="218"/>
                  </a:cubicBezTo>
                  <a:cubicBezTo>
                    <a:pt x="642" y="218"/>
                    <a:pt x="762" y="284"/>
                    <a:pt x="838" y="403"/>
                  </a:cubicBezTo>
                  <a:cubicBezTo>
                    <a:pt x="860" y="425"/>
                    <a:pt x="893" y="446"/>
                    <a:pt x="925" y="446"/>
                  </a:cubicBezTo>
                  <a:cubicBezTo>
                    <a:pt x="947" y="446"/>
                    <a:pt x="968" y="436"/>
                    <a:pt x="990" y="425"/>
                  </a:cubicBezTo>
                  <a:cubicBezTo>
                    <a:pt x="1034" y="392"/>
                    <a:pt x="1056" y="327"/>
                    <a:pt x="1012" y="272"/>
                  </a:cubicBezTo>
                  <a:cubicBezTo>
                    <a:pt x="893" y="98"/>
                    <a:pt x="719" y="1"/>
                    <a:pt x="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6"/>
            <p:cNvSpPr/>
            <p:nvPr/>
          </p:nvSpPr>
          <p:spPr>
            <a:xfrm>
              <a:off x="-200941" y="2013909"/>
              <a:ext cx="43080" cy="18826"/>
            </a:xfrm>
            <a:custGeom>
              <a:avLst/>
              <a:gdLst/>
              <a:ahLst/>
              <a:cxnLst/>
              <a:rect l="l" t="t" r="r" b="b"/>
              <a:pathLst>
                <a:path w="762" h="333" extrusionOk="0">
                  <a:moveTo>
                    <a:pt x="121" y="1"/>
                  </a:moveTo>
                  <a:cubicBezTo>
                    <a:pt x="97" y="1"/>
                    <a:pt x="74" y="9"/>
                    <a:pt x="55" y="28"/>
                  </a:cubicBezTo>
                  <a:cubicBezTo>
                    <a:pt x="11" y="72"/>
                    <a:pt x="0" y="137"/>
                    <a:pt x="44" y="180"/>
                  </a:cubicBezTo>
                  <a:cubicBezTo>
                    <a:pt x="131" y="279"/>
                    <a:pt x="251" y="333"/>
                    <a:pt x="381" y="333"/>
                  </a:cubicBezTo>
                  <a:cubicBezTo>
                    <a:pt x="512" y="333"/>
                    <a:pt x="643" y="279"/>
                    <a:pt x="730" y="180"/>
                  </a:cubicBezTo>
                  <a:cubicBezTo>
                    <a:pt x="762" y="137"/>
                    <a:pt x="762" y="72"/>
                    <a:pt x="718" y="28"/>
                  </a:cubicBezTo>
                  <a:cubicBezTo>
                    <a:pt x="695" y="9"/>
                    <a:pt x="669" y="1"/>
                    <a:pt x="644" y="1"/>
                  </a:cubicBezTo>
                  <a:cubicBezTo>
                    <a:pt x="611" y="1"/>
                    <a:pt x="580" y="15"/>
                    <a:pt x="555" y="39"/>
                  </a:cubicBezTo>
                  <a:cubicBezTo>
                    <a:pt x="512" y="93"/>
                    <a:pt x="447" y="115"/>
                    <a:pt x="381" y="115"/>
                  </a:cubicBezTo>
                  <a:cubicBezTo>
                    <a:pt x="316" y="115"/>
                    <a:pt x="251" y="93"/>
                    <a:pt x="207" y="39"/>
                  </a:cubicBezTo>
                  <a:cubicBezTo>
                    <a:pt x="183" y="15"/>
                    <a:pt x="151"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6"/>
            <p:cNvSpPr/>
            <p:nvPr/>
          </p:nvSpPr>
          <p:spPr>
            <a:xfrm>
              <a:off x="-90248" y="2013909"/>
              <a:ext cx="43136" cy="18826"/>
            </a:xfrm>
            <a:custGeom>
              <a:avLst/>
              <a:gdLst/>
              <a:ahLst/>
              <a:cxnLst/>
              <a:rect l="l" t="t" r="r" b="b"/>
              <a:pathLst>
                <a:path w="763" h="333" extrusionOk="0">
                  <a:moveTo>
                    <a:pt x="121" y="1"/>
                  </a:moveTo>
                  <a:cubicBezTo>
                    <a:pt x="98" y="1"/>
                    <a:pt x="75" y="9"/>
                    <a:pt x="56" y="28"/>
                  </a:cubicBezTo>
                  <a:cubicBezTo>
                    <a:pt x="12" y="72"/>
                    <a:pt x="1" y="137"/>
                    <a:pt x="44" y="180"/>
                  </a:cubicBezTo>
                  <a:cubicBezTo>
                    <a:pt x="131" y="279"/>
                    <a:pt x="252" y="333"/>
                    <a:pt x="382" y="333"/>
                  </a:cubicBezTo>
                  <a:cubicBezTo>
                    <a:pt x="513" y="333"/>
                    <a:pt x="643" y="279"/>
                    <a:pt x="730" y="180"/>
                  </a:cubicBezTo>
                  <a:cubicBezTo>
                    <a:pt x="763" y="137"/>
                    <a:pt x="763" y="72"/>
                    <a:pt x="719" y="28"/>
                  </a:cubicBezTo>
                  <a:cubicBezTo>
                    <a:pt x="696" y="9"/>
                    <a:pt x="670" y="1"/>
                    <a:pt x="645" y="1"/>
                  </a:cubicBezTo>
                  <a:cubicBezTo>
                    <a:pt x="612" y="1"/>
                    <a:pt x="581" y="15"/>
                    <a:pt x="556" y="39"/>
                  </a:cubicBezTo>
                  <a:cubicBezTo>
                    <a:pt x="513" y="93"/>
                    <a:pt x="447" y="115"/>
                    <a:pt x="382" y="115"/>
                  </a:cubicBezTo>
                  <a:cubicBezTo>
                    <a:pt x="317" y="115"/>
                    <a:pt x="252" y="93"/>
                    <a:pt x="208" y="39"/>
                  </a:cubicBezTo>
                  <a:cubicBezTo>
                    <a:pt x="183" y="15"/>
                    <a:pt x="152"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6"/>
            <p:cNvSpPr/>
            <p:nvPr/>
          </p:nvSpPr>
          <p:spPr>
            <a:xfrm>
              <a:off x="-142485" y="2136023"/>
              <a:ext cx="36974" cy="36974"/>
            </a:xfrm>
            <a:custGeom>
              <a:avLst/>
              <a:gdLst/>
              <a:ahLst/>
              <a:cxnLst/>
              <a:rect l="l" t="t" r="r" b="b"/>
              <a:pathLst>
                <a:path w="654" h="654" extrusionOk="0">
                  <a:moveTo>
                    <a:pt x="327" y="219"/>
                  </a:moveTo>
                  <a:cubicBezTo>
                    <a:pt x="392" y="219"/>
                    <a:pt x="436" y="262"/>
                    <a:pt x="436" y="327"/>
                  </a:cubicBezTo>
                  <a:cubicBezTo>
                    <a:pt x="436" y="382"/>
                    <a:pt x="392" y="436"/>
                    <a:pt x="327" y="436"/>
                  </a:cubicBezTo>
                  <a:cubicBezTo>
                    <a:pt x="272" y="436"/>
                    <a:pt x="218" y="382"/>
                    <a:pt x="218" y="327"/>
                  </a:cubicBezTo>
                  <a:cubicBezTo>
                    <a:pt x="218" y="262"/>
                    <a:pt x="272" y="219"/>
                    <a:pt x="327" y="219"/>
                  </a:cubicBezTo>
                  <a:close/>
                  <a:moveTo>
                    <a:pt x="327" y="1"/>
                  </a:moveTo>
                  <a:cubicBezTo>
                    <a:pt x="153" y="1"/>
                    <a:pt x="0" y="143"/>
                    <a:pt x="0" y="327"/>
                  </a:cubicBezTo>
                  <a:cubicBezTo>
                    <a:pt x="0" y="502"/>
                    <a:pt x="153" y="654"/>
                    <a:pt x="327" y="654"/>
                  </a:cubicBezTo>
                  <a:cubicBezTo>
                    <a:pt x="511" y="654"/>
                    <a:pt x="653" y="502"/>
                    <a:pt x="653" y="327"/>
                  </a:cubicBezTo>
                  <a:cubicBezTo>
                    <a:pt x="653" y="143"/>
                    <a:pt x="511" y="1"/>
                    <a:pt x="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6"/>
            <p:cNvSpPr/>
            <p:nvPr/>
          </p:nvSpPr>
          <p:spPr>
            <a:xfrm>
              <a:off x="-309825" y="1829100"/>
              <a:ext cx="372226" cy="419603"/>
            </a:xfrm>
            <a:custGeom>
              <a:avLst/>
              <a:gdLst/>
              <a:ahLst/>
              <a:cxnLst/>
              <a:rect l="l" t="t" r="r" b="b"/>
              <a:pathLst>
                <a:path w="6584" h="7422" extrusionOk="0">
                  <a:moveTo>
                    <a:pt x="5077" y="266"/>
                  </a:moveTo>
                  <a:cubicBezTo>
                    <a:pt x="5093" y="266"/>
                    <a:pt x="5109" y="268"/>
                    <a:pt x="5125" y="272"/>
                  </a:cubicBezTo>
                  <a:cubicBezTo>
                    <a:pt x="5256" y="315"/>
                    <a:pt x="5354" y="501"/>
                    <a:pt x="5408" y="642"/>
                  </a:cubicBezTo>
                  <a:cubicBezTo>
                    <a:pt x="5169" y="653"/>
                    <a:pt x="4973" y="849"/>
                    <a:pt x="4963" y="1088"/>
                  </a:cubicBezTo>
                  <a:cubicBezTo>
                    <a:pt x="4821" y="1034"/>
                    <a:pt x="4636" y="936"/>
                    <a:pt x="4593" y="806"/>
                  </a:cubicBezTo>
                  <a:cubicBezTo>
                    <a:pt x="4549" y="685"/>
                    <a:pt x="4668" y="533"/>
                    <a:pt x="4767" y="446"/>
                  </a:cubicBezTo>
                  <a:cubicBezTo>
                    <a:pt x="4843" y="360"/>
                    <a:pt x="4961" y="266"/>
                    <a:pt x="5077" y="266"/>
                  </a:cubicBezTo>
                  <a:close/>
                  <a:moveTo>
                    <a:pt x="5414" y="862"/>
                  </a:moveTo>
                  <a:cubicBezTo>
                    <a:pt x="5471" y="862"/>
                    <a:pt x="5528" y="887"/>
                    <a:pt x="5572" y="936"/>
                  </a:cubicBezTo>
                  <a:cubicBezTo>
                    <a:pt x="5659" y="1012"/>
                    <a:pt x="5669" y="1164"/>
                    <a:pt x="5572" y="1251"/>
                  </a:cubicBezTo>
                  <a:cubicBezTo>
                    <a:pt x="5532" y="1298"/>
                    <a:pt x="5475" y="1320"/>
                    <a:pt x="5418" y="1320"/>
                  </a:cubicBezTo>
                  <a:cubicBezTo>
                    <a:pt x="5381" y="1320"/>
                    <a:pt x="5344" y="1312"/>
                    <a:pt x="5311" y="1295"/>
                  </a:cubicBezTo>
                  <a:cubicBezTo>
                    <a:pt x="5267" y="1273"/>
                    <a:pt x="5234" y="1241"/>
                    <a:pt x="5202" y="1197"/>
                  </a:cubicBezTo>
                  <a:cubicBezTo>
                    <a:pt x="5169" y="1099"/>
                    <a:pt x="5180" y="1001"/>
                    <a:pt x="5256" y="936"/>
                  </a:cubicBezTo>
                  <a:cubicBezTo>
                    <a:pt x="5299" y="887"/>
                    <a:pt x="5357" y="862"/>
                    <a:pt x="5414" y="862"/>
                  </a:cubicBezTo>
                  <a:close/>
                  <a:moveTo>
                    <a:pt x="5865" y="1099"/>
                  </a:moveTo>
                  <a:cubicBezTo>
                    <a:pt x="6007" y="1154"/>
                    <a:pt x="6192" y="1251"/>
                    <a:pt x="6235" y="1382"/>
                  </a:cubicBezTo>
                  <a:cubicBezTo>
                    <a:pt x="6268" y="1480"/>
                    <a:pt x="6203" y="1599"/>
                    <a:pt x="6061" y="1741"/>
                  </a:cubicBezTo>
                  <a:cubicBezTo>
                    <a:pt x="5987" y="1825"/>
                    <a:pt x="5865" y="1925"/>
                    <a:pt x="5749" y="1925"/>
                  </a:cubicBezTo>
                  <a:cubicBezTo>
                    <a:pt x="5730" y="1925"/>
                    <a:pt x="5710" y="1922"/>
                    <a:pt x="5691" y="1916"/>
                  </a:cubicBezTo>
                  <a:cubicBezTo>
                    <a:pt x="5572" y="1872"/>
                    <a:pt x="5474" y="1687"/>
                    <a:pt x="5420" y="1546"/>
                  </a:cubicBezTo>
                  <a:cubicBezTo>
                    <a:pt x="5669" y="1534"/>
                    <a:pt x="5855" y="1338"/>
                    <a:pt x="5865" y="1099"/>
                  </a:cubicBezTo>
                  <a:close/>
                  <a:moveTo>
                    <a:pt x="675" y="2753"/>
                  </a:moveTo>
                  <a:cubicBezTo>
                    <a:pt x="620" y="3123"/>
                    <a:pt x="642" y="3504"/>
                    <a:pt x="740" y="3831"/>
                  </a:cubicBezTo>
                  <a:cubicBezTo>
                    <a:pt x="446" y="3831"/>
                    <a:pt x="218" y="3580"/>
                    <a:pt x="218" y="3297"/>
                  </a:cubicBezTo>
                  <a:cubicBezTo>
                    <a:pt x="218" y="3025"/>
                    <a:pt x="414" y="2797"/>
                    <a:pt x="675" y="2753"/>
                  </a:cubicBezTo>
                  <a:close/>
                  <a:moveTo>
                    <a:pt x="5819" y="2753"/>
                  </a:moveTo>
                  <a:cubicBezTo>
                    <a:pt x="6116" y="2753"/>
                    <a:pt x="6366" y="2989"/>
                    <a:pt x="6366" y="3297"/>
                  </a:cubicBezTo>
                  <a:cubicBezTo>
                    <a:pt x="6366" y="3580"/>
                    <a:pt x="6138" y="3831"/>
                    <a:pt x="5844" y="3831"/>
                  </a:cubicBezTo>
                  <a:cubicBezTo>
                    <a:pt x="5931" y="3493"/>
                    <a:pt x="6007" y="3036"/>
                    <a:pt x="5800" y="2753"/>
                  </a:cubicBezTo>
                  <a:cubicBezTo>
                    <a:pt x="5806" y="2753"/>
                    <a:pt x="5813" y="2753"/>
                    <a:pt x="5819" y="2753"/>
                  </a:cubicBezTo>
                  <a:close/>
                  <a:moveTo>
                    <a:pt x="2538" y="1573"/>
                  </a:moveTo>
                  <a:cubicBezTo>
                    <a:pt x="2644" y="1573"/>
                    <a:pt x="2749" y="1612"/>
                    <a:pt x="2830" y="1687"/>
                  </a:cubicBezTo>
                  <a:cubicBezTo>
                    <a:pt x="3450" y="2296"/>
                    <a:pt x="4298" y="2677"/>
                    <a:pt x="5267" y="2688"/>
                  </a:cubicBezTo>
                  <a:cubicBezTo>
                    <a:pt x="5441" y="2699"/>
                    <a:pt x="5604" y="2808"/>
                    <a:pt x="5681" y="2971"/>
                  </a:cubicBezTo>
                  <a:cubicBezTo>
                    <a:pt x="5735" y="3113"/>
                    <a:pt x="5713" y="3308"/>
                    <a:pt x="5691" y="3461"/>
                  </a:cubicBezTo>
                  <a:cubicBezTo>
                    <a:pt x="5582" y="4255"/>
                    <a:pt x="5071" y="4919"/>
                    <a:pt x="4298" y="5234"/>
                  </a:cubicBezTo>
                  <a:cubicBezTo>
                    <a:pt x="4233" y="5060"/>
                    <a:pt x="4059" y="4941"/>
                    <a:pt x="3863" y="4941"/>
                  </a:cubicBezTo>
                  <a:lnTo>
                    <a:pt x="2710" y="4941"/>
                  </a:lnTo>
                  <a:cubicBezTo>
                    <a:pt x="2525" y="4941"/>
                    <a:pt x="2351" y="5060"/>
                    <a:pt x="2274" y="5234"/>
                  </a:cubicBezTo>
                  <a:cubicBezTo>
                    <a:pt x="1186" y="4788"/>
                    <a:pt x="653" y="3678"/>
                    <a:pt x="936" y="2579"/>
                  </a:cubicBezTo>
                  <a:cubicBezTo>
                    <a:pt x="968" y="2427"/>
                    <a:pt x="1089" y="2307"/>
                    <a:pt x="1230" y="2252"/>
                  </a:cubicBezTo>
                  <a:cubicBezTo>
                    <a:pt x="1600" y="2133"/>
                    <a:pt x="1959" y="1937"/>
                    <a:pt x="2274" y="1665"/>
                  </a:cubicBezTo>
                  <a:cubicBezTo>
                    <a:pt x="2351" y="1603"/>
                    <a:pt x="2445" y="1573"/>
                    <a:pt x="2538" y="1573"/>
                  </a:cubicBezTo>
                  <a:close/>
                  <a:moveTo>
                    <a:pt x="490" y="4005"/>
                  </a:moveTo>
                  <a:cubicBezTo>
                    <a:pt x="573" y="4038"/>
                    <a:pt x="656" y="4052"/>
                    <a:pt x="740" y="4052"/>
                  </a:cubicBezTo>
                  <a:cubicBezTo>
                    <a:pt x="765" y="4052"/>
                    <a:pt x="791" y="4051"/>
                    <a:pt x="816" y="4048"/>
                  </a:cubicBezTo>
                  <a:cubicBezTo>
                    <a:pt x="1012" y="4559"/>
                    <a:pt x="1372" y="4984"/>
                    <a:pt x="1861" y="5267"/>
                  </a:cubicBezTo>
                  <a:cubicBezTo>
                    <a:pt x="1807" y="5332"/>
                    <a:pt x="1752" y="5386"/>
                    <a:pt x="1665" y="5528"/>
                  </a:cubicBezTo>
                  <a:cubicBezTo>
                    <a:pt x="1578" y="5648"/>
                    <a:pt x="1524" y="5778"/>
                    <a:pt x="1480" y="5898"/>
                  </a:cubicBezTo>
                  <a:cubicBezTo>
                    <a:pt x="1382" y="5843"/>
                    <a:pt x="1241" y="5746"/>
                    <a:pt x="1089" y="5561"/>
                  </a:cubicBezTo>
                  <a:cubicBezTo>
                    <a:pt x="719" y="5115"/>
                    <a:pt x="566" y="4505"/>
                    <a:pt x="490" y="4005"/>
                  </a:cubicBezTo>
                  <a:close/>
                  <a:moveTo>
                    <a:pt x="2068" y="5376"/>
                  </a:moveTo>
                  <a:cubicBezTo>
                    <a:pt x="2122" y="5408"/>
                    <a:pt x="2187" y="5430"/>
                    <a:pt x="2242" y="5452"/>
                  </a:cubicBezTo>
                  <a:lnTo>
                    <a:pt x="2242" y="6225"/>
                  </a:lnTo>
                  <a:cubicBezTo>
                    <a:pt x="2034" y="6225"/>
                    <a:pt x="1907" y="6223"/>
                    <a:pt x="1822" y="6223"/>
                  </a:cubicBezTo>
                  <a:cubicBezTo>
                    <a:pt x="1698" y="6223"/>
                    <a:pt x="1664" y="6227"/>
                    <a:pt x="1600" y="6247"/>
                  </a:cubicBezTo>
                  <a:cubicBezTo>
                    <a:pt x="1676" y="5931"/>
                    <a:pt x="1817" y="5594"/>
                    <a:pt x="2068" y="5376"/>
                  </a:cubicBezTo>
                  <a:close/>
                  <a:moveTo>
                    <a:pt x="4516" y="5376"/>
                  </a:moveTo>
                  <a:cubicBezTo>
                    <a:pt x="4712" y="5550"/>
                    <a:pt x="4842" y="5811"/>
                    <a:pt x="4930" y="6061"/>
                  </a:cubicBezTo>
                  <a:cubicBezTo>
                    <a:pt x="4951" y="6126"/>
                    <a:pt x="4963" y="6192"/>
                    <a:pt x="4984" y="6247"/>
                  </a:cubicBezTo>
                  <a:cubicBezTo>
                    <a:pt x="4930" y="6225"/>
                    <a:pt x="4876" y="6225"/>
                    <a:pt x="4821" y="6225"/>
                  </a:cubicBezTo>
                  <a:lnTo>
                    <a:pt x="4331" y="6225"/>
                  </a:lnTo>
                  <a:lnTo>
                    <a:pt x="4331" y="5452"/>
                  </a:lnTo>
                  <a:cubicBezTo>
                    <a:pt x="4397" y="5430"/>
                    <a:pt x="4451" y="5408"/>
                    <a:pt x="4516" y="5376"/>
                  </a:cubicBezTo>
                  <a:close/>
                  <a:moveTo>
                    <a:pt x="2492" y="6442"/>
                  </a:moveTo>
                  <a:cubicBezTo>
                    <a:pt x="2656" y="6442"/>
                    <a:pt x="2775" y="6562"/>
                    <a:pt x="2775" y="6725"/>
                  </a:cubicBezTo>
                  <a:cubicBezTo>
                    <a:pt x="2775" y="6878"/>
                    <a:pt x="2656" y="7008"/>
                    <a:pt x="2492" y="7008"/>
                  </a:cubicBezTo>
                  <a:lnTo>
                    <a:pt x="1752" y="7008"/>
                  </a:lnTo>
                  <a:cubicBezTo>
                    <a:pt x="1600" y="7008"/>
                    <a:pt x="1469" y="6878"/>
                    <a:pt x="1469" y="6725"/>
                  </a:cubicBezTo>
                  <a:cubicBezTo>
                    <a:pt x="1469" y="6562"/>
                    <a:pt x="1600" y="6442"/>
                    <a:pt x="1752" y="6442"/>
                  </a:cubicBezTo>
                  <a:close/>
                  <a:moveTo>
                    <a:pt x="4821" y="6442"/>
                  </a:moveTo>
                  <a:cubicBezTo>
                    <a:pt x="4984" y="6442"/>
                    <a:pt x="5104" y="6562"/>
                    <a:pt x="5104" y="6725"/>
                  </a:cubicBezTo>
                  <a:cubicBezTo>
                    <a:pt x="5104" y="6878"/>
                    <a:pt x="4984" y="7008"/>
                    <a:pt x="4821" y="7008"/>
                  </a:cubicBezTo>
                  <a:lnTo>
                    <a:pt x="4081" y="7008"/>
                  </a:lnTo>
                  <a:cubicBezTo>
                    <a:pt x="3918" y="7008"/>
                    <a:pt x="3787" y="6856"/>
                    <a:pt x="3798" y="6692"/>
                  </a:cubicBezTo>
                  <a:cubicBezTo>
                    <a:pt x="3820" y="6551"/>
                    <a:pt x="3940" y="6442"/>
                    <a:pt x="4081" y="6442"/>
                  </a:cubicBezTo>
                  <a:close/>
                  <a:moveTo>
                    <a:pt x="3863" y="5158"/>
                  </a:moveTo>
                  <a:cubicBezTo>
                    <a:pt x="4005" y="5158"/>
                    <a:pt x="4114" y="5267"/>
                    <a:pt x="4114" y="5408"/>
                  </a:cubicBezTo>
                  <a:lnTo>
                    <a:pt x="4114" y="6225"/>
                  </a:lnTo>
                  <a:lnTo>
                    <a:pt x="4081" y="6225"/>
                  </a:lnTo>
                  <a:cubicBezTo>
                    <a:pt x="3809" y="6225"/>
                    <a:pt x="3580" y="6442"/>
                    <a:pt x="3580" y="6725"/>
                  </a:cubicBezTo>
                  <a:cubicBezTo>
                    <a:pt x="3580" y="6943"/>
                    <a:pt x="3722" y="7128"/>
                    <a:pt x="3928" y="7193"/>
                  </a:cubicBezTo>
                  <a:cubicBezTo>
                    <a:pt x="3907" y="7204"/>
                    <a:pt x="3885" y="7204"/>
                    <a:pt x="3863" y="7204"/>
                  </a:cubicBezTo>
                  <a:lnTo>
                    <a:pt x="2710" y="7204"/>
                  </a:lnTo>
                  <a:cubicBezTo>
                    <a:pt x="2688" y="7204"/>
                    <a:pt x="2666" y="7204"/>
                    <a:pt x="2644" y="7193"/>
                  </a:cubicBezTo>
                  <a:cubicBezTo>
                    <a:pt x="2851" y="7139"/>
                    <a:pt x="2993" y="6943"/>
                    <a:pt x="2993" y="6725"/>
                  </a:cubicBezTo>
                  <a:cubicBezTo>
                    <a:pt x="2993" y="6442"/>
                    <a:pt x="2775" y="6225"/>
                    <a:pt x="2492" y="6225"/>
                  </a:cubicBezTo>
                  <a:lnTo>
                    <a:pt x="2460" y="6225"/>
                  </a:lnTo>
                  <a:lnTo>
                    <a:pt x="2460" y="5408"/>
                  </a:lnTo>
                  <a:cubicBezTo>
                    <a:pt x="2460" y="5267"/>
                    <a:pt x="2579" y="5158"/>
                    <a:pt x="2710" y="5158"/>
                  </a:cubicBezTo>
                  <a:close/>
                  <a:moveTo>
                    <a:pt x="3287" y="0"/>
                  </a:moveTo>
                  <a:cubicBezTo>
                    <a:pt x="2612" y="0"/>
                    <a:pt x="1970" y="207"/>
                    <a:pt x="1425" y="610"/>
                  </a:cubicBezTo>
                  <a:cubicBezTo>
                    <a:pt x="1382" y="642"/>
                    <a:pt x="1372" y="707"/>
                    <a:pt x="1404" y="762"/>
                  </a:cubicBezTo>
                  <a:cubicBezTo>
                    <a:pt x="1424" y="788"/>
                    <a:pt x="1456" y="803"/>
                    <a:pt x="1489" y="803"/>
                  </a:cubicBezTo>
                  <a:cubicBezTo>
                    <a:pt x="1512" y="803"/>
                    <a:pt x="1535" y="797"/>
                    <a:pt x="1556" y="784"/>
                  </a:cubicBezTo>
                  <a:cubicBezTo>
                    <a:pt x="2057" y="414"/>
                    <a:pt x="2656" y="218"/>
                    <a:pt x="3287" y="218"/>
                  </a:cubicBezTo>
                  <a:cubicBezTo>
                    <a:pt x="3700" y="218"/>
                    <a:pt x="4092" y="294"/>
                    <a:pt x="4462" y="457"/>
                  </a:cubicBezTo>
                  <a:cubicBezTo>
                    <a:pt x="4190" y="881"/>
                    <a:pt x="4549" y="1208"/>
                    <a:pt x="5038" y="1338"/>
                  </a:cubicBezTo>
                  <a:cubicBezTo>
                    <a:pt x="5050" y="1360"/>
                    <a:pt x="5071" y="1382"/>
                    <a:pt x="5093" y="1415"/>
                  </a:cubicBezTo>
                  <a:cubicBezTo>
                    <a:pt x="5125" y="1437"/>
                    <a:pt x="5147" y="1447"/>
                    <a:pt x="5169" y="1469"/>
                  </a:cubicBezTo>
                  <a:cubicBezTo>
                    <a:pt x="5262" y="1833"/>
                    <a:pt x="5467" y="2137"/>
                    <a:pt x="5753" y="2137"/>
                  </a:cubicBezTo>
                  <a:cubicBezTo>
                    <a:pt x="5835" y="2137"/>
                    <a:pt x="5923" y="2112"/>
                    <a:pt x="6018" y="2057"/>
                  </a:cubicBezTo>
                  <a:cubicBezTo>
                    <a:pt x="6083" y="2242"/>
                    <a:pt x="6138" y="2427"/>
                    <a:pt x="6181" y="2622"/>
                  </a:cubicBezTo>
                  <a:cubicBezTo>
                    <a:pt x="6074" y="2562"/>
                    <a:pt x="5955" y="2531"/>
                    <a:pt x="5833" y="2531"/>
                  </a:cubicBezTo>
                  <a:cubicBezTo>
                    <a:pt x="5757" y="2531"/>
                    <a:pt x="5680" y="2543"/>
                    <a:pt x="5604" y="2568"/>
                  </a:cubicBezTo>
                  <a:cubicBezTo>
                    <a:pt x="5495" y="2503"/>
                    <a:pt x="5387" y="2481"/>
                    <a:pt x="5267" y="2470"/>
                  </a:cubicBezTo>
                  <a:cubicBezTo>
                    <a:pt x="4375" y="2460"/>
                    <a:pt x="3580" y="2111"/>
                    <a:pt x="2971" y="1534"/>
                  </a:cubicBezTo>
                  <a:cubicBezTo>
                    <a:pt x="2851" y="1414"/>
                    <a:pt x="2695" y="1354"/>
                    <a:pt x="2538" y="1354"/>
                  </a:cubicBezTo>
                  <a:cubicBezTo>
                    <a:pt x="2395" y="1354"/>
                    <a:pt x="2252" y="1404"/>
                    <a:pt x="2133" y="1502"/>
                  </a:cubicBezTo>
                  <a:cubicBezTo>
                    <a:pt x="1839" y="1752"/>
                    <a:pt x="1502" y="1937"/>
                    <a:pt x="1164" y="2046"/>
                  </a:cubicBezTo>
                  <a:cubicBezTo>
                    <a:pt x="947" y="2122"/>
                    <a:pt x="784" y="2286"/>
                    <a:pt x="719" y="2535"/>
                  </a:cubicBezTo>
                  <a:cubicBezTo>
                    <a:pt x="610" y="2535"/>
                    <a:pt x="501" y="2568"/>
                    <a:pt x="403" y="2622"/>
                  </a:cubicBezTo>
                  <a:cubicBezTo>
                    <a:pt x="511" y="2024"/>
                    <a:pt x="806" y="1480"/>
                    <a:pt x="1230" y="1055"/>
                  </a:cubicBezTo>
                  <a:cubicBezTo>
                    <a:pt x="1273" y="1012"/>
                    <a:pt x="1273" y="947"/>
                    <a:pt x="1241" y="903"/>
                  </a:cubicBezTo>
                  <a:cubicBezTo>
                    <a:pt x="1219" y="881"/>
                    <a:pt x="1189" y="870"/>
                    <a:pt x="1159" y="870"/>
                  </a:cubicBezTo>
                  <a:cubicBezTo>
                    <a:pt x="1129" y="870"/>
                    <a:pt x="1099" y="881"/>
                    <a:pt x="1077" y="903"/>
                  </a:cubicBezTo>
                  <a:cubicBezTo>
                    <a:pt x="555" y="1415"/>
                    <a:pt x="228" y="2100"/>
                    <a:pt x="153" y="2830"/>
                  </a:cubicBezTo>
                  <a:cubicBezTo>
                    <a:pt x="54" y="2960"/>
                    <a:pt x="0" y="3123"/>
                    <a:pt x="0" y="3297"/>
                  </a:cubicBezTo>
                  <a:cubicBezTo>
                    <a:pt x="0" y="3526"/>
                    <a:pt x="98" y="3722"/>
                    <a:pt x="250" y="3863"/>
                  </a:cubicBezTo>
                  <a:cubicBezTo>
                    <a:pt x="316" y="4418"/>
                    <a:pt x="479" y="5169"/>
                    <a:pt x="936" y="5713"/>
                  </a:cubicBezTo>
                  <a:cubicBezTo>
                    <a:pt x="1056" y="5855"/>
                    <a:pt x="1186" y="5974"/>
                    <a:pt x="1328" y="6061"/>
                  </a:cubicBezTo>
                  <a:cubicBezTo>
                    <a:pt x="1328" y="6061"/>
                    <a:pt x="1360" y="6083"/>
                    <a:pt x="1404" y="6105"/>
                  </a:cubicBezTo>
                  <a:cubicBezTo>
                    <a:pt x="1372" y="6257"/>
                    <a:pt x="1350" y="6377"/>
                    <a:pt x="1338" y="6431"/>
                  </a:cubicBezTo>
                  <a:cubicBezTo>
                    <a:pt x="1284" y="6518"/>
                    <a:pt x="1251" y="6617"/>
                    <a:pt x="1251" y="6725"/>
                  </a:cubicBezTo>
                  <a:cubicBezTo>
                    <a:pt x="1251" y="6997"/>
                    <a:pt x="1480" y="7226"/>
                    <a:pt x="1752" y="7226"/>
                  </a:cubicBezTo>
                  <a:lnTo>
                    <a:pt x="2329" y="7226"/>
                  </a:lnTo>
                  <a:cubicBezTo>
                    <a:pt x="2416" y="7345"/>
                    <a:pt x="2557" y="7422"/>
                    <a:pt x="2710" y="7422"/>
                  </a:cubicBezTo>
                  <a:lnTo>
                    <a:pt x="3863" y="7422"/>
                  </a:lnTo>
                  <a:cubicBezTo>
                    <a:pt x="4027" y="7422"/>
                    <a:pt x="4168" y="7345"/>
                    <a:pt x="4255" y="7226"/>
                  </a:cubicBezTo>
                  <a:lnTo>
                    <a:pt x="4821" y="7226"/>
                  </a:lnTo>
                  <a:cubicBezTo>
                    <a:pt x="5104" y="7226"/>
                    <a:pt x="5321" y="6997"/>
                    <a:pt x="5321" y="6725"/>
                  </a:cubicBezTo>
                  <a:cubicBezTo>
                    <a:pt x="5321" y="6617"/>
                    <a:pt x="5289" y="6518"/>
                    <a:pt x="5234" y="6431"/>
                  </a:cubicBezTo>
                  <a:cubicBezTo>
                    <a:pt x="5234" y="6377"/>
                    <a:pt x="5212" y="6257"/>
                    <a:pt x="5169" y="6105"/>
                  </a:cubicBezTo>
                  <a:cubicBezTo>
                    <a:pt x="5311" y="6029"/>
                    <a:pt x="5604" y="5833"/>
                    <a:pt x="5855" y="5420"/>
                  </a:cubicBezTo>
                  <a:cubicBezTo>
                    <a:pt x="5887" y="5365"/>
                    <a:pt x="5865" y="5299"/>
                    <a:pt x="5811" y="5267"/>
                  </a:cubicBezTo>
                  <a:cubicBezTo>
                    <a:pt x="5797" y="5256"/>
                    <a:pt x="5780" y="5251"/>
                    <a:pt x="5762" y="5251"/>
                  </a:cubicBezTo>
                  <a:cubicBezTo>
                    <a:pt x="5728" y="5251"/>
                    <a:pt x="5691" y="5270"/>
                    <a:pt x="5669" y="5299"/>
                  </a:cubicBezTo>
                  <a:cubicBezTo>
                    <a:pt x="5463" y="5648"/>
                    <a:pt x="5224" y="5822"/>
                    <a:pt x="5104" y="5898"/>
                  </a:cubicBezTo>
                  <a:cubicBezTo>
                    <a:pt x="5028" y="5691"/>
                    <a:pt x="4897" y="5452"/>
                    <a:pt x="4712" y="5267"/>
                  </a:cubicBezTo>
                  <a:cubicBezTo>
                    <a:pt x="5180" y="4995"/>
                    <a:pt x="5528" y="4603"/>
                    <a:pt x="5724" y="4157"/>
                  </a:cubicBezTo>
                  <a:cubicBezTo>
                    <a:pt x="5735" y="4124"/>
                    <a:pt x="5757" y="4092"/>
                    <a:pt x="5768" y="4048"/>
                  </a:cubicBezTo>
                  <a:cubicBezTo>
                    <a:pt x="5793" y="4051"/>
                    <a:pt x="5819" y="4052"/>
                    <a:pt x="5844" y="4052"/>
                  </a:cubicBezTo>
                  <a:cubicBezTo>
                    <a:pt x="5927" y="4052"/>
                    <a:pt x="6008" y="4038"/>
                    <a:pt x="6083" y="4005"/>
                  </a:cubicBezTo>
                  <a:lnTo>
                    <a:pt x="6083" y="4005"/>
                  </a:lnTo>
                  <a:cubicBezTo>
                    <a:pt x="6039" y="4342"/>
                    <a:pt x="5964" y="4646"/>
                    <a:pt x="5865" y="4908"/>
                  </a:cubicBezTo>
                  <a:cubicBezTo>
                    <a:pt x="5844" y="4962"/>
                    <a:pt x="5865" y="5028"/>
                    <a:pt x="5920" y="5050"/>
                  </a:cubicBezTo>
                  <a:cubicBezTo>
                    <a:pt x="5932" y="5054"/>
                    <a:pt x="5944" y="5056"/>
                    <a:pt x="5956" y="5056"/>
                  </a:cubicBezTo>
                  <a:cubicBezTo>
                    <a:pt x="6000" y="5056"/>
                    <a:pt x="6044" y="5027"/>
                    <a:pt x="6061" y="4984"/>
                  </a:cubicBezTo>
                  <a:cubicBezTo>
                    <a:pt x="6192" y="4658"/>
                    <a:pt x="6279" y="4288"/>
                    <a:pt x="6322" y="3863"/>
                  </a:cubicBezTo>
                  <a:cubicBezTo>
                    <a:pt x="6486" y="3722"/>
                    <a:pt x="6584" y="3526"/>
                    <a:pt x="6584" y="3297"/>
                  </a:cubicBezTo>
                  <a:cubicBezTo>
                    <a:pt x="6584" y="3123"/>
                    <a:pt x="6530" y="2960"/>
                    <a:pt x="6421" y="2830"/>
                  </a:cubicBezTo>
                  <a:cubicBezTo>
                    <a:pt x="6399" y="2514"/>
                    <a:pt x="6312" y="2209"/>
                    <a:pt x="6192" y="1926"/>
                  </a:cubicBezTo>
                  <a:cubicBezTo>
                    <a:pt x="6203" y="1916"/>
                    <a:pt x="6214" y="1904"/>
                    <a:pt x="6214" y="1894"/>
                  </a:cubicBezTo>
                  <a:cubicBezTo>
                    <a:pt x="6421" y="1698"/>
                    <a:pt x="6497" y="1502"/>
                    <a:pt x="6443" y="1328"/>
                  </a:cubicBezTo>
                  <a:cubicBezTo>
                    <a:pt x="6355" y="1023"/>
                    <a:pt x="5942" y="893"/>
                    <a:pt x="5790" y="849"/>
                  </a:cubicBezTo>
                  <a:cubicBezTo>
                    <a:pt x="5778" y="827"/>
                    <a:pt x="5757" y="794"/>
                    <a:pt x="5735" y="772"/>
                  </a:cubicBezTo>
                  <a:cubicBezTo>
                    <a:pt x="5703" y="751"/>
                    <a:pt x="5681" y="729"/>
                    <a:pt x="5659" y="718"/>
                  </a:cubicBezTo>
                  <a:cubicBezTo>
                    <a:pt x="5616" y="566"/>
                    <a:pt x="5485" y="153"/>
                    <a:pt x="5180" y="66"/>
                  </a:cubicBezTo>
                  <a:cubicBezTo>
                    <a:pt x="5144" y="54"/>
                    <a:pt x="5106" y="48"/>
                    <a:pt x="5067" y="48"/>
                  </a:cubicBezTo>
                  <a:cubicBezTo>
                    <a:pt x="4924" y="48"/>
                    <a:pt x="4769" y="129"/>
                    <a:pt x="4614" y="283"/>
                  </a:cubicBezTo>
                  <a:cubicBezTo>
                    <a:pt x="4201" y="98"/>
                    <a:pt x="3754" y="0"/>
                    <a:pt x="3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5" name="Google Shape;1145;p26"/>
          <p:cNvSpPr txBox="1"/>
          <p:nvPr/>
        </p:nvSpPr>
        <p:spPr>
          <a:xfrm>
            <a:off x="923775" y="2634475"/>
            <a:ext cx="7333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latin typeface="Roboto"/>
                <a:ea typeface="Roboto"/>
                <a:cs typeface="Roboto"/>
                <a:sym typeface="Roboto"/>
              </a:rPr>
              <a:t>Why do you think someone might be a bully?</a:t>
            </a:r>
            <a:endParaRPr sz="2800" b="1">
              <a:latin typeface="Roboto"/>
              <a:ea typeface="Roboto"/>
              <a:cs typeface="Roboto"/>
              <a:sym typeface="Roboto"/>
            </a:endParaRPr>
          </a:p>
        </p:txBody>
      </p:sp>
      <p:pic>
        <p:nvPicPr>
          <p:cNvPr id="1146" name="Google Shape;1146;p26" descr="puppydogtails dog dogs puppy bulldog Sticker"/>
          <p:cNvPicPr preferRelativeResize="0"/>
          <p:nvPr/>
        </p:nvPicPr>
        <p:blipFill>
          <a:blip r:embed="rId3">
            <a:alphaModFix/>
          </a:blip>
          <a:stretch>
            <a:fillRect/>
          </a:stretch>
        </p:blipFill>
        <p:spPr>
          <a:xfrm>
            <a:off x="3299650" y="2965650"/>
            <a:ext cx="2362200" cy="2362200"/>
          </a:xfrm>
          <a:prstGeom prst="rect">
            <a:avLst/>
          </a:prstGeom>
          <a:noFill/>
          <a:ln>
            <a:noFill/>
          </a:ln>
        </p:spPr>
      </p:pic>
      <p:pic>
        <p:nvPicPr>
          <p:cNvPr id="1147" name="Google Shape;1147;p26" descr="scared Sticker by Jimmy the Bull"/>
          <p:cNvPicPr preferRelativeResize="0"/>
          <p:nvPr/>
        </p:nvPicPr>
        <p:blipFill>
          <a:blip r:embed="rId4">
            <a:alphaModFix/>
          </a:blip>
          <a:stretch>
            <a:fillRect/>
          </a:stretch>
        </p:blipFill>
        <p:spPr>
          <a:xfrm>
            <a:off x="832525" y="2861150"/>
            <a:ext cx="2362200" cy="2362200"/>
          </a:xfrm>
          <a:prstGeom prst="rect">
            <a:avLst/>
          </a:prstGeom>
          <a:noFill/>
          <a:ln>
            <a:noFill/>
          </a:ln>
        </p:spPr>
      </p:pic>
      <p:pic>
        <p:nvPicPr>
          <p:cNvPr id="1148" name="Google Shape;1148;p26" descr="scared Sticker by Jimmy the Bull"/>
          <p:cNvPicPr preferRelativeResize="0"/>
          <p:nvPr/>
        </p:nvPicPr>
        <p:blipFill>
          <a:blip r:embed="rId4">
            <a:alphaModFix/>
          </a:blip>
          <a:stretch>
            <a:fillRect/>
          </a:stretch>
        </p:blipFill>
        <p:spPr>
          <a:xfrm>
            <a:off x="6139825" y="2861150"/>
            <a:ext cx="2362200" cy="2362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152"/>
        <p:cNvGrpSpPr/>
        <p:nvPr/>
      </p:nvGrpSpPr>
      <p:grpSpPr>
        <a:xfrm>
          <a:off x="0" y="0"/>
          <a:ext cx="0" cy="0"/>
          <a:chOff x="0" y="0"/>
          <a:chExt cx="0" cy="0"/>
        </a:xfrm>
      </p:grpSpPr>
      <p:grpSp>
        <p:nvGrpSpPr>
          <p:cNvPr id="1153" name="Google Shape;1153;p27"/>
          <p:cNvGrpSpPr/>
          <p:nvPr/>
        </p:nvGrpSpPr>
        <p:grpSpPr>
          <a:xfrm>
            <a:off x="1013111" y="1478931"/>
            <a:ext cx="926181" cy="849427"/>
            <a:chOff x="1045598" y="1053156"/>
            <a:chExt cx="926181" cy="849427"/>
          </a:xfrm>
        </p:grpSpPr>
        <p:sp>
          <p:nvSpPr>
            <p:cNvPr id="1154" name="Google Shape;1154;p27"/>
            <p:cNvSpPr/>
            <p:nvPr/>
          </p:nvSpPr>
          <p:spPr>
            <a:xfrm>
              <a:off x="1045598" y="1053156"/>
              <a:ext cx="926181" cy="849427"/>
            </a:xfrm>
            <a:custGeom>
              <a:avLst/>
              <a:gdLst/>
              <a:ahLst/>
              <a:cxnLst/>
              <a:rect l="l" t="t" r="r" b="b"/>
              <a:pathLst>
                <a:path w="22517" h="17256" extrusionOk="0">
                  <a:moveTo>
                    <a:pt x="12675" y="1"/>
                  </a:moveTo>
                  <a:cubicBezTo>
                    <a:pt x="9050" y="1"/>
                    <a:pt x="6823" y="1438"/>
                    <a:pt x="6823" y="1438"/>
                  </a:cubicBezTo>
                  <a:cubicBezTo>
                    <a:pt x="2971" y="3081"/>
                    <a:pt x="1" y="11504"/>
                    <a:pt x="6149" y="15280"/>
                  </a:cubicBezTo>
                  <a:cubicBezTo>
                    <a:pt x="8413" y="16673"/>
                    <a:pt x="10624" y="17255"/>
                    <a:pt x="12651" y="17255"/>
                  </a:cubicBezTo>
                  <a:cubicBezTo>
                    <a:pt x="18300" y="17255"/>
                    <a:pt x="22517" y="12735"/>
                    <a:pt x="22461" y="8675"/>
                  </a:cubicBezTo>
                  <a:cubicBezTo>
                    <a:pt x="22406" y="4724"/>
                    <a:pt x="18935" y="644"/>
                    <a:pt x="14332" y="100"/>
                  </a:cubicBezTo>
                  <a:cubicBezTo>
                    <a:pt x="13752" y="31"/>
                    <a:pt x="13199" y="1"/>
                    <a:pt x="126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7"/>
            <p:cNvSpPr/>
            <p:nvPr/>
          </p:nvSpPr>
          <p:spPr>
            <a:xfrm>
              <a:off x="1147338" y="1068713"/>
              <a:ext cx="824400" cy="82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6" name="Google Shape;1156;p27"/>
          <p:cNvSpPr txBox="1">
            <a:spLocks noGrp="1"/>
          </p:cNvSpPr>
          <p:nvPr>
            <p:ph type="title"/>
          </p:nvPr>
        </p:nvSpPr>
        <p:spPr>
          <a:xfrm>
            <a:off x="720000" y="368825"/>
            <a:ext cx="7704000" cy="47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u="sng"/>
              <a:t>STEP # 3: </a:t>
            </a:r>
            <a:endParaRPr sz="3500" u="sng"/>
          </a:p>
          <a:p>
            <a:pPr marL="0" lvl="0" indent="0" algn="ctr" rtl="0">
              <a:spcBef>
                <a:spcPts val="0"/>
              </a:spcBef>
              <a:spcAft>
                <a:spcPts val="0"/>
              </a:spcAft>
              <a:buNone/>
            </a:pPr>
            <a:r>
              <a:rPr lang="en" sz="3500" u="sng"/>
              <a:t>IDENTIFY THE CAUSES OF THE PROBLEM</a:t>
            </a:r>
            <a:endParaRPr sz="3500" u="sng"/>
          </a:p>
        </p:txBody>
      </p:sp>
      <p:grpSp>
        <p:nvGrpSpPr>
          <p:cNvPr id="1157" name="Google Shape;1157;p27"/>
          <p:cNvGrpSpPr/>
          <p:nvPr/>
        </p:nvGrpSpPr>
        <p:grpSpPr>
          <a:xfrm>
            <a:off x="3038911" y="1478931"/>
            <a:ext cx="926181" cy="849427"/>
            <a:chOff x="1045598" y="1053156"/>
            <a:chExt cx="926181" cy="849427"/>
          </a:xfrm>
        </p:grpSpPr>
        <p:sp>
          <p:nvSpPr>
            <p:cNvPr id="1158" name="Google Shape;1158;p27"/>
            <p:cNvSpPr/>
            <p:nvPr/>
          </p:nvSpPr>
          <p:spPr>
            <a:xfrm>
              <a:off x="1045598" y="1053156"/>
              <a:ext cx="926181" cy="849427"/>
            </a:xfrm>
            <a:custGeom>
              <a:avLst/>
              <a:gdLst/>
              <a:ahLst/>
              <a:cxnLst/>
              <a:rect l="l" t="t" r="r" b="b"/>
              <a:pathLst>
                <a:path w="22517" h="17256" extrusionOk="0">
                  <a:moveTo>
                    <a:pt x="12675" y="1"/>
                  </a:moveTo>
                  <a:cubicBezTo>
                    <a:pt x="9050" y="1"/>
                    <a:pt x="6823" y="1438"/>
                    <a:pt x="6823" y="1438"/>
                  </a:cubicBezTo>
                  <a:cubicBezTo>
                    <a:pt x="2971" y="3081"/>
                    <a:pt x="1" y="11504"/>
                    <a:pt x="6149" y="15280"/>
                  </a:cubicBezTo>
                  <a:cubicBezTo>
                    <a:pt x="8413" y="16673"/>
                    <a:pt x="10624" y="17255"/>
                    <a:pt x="12651" y="17255"/>
                  </a:cubicBezTo>
                  <a:cubicBezTo>
                    <a:pt x="18300" y="17255"/>
                    <a:pt x="22517" y="12735"/>
                    <a:pt x="22461" y="8675"/>
                  </a:cubicBezTo>
                  <a:cubicBezTo>
                    <a:pt x="22406" y="4724"/>
                    <a:pt x="18935" y="644"/>
                    <a:pt x="14332" y="100"/>
                  </a:cubicBezTo>
                  <a:cubicBezTo>
                    <a:pt x="13752" y="31"/>
                    <a:pt x="13199" y="1"/>
                    <a:pt x="126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7"/>
            <p:cNvSpPr/>
            <p:nvPr/>
          </p:nvSpPr>
          <p:spPr>
            <a:xfrm>
              <a:off x="1147338" y="1068713"/>
              <a:ext cx="824400" cy="82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0" name="Google Shape;1160;p27"/>
          <p:cNvGrpSpPr/>
          <p:nvPr/>
        </p:nvGrpSpPr>
        <p:grpSpPr>
          <a:xfrm>
            <a:off x="5077915" y="1478931"/>
            <a:ext cx="926181" cy="849427"/>
            <a:chOff x="1045598" y="1053156"/>
            <a:chExt cx="926181" cy="849427"/>
          </a:xfrm>
        </p:grpSpPr>
        <p:sp>
          <p:nvSpPr>
            <p:cNvPr id="1161" name="Google Shape;1161;p27"/>
            <p:cNvSpPr/>
            <p:nvPr/>
          </p:nvSpPr>
          <p:spPr>
            <a:xfrm>
              <a:off x="1045598" y="1053156"/>
              <a:ext cx="926181" cy="849427"/>
            </a:xfrm>
            <a:custGeom>
              <a:avLst/>
              <a:gdLst/>
              <a:ahLst/>
              <a:cxnLst/>
              <a:rect l="l" t="t" r="r" b="b"/>
              <a:pathLst>
                <a:path w="22517" h="17256" extrusionOk="0">
                  <a:moveTo>
                    <a:pt x="12675" y="1"/>
                  </a:moveTo>
                  <a:cubicBezTo>
                    <a:pt x="9050" y="1"/>
                    <a:pt x="6823" y="1438"/>
                    <a:pt x="6823" y="1438"/>
                  </a:cubicBezTo>
                  <a:cubicBezTo>
                    <a:pt x="2971" y="3081"/>
                    <a:pt x="1" y="11504"/>
                    <a:pt x="6149" y="15280"/>
                  </a:cubicBezTo>
                  <a:cubicBezTo>
                    <a:pt x="8413" y="16673"/>
                    <a:pt x="10624" y="17255"/>
                    <a:pt x="12651" y="17255"/>
                  </a:cubicBezTo>
                  <a:cubicBezTo>
                    <a:pt x="18300" y="17255"/>
                    <a:pt x="22517" y="12735"/>
                    <a:pt x="22461" y="8675"/>
                  </a:cubicBezTo>
                  <a:cubicBezTo>
                    <a:pt x="22406" y="4724"/>
                    <a:pt x="18935" y="644"/>
                    <a:pt x="14332" y="100"/>
                  </a:cubicBezTo>
                  <a:cubicBezTo>
                    <a:pt x="13752" y="31"/>
                    <a:pt x="13199" y="1"/>
                    <a:pt x="126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7"/>
            <p:cNvSpPr/>
            <p:nvPr/>
          </p:nvSpPr>
          <p:spPr>
            <a:xfrm>
              <a:off x="1147338" y="1068713"/>
              <a:ext cx="824400" cy="82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3" name="Google Shape;1163;p27"/>
          <p:cNvGrpSpPr/>
          <p:nvPr/>
        </p:nvGrpSpPr>
        <p:grpSpPr>
          <a:xfrm>
            <a:off x="7103715" y="1478931"/>
            <a:ext cx="926181" cy="849427"/>
            <a:chOff x="1045598" y="1053156"/>
            <a:chExt cx="926181" cy="849427"/>
          </a:xfrm>
        </p:grpSpPr>
        <p:sp>
          <p:nvSpPr>
            <p:cNvPr id="1164" name="Google Shape;1164;p27"/>
            <p:cNvSpPr/>
            <p:nvPr/>
          </p:nvSpPr>
          <p:spPr>
            <a:xfrm>
              <a:off x="1045598" y="1053156"/>
              <a:ext cx="926181" cy="849427"/>
            </a:xfrm>
            <a:custGeom>
              <a:avLst/>
              <a:gdLst/>
              <a:ahLst/>
              <a:cxnLst/>
              <a:rect l="l" t="t" r="r" b="b"/>
              <a:pathLst>
                <a:path w="22517" h="17256" extrusionOk="0">
                  <a:moveTo>
                    <a:pt x="12675" y="1"/>
                  </a:moveTo>
                  <a:cubicBezTo>
                    <a:pt x="9050" y="1"/>
                    <a:pt x="6823" y="1438"/>
                    <a:pt x="6823" y="1438"/>
                  </a:cubicBezTo>
                  <a:cubicBezTo>
                    <a:pt x="2971" y="3081"/>
                    <a:pt x="1" y="11504"/>
                    <a:pt x="6149" y="15280"/>
                  </a:cubicBezTo>
                  <a:cubicBezTo>
                    <a:pt x="8413" y="16673"/>
                    <a:pt x="10624" y="17255"/>
                    <a:pt x="12651" y="17255"/>
                  </a:cubicBezTo>
                  <a:cubicBezTo>
                    <a:pt x="18300" y="17255"/>
                    <a:pt x="22517" y="12735"/>
                    <a:pt x="22461" y="8675"/>
                  </a:cubicBezTo>
                  <a:cubicBezTo>
                    <a:pt x="22406" y="4724"/>
                    <a:pt x="18935" y="644"/>
                    <a:pt x="14332" y="100"/>
                  </a:cubicBezTo>
                  <a:cubicBezTo>
                    <a:pt x="13752" y="31"/>
                    <a:pt x="13199" y="1"/>
                    <a:pt x="126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7"/>
            <p:cNvSpPr/>
            <p:nvPr/>
          </p:nvSpPr>
          <p:spPr>
            <a:xfrm>
              <a:off x="1147338" y="1068713"/>
              <a:ext cx="824400" cy="82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6" name="Google Shape;1166;p27"/>
          <p:cNvGrpSpPr/>
          <p:nvPr/>
        </p:nvGrpSpPr>
        <p:grpSpPr>
          <a:xfrm>
            <a:off x="3368703" y="1693504"/>
            <a:ext cx="372226" cy="420281"/>
            <a:chOff x="360721" y="3789698"/>
            <a:chExt cx="372226" cy="420281"/>
          </a:xfrm>
        </p:grpSpPr>
        <p:sp>
          <p:nvSpPr>
            <p:cNvPr id="1167" name="Google Shape;1167;p27"/>
            <p:cNvSpPr/>
            <p:nvPr/>
          </p:nvSpPr>
          <p:spPr>
            <a:xfrm>
              <a:off x="442525" y="4086897"/>
              <a:ext cx="208671" cy="83106"/>
            </a:xfrm>
            <a:custGeom>
              <a:avLst/>
              <a:gdLst/>
              <a:ahLst/>
              <a:cxnLst/>
              <a:rect l="l" t="t" r="r" b="b"/>
              <a:pathLst>
                <a:path w="3691" h="1470" extrusionOk="0">
                  <a:moveTo>
                    <a:pt x="610" y="0"/>
                  </a:moveTo>
                  <a:cubicBezTo>
                    <a:pt x="77" y="403"/>
                    <a:pt x="1" y="1230"/>
                    <a:pt x="1" y="1230"/>
                  </a:cubicBezTo>
                  <a:lnTo>
                    <a:pt x="687" y="1469"/>
                  </a:lnTo>
                  <a:lnTo>
                    <a:pt x="3015" y="1469"/>
                  </a:lnTo>
                  <a:lnTo>
                    <a:pt x="3690" y="1230"/>
                  </a:lnTo>
                  <a:cubicBezTo>
                    <a:pt x="3690" y="1230"/>
                    <a:pt x="3613" y="403"/>
                    <a:pt x="30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7"/>
            <p:cNvSpPr/>
            <p:nvPr/>
          </p:nvSpPr>
          <p:spPr>
            <a:xfrm>
              <a:off x="374854" y="3795860"/>
              <a:ext cx="344015" cy="172319"/>
            </a:xfrm>
            <a:custGeom>
              <a:avLst/>
              <a:gdLst/>
              <a:ahLst/>
              <a:cxnLst/>
              <a:rect l="l" t="t" r="r" b="b"/>
              <a:pathLst>
                <a:path w="6085" h="3048" extrusionOk="0">
                  <a:moveTo>
                    <a:pt x="3048" y="1"/>
                  </a:moveTo>
                  <a:cubicBezTo>
                    <a:pt x="1361" y="1"/>
                    <a:pt x="1" y="1372"/>
                    <a:pt x="1" y="3048"/>
                  </a:cubicBezTo>
                  <a:lnTo>
                    <a:pt x="6084" y="3048"/>
                  </a:lnTo>
                  <a:cubicBezTo>
                    <a:pt x="6084" y="1372"/>
                    <a:pt x="4723" y="1"/>
                    <a:pt x="30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7"/>
            <p:cNvSpPr/>
            <p:nvPr/>
          </p:nvSpPr>
          <p:spPr>
            <a:xfrm>
              <a:off x="653566" y="3939230"/>
              <a:ext cx="73269" cy="73891"/>
            </a:xfrm>
            <a:custGeom>
              <a:avLst/>
              <a:gdLst/>
              <a:ahLst/>
              <a:cxnLst/>
              <a:rect l="l" t="t" r="r" b="b"/>
              <a:pathLst>
                <a:path w="1296" h="1307" extrusionOk="0">
                  <a:moveTo>
                    <a:pt x="654" y="1"/>
                  </a:moveTo>
                  <a:cubicBezTo>
                    <a:pt x="284" y="1"/>
                    <a:pt x="1" y="294"/>
                    <a:pt x="1" y="654"/>
                  </a:cubicBezTo>
                  <a:cubicBezTo>
                    <a:pt x="1" y="1012"/>
                    <a:pt x="284" y="1307"/>
                    <a:pt x="654" y="1307"/>
                  </a:cubicBezTo>
                  <a:cubicBezTo>
                    <a:pt x="1012" y="1307"/>
                    <a:pt x="1295" y="1012"/>
                    <a:pt x="1295" y="654"/>
                  </a:cubicBezTo>
                  <a:cubicBezTo>
                    <a:pt x="1295" y="294"/>
                    <a:pt x="1012" y="1"/>
                    <a:pt x="654" y="1"/>
                  </a:cubicBezTo>
                  <a:close/>
                </a:path>
              </a:pathLst>
            </a:custGeom>
            <a:solidFill>
              <a:srgbClr val="FFB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7"/>
            <p:cNvSpPr/>
            <p:nvPr/>
          </p:nvSpPr>
          <p:spPr>
            <a:xfrm>
              <a:off x="374854" y="3800213"/>
              <a:ext cx="135401" cy="167965"/>
            </a:xfrm>
            <a:custGeom>
              <a:avLst/>
              <a:gdLst/>
              <a:ahLst/>
              <a:cxnLst/>
              <a:rect l="l" t="t" r="r" b="b"/>
              <a:pathLst>
                <a:path w="2395" h="2971" extrusionOk="0">
                  <a:moveTo>
                    <a:pt x="2395" y="0"/>
                  </a:moveTo>
                  <a:cubicBezTo>
                    <a:pt x="1024" y="294"/>
                    <a:pt x="1" y="1513"/>
                    <a:pt x="1" y="2971"/>
                  </a:cubicBezTo>
                  <a:lnTo>
                    <a:pt x="1057" y="2971"/>
                  </a:lnTo>
                  <a:cubicBezTo>
                    <a:pt x="1089" y="1774"/>
                    <a:pt x="1514" y="544"/>
                    <a:pt x="2395"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7"/>
            <p:cNvSpPr/>
            <p:nvPr/>
          </p:nvSpPr>
          <p:spPr>
            <a:xfrm>
              <a:off x="403800" y="3872803"/>
              <a:ext cx="286746" cy="230154"/>
            </a:xfrm>
            <a:custGeom>
              <a:avLst/>
              <a:gdLst/>
              <a:ahLst/>
              <a:cxnLst/>
              <a:rect l="l" t="t" r="r" b="b"/>
              <a:pathLst>
                <a:path w="5072" h="4071" extrusionOk="0">
                  <a:moveTo>
                    <a:pt x="1529" y="0"/>
                  </a:moveTo>
                  <a:cubicBezTo>
                    <a:pt x="1478" y="0"/>
                    <a:pt x="1426" y="22"/>
                    <a:pt x="1393" y="66"/>
                  </a:cubicBezTo>
                  <a:lnTo>
                    <a:pt x="1121" y="436"/>
                  </a:lnTo>
                  <a:cubicBezTo>
                    <a:pt x="1077" y="501"/>
                    <a:pt x="1012" y="533"/>
                    <a:pt x="936" y="533"/>
                  </a:cubicBezTo>
                  <a:lnTo>
                    <a:pt x="675" y="533"/>
                  </a:lnTo>
                  <a:cubicBezTo>
                    <a:pt x="414" y="533"/>
                    <a:pt x="175" y="707"/>
                    <a:pt x="109" y="958"/>
                  </a:cubicBezTo>
                  <a:cubicBezTo>
                    <a:pt x="33" y="1186"/>
                    <a:pt x="1" y="1437"/>
                    <a:pt x="1" y="1687"/>
                  </a:cubicBezTo>
                  <a:cubicBezTo>
                    <a:pt x="1" y="3080"/>
                    <a:pt x="1132" y="4070"/>
                    <a:pt x="2536" y="4070"/>
                  </a:cubicBezTo>
                  <a:cubicBezTo>
                    <a:pt x="3929" y="4070"/>
                    <a:pt x="5072" y="3080"/>
                    <a:pt x="5072" y="1687"/>
                  </a:cubicBezTo>
                  <a:cubicBezTo>
                    <a:pt x="5072" y="1437"/>
                    <a:pt x="5028" y="1186"/>
                    <a:pt x="4963" y="958"/>
                  </a:cubicBezTo>
                  <a:cubicBezTo>
                    <a:pt x="4886" y="707"/>
                    <a:pt x="4658" y="533"/>
                    <a:pt x="4397" y="533"/>
                  </a:cubicBezTo>
                  <a:lnTo>
                    <a:pt x="4124" y="533"/>
                  </a:lnTo>
                  <a:cubicBezTo>
                    <a:pt x="4059" y="533"/>
                    <a:pt x="3983" y="501"/>
                    <a:pt x="3940" y="436"/>
                  </a:cubicBezTo>
                  <a:lnTo>
                    <a:pt x="3667" y="66"/>
                  </a:lnTo>
                  <a:cubicBezTo>
                    <a:pt x="3635" y="22"/>
                    <a:pt x="3583" y="0"/>
                    <a:pt x="3532" y="0"/>
                  </a:cubicBezTo>
                  <a:cubicBezTo>
                    <a:pt x="3480" y="0"/>
                    <a:pt x="3428" y="22"/>
                    <a:pt x="3396" y="66"/>
                  </a:cubicBezTo>
                  <a:lnTo>
                    <a:pt x="3135" y="436"/>
                  </a:lnTo>
                  <a:cubicBezTo>
                    <a:pt x="3091" y="501"/>
                    <a:pt x="3014" y="533"/>
                    <a:pt x="2939" y="533"/>
                  </a:cubicBezTo>
                  <a:lnTo>
                    <a:pt x="2122" y="533"/>
                  </a:lnTo>
                  <a:cubicBezTo>
                    <a:pt x="2046" y="533"/>
                    <a:pt x="1981" y="501"/>
                    <a:pt x="1938" y="436"/>
                  </a:cubicBezTo>
                  <a:lnTo>
                    <a:pt x="1665" y="66"/>
                  </a:lnTo>
                  <a:cubicBezTo>
                    <a:pt x="1632" y="22"/>
                    <a:pt x="1581" y="0"/>
                    <a:pt x="1529" y="0"/>
                  </a:cubicBezTo>
                  <a:close/>
                </a:path>
              </a:pathLst>
            </a:custGeom>
            <a:solidFill>
              <a:srgbClr val="FED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7"/>
            <p:cNvSpPr/>
            <p:nvPr/>
          </p:nvSpPr>
          <p:spPr>
            <a:xfrm>
              <a:off x="453606" y="3985362"/>
              <a:ext cx="50486" cy="40083"/>
            </a:xfrm>
            <a:custGeom>
              <a:avLst/>
              <a:gdLst/>
              <a:ahLst/>
              <a:cxnLst/>
              <a:rect l="l" t="t" r="r" b="b"/>
              <a:pathLst>
                <a:path w="893" h="709" extrusionOk="0">
                  <a:moveTo>
                    <a:pt x="447" y="0"/>
                  </a:moveTo>
                  <a:cubicBezTo>
                    <a:pt x="196" y="0"/>
                    <a:pt x="1" y="164"/>
                    <a:pt x="1" y="360"/>
                  </a:cubicBezTo>
                  <a:cubicBezTo>
                    <a:pt x="1" y="556"/>
                    <a:pt x="196" y="708"/>
                    <a:pt x="447" y="708"/>
                  </a:cubicBezTo>
                  <a:cubicBezTo>
                    <a:pt x="687" y="708"/>
                    <a:pt x="893" y="556"/>
                    <a:pt x="893" y="360"/>
                  </a:cubicBezTo>
                  <a:cubicBezTo>
                    <a:pt x="893" y="164"/>
                    <a:pt x="687" y="0"/>
                    <a:pt x="4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7"/>
            <p:cNvSpPr/>
            <p:nvPr/>
          </p:nvSpPr>
          <p:spPr>
            <a:xfrm>
              <a:off x="590191" y="3985362"/>
              <a:ext cx="49920" cy="40083"/>
            </a:xfrm>
            <a:custGeom>
              <a:avLst/>
              <a:gdLst/>
              <a:ahLst/>
              <a:cxnLst/>
              <a:rect l="l" t="t" r="r" b="b"/>
              <a:pathLst>
                <a:path w="883" h="709" extrusionOk="0">
                  <a:moveTo>
                    <a:pt x="436" y="0"/>
                  </a:moveTo>
                  <a:cubicBezTo>
                    <a:pt x="196" y="0"/>
                    <a:pt x="0" y="164"/>
                    <a:pt x="0" y="360"/>
                  </a:cubicBezTo>
                  <a:cubicBezTo>
                    <a:pt x="0" y="556"/>
                    <a:pt x="196" y="708"/>
                    <a:pt x="436" y="708"/>
                  </a:cubicBezTo>
                  <a:cubicBezTo>
                    <a:pt x="686" y="708"/>
                    <a:pt x="882" y="556"/>
                    <a:pt x="882" y="360"/>
                  </a:cubicBezTo>
                  <a:cubicBezTo>
                    <a:pt x="882" y="164"/>
                    <a:pt x="686" y="0"/>
                    <a:pt x="4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7"/>
            <p:cNvSpPr/>
            <p:nvPr/>
          </p:nvSpPr>
          <p:spPr>
            <a:xfrm>
              <a:off x="494197" y="4075194"/>
              <a:ext cx="105890" cy="128617"/>
            </a:xfrm>
            <a:custGeom>
              <a:avLst/>
              <a:gdLst/>
              <a:ahLst/>
              <a:cxnLst/>
              <a:rect l="l" t="t" r="r" b="b"/>
              <a:pathLst>
                <a:path w="1873" h="2275" extrusionOk="0">
                  <a:moveTo>
                    <a:pt x="349" y="0"/>
                  </a:moveTo>
                  <a:cubicBezTo>
                    <a:pt x="153" y="0"/>
                    <a:pt x="1" y="164"/>
                    <a:pt x="1" y="360"/>
                  </a:cubicBezTo>
                  <a:lnTo>
                    <a:pt x="1" y="1915"/>
                  </a:lnTo>
                  <a:cubicBezTo>
                    <a:pt x="1" y="2111"/>
                    <a:pt x="153" y="2275"/>
                    <a:pt x="349" y="2275"/>
                  </a:cubicBezTo>
                  <a:lnTo>
                    <a:pt x="1514" y="2275"/>
                  </a:lnTo>
                  <a:cubicBezTo>
                    <a:pt x="1710" y="2275"/>
                    <a:pt x="1872" y="2111"/>
                    <a:pt x="1872" y="1915"/>
                  </a:cubicBezTo>
                  <a:lnTo>
                    <a:pt x="1872" y="360"/>
                  </a:lnTo>
                  <a:cubicBezTo>
                    <a:pt x="1872" y="164"/>
                    <a:pt x="1710" y="0"/>
                    <a:pt x="1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7"/>
            <p:cNvSpPr/>
            <p:nvPr/>
          </p:nvSpPr>
          <p:spPr>
            <a:xfrm>
              <a:off x="534223" y="4102896"/>
              <a:ext cx="25271" cy="25271"/>
            </a:xfrm>
            <a:custGeom>
              <a:avLst/>
              <a:gdLst/>
              <a:ahLst/>
              <a:cxnLst/>
              <a:rect l="l" t="t" r="r" b="b"/>
              <a:pathLst>
                <a:path w="447" h="447" extrusionOk="0">
                  <a:moveTo>
                    <a:pt x="229" y="0"/>
                  </a:moveTo>
                  <a:cubicBezTo>
                    <a:pt x="98" y="0"/>
                    <a:pt x="1" y="98"/>
                    <a:pt x="1" y="218"/>
                  </a:cubicBezTo>
                  <a:cubicBezTo>
                    <a:pt x="1" y="349"/>
                    <a:pt x="98" y="446"/>
                    <a:pt x="229" y="446"/>
                  </a:cubicBezTo>
                  <a:cubicBezTo>
                    <a:pt x="349" y="446"/>
                    <a:pt x="446" y="349"/>
                    <a:pt x="446" y="218"/>
                  </a:cubicBezTo>
                  <a:cubicBezTo>
                    <a:pt x="446" y="98"/>
                    <a:pt x="349" y="0"/>
                    <a:pt x="229" y="0"/>
                  </a:cubicBezTo>
                  <a:close/>
                </a:path>
              </a:pathLst>
            </a:custGeom>
            <a:solidFill>
              <a:srgbClr val="475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7"/>
            <p:cNvSpPr/>
            <p:nvPr/>
          </p:nvSpPr>
          <p:spPr>
            <a:xfrm>
              <a:off x="442525" y="4087462"/>
              <a:ext cx="33921" cy="79488"/>
            </a:xfrm>
            <a:custGeom>
              <a:avLst/>
              <a:gdLst/>
              <a:ahLst/>
              <a:cxnLst/>
              <a:rect l="l" t="t" r="r" b="b"/>
              <a:pathLst>
                <a:path w="600" h="1406" extrusionOk="0">
                  <a:moveTo>
                    <a:pt x="600" y="1"/>
                  </a:moveTo>
                  <a:lnTo>
                    <a:pt x="600" y="1"/>
                  </a:lnTo>
                  <a:cubicBezTo>
                    <a:pt x="77" y="414"/>
                    <a:pt x="1" y="1220"/>
                    <a:pt x="1" y="1220"/>
                  </a:cubicBezTo>
                  <a:lnTo>
                    <a:pt x="534" y="1405"/>
                  </a:lnTo>
                  <a:cubicBezTo>
                    <a:pt x="469" y="1209"/>
                    <a:pt x="436" y="1002"/>
                    <a:pt x="436" y="796"/>
                  </a:cubicBezTo>
                  <a:cubicBezTo>
                    <a:pt x="436" y="513"/>
                    <a:pt x="491" y="240"/>
                    <a:pt x="600"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7"/>
            <p:cNvSpPr/>
            <p:nvPr/>
          </p:nvSpPr>
          <p:spPr>
            <a:xfrm>
              <a:off x="494197" y="4075194"/>
              <a:ext cx="57326" cy="128617"/>
            </a:xfrm>
            <a:custGeom>
              <a:avLst/>
              <a:gdLst/>
              <a:ahLst/>
              <a:cxnLst/>
              <a:rect l="l" t="t" r="r" b="b"/>
              <a:pathLst>
                <a:path w="1014" h="2275" extrusionOk="0">
                  <a:moveTo>
                    <a:pt x="349" y="0"/>
                  </a:moveTo>
                  <a:cubicBezTo>
                    <a:pt x="153" y="0"/>
                    <a:pt x="1" y="164"/>
                    <a:pt x="1" y="360"/>
                  </a:cubicBezTo>
                  <a:lnTo>
                    <a:pt x="1" y="1915"/>
                  </a:lnTo>
                  <a:cubicBezTo>
                    <a:pt x="1" y="2111"/>
                    <a:pt x="153" y="2275"/>
                    <a:pt x="349" y="2275"/>
                  </a:cubicBezTo>
                  <a:lnTo>
                    <a:pt x="1013" y="2275"/>
                  </a:lnTo>
                  <a:cubicBezTo>
                    <a:pt x="687" y="1915"/>
                    <a:pt x="501" y="1404"/>
                    <a:pt x="501" y="882"/>
                  </a:cubicBezTo>
                  <a:cubicBezTo>
                    <a:pt x="501" y="566"/>
                    <a:pt x="545" y="261"/>
                    <a:pt x="654"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7"/>
            <p:cNvSpPr/>
            <p:nvPr/>
          </p:nvSpPr>
          <p:spPr>
            <a:xfrm>
              <a:off x="437607" y="4147784"/>
              <a:ext cx="86838" cy="44323"/>
            </a:xfrm>
            <a:custGeom>
              <a:avLst/>
              <a:gdLst/>
              <a:ahLst/>
              <a:cxnLst/>
              <a:rect l="l" t="t" r="r" b="b"/>
              <a:pathLst>
                <a:path w="1536" h="784" extrusionOk="0">
                  <a:moveTo>
                    <a:pt x="392" y="0"/>
                  </a:moveTo>
                  <a:cubicBezTo>
                    <a:pt x="186" y="0"/>
                    <a:pt x="1" y="174"/>
                    <a:pt x="1" y="392"/>
                  </a:cubicBezTo>
                  <a:cubicBezTo>
                    <a:pt x="1" y="610"/>
                    <a:pt x="186" y="784"/>
                    <a:pt x="392" y="784"/>
                  </a:cubicBezTo>
                  <a:lnTo>
                    <a:pt x="1144" y="784"/>
                  </a:lnTo>
                  <a:cubicBezTo>
                    <a:pt x="1361" y="784"/>
                    <a:pt x="1535" y="610"/>
                    <a:pt x="1535" y="392"/>
                  </a:cubicBezTo>
                  <a:cubicBezTo>
                    <a:pt x="1535" y="174"/>
                    <a:pt x="1361" y="0"/>
                    <a:pt x="1144" y="0"/>
                  </a:cubicBezTo>
                  <a:close/>
                </a:path>
              </a:pathLst>
            </a:custGeom>
            <a:solidFill>
              <a:srgbClr val="FED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7"/>
            <p:cNvSpPr/>
            <p:nvPr/>
          </p:nvSpPr>
          <p:spPr>
            <a:xfrm>
              <a:off x="569896" y="4147784"/>
              <a:ext cx="86216" cy="44323"/>
            </a:xfrm>
            <a:custGeom>
              <a:avLst/>
              <a:gdLst/>
              <a:ahLst/>
              <a:cxnLst/>
              <a:rect l="l" t="t" r="r" b="b"/>
              <a:pathLst>
                <a:path w="1525" h="784" extrusionOk="0">
                  <a:moveTo>
                    <a:pt x="392" y="0"/>
                  </a:moveTo>
                  <a:cubicBezTo>
                    <a:pt x="175" y="0"/>
                    <a:pt x="1" y="174"/>
                    <a:pt x="1" y="392"/>
                  </a:cubicBezTo>
                  <a:cubicBezTo>
                    <a:pt x="1" y="610"/>
                    <a:pt x="175" y="784"/>
                    <a:pt x="392" y="784"/>
                  </a:cubicBezTo>
                  <a:lnTo>
                    <a:pt x="1132" y="784"/>
                  </a:lnTo>
                  <a:cubicBezTo>
                    <a:pt x="1350" y="784"/>
                    <a:pt x="1524" y="610"/>
                    <a:pt x="1524" y="392"/>
                  </a:cubicBezTo>
                  <a:cubicBezTo>
                    <a:pt x="1524" y="174"/>
                    <a:pt x="1350" y="0"/>
                    <a:pt x="1132" y="0"/>
                  </a:cubicBezTo>
                  <a:close/>
                </a:path>
              </a:pathLst>
            </a:custGeom>
            <a:solidFill>
              <a:srgbClr val="FED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7"/>
            <p:cNvSpPr/>
            <p:nvPr/>
          </p:nvSpPr>
          <p:spPr>
            <a:xfrm>
              <a:off x="366883" y="3902935"/>
              <a:ext cx="110187" cy="184021"/>
            </a:xfrm>
            <a:custGeom>
              <a:avLst/>
              <a:gdLst/>
              <a:ahLst/>
              <a:cxnLst/>
              <a:rect l="l" t="t" r="r" b="b"/>
              <a:pathLst>
                <a:path w="1949" h="3255" extrusionOk="0">
                  <a:moveTo>
                    <a:pt x="1328" y="0"/>
                  </a:moveTo>
                  <a:cubicBezTo>
                    <a:pt x="1067" y="0"/>
                    <a:pt x="828" y="174"/>
                    <a:pt x="762" y="425"/>
                  </a:cubicBezTo>
                  <a:lnTo>
                    <a:pt x="697" y="653"/>
                  </a:lnTo>
                  <a:cubicBezTo>
                    <a:pt x="686" y="643"/>
                    <a:pt x="664" y="643"/>
                    <a:pt x="654" y="643"/>
                  </a:cubicBezTo>
                  <a:cubicBezTo>
                    <a:pt x="294" y="643"/>
                    <a:pt x="1" y="936"/>
                    <a:pt x="1" y="1296"/>
                  </a:cubicBezTo>
                  <a:cubicBezTo>
                    <a:pt x="1" y="1654"/>
                    <a:pt x="294" y="1949"/>
                    <a:pt x="654" y="1949"/>
                  </a:cubicBezTo>
                  <a:cubicBezTo>
                    <a:pt x="697" y="1949"/>
                    <a:pt x="741" y="1949"/>
                    <a:pt x="784" y="1937"/>
                  </a:cubicBezTo>
                  <a:cubicBezTo>
                    <a:pt x="980" y="2514"/>
                    <a:pt x="1404" y="2982"/>
                    <a:pt x="1948" y="3254"/>
                  </a:cubicBezTo>
                  <a:cubicBezTo>
                    <a:pt x="1481" y="2732"/>
                    <a:pt x="1198" y="2036"/>
                    <a:pt x="1198" y="1284"/>
                  </a:cubicBezTo>
                  <a:cubicBezTo>
                    <a:pt x="1198" y="849"/>
                    <a:pt x="1252" y="414"/>
                    <a:pt x="1360" y="0"/>
                  </a:cubicBezTo>
                  <a:close/>
                </a:path>
              </a:pathLst>
            </a:custGeom>
            <a:solidFill>
              <a:srgbClr val="FFB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7"/>
            <p:cNvSpPr/>
            <p:nvPr/>
          </p:nvSpPr>
          <p:spPr>
            <a:xfrm>
              <a:off x="437607" y="4147784"/>
              <a:ext cx="46246" cy="44323"/>
            </a:xfrm>
            <a:custGeom>
              <a:avLst/>
              <a:gdLst/>
              <a:ahLst/>
              <a:cxnLst/>
              <a:rect l="l" t="t" r="r" b="b"/>
              <a:pathLst>
                <a:path w="818" h="784" extrusionOk="0">
                  <a:moveTo>
                    <a:pt x="392" y="0"/>
                  </a:moveTo>
                  <a:cubicBezTo>
                    <a:pt x="186" y="0"/>
                    <a:pt x="1" y="174"/>
                    <a:pt x="1" y="392"/>
                  </a:cubicBezTo>
                  <a:cubicBezTo>
                    <a:pt x="1" y="610"/>
                    <a:pt x="186" y="784"/>
                    <a:pt x="392" y="784"/>
                  </a:cubicBezTo>
                  <a:lnTo>
                    <a:pt x="817" y="784"/>
                  </a:lnTo>
                  <a:cubicBezTo>
                    <a:pt x="675" y="556"/>
                    <a:pt x="578" y="283"/>
                    <a:pt x="545"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7"/>
            <p:cNvSpPr/>
            <p:nvPr/>
          </p:nvSpPr>
          <p:spPr>
            <a:xfrm>
              <a:off x="516980" y="3992146"/>
              <a:ext cx="59701" cy="25102"/>
            </a:xfrm>
            <a:custGeom>
              <a:avLst/>
              <a:gdLst/>
              <a:ahLst/>
              <a:cxnLst/>
              <a:rect l="l" t="t" r="r" b="b"/>
              <a:pathLst>
                <a:path w="1056" h="444" extrusionOk="0">
                  <a:moveTo>
                    <a:pt x="534" y="1"/>
                  </a:moveTo>
                  <a:cubicBezTo>
                    <a:pt x="338" y="1"/>
                    <a:pt x="164" y="98"/>
                    <a:pt x="44" y="272"/>
                  </a:cubicBezTo>
                  <a:cubicBezTo>
                    <a:pt x="1" y="316"/>
                    <a:pt x="23" y="392"/>
                    <a:pt x="66" y="425"/>
                  </a:cubicBezTo>
                  <a:cubicBezTo>
                    <a:pt x="86" y="437"/>
                    <a:pt x="108" y="443"/>
                    <a:pt x="129" y="443"/>
                  </a:cubicBezTo>
                  <a:cubicBezTo>
                    <a:pt x="165" y="443"/>
                    <a:pt x="198" y="426"/>
                    <a:pt x="218" y="392"/>
                  </a:cubicBezTo>
                  <a:cubicBezTo>
                    <a:pt x="294" y="283"/>
                    <a:pt x="414" y="218"/>
                    <a:pt x="534" y="218"/>
                  </a:cubicBezTo>
                  <a:cubicBezTo>
                    <a:pt x="642" y="218"/>
                    <a:pt x="763" y="283"/>
                    <a:pt x="838" y="392"/>
                  </a:cubicBezTo>
                  <a:cubicBezTo>
                    <a:pt x="859" y="426"/>
                    <a:pt x="896" y="443"/>
                    <a:pt x="932" y="443"/>
                  </a:cubicBezTo>
                  <a:cubicBezTo>
                    <a:pt x="953" y="443"/>
                    <a:pt x="974" y="437"/>
                    <a:pt x="991" y="425"/>
                  </a:cubicBezTo>
                  <a:cubicBezTo>
                    <a:pt x="1045" y="392"/>
                    <a:pt x="1056" y="316"/>
                    <a:pt x="1024" y="272"/>
                  </a:cubicBezTo>
                  <a:cubicBezTo>
                    <a:pt x="904" y="98"/>
                    <a:pt x="719" y="1"/>
                    <a:pt x="5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7"/>
            <p:cNvSpPr/>
            <p:nvPr/>
          </p:nvSpPr>
          <p:spPr>
            <a:xfrm>
              <a:off x="470227" y="3974960"/>
              <a:ext cx="43136" cy="19052"/>
            </a:xfrm>
            <a:custGeom>
              <a:avLst/>
              <a:gdLst/>
              <a:ahLst/>
              <a:cxnLst/>
              <a:rect l="l" t="t" r="r" b="b"/>
              <a:pathLst>
                <a:path w="763" h="337" extrusionOk="0">
                  <a:moveTo>
                    <a:pt x="124" y="1"/>
                  </a:moveTo>
                  <a:cubicBezTo>
                    <a:pt x="98" y="1"/>
                    <a:pt x="70" y="12"/>
                    <a:pt x="44" y="32"/>
                  </a:cubicBezTo>
                  <a:cubicBezTo>
                    <a:pt x="1" y="65"/>
                    <a:pt x="1" y="130"/>
                    <a:pt x="33" y="184"/>
                  </a:cubicBezTo>
                  <a:cubicBezTo>
                    <a:pt x="120" y="283"/>
                    <a:pt x="251" y="337"/>
                    <a:pt x="381" y="337"/>
                  </a:cubicBezTo>
                  <a:cubicBezTo>
                    <a:pt x="512" y="337"/>
                    <a:pt x="632" y="283"/>
                    <a:pt x="719" y="184"/>
                  </a:cubicBezTo>
                  <a:cubicBezTo>
                    <a:pt x="763" y="130"/>
                    <a:pt x="751" y="65"/>
                    <a:pt x="708" y="32"/>
                  </a:cubicBezTo>
                  <a:cubicBezTo>
                    <a:pt x="687" y="12"/>
                    <a:pt x="660" y="1"/>
                    <a:pt x="633" y="1"/>
                  </a:cubicBezTo>
                  <a:cubicBezTo>
                    <a:pt x="602" y="1"/>
                    <a:pt x="573" y="14"/>
                    <a:pt x="555" y="43"/>
                  </a:cubicBezTo>
                  <a:cubicBezTo>
                    <a:pt x="512" y="87"/>
                    <a:pt x="447" y="119"/>
                    <a:pt x="381" y="119"/>
                  </a:cubicBezTo>
                  <a:cubicBezTo>
                    <a:pt x="305" y="119"/>
                    <a:pt x="251" y="87"/>
                    <a:pt x="197" y="43"/>
                  </a:cubicBezTo>
                  <a:cubicBezTo>
                    <a:pt x="179" y="14"/>
                    <a:pt x="153" y="1"/>
                    <a:pt x="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7"/>
            <p:cNvSpPr/>
            <p:nvPr/>
          </p:nvSpPr>
          <p:spPr>
            <a:xfrm>
              <a:off x="580976" y="3974960"/>
              <a:ext cx="43136" cy="19052"/>
            </a:xfrm>
            <a:custGeom>
              <a:avLst/>
              <a:gdLst/>
              <a:ahLst/>
              <a:cxnLst/>
              <a:rect l="l" t="t" r="r" b="b"/>
              <a:pathLst>
                <a:path w="763" h="337" extrusionOk="0">
                  <a:moveTo>
                    <a:pt x="123" y="1"/>
                  </a:moveTo>
                  <a:cubicBezTo>
                    <a:pt x="97" y="1"/>
                    <a:pt x="70" y="12"/>
                    <a:pt x="44" y="32"/>
                  </a:cubicBezTo>
                  <a:cubicBezTo>
                    <a:pt x="1" y="65"/>
                    <a:pt x="1" y="130"/>
                    <a:pt x="33" y="184"/>
                  </a:cubicBezTo>
                  <a:cubicBezTo>
                    <a:pt x="120" y="283"/>
                    <a:pt x="250" y="337"/>
                    <a:pt x="381" y="337"/>
                  </a:cubicBezTo>
                  <a:cubicBezTo>
                    <a:pt x="512" y="337"/>
                    <a:pt x="632" y="283"/>
                    <a:pt x="719" y="184"/>
                  </a:cubicBezTo>
                  <a:cubicBezTo>
                    <a:pt x="762" y="130"/>
                    <a:pt x="751" y="65"/>
                    <a:pt x="707" y="32"/>
                  </a:cubicBezTo>
                  <a:cubicBezTo>
                    <a:pt x="687" y="12"/>
                    <a:pt x="659" y="1"/>
                    <a:pt x="632" y="1"/>
                  </a:cubicBezTo>
                  <a:cubicBezTo>
                    <a:pt x="602" y="1"/>
                    <a:pt x="573" y="14"/>
                    <a:pt x="555" y="43"/>
                  </a:cubicBezTo>
                  <a:cubicBezTo>
                    <a:pt x="512" y="87"/>
                    <a:pt x="446" y="119"/>
                    <a:pt x="381" y="119"/>
                  </a:cubicBezTo>
                  <a:cubicBezTo>
                    <a:pt x="305" y="119"/>
                    <a:pt x="250" y="87"/>
                    <a:pt x="196" y="43"/>
                  </a:cubicBezTo>
                  <a:cubicBezTo>
                    <a:pt x="179" y="14"/>
                    <a:pt x="152"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7"/>
            <p:cNvSpPr/>
            <p:nvPr/>
          </p:nvSpPr>
          <p:spPr>
            <a:xfrm>
              <a:off x="528061" y="4096734"/>
              <a:ext cx="37596" cy="37539"/>
            </a:xfrm>
            <a:custGeom>
              <a:avLst/>
              <a:gdLst/>
              <a:ahLst/>
              <a:cxnLst/>
              <a:rect l="l" t="t" r="r" b="b"/>
              <a:pathLst>
                <a:path w="665" h="664" extrusionOk="0">
                  <a:moveTo>
                    <a:pt x="338" y="218"/>
                  </a:moveTo>
                  <a:cubicBezTo>
                    <a:pt x="392" y="218"/>
                    <a:pt x="446" y="272"/>
                    <a:pt x="446" y="327"/>
                  </a:cubicBezTo>
                  <a:cubicBezTo>
                    <a:pt x="446" y="392"/>
                    <a:pt x="392" y="446"/>
                    <a:pt x="338" y="446"/>
                  </a:cubicBezTo>
                  <a:cubicBezTo>
                    <a:pt x="272" y="446"/>
                    <a:pt x="218" y="392"/>
                    <a:pt x="218" y="327"/>
                  </a:cubicBezTo>
                  <a:cubicBezTo>
                    <a:pt x="218" y="272"/>
                    <a:pt x="272" y="218"/>
                    <a:pt x="338" y="218"/>
                  </a:cubicBezTo>
                  <a:close/>
                  <a:moveTo>
                    <a:pt x="338" y="1"/>
                  </a:moveTo>
                  <a:cubicBezTo>
                    <a:pt x="153" y="1"/>
                    <a:pt x="1" y="153"/>
                    <a:pt x="1" y="327"/>
                  </a:cubicBezTo>
                  <a:cubicBezTo>
                    <a:pt x="1" y="512"/>
                    <a:pt x="153" y="664"/>
                    <a:pt x="338" y="664"/>
                  </a:cubicBezTo>
                  <a:cubicBezTo>
                    <a:pt x="512" y="664"/>
                    <a:pt x="664" y="512"/>
                    <a:pt x="664" y="327"/>
                  </a:cubicBezTo>
                  <a:cubicBezTo>
                    <a:pt x="664" y="153"/>
                    <a:pt x="512"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7"/>
            <p:cNvSpPr/>
            <p:nvPr/>
          </p:nvSpPr>
          <p:spPr>
            <a:xfrm>
              <a:off x="360721" y="3789698"/>
              <a:ext cx="372226" cy="420281"/>
            </a:xfrm>
            <a:custGeom>
              <a:avLst/>
              <a:gdLst/>
              <a:ahLst/>
              <a:cxnLst/>
              <a:rect l="l" t="t" r="r" b="b"/>
              <a:pathLst>
                <a:path w="6584" h="7434" extrusionOk="0">
                  <a:moveTo>
                    <a:pt x="675" y="2765"/>
                  </a:moveTo>
                  <a:lnTo>
                    <a:pt x="675" y="2765"/>
                  </a:lnTo>
                  <a:cubicBezTo>
                    <a:pt x="621" y="3146"/>
                    <a:pt x="654" y="3516"/>
                    <a:pt x="741" y="3843"/>
                  </a:cubicBezTo>
                  <a:cubicBezTo>
                    <a:pt x="458" y="3831"/>
                    <a:pt x="218" y="3592"/>
                    <a:pt x="218" y="3299"/>
                  </a:cubicBezTo>
                  <a:cubicBezTo>
                    <a:pt x="218" y="3026"/>
                    <a:pt x="414" y="2809"/>
                    <a:pt x="675" y="2765"/>
                  </a:cubicBezTo>
                  <a:close/>
                  <a:moveTo>
                    <a:pt x="5909" y="2765"/>
                  </a:moveTo>
                  <a:cubicBezTo>
                    <a:pt x="6170" y="2798"/>
                    <a:pt x="6366" y="3026"/>
                    <a:pt x="6366" y="3299"/>
                  </a:cubicBezTo>
                  <a:cubicBezTo>
                    <a:pt x="6366" y="3592"/>
                    <a:pt x="6138" y="3831"/>
                    <a:pt x="5844" y="3843"/>
                  </a:cubicBezTo>
                  <a:cubicBezTo>
                    <a:pt x="5942" y="3505"/>
                    <a:pt x="5964" y="3135"/>
                    <a:pt x="5909" y="2765"/>
                  </a:cubicBezTo>
                  <a:close/>
                  <a:moveTo>
                    <a:pt x="2068" y="5388"/>
                  </a:moveTo>
                  <a:cubicBezTo>
                    <a:pt x="2122" y="5410"/>
                    <a:pt x="2188" y="5442"/>
                    <a:pt x="2253" y="5464"/>
                  </a:cubicBezTo>
                  <a:lnTo>
                    <a:pt x="2253" y="6225"/>
                  </a:lnTo>
                  <a:lnTo>
                    <a:pt x="1752" y="6225"/>
                  </a:lnTo>
                  <a:cubicBezTo>
                    <a:pt x="1709" y="6225"/>
                    <a:pt x="1655" y="6237"/>
                    <a:pt x="1600" y="6247"/>
                  </a:cubicBezTo>
                  <a:cubicBezTo>
                    <a:pt x="1622" y="6193"/>
                    <a:pt x="1633" y="6128"/>
                    <a:pt x="1665" y="6051"/>
                  </a:cubicBezTo>
                  <a:cubicBezTo>
                    <a:pt x="1731" y="5845"/>
                    <a:pt x="1851" y="5573"/>
                    <a:pt x="2068" y="5388"/>
                  </a:cubicBezTo>
                  <a:close/>
                  <a:moveTo>
                    <a:pt x="4516" y="5388"/>
                  </a:moveTo>
                  <a:cubicBezTo>
                    <a:pt x="4734" y="5573"/>
                    <a:pt x="4865" y="5855"/>
                    <a:pt x="4930" y="6051"/>
                  </a:cubicBezTo>
                  <a:cubicBezTo>
                    <a:pt x="4952" y="6128"/>
                    <a:pt x="4973" y="6193"/>
                    <a:pt x="4985" y="6247"/>
                  </a:cubicBezTo>
                  <a:cubicBezTo>
                    <a:pt x="4941" y="6237"/>
                    <a:pt x="4876" y="6225"/>
                    <a:pt x="4832" y="6225"/>
                  </a:cubicBezTo>
                  <a:lnTo>
                    <a:pt x="4342" y="6225"/>
                  </a:lnTo>
                  <a:lnTo>
                    <a:pt x="4342" y="5464"/>
                  </a:lnTo>
                  <a:cubicBezTo>
                    <a:pt x="4408" y="5432"/>
                    <a:pt x="4462" y="5410"/>
                    <a:pt x="4516" y="5388"/>
                  </a:cubicBezTo>
                  <a:close/>
                  <a:moveTo>
                    <a:pt x="2504" y="6443"/>
                  </a:moveTo>
                  <a:cubicBezTo>
                    <a:pt x="2656" y="6443"/>
                    <a:pt x="2787" y="6574"/>
                    <a:pt x="2787" y="6726"/>
                  </a:cubicBezTo>
                  <a:cubicBezTo>
                    <a:pt x="2787" y="6890"/>
                    <a:pt x="2656" y="7009"/>
                    <a:pt x="2504" y="7009"/>
                  </a:cubicBezTo>
                  <a:lnTo>
                    <a:pt x="1752" y="7009"/>
                  </a:lnTo>
                  <a:cubicBezTo>
                    <a:pt x="1600" y="7009"/>
                    <a:pt x="1469" y="6890"/>
                    <a:pt x="1469" y="6726"/>
                  </a:cubicBezTo>
                  <a:cubicBezTo>
                    <a:pt x="1469" y="6574"/>
                    <a:pt x="1600" y="6443"/>
                    <a:pt x="1752" y="6443"/>
                  </a:cubicBezTo>
                  <a:close/>
                  <a:moveTo>
                    <a:pt x="4832" y="6443"/>
                  </a:moveTo>
                  <a:cubicBezTo>
                    <a:pt x="4985" y="6443"/>
                    <a:pt x="5115" y="6574"/>
                    <a:pt x="5115" y="6726"/>
                  </a:cubicBezTo>
                  <a:cubicBezTo>
                    <a:pt x="5115" y="6890"/>
                    <a:pt x="4985" y="7009"/>
                    <a:pt x="4832" y="7009"/>
                  </a:cubicBezTo>
                  <a:lnTo>
                    <a:pt x="4092" y="7009"/>
                  </a:lnTo>
                  <a:cubicBezTo>
                    <a:pt x="3929" y="7009"/>
                    <a:pt x="3809" y="6890"/>
                    <a:pt x="3809" y="6726"/>
                  </a:cubicBezTo>
                  <a:cubicBezTo>
                    <a:pt x="3809" y="6574"/>
                    <a:pt x="3929" y="6443"/>
                    <a:pt x="4092" y="6443"/>
                  </a:cubicBezTo>
                  <a:close/>
                  <a:moveTo>
                    <a:pt x="3875" y="5159"/>
                  </a:moveTo>
                  <a:cubicBezTo>
                    <a:pt x="4005" y="5159"/>
                    <a:pt x="4125" y="5279"/>
                    <a:pt x="4125" y="5410"/>
                  </a:cubicBezTo>
                  <a:lnTo>
                    <a:pt x="4125" y="6225"/>
                  </a:lnTo>
                  <a:lnTo>
                    <a:pt x="4092" y="6225"/>
                  </a:lnTo>
                  <a:cubicBezTo>
                    <a:pt x="3809" y="6225"/>
                    <a:pt x="3592" y="6454"/>
                    <a:pt x="3592" y="6726"/>
                  </a:cubicBezTo>
                  <a:cubicBezTo>
                    <a:pt x="3592" y="6944"/>
                    <a:pt x="3722" y="7140"/>
                    <a:pt x="3940" y="7205"/>
                  </a:cubicBezTo>
                  <a:cubicBezTo>
                    <a:pt x="3918" y="7216"/>
                    <a:pt x="3897" y="7216"/>
                    <a:pt x="3875" y="7216"/>
                  </a:cubicBezTo>
                  <a:lnTo>
                    <a:pt x="2710" y="7216"/>
                  </a:lnTo>
                  <a:cubicBezTo>
                    <a:pt x="2688" y="7216"/>
                    <a:pt x="2678" y="7216"/>
                    <a:pt x="2656" y="7205"/>
                  </a:cubicBezTo>
                  <a:cubicBezTo>
                    <a:pt x="2852" y="7140"/>
                    <a:pt x="3004" y="6955"/>
                    <a:pt x="3004" y="6726"/>
                  </a:cubicBezTo>
                  <a:cubicBezTo>
                    <a:pt x="3004" y="6454"/>
                    <a:pt x="2775" y="6225"/>
                    <a:pt x="2504" y="6225"/>
                  </a:cubicBezTo>
                  <a:lnTo>
                    <a:pt x="2471" y="6225"/>
                  </a:lnTo>
                  <a:lnTo>
                    <a:pt x="2471" y="5410"/>
                  </a:lnTo>
                  <a:cubicBezTo>
                    <a:pt x="2471" y="5279"/>
                    <a:pt x="2579" y="5159"/>
                    <a:pt x="2710" y="5159"/>
                  </a:cubicBezTo>
                  <a:close/>
                  <a:moveTo>
                    <a:pt x="3298" y="1"/>
                  </a:moveTo>
                  <a:cubicBezTo>
                    <a:pt x="2579" y="1"/>
                    <a:pt x="1905" y="240"/>
                    <a:pt x="1339" y="687"/>
                  </a:cubicBezTo>
                  <a:cubicBezTo>
                    <a:pt x="1295" y="719"/>
                    <a:pt x="1285" y="796"/>
                    <a:pt x="1317" y="839"/>
                  </a:cubicBezTo>
                  <a:cubicBezTo>
                    <a:pt x="1341" y="864"/>
                    <a:pt x="1373" y="878"/>
                    <a:pt x="1403" y="878"/>
                  </a:cubicBezTo>
                  <a:cubicBezTo>
                    <a:pt x="1427" y="878"/>
                    <a:pt x="1450" y="869"/>
                    <a:pt x="1469" y="850"/>
                  </a:cubicBezTo>
                  <a:cubicBezTo>
                    <a:pt x="1992" y="436"/>
                    <a:pt x="2623" y="219"/>
                    <a:pt x="3298" y="219"/>
                  </a:cubicBezTo>
                  <a:cubicBezTo>
                    <a:pt x="4027" y="219"/>
                    <a:pt x="4734" y="491"/>
                    <a:pt x="5278" y="992"/>
                  </a:cubicBezTo>
                  <a:cubicBezTo>
                    <a:pt x="5757" y="1427"/>
                    <a:pt x="6073" y="2003"/>
                    <a:pt x="6182" y="2624"/>
                  </a:cubicBezTo>
                  <a:cubicBezTo>
                    <a:pt x="6083" y="2580"/>
                    <a:pt x="5975" y="2547"/>
                    <a:pt x="5866" y="2537"/>
                  </a:cubicBezTo>
                  <a:cubicBezTo>
                    <a:pt x="5855" y="2493"/>
                    <a:pt x="5844" y="2439"/>
                    <a:pt x="5822" y="2395"/>
                  </a:cubicBezTo>
                  <a:cubicBezTo>
                    <a:pt x="5790" y="2264"/>
                    <a:pt x="5713" y="2156"/>
                    <a:pt x="5616" y="2069"/>
                  </a:cubicBezTo>
                  <a:cubicBezTo>
                    <a:pt x="5496" y="1960"/>
                    <a:pt x="5333" y="1894"/>
                    <a:pt x="5159" y="1894"/>
                  </a:cubicBezTo>
                  <a:lnTo>
                    <a:pt x="4886" y="1894"/>
                  </a:lnTo>
                  <a:cubicBezTo>
                    <a:pt x="4854" y="1894"/>
                    <a:pt x="4811" y="1873"/>
                    <a:pt x="4789" y="1840"/>
                  </a:cubicBezTo>
                  <a:lnTo>
                    <a:pt x="4516" y="1470"/>
                  </a:lnTo>
                  <a:cubicBezTo>
                    <a:pt x="4473" y="1405"/>
                    <a:pt x="4386" y="1362"/>
                    <a:pt x="4299" y="1362"/>
                  </a:cubicBezTo>
                  <a:cubicBezTo>
                    <a:pt x="4212" y="1362"/>
                    <a:pt x="4125" y="1405"/>
                    <a:pt x="4071" y="1470"/>
                  </a:cubicBezTo>
                  <a:lnTo>
                    <a:pt x="3809" y="1840"/>
                  </a:lnTo>
                  <a:cubicBezTo>
                    <a:pt x="3776" y="1873"/>
                    <a:pt x="3744" y="1894"/>
                    <a:pt x="3701" y="1894"/>
                  </a:cubicBezTo>
                  <a:lnTo>
                    <a:pt x="2884" y="1894"/>
                  </a:lnTo>
                  <a:cubicBezTo>
                    <a:pt x="2841" y="1894"/>
                    <a:pt x="2808" y="1873"/>
                    <a:pt x="2787" y="1840"/>
                  </a:cubicBezTo>
                  <a:lnTo>
                    <a:pt x="2514" y="1470"/>
                  </a:lnTo>
                  <a:cubicBezTo>
                    <a:pt x="2460" y="1405"/>
                    <a:pt x="2384" y="1362"/>
                    <a:pt x="2286" y="1362"/>
                  </a:cubicBezTo>
                  <a:cubicBezTo>
                    <a:pt x="2209" y="1362"/>
                    <a:pt x="2122" y="1405"/>
                    <a:pt x="2068" y="1470"/>
                  </a:cubicBezTo>
                  <a:lnTo>
                    <a:pt x="1796" y="1840"/>
                  </a:lnTo>
                  <a:cubicBezTo>
                    <a:pt x="1774" y="1873"/>
                    <a:pt x="1742" y="1894"/>
                    <a:pt x="1698" y="1894"/>
                  </a:cubicBezTo>
                  <a:lnTo>
                    <a:pt x="1437" y="1894"/>
                  </a:lnTo>
                  <a:cubicBezTo>
                    <a:pt x="1165" y="1894"/>
                    <a:pt x="925" y="2047"/>
                    <a:pt x="806" y="2276"/>
                  </a:cubicBezTo>
                  <a:cubicBezTo>
                    <a:pt x="773" y="2363"/>
                    <a:pt x="741" y="2450"/>
                    <a:pt x="719" y="2537"/>
                  </a:cubicBezTo>
                  <a:cubicBezTo>
                    <a:pt x="610" y="2547"/>
                    <a:pt x="501" y="2580"/>
                    <a:pt x="403" y="2624"/>
                  </a:cubicBezTo>
                  <a:cubicBezTo>
                    <a:pt x="512" y="2069"/>
                    <a:pt x="773" y="1558"/>
                    <a:pt x="1165" y="1144"/>
                  </a:cubicBezTo>
                  <a:cubicBezTo>
                    <a:pt x="1208" y="1100"/>
                    <a:pt x="1198" y="1024"/>
                    <a:pt x="1154" y="980"/>
                  </a:cubicBezTo>
                  <a:cubicBezTo>
                    <a:pt x="1134" y="965"/>
                    <a:pt x="1109" y="957"/>
                    <a:pt x="1084" y="957"/>
                  </a:cubicBezTo>
                  <a:cubicBezTo>
                    <a:pt x="1055" y="957"/>
                    <a:pt x="1025" y="968"/>
                    <a:pt x="1002" y="992"/>
                  </a:cubicBezTo>
                  <a:cubicBezTo>
                    <a:pt x="523" y="1492"/>
                    <a:pt x="229" y="2145"/>
                    <a:pt x="153" y="2842"/>
                  </a:cubicBezTo>
                  <a:cubicBezTo>
                    <a:pt x="55" y="2961"/>
                    <a:pt x="1" y="3125"/>
                    <a:pt x="1" y="3299"/>
                  </a:cubicBezTo>
                  <a:cubicBezTo>
                    <a:pt x="1" y="3723"/>
                    <a:pt x="338" y="4060"/>
                    <a:pt x="763" y="4060"/>
                  </a:cubicBezTo>
                  <a:lnTo>
                    <a:pt x="817" y="4060"/>
                  </a:lnTo>
                  <a:cubicBezTo>
                    <a:pt x="893" y="4256"/>
                    <a:pt x="991" y="4441"/>
                    <a:pt x="1121" y="4615"/>
                  </a:cubicBezTo>
                  <a:cubicBezTo>
                    <a:pt x="1317" y="4876"/>
                    <a:pt x="1578" y="5105"/>
                    <a:pt x="1872" y="5279"/>
                  </a:cubicBezTo>
                  <a:cubicBezTo>
                    <a:pt x="1469" y="5681"/>
                    <a:pt x="1361" y="6302"/>
                    <a:pt x="1350" y="6443"/>
                  </a:cubicBezTo>
                  <a:cubicBezTo>
                    <a:pt x="1295" y="6520"/>
                    <a:pt x="1252" y="6617"/>
                    <a:pt x="1252" y="6726"/>
                  </a:cubicBezTo>
                  <a:cubicBezTo>
                    <a:pt x="1252" y="7009"/>
                    <a:pt x="1481" y="7227"/>
                    <a:pt x="1752" y="7227"/>
                  </a:cubicBezTo>
                  <a:lnTo>
                    <a:pt x="2330" y="7227"/>
                  </a:lnTo>
                  <a:cubicBezTo>
                    <a:pt x="2417" y="7357"/>
                    <a:pt x="2558" y="7434"/>
                    <a:pt x="2710" y="7434"/>
                  </a:cubicBezTo>
                  <a:lnTo>
                    <a:pt x="3875" y="7434"/>
                  </a:lnTo>
                  <a:cubicBezTo>
                    <a:pt x="4027" y="7434"/>
                    <a:pt x="4168" y="7357"/>
                    <a:pt x="4255" y="7227"/>
                  </a:cubicBezTo>
                  <a:lnTo>
                    <a:pt x="4832" y="7227"/>
                  </a:lnTo>
                  <a:cubicBezTo>
                    <a:pt x="5104" y="7227"/>
                    <a:pt x="5333" y="7009"/>
                    <a:pt x="5333" y="6726"/>
                  </a:cubicBezTo>
                  <a:cubicBezTo>
                    <a:pt x="5333" y="6617"/>
                    <a:pt x="5300" y="6520"/>
                    <a:pt x="5246" y="6443"/>
                  </a:cubicBezTo>
                  <a:cubicBezTo>
                    <a:pt x="5224" y="6291"/>
                    <a:pt x="5126" y="5681"/>
                    <a:pt x="4724" y="5279"/>
                  </a:cubicBezTo>
                  <a:cubicBezTo>
                    <a:pt x="4865" y="5192"/>
                    <a:pt x="4995" y="5105"/>
                    <a:pt x="5115" y="4996"/>
                  </a:cubicBezTo>
                  <a:cubicBezTo>
                    <a:pt x="5159" y="4953"/>
                    <a:pt x="5169" y="4887"/>
                    <a:pt x="5126" y="4844"/>
                  </a:cubicBezTo>
                  <a:cubicBezTo>
                    <a:pt x="5103" y="4815"/>
                    <a:pt x="5074" y="4801"/>
                    <a:pt x="5045" y="4801"/>
                  </a:cubicBezTo>
                  <a:cubicBezTo>
                    <a:pt x="5019" y="4801"/>
                    <a:pt x="4994" y="4812"/>
                    <a:pt x="4973" y="4833"/>
                  </a:cubicBezTo>
                  <a:cubicBezTo>
                    <a:pt x="4767" y="5007"/>
                    <a:pt x="4549" y="5137"/>
                    <a:pt x="4310" y="5236"/>
                  </a:cubicBezTo>
                  <a:cubicBezTo>
                    <a:pt x="4233" y="5062"/>
                    <a:pt x="4059" y="4941"/>
                    <a:pt x="3875" y="4941"/>
                  </a:cubicBezTo>
                  <a:lnTo>
                    <a:pt x="2710" y="4941"/>
                  </a:lnTo>
                  <a:cubicBezTo>
                    <a:pt x="2525" y="4941"/>
                    <a:pt x="2351" y="5062"/>
                    <a:pt x="2286" y="5236"/>
                  </a:cubicBezTo>
                  <a:cubicBezTo>
                    <a:pt x="1872" y="5072"/>
                    <a:pt x="1535" y="4811"/>
                    <a:pt x="1295" y="4484"/>
                  </a:cubicBezTo>
                  <a:cubicBezTo>
                    <a:pt x="860" y="3897"/>
                    <a:pt x="763" y="3146"/>
                    <a:pt x="969" y="2460"/>
                  </a:cubicBezTo>
                  <a:cubicBezTo>
                    <a:pt x="1034" y="2254"/>
                    <a:pt x="1220" y="2112"/>
                    <a:pt x="1437" y="2112"/>
                  </a:cubicBezTo>
                  <a:cubicBezTo>
                    <a:pt x="1517" y="2112"/>
                    <a:pt x="1581" y="2114"/>
                    <a:pt x="1636" y="2114"/>
                  </a:cubicBezTo>
                  <a:cubicBezTo>
                    <a:pt x="1745" y="2114"/>
                    <a:pt x="1818" y="2105"/>
                    <a:pt x="1905" y="2047"/>
                  </a:cubicBezTo>
                  <a:cubicBezTo>
                    <a:pt x="1926" y="2025"/>
                    <a:pt x="1960" y="2003"/>
                    <a:pt x="1981" y="1971"/>
                  </a:cubicBezTo>
                  <a:lnTo>
                    <a:pt x="2242" y="1601"/>
                  </a:lnTo>
                  <a:cubicBezTo>
                    <a:pt x="2253" y="1584"/>
                    <a:pt x="2272" y="1576"/>
                    <a:pt x="2291" y="1576"/>
                  </a:cubicBezTo>
                  <a:cubicBezTo>
                    <a:pt x="2310" y="1576"/>
                    <a:pt x="2329" y="1584"/>
                    <a:pt x="2340" y="1601"/>
                  </a:cubicBezTo>
                  <a:lnTo>
                    <a:pt x="2601" y="1971"/>
                  </a:lnTo>
                  <a:cubicBezTo>
                    <a:pt x="2666" y="2058"/>
                    <a:pt x="2775" y="2112"/>
                    <a:pt x="2884" y="2112"/>
                  </a:cubicBezTo>
                  <a:lnTo>
                    <a:pt x="3701" y="2112"/>
                  </a:lnTo>
                  <a:cubicBezTo>
                    <a:pt x="3809" y="2112"/>
                    <a:pt x="3918" y="2069"/>
                    <a:pt x="3984" y="1971"/>
                  </a:cubicBezTo>
                  <a:lnTo>
                    <a:pt x="4245" y="1601"/>
                  </a:lnTo>
                  <a:cubicBezTo>
                    <a:pt x="4261" y="1584"/>
                    <a:pt x="4280" y="1576"/>
                    <a:pt x="4297" y="1576"/>
                  </a:cubicBezTo>
                  <a:cubicBezTo>
                    <a:pt x="4315" y="1576"/>
                    <a:pt x="4331" y="1584"/>
                    <a:pt x="4342" y="1601"/>
                  </a:cubicBezTo>
                  <a:lnTo>
                    <a:pt x="4615" y="1971"/>
                  </a:lnTo>
                  <a:cubicBezTo>
                    <a:pt x="4680" y="2058"/>
                    <a:pt x="4778" y="2112"/>
                    <a:pt x="4886" y="2112"/>
                  </a:cubicBezTo>
                  <a:lnTo>
                    <a:pt x="5159" y="2112"/>
                  </a:lnTo>
                  <a:cubicBezTo>
                    <a:pt x="5268" y="2112"/>
                    <a:pt x="5365" y="2156"/>
                    <a:pt x="5452" y="2210"/>
                  </a:cubicBezTo>
                  <a:cubicBezTo>
                    <a:pt x="5529" y="2276"/>
                    <a:pt x="5583" y="2363"/>
                    <a:pt x="5616" y="2460"/>
                  </a:cubicBezTo>
                  <a:cubicBezTo>
                    <a:pt x="5757" y="2917"/>
                    <a:pt x="5757" y="3418"/>
                    <a:pt x="5605" y="3886"/>
                  </a:cubicBezTo>
                  <a:cubicBezTo>
                    <a:pt x="5529" y="4114"/>
                    <a:pt x="5409" y="4332"/>
                    <a:pt x="5256" y="4528"/>
                  </a:cubicBezTo>
                  <a:cubicBezTo>
                    <a:pt x="5224" y="4571"/>
                    <a:pt x="5224" y="4648"/>
                    <a:pt x="5278" y="4680"/>
                  </a:cubicBezTo>
                  <a:cubicBezTo>
                    <a:pt x="5297" y="4695"/>
                    <a:pt x="5320" y="4703"/>
                    <a:pt x="5344" y="4703"/>
                  </a:cubicBezTo>
                  <a:cubicBezTo>
                    <a:pt x="5375" y="4703"/>
                    <a:pt x="5406" y="4689"/>
                    <a:pt x="5430" y="4658"/>
                  </a:cubicBezTo>
                  <a:cubicBezTo>
                    <a:pt x="5572" y="4474"/>
                    <a:pt x="5692" y="4278"/>
                    <a:pt x="5768" y="4060"/>
                  </a:cubicBezTo>
                  <a:lnTo>
                    <a:pt x="5834" y="4060"/>
                  </a:lnTo>
                  <a:cubicBezTo>
                    <a:pt x="6247" y="4060"/>
                    <a:pt x="6584" y="3723"/>
                    <a:pt x="6584" y="3299"/>
                  </a:cubicBezTo>
                  <a:cubicBezTo>
                    <a:pt x="6584" y="3125"/>
                    <a:pt x="6530" y="2961"/>
                    <a:pt x="6432" y="2842"/>
                  </a:cubicBezTo>
                  <a:cubicBezTo>
                    <a:pt x="6356" y="2069"/>
                    <a:pt x="5996" y="1362"/>
                    <a:pt x="5430" y="839"/>
                  </a:cubicBezTo>
                  <a:cubicBezTo>
                    <a:pt x="4843" y="295"/>
                    <a:pt x="4081" y="1"/>
                    <a:pt x="3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7" name="Google Shape;1187;p27"/>
          <p:cNvGrpSpPr/>
          <p:nvPr/>
        </p:nvGrpSpPr>
        <p:grpSpPr>
          <a:xfrm>
            <a:off x="5387647" y="1693532"/>
            <a:ext cx="403038" cy="420225"/>
            <a:chOff x="345344" y="4443683"/>
            <a:chExt cx="403038" cy="420225"/>
          </a:xfrm>
        </p:grpSpPr>
        <p:sp>
          <p:nvSpPr>
            <p:cNvPr id="1188" name="Google Shape;1188;p27"/>
            <p:cNvSpPr/>
            <p:nvPr/>
          </p:nvSpPr>
          <p:spPr>
            <a:xfrm>
              <a:off x="362587" y="4449845"/>
              <a:ext cx="369174" cy="185209"/>
            </a:xfrm>
            <a:custGeom>
              <a:avLst/>
              <a:gdLst/>
              <a:ahLst/>
              <a:cxnLst/>
              <a:rect l="l" t="t" r="r" b="b"/>
              <a:pathLst>
                <a:path w="6530" h="3276" extrusionOk="0">
                  <a:moveTo>
                    <a:pt x="3265" y="1"/>
                  </a:moveTo>
                  <a:cubicBezTo>
                    <a:pt x="2384" y="1"/>
                    <a:pt x="1567" y="349"/>
                    <a:pt x="947" y="958"/>
                  </a:cubicBezTo>
                  <a:cubicBezTo>
                    <a:pt x="338" y="1578"/>
                    <a:pt x="0" y="2395"/>
                    <a:pt x="0" y="3276"/>
                  </a:cubicBezTo>
                  <a:lnTo>
                    <a:pt x="6529" y="3276"/>
                  </a:lnTo>
                  <a:cubicBezTo>
                    <a:pt x="6529" y="2395"/>
                    <a:pt x="6192" y="1578"/>
                    <a:pt x="5572" y="958"/>
                  </a:cubicBezTo>
                  <a:cubicBezTo>
                    <a:pt x="4952" y="349"/>
                    <a:pt x="4135" y="1"/>
                    <a:pt x="32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7"/>
            <p:cNvSpPr/>
            <p:nvPr/>
          </p:nvSpPr>
          <p:spPr>
            <a:xfrm>
              <a:off x="427205" y="4764230"/>
              <a:ext cx="239991" cy="93565"/>
            </a:xfrm>
            <a:custGeom>
              <a:avLst/>
              <a:gdLst/>
              <a:ahLst/>
              <a:cxnLst/>
              <a:rect l="l" t="t" r="r" b="b"/>
              <a:pathLst>
                <a:path w="4245" h="1655" extrusionOk="0">
                  <a:moveTo>
                    <a:pt x="772" y="0"/>
                  </a:moveTo>
                  <a:cubicBezTo>
                    <a:pt x="772" y="0"/>
                    <a:pt x="239" y="283"/>
                    <a:pt x="0" y="947"/>
                  </a:cubicBezTo>
                  <a:lnTo>
                    <a:pt x="859" y="1654"/>
                  </a:lnTo>
                  <a:lnTo>
                    <a:pt x="3373" y="1654"/>
                  </a:lnTo>
                  <a:lnTo>
                    <a:pt x="4244" y="947"/>
                  </a:lnTo>
                  <a:cubicBezTo>
                    <a:pt x="3993" y="283"/>
                    <a:pt x="3461" y="0"/>
                    <a:pt x="34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7"/>
            <p:cNvSpPr/>
            <p:nvPr/>
          </p:nvSpPr>
          <p:spPr>
            <a:xfrm>
              <a:off x="503469" y="4729744"/>
              <a:ext cx="86781" cy="86838"/>
            </a:xfrm>
            <a:custGeom>
              <a:avLst/>
              <a:gdLst/>
              <a:ahLst/>
              <a:cxnLst/>
              <a:rect l="l" t="t" r="r" b="b"/>
              <a:pathLst>
                <a:path w="1535" h="1536" extrusionOk="0">
                  <a:moveTo>
                    <a:pt x="773" y="1"/>
                  </a:moveTo>
                  <a:cubicBezTo>
                    <a:pt x="349" y="1"/>
                    <a:pt x="0" y="349"/>
                    <a:pt x="0" y="774"/>
                  </a:cubicBezTo>
                  <a:cubicBezTo>
                    <a:pt x="0" y="1187"/>
                    <a:pt x="349" y="1536"/>
                    <a:pt x="773" y="1536"/>
                  </a:cubicBezTo>
                  <a:cubicBezTo>
                    <a:pt x="1197" y="1536"/>
                    <a:pt x="1534" y="1187"/>
                    <a:pt x="1534" y="774"/>
                  </a:cubicBezTo>
                  <a:cubicBezTo>
                    <a:pt x="1534" y="349"/>
                    <a:pt x="1197" y="1"/>
                    <a:pt x="773" y="1"/>
                  </a:cubicBezTo>
                  <a:close/>
                </a:path>
              </a:pathLst>
            </a:custGeom>
            <a:solidFill>
              <a:srgbClr val="FF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7"/>
            <p:cNvSpPr/>
            <p:nvPr/>
          </p:nvSpPr>
          <p:spPr>
            <a:xfrm>
              <a:off x="362587" y="4449845"/>
              <a:ext cx="210423" cy="185209"/>
            </a:xfrm>
            <a:custGeom>
              <a:avLst/>
              <a:gdLst/>
              <a:ahLst/>
              <a:cxnLst/>
              <a:rect l="l" t="t" r="r" b="b"/>
              <a:pathLst>
                <a:path w="3722" h="3276" extrusionOk="0">
                  <a:moveTo>
                    <a:pt x="3265" y="1"/>
                  </a:moveTo>
                  <a:cubicBezTo>
                    <a:pt x="2384" y="1"/>
                    <a:pt x="1567" y="349"/>
                    <a:pt x="947" y="958"/>
                  </a:cubicBezTo>
                  <a:cubicBezTo>
                    <a:pt x="338" y="1578"/>
                    <a:pt x="0" y="2395"/>
                    <a:pt x="0" y="3276"/>
                  </a:cubicBezTo>
                  <a:lnTo>
                    <a:pt x="1339" y="3276"/>
                  </a:lnTo>
                  <a:cubicBezTo>
                    <a:pt x="1339" y="1665"/>
                    <a:pt x="2253" y="327"/>
                    <a:pt x="3722" y="33"/>
                  </a:cubicBezTo>
                  <a:cubicBezTo>
                    <a:pt x="3569" y="11"/>
                    <a:pt x="3417" y="1"/>
                    <a:pt x="3265"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7"/>
            <p:cNvSpPr/>
            <p:nvPr/>
          </p:nvSpPr>
          <p:spPr>
            <a:xfrm>
              <a:off x="427205" y="4764230"/>
              <a:ext cx="97806" cy="74513"/>
            </a:xfrm>
            <a:custGeom>
              <a:avLst/>
              <a:gdLst/>
              <a:ahLst/>
              <a:cxnLst/>
              <a:rect l="l" t="t" r="r" b="b"/>
              <a:pathLst>
                <a:path w="1730" h="1318" extrusionOk="0">
                  <a:moveTo>
                    <a:pt x="772" y="0"/>
                  </a:moveTo>
                  <a:cubicBezTo>
                    <a:pt x="772" y="0"/>
                    <a:pt x="239" y="283"/>
                    <a:pt x="0" y="947"/>
                  </a:cubicBezTo>
                  <a:lnTo>
                    <a:pt x="446" y="1317"/>
                  </a:lnTo>
                  <a:cubicBezTo>
                    <a:pt x="544" y="675"/>
                    <a:pt x="1077" y="186"/>
                    <a:pt x="1730" y="142"/>
                  </a:cubicBezTo>
                  <a:lnTo>
                    <a:pt x="1730" y="0"/>
                  </a:ln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7"/>
            <p:cNvSpPr/>
            <p:nvPr/>
          </p:nvSpPr>
          <p:spPr>
            <a:xfrm>
              <a:off x="391475" y="4478734"/>
              <a:ext cx="311395" cy="303423"/>
            </a:xfrm>
            <a:custGeom>
              <a:avLst/>
              <a:gdLst/>
              <a:ahLst/>
              <a:cxnLst/>
              <a:rect l="l" t="t" r="r" b="b"/>
              <a:pathLst>
                <a:path w="5508" h="5367" extrusionOk="0">
                  <a:moveTo>
                    <a:pt x="2754" y="1"/>
                  </a:moveTo>
                  <a:cubicBezTo>
                    <a:pt x="1230" y="1"/>
                    <a:pt x="1" y="1241"/>
                    <a:pt x="1" y="2765"/>
                  </a:cubicBezTo>
                  <a:cubicBezTo>
                    <a:pt x="1" y="4278"/>
                    <a:pt x="1230" y="5366"/>
                    <a:pt x="2754" y="5366"/>
                  </a:cubicBezTo>
                  <a:cubicBezTo>
                    <a:pt x="4267" y="5366"/>
                    <a:pt x="5507" y="4278"/>
                    <a:pt x="5507" y="2765"/>
                  </a:cubicBezTo>
                  <a:cubicBezTo>
                    <a:pt x="5507" y="1241"/>
                    <a:pt x="4267" y="1"/>
                    <a:pt x="27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7"/>
            <p:cNvSpPr/>
            <p:nvPr/>
          </p:nvSpPr>
          <p:spPr>
            <a:xfrm>
              <a:off x="391475" y="4485518"/>
              <a:ext cx="112618" cy="291721"/>
            </a:xfrm>
            <a:custGeom>
              <a:avLst/>
              <a:gdLst/>
              <a:ahLst/>
              <a:cxnLst/>
              <a:rect l="l" t="t" r="r" b="b"/>
              <a:pathLst>
                <a:path w="1992" h="5160" extrusionOk="0">
                  <a:moveTo>
                    <a:pt x="1960" y="1"/>
                  </a:moveTo>
                  <a:lnTo>
                    <a:pt x="1960" y="1"/>
                  </a:lnTo>
                  <a:cubicBezTo>
                    <a:pt x="828" y="338"/>
                    <a:pt x="1" y="1394"/>
                    <a:pt x="1" y="2645"/>
                  </a:cubicBezTo>
                  <a:cubicBezTo>
                    <a:pt x="1" y="3897"/>
                    <a:pt x="838" y="4854"/>
                    <a:pt x="1992" y="5159"/>
                  </a:cubicBezTo>
                  <a:cubicBezTo>
                    <a:pt x="1274" y="4550"/>
                    <a:pt x="828" y="3646"/>
                    <a:pt x="828" y="2645"/>
                  </a:cubicBezTo>
                  <a:cubicBezTo>
                    <a:pt x="828" y="1557"/>
                    <a:pt x="1241" y="599"/>
                    <a:pt x="1960"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7"/>
            <p:cNvSpPr/>
            <p:nvPr/>
          </p:nvSpPr>
          <p:spPr>
            <a:xfrm>
              <a:off x="419177" y="4521756"/>
              <a:ext cx="255369" cy="222013"/>
            </a:xfrm>
            <a:custGeom>
              <a:avLst/>
              <a:gdLst/>
              <a:ahLst/>
              <a:cxnLst/>
              <a:rect l="l" t="t" r="r" b="b"/>
              <a:pathLst>
                <a:path w="4517" h="3927" extrusionOk="0">
                  <a:moveTo>
                    <a:pt x="1490" y="1"/>
                  </a:moveTo>
                  <a:cubicBezTo>
                    <a:pt x="1315" y="1"/>
                    <a:pt x="1141" y="52"/>
                    <a:pt x="991" y="154"/>
                  </a:cubicBezTo>
                  <a:cubicBezTo>
                    <a:pt x="392" y="567"/>
                    <a:pt x="0" y="1264"/>
                    <a:pt x="22" y="2037"/>
                  </a:cubicBezTo>
                  <a:cubicBezTo>
                    <a:pt x="22" y="2603"/>
                    <a:pt x="251" y="3125"/>
                    <a:pt x="664" y="3495"/>
                  </a:cubicBezTo>
                  <a:cubicBezTo>
                    <a:pt x="805" y="3636"/>
                    <a:pt x="969" y="3745"/>
                    <a:pt x="1154" y="3843"/>
                  </a:cubicBezTo>
                  <a:cubicBezTo>
                    <a:pt x="1266" y="3899"/>
                    <a:pt x="1387" y="3927"/>
                    <a:pt x="1508" y="3927"/>
                  </a:cubicBezTo>
                  <a:cubicBezTo>
                    <a:pt x="1646" y="3927"/>
                    <a:pt x="1783" y="3891"/>
                    <a:pt x="1905" y="3822"/>
                  </a:cubicBezTo>
                  <a:cubicBezTo>
                    <a:pt x="1905" y="3810"/>
                    <a:pt x="1915" y="3810"/>
                    <a:pt x="1915" y="3800"/>
                  </a:cubicBezTo>
                  <a:cubicBezTo>
                    <a:pt x="2024" y="3735"/>
                    <a:pt x="2144" y="3701"/>
                    <a:pt x="2264" y="3701"/>
                  </a:cubicBezTo>
                  <a:cubicBezTo>
                    <a:pt x="2384" y="3701"/>
                    <a:pt x="2493" y="3735"/>
                    <a:pt x="2601" y="3800"/>
                  </a:cubicBezTo>
                  <a:lnTo>
                    <a:pt x="2623" y="3822"/>
                  </a:lnTo>
                  <a:cubicBezTo>
                    <a:pt x="2745" y="3891"/>
                    <a:pt x="2881" y="3927"/>
                    <a:pt x="3018" y="3927"/>
                  </a:cubicBezTo>
                  <a:cubicBezTo>
                    <a:pt x="3137" y="3927"/>
                    <a:pt x="3256" y="3899"/>
                    <a:pt x="3363" y="3843"/>
                  </a:cubicBezTo>
                  <a:cubicBezTo>
                    <a:pt x="3548" y="3745"/>
                    <a:pt x="3711" y="3636"/>
                    <a:pt x="3864" y="3495"/>
                  </a:cubicBezTo>
                  <a:cubicBezTo>
                    <a:pt x="4266" y="3125"/>
                    <a:pt x="4495" y="2603"/>
                    <a:pt x="4505" y="2037"/>
                  </a:cubicBezTo>
                  <a:cubicBezTo>
                    <a:pt x="4517" y="1264"/>
                    <a:pt x="4125" y="567"/>
                    <a:pt x="3537" y="154"/>
                  </a:cubicBezTo>
                  <a:cubicBezTo>
                    <a:pt x="3387" y="52"/>
                    <a:pt x="3210" y="1"/>
                    <a:pt x="3034" y="1"/>
                  </a:cubicBezTo>
                  <a:cubicBezTo>
                    <a:pt x="2854" y="1"/>
                    <a:pt x="2674" y="55"/>
                    <a:pt x="2525" y="165"/>
                  </a:cubicBezTo>
                  <a:cubicBezTo>
                    <a:pt x="2514" y="165"/>
                    <a:pt x="2503" y="176"/>
                    <a:pt x="2503" y="176"/>
                  </a:cubicBezTo>
                  <a:cubicBezTo>
                    <a:pt x="2427" y="231"/>
                    <a:pt x="2340" y="263"/>
                    <a:pt x="2264" y="263"/>
                  </a:cubicBezTo>
                  <a:cubicBezTo>
                    <a:pt x="2177" y="263"/>
                    <a:pt x="2089" y="231"/>
                    <a:pt x="2024" y="176"/>
                  </a:cubicBezTo>
                  <a:cubicBezTo>
                    <a:pt x="2014" y="176"/>
                    <a:pt x="2002" y="165"/>
                    <a:pt x="2002" y="165"/>
                  </a:cubicBezTo>
                  <a:cubicBezTo>
                    <a:pt x="1848" y="55"/>
                    <a:pt x="1669" y="1"/>
                    <a:pt x="1490" y="1"/>
                  </a:cubicBezTo>
                  <a:close/>
                </a:path>
              </a:pathLst>
            </a:custGeom>
            <a:solidFill>
              <a:srgbClr val="FF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7"/>
            <p:cNvSpPr/>
            <p:nvPr/>
          </p:nvSpPr>
          <p:spPr>
            <a:xfrm>
              <a:off x="442525" y="4633184"/>
              <a:ext cx="56648" cy="44945"/>
            </a:xfrm>
            <a:custGeom>
              <a:avLst/>
              <a:gdLst/>
              <a:ahLst/>
              <a:cxnLst/>
              <a:rect l="l" t="t" r="r" b="b"/>
              <a:pathLst>
                <a:path w="1002" h="795" extrusionOk="0">
                  <a:moveTo>
                    <a:pt x="501" y="1"/>
                  </a:moveTo>
                  <a:cubicBezTo>
                    <a:pt x="230" y="1"/>
                    <a:pt x="1" y="175"/>
                    <a:pt x="1" y="392"/>
                  </a:cubicBezTo>
                  <a:cubicBezTo>
                    <a:pt x="1" y="610"/>
                    <a:pt x="230" y="795"/>
                    <a:pt x="501" y="795"/>
                  </a:cubicBezTo>
                  <a:cubicBezTo>
                    <a:pt x="774" y="795"/>
                    <a:pt x="1002" y="610"/>
                    <a:pt x="1002" y="392"/>
                  </a:cubicBezTo>
                  <a:cubicBezTo>
                    <a:pt x="1002" y="175"/>
                    <a:pt x="774" y="1"/>
                    <a:pt x="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7"/>
            <p:cNvSpPr/>
            <p:nvPr/>
          </p:nvSpPr>
          <p:spPr>
            <a:xfrm>
              <a:off x="595110" y="4633184"/>
              <a:ext cx="56083" cy="44945"/>
            </a:xfrm>
            <a:custGeom>
              <a:avLst/>
              <a:gdLst/>
              <a:ahLst/>
              <a:cxnLst/>
              <a:rect l="l" t="t" r="r" b="b"/>
              <a:pathLst>
                <a:path w="992" h="795" extrusionOk="0">
                  <a:moveTo>
                    <a:pt x="491" y="1"/>
                  </a:moveTo>
                  <a:cubicBezTo>
                    <a:pt x="218" y="1"/>
                    <a:pt x="0" y="175"/>
                    <a:pt x="0" y="392"/>
                  </a:cubicBezTo>
                  <a:cubicBezTo>
                    <a:pt x="0" y="610"/>
                    <a:pt x="218" y="795"/>
                    <a:pt x="491" y="795"/>
                  </a:cubicBezTo>
                  <a:cubicBezTo>
                    <a:pt x="773" y="795"/>
                    <a:pt x="991" y="610"/>
                    <a:pt x="991" y="392"/>
                  </a:cubicBezTo>
                  <a:cubicBezTo>
                    <a:pt x="991" y="175"/>
                    <a:pt x="773" y="1"/>
                    <a:pt x="4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7"/>
            <p:cNvSpPr/>
            <p:nvPr/>
          </p:nvSpPr>
          <p:spPr>
            <a:xfrm>
              <a:off x="420364" y="4817768"/>
              <a:ext cx="55461" cy="40027"/>
            </a:xfrm>
            <a:custGeom>
              <a:avLst/>
              <a:gdLst/>
              <a:ahLst/>
              <a:cxnLst/>
              <a:rect l="l" t="t" r="r" b="b"/>
              <a:pathLst>
                <a:path w="981" h="708" extrusionOk="0">
                  <a:moveTo>
                    <a:pt x="121" y="0"/>
                  </a:moveTo>
                  <a:cubicBezTo>
                    <a:pt x="44" y="207"/>
                    <a:pt x="1" y="436"/>
                    <a:pt x="1" y="707"/>
                  </a:cubicBezTo>
                  <a:lnTo>
                    <a:pt x="980" y="707"/>
                  </a:lnTo>
                  <a:lnTo>
                    <a:pt x="980" y="0"/>
                  </a:lnTo>
                  <a:close/>
                </a:path>
              </a:pathLst>
            </a:custGeom>
            <a:solidFill>
              <a:srgbClr val="FF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7"/>
            <p:cNvSpPr/>
            <p:nvPr/>
          </p:nvSpPr>
          <p:spPr>
            <a:xfrm>
              <a:off x="617893" y="4817768"/>
              <a:ext cx="56026" cy="40027"/>
            </a:xfrm>
            <a:custGeom>
              <a:avLst/>
              <a:gdLst/>
              <a:ahLst/>
              <a:cxnLst/>
              <a:rect l="l" t="t" r="r" b="b"/>
              <a:pathLst>
                <a:path w="991" h="708" extrusionOk="0">
                  <a:moveTo>
                    <a:pt x="0" y="0"/>
                  </a:moveTo>
                  <a:lnTo>
                    <a:pt x="0" y="707"/>
                  </a:lnTo>
                  <a:lnTo>
                    <a:pt x="990" y="707"/>
                  </a:lnTo>
                  <a:cubicBezTo>
                    <a:pt x="990" y="436"/>
                    <a:pt x="936" y="207"/>
                    <a:pt x="871" y="0"/>
                  </a:cubicBezTo>
                  <a:close/>
                </a:path>
              </a:pathLst>
            </a:custGeom>
            <a:solidFill>
              <a:srgbClr val="FF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7"/>
            <p:cNvSpPr/>
            <p:nvPr/>
          </p:nvSpPr>
          <p:spPr>
            <a:xfrm>
              <a:off x="565599" y="4697181"/>
              <a:ext cx="134158" cy="134779"/>
            </a:xfrm>
            <a:custGeom>
              <a:avLst/>
              <a:gdLst/>
              <a:ahLst/>
              <a:cxnLst/>
              <a:rect l="l" t="t" r="r" b="b"/>
              <a:pathLst>
                <a:path w="2373" h="2384" extrusionOk="0">
                  <a:moveTo>
                    <a:pt x="1187" y="0"/>
                  </a:moveTo>
                  <a:cubicBezTo>
                    <a:pt x="534" y="0"/>
                    <a:pt x="0" y="533"/>
                    <a:pt x="0" y="1197"/>
                  </a:cubicBezTo>
                  <a:cubicBezTo>
                    <a:pt x="0" y="1850"/>
                    <a:pt x="534" y="2383"/>
                    <a:pt x="1187" y="2383"/>
                  </a:cubicBezTo>
                  <a:cubicBezTo>
                    <a:pt x="1840" y="2383"/>
                    <a:pt x="2372" y="1850"/>
                    <a:pt x="2372" y="1197"/>
                  </a:cubicBezTo>
                  <a:cubicBezTo>
                    <a:pt x="2372" y="533"/>
                    <a:pt x="1840" y="0"/>
                    <a:pt x="1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7"/>
            <p:cNvSpPr/>
            <p:nvPr/>
          </p:nvSpPr>
          <p:spPr>
            <a:xfrm>
              <a:off x="604381" y="4736529"/>
              <a:ext cx="56648" cy="56026"/>
            </a:xfrm>
            <a:custGeom>
              <a:avLst/>
              <a:gdLst/>
              <a:ahLst/>
              <a:cxnLst/>
              <a:rect l="l" t="t" r="r" b="b"/>
              <a:pathLst>
                <a:path w="1002" h="991" extrusionOk="0">
                  <a:moveTo>
                    <a:pt x="120" y="0"/>
                  </a:moveTo>
                  <a:cubicBezTo>
                    <a:pt x="93" y="0"/>
                    <a:pt x="65" y="11"/>
                    <a:pt x="44" y="33"/>
                  </a:cubicBezTo>
                  <a:cubicBezTo>
                    <a:pt x="0" y="77"/>
                    <a:pt x="0" y="142"/>
                    <a:pt x="44" y="185"/>
                  </a:cubicBezTo>
                  <a:lnTo>
                    <a:pt x="348" y="501"/>
                  </a:lnTo>
                  <a:lnTo>
                    <a:pt x="44" y="806"/>
                  </a:lnTo>
                  <a:cubicBezTo>
                    <a:pt x="0" y="850"/>
                    <a:pt x="0" y="915"/>
                    <a:pt x="44" y="958"/>
                  </a:cubicBezTo>
                  <a:cubicBezTo>
                    <a:pt x="65" y="980"/>
                    <a:pt x="87" y="991"/>
                    <a:pt x="119" y="991"/>
                  </a:cubicBezTo>
                  <a:cubicBezTo>
                    <a:pt x="141" y="991"/>
                    <a:pt x="174" y="980"/>
                    <a:pt x="196" y="958"/>
                  </a:cubicBezTo>
                  <a:lnTo>
                    <a:pt x="501" y="654"/>
                  </a:lnTo>
                  <a:lnTo>
                    <a:pt x="805" y="958"/>
                  </a:lnTo>
                  <a:cubicBezTo>
                    <a:pt x="827" y="980"/>
                    <a:pt x="859" y="991"/>
                    <a:pt x="881" y="991"/>
                  </a:cubicBezTo>
                  <a:cubicBezTo>
                    <a:pt x="914" y="991"/>
                    <a:pt x="946" y="980"/>
                    <a:pt x="968" y="958"/>
                  </a:cubicBezTo>
                  <a:cubicBezTo>
                    <a:pt x="1001" y="915"/>
                    <a:pt x="1001" y="850"/>
                    <a:pt x="968" y="806"/>
                  </a:cubicBezTo>
                  <a:lnTo>
                    <a:pt x="653" y="501"/>
                  </a:lnTo>
                  <a:lnTo>
                    <a:pt x="968" y="185"/>
                  </a:lnTo>
                  <a:cubicBezTo>
                    <a:pt x="1001" y="142"/>
                    <a:pt x="1001" y="77"/>
                    <a:pt x="968" y="33"/>
                  </a:cubicBezTo>
                  <a:cubicBezTo>
                    <a:pt x="946" y="11"/>
                    <a:pt x="917" y="0"/>
                    <a:pt x="887" y="0"/>
                  </a:cubicBezTo>
                  <a:cubicBezTo>
                    <a:pt x="857" y="0"/>
                    <a:pt x="827" y="11"/>
                    <a:pt x="805" y="33"/>
                  </a:cubicBezTo>
                  <a:lnTo>
                    <a:pt x="501" y="338"/>
                  </a:lnTo>
                  <a:lnTo>
                    <a:pt x="196" y="33"/>
                  </a:lnTo>
                  <a:cubicBezTo>
                    <a:pt x="174" y="11"/>
                    <a:pt x="147" y="0"/>
                    <a:pt x="1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7"/>
            <p:cNvSpPr/>
            <p:nvPr/>
          </p:nvSpPr>
          <p:spPr>
            <a:xfrm>
              <a:off x="351506" y="4595024"/>
              <a:ext cx="44945" cy="79432"/>
            </a:xfrm>
            <a:custGeom>
              <a:avLst/>
              <a:gdLst/>
              <a:ahLst/>
              <a:cxnLst/>
              <a:rect l="l" t="t" r="r" b="b"/>
              <a:pathLst>
                <a:path w="795" h="1405" extrusionOk="0">
                  <a:moveTo>
                    <a:pt x="708" y="1"/>
                  </a:moveTo>
                  <a:cubicBezTo>
                    <a:pt x="316" y="1"/>
                    <a:pt x="0" y="316"/>
                    <a:pt x="0" y="708"/>
                  </a:cubicBezTo>
                  <a:cubicBezTo>
                    <a:pt x="0" y="1089"/>
                    <a:pt x="316" y="1404"/>
                    <a:pt x="708" y="1404"/>
                  </a:cubicBezTo>
                  <a:cubicBezTo>
                    <a:pt x="730" y="1404"/>
                    <a:pt x="762" y="1404"/>
                    <a:pt x="795" y="1394"/>
                  </a:cubicBezTo>
                  <a:cubicBezTo>
                    <a:pt x="730" y="1176"/>
                    <a:pt x="708" y="947"/>
                    <a:pt x="708" y="708"/>
                  </a:cubicBezTo>
                  <a:cubicBezTo>
                    <a:pt x="708" y="458"/>
                    <a:pt x="730" y="229"/>
                    <a:pt x="795" y="11"/>
                  </a:cubicBezTo>
                  <a:cubicBezTo>
                    <a:pt x="762" y="1"/>
                    <a:pt x="730" y="1"/>
                    <a:pt x="708" y="1"/>
                  </a:cubicBezTo>
                  <a:close/>
                </a:path>
              </a:pathLst>
            </a:custGeom>
            <a:solidFill>
              <a:srgbClr val="FFCA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7"/>
            <p:cNvSpPr/>
            <p:nvPr/>
          </p:nvSpPr>
          <p:spPr>
            <a:xfrm>
              <a:off x="697210" y="4595024"/>
              <a:ext cx="45002" cy="79432"/>
            </a:xfrm>
            <a:custGeom>
              <a:avLst/>
              <a:gdLst/>
              <a:ahLst/>
              <a:cxnLst/>
              <a:rect l="l" t="t" r="r" b="b"/>
              <a:pathLst>
                <a:path w="796" h="1405" extrusionOk="0">
                  <a:moveTo>
                    <a:pt x="99" y="1"/>
                  </a:moveTo>
                  <a:cubicBezTo>
                    <a:pt x="66" y="1"/>
                    <a:pt x="34" y="1"/>
                    <a:pt x="12" y="11"/>
                  </a:cubicBezTo>
                  <a:cubicBezTo>
                    <a:pt x="66" y="229"/>
                    <a:pt x="99" y="458"/>
                    <a:pt x="99" y="708"/>
                  </a:cubicBezTo>
                  <a:cubicBezTo>
                    <a:pt x="99" y="947"/>
                    <a:pt x="66" y="1176"/>
                    <a:pt x="1" y="1394"/>
                  </a:cubicBezTo>
                  <a:cubicBezTo>
                    <a:pt x="34" y="1404"/>
                    <a:pt x="66" y="1404"/>
                    <a:pt x="99" y="1404"/>
                  </a:cubicBezTo>
                  <a:cubicBezTo>
                    <a:pt x="480" y="1404"/>
                    <a:pt x="796" y="1089"/>
                    <a:pt x="796" y="708"/>
                  </a:cubicBezTo>
                  <a:cubicBezTo>
                    <a:pt x="796" y="316"/>
                    <a:pt x="480" y="1"/>
                    <a:pt x="99" y="1"/>
                  </a:cubicBezTo>
                  <a:close/>
                </a:path>
              </a:pathLst>
            </a:custGeom>
            <a:solidFill>
              <a:srgbClr val="FF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7"/>
            <p:cNvSpPr/>
            <p:nvPr/>
          </p:nvSpPr>
          <p:spPr>
            <a:xfrm>
              <a:off x="419799" y="4545839"/>
              <a:ext cx="40649" cy="177237"/>
            </a:xfrm>
            <a:custGeom>
              <a:avLst/>
              <a:gdLst/>
              <a:ahLst/>
              <a:cxnLst/>
              <a:rect l="l" t="t" r="r" b="b"/>
              <a:pathLst>
                <a:path w="719" h="3135" extrusionOk="0">
                  <a:moveTo>
                    <a:pt x="653" y="0"/>
                  </a:moveTo>
                  <a:lnTo>
                    <a:pt x="653" y="0"/>
                  </a:lnTo>
                  <a:cubicBezTo>
                    <a:pt x="250" y="414"/>
                    <a:pt x="0" y="980"/>
                    <a:pt x="11" y="1611"/>
                  </a:cubicBezTo>
                  <a:cubicBezTo>
                    <a:pt x="11" y="2177"/>
                    <a:pt x="240" y="2699"/>
                    <a:pt x="653" y="3069"/>
                  </a:cubicBezTo>
                  <a:lnTo>
                    <a:pt x="719" y="3134"/>
                  </a:lnTo>
                  <a:cubicBezTo>
                    <a:pt x="468" y="2666"/>
                    <a:pt x="327" y="2133"/>
                    <a:pt x="327" y="1578"/>
                  </a:cubicBezTo>
                  <a:cubicBezTo>
                    <a:pt x="327" y="1002"/>
                    <a:pt x="436" y="468"/>
                    <a:pt x="653"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7"/>
            <p:cNvSpPr/>
            <p:nvPr/>
          </p:nvSpPr>
          <p:spPr>
            <a:xfrm>
              <a:off x="420364" y="4817768"/>
              <a:ext cx="38218" cy="40027"/>
            </a:xfrm>
            <a:custGeom>
              <a:avLst/>
              <a:gdLst/>
              <a:ahLst/>
              <a:cxnLst/>
              <a:rect l="l" t="t" r="r" b="b"/>
              <a:pathLst>
                <a:path w="676" h="708" extrusionOk="0">
                  <a:moveTo>
                    <a:pt x="121" y="0"/>
                  </a:moveTo>
                  <a:cubicBezTo>
                    <a:pt x="44" y="207"/>
                    <a:pt x="1" y="436"/>
                    <a:pt x="1" y="707"/>
                  </a:cubicBezTo>
                  <a:lnTo>
                    <a:pt x="545" y="707"/>
                  </a:lnTo>
                  <a:lnTo>
                    <a:pt x="545" y="588"/>
                  </a:lnTo>
                  <a:cubicBezTo>
                    <a:pt x="545" y="381"/>
                    <a:pt x="589" y="174"/>
                    <a:pt x="676"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7"/>
            <p:cNvSpPr/>
            <p:nvPr/>
          </p:nvSpPr>
          <p:spPr>
            <a:xfrm>
              <a:off x="565599" y="4709505"/>
              <a:ext cx="95996" cy="122455"/>
            </a:xfrm>
            <a:custGeom>
              <a:avLst/>
              <a:gdLst/>
              <a:ahLst/>
              <a:cxnLst/>
              <a:rect l="l" t="t" r="r" b="b"/>
              <a:pathLst>
                <a:path w="1698" h="2166" extrusionOk="0">
                  <a:moveTo>
                    <a:pt x="501" y="0"/>
                  </a:moveTo>
                  <a:cubicBezTo>
                    <a:pt x="196" y="218"/>
                    <a:pt x="0" y="566"/>
                    <a:pt x="0" y="979"/>
                  </a:cubicBezTo>
                  <a:cubicBezTo>
                    <a:pt x="0" y="1632"/>
                    <a:pt x="534" y="2165"/>
                    <a:pt x="1187" y="2165"/>
                  </a:cubicBezTo>
                  <a:cubicBezTo>
                    <a:pt x="1371" y="2165"/>
                    <a:pt x="1545" y="2122"/>
                    <a:pt x="1698" y="2046"/>
                  </a:cubicBezTo>
                  <a:cubicBezTo>
                    <a:pt x="947" y="2024"/>
                    <a:pt x="338" y="1415"/>
                    <a:pt x="338" y="653"/>
                  </a:cubicBezTo>
                  <a:cubicBezTo>
                    <a:pt x="338" y="424"/>
                    <a:pt x="403" y="196"/>
                    <a:pt x="501"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7"/>
            <p:cNvSpPr/>
            <p:nvPr/>
          </p:nvSpPr>
          <p:spPr>
            <a:xfrm>
              <a:off x="468361" y="4605992"/>
              <a:ext cx="36974" cy="33412"/>
            </a:xfrm>
            <a:custGeom>
              <a:avLst/>
              <a:gdLst/>
              <a:ahLst/>
              <a:cxnLst/>
              <a:rect l="l" t="t" r="r" b="b"/>
              <a:pathLst>
                <a:path w="654" h="591" extrusionOk="0">
                  <a:moveTo>
                    <a:pt x="132" y="1"/>
                  </a:moveTo>
                  <a:cubicBezTo>
                    <a:pt x="83" y="1"/>
                    <a:pt x="32" y="33"/>
                    <a:pt x="22" y="90"/>
                  </a:cubicBezTo>
                  <a:cubicBezTo>
                    <a:pt x="1" y="144"/>
                    <a:pt x="44" y="199"/>
                    <a:pt x="99" y="220"/>
                  </a:cubicBezTo>
                  <a:lnTo>
                    <a:pt x="240" y="253"/>
                  </a:lnTo>
                  <a:cubicBezTo>
                    <a:pt x="230" y="274"/>
                    <a:pt x="230" y="286"/>
                    <a:pt x="230" y="308"/>
                  </a:cubicBezTo>
                  <a:lnTo>
                    <a:pt x="230" y="482"/>
                  </a:lnTo>
                  <a:cubicBezTo>
                    <a:pt x="230" y="547"/>
                    <a:pt x="273" y="590"/>
                    <a:pt x="338" y="590"/>
                  </a:cubicBezTo>
                  <a:cubicBezTo>
                    <a:pt x="392" y="590"/>
                    <a:pt x="447" y="547"/>
                    <a:pt x="447" y="482"/>
                  </a:cubicBezTo>
                  <a:lnTo>
                    <a:pt x="447" y="308"/>
                  </a:lnTo>
                  <a:lnTo>
                    <a:pt x="501" y="329"/>
                  </a:lnTo>
                  <a:lnTo>
                    <a:pt x="534" y="329"/>
                  </a:lnTo>
                  <a:cubicBezTo>
                    <a:pt x="578" y="329"/>
                    <a:pt x="621" y="296"/>
                    <a:pt x="643" y="253"/>
                  </a:cubicBezTo>
                  <a:cubicBezTo>
                    <a:pt x="654" y="187"/>
                    <a:pt x="621" y="133"/>
                    <a:pt x="567" y="112"/>
                  </a:cubicBezTo>
                  <a:lnTo>
                    <a:pt x="153" y="3"/>
                  </a:lnTo>
                  <a:cubicBezTo>
                    <a:pt x="146" y="1"/>
                    <a:pt x="139"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7"/>
            <p:cNvSpPr/>
            <p:nvPr/>
          </p:nvSpPr>
          <p:spPr>
            <a:xfrm>
              <a:off x="524386" y="4627644"/>
              <a:ext cx="44945" cy="19448"/>
            </a:xfrm>
            <a:custGeom>
              <a:avLst/>
              <a:gdLst/>
              <a:ahLst/>
              <a:cxnLst/>
              <a:rect l="l" t="t" r="r" b="b"/>
              <a:pathLst>
                <a:path w="795" h="344" extrusionOk="0">
                  <a:moveTo>
                    <a:pt x="403" y="0"/>
                  </a:moveTo>
                  <a:cubicBezTo>
                    <a:pt x="262" y="0"/>
                    <a:pt x="131" y="55"/>
                    <a:pt x="44" y="164"/>
                  </a:cubicBezTo>
                  <a:cubicBezTo>
                    <a:pt x="0" y="207"/>
                    <a:pt x="0" y="273"/>
                    <a:pt x="44" y="316"/>
                  </a:cubicBezTo>
                  <a:cubicBezTo>
                    <a:pt x="67" y="335"/>
                    <a:pt x="93" y="344"/>
                    <a:pt x="118" y="344"/>
                  </a:cubicBezTo>
                  <a:cubicBezTo>
                    <a:pt x="151" y="344"/>
                    <a:pt x="182" y="330"/>
                    <a:pt x="207" y="305"/>
                  </a:cubicBezTo>
                  <a:cubicBezTo>
                    <a:pt x="250" y="251"/>
                    <a:pt x="327" y="218"/>
                    <a:pt x="403" y="218"/>
                  </a:cubicBezTo>
                  <a:cubicBezTo>
                    <a:pt x="479" y="218"/>
                    <a:pt x="545" y="251"/>
                    <a:pt x="598" y="305"/>
                  </a:cubicBezTo>
                  <a:cubicBezTo>
                    <a:pt x="617" y="330"/>
                    <a:pt x="649" y="344"/>
                    <a:pt x="682" y="344"/>
                  </a:cubicBezTo>
                  <a:cubicBezTo>
                    <a:pt x="707" y="344"/>
                    <a:pt x="732" y="335"/>
                    <a:pt x="751" y="316"/>
                  </a:cubicBezTo>
                  <a:cubicBezTo>
                    <a:pt x="794" y="273"/>
                    <a:pt x="794" y="207"/>
                    <a:pt x="762" y="164"/>
                  </a:cubicBezTo>
                  <a:cubicBezTo>
                    <a:pt x="664" y="55"/>
                    <a:pt x="533"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7"/>
            <p:cNvSpPr/>
            <p:nvPr/>
          </p:nvSpPr>
          <p:spPr>
            <a:xfrm>
              <a:off x="588382" y="4605992"/>
              <a:ext cx="36974" cy="33412"/>
            </a:xfrm>
            <a:custGeom>
              <a:avLst/>
              <a:gdLst/>
              <a:ahLst/>
              <a:cxnLst/>
              <a:rect l="l" t="t" r="r" b="b"/>
              <a:pathLst>
                <a:path w="654" h="591" extrusionOk="0">
                  <a:moveTo>
                    <a:pt x="525" y="1"/>
                  </a:moveTo>
                  <a:cubicBezTo>
                    <a:pt x="517" y="1"/>
                    <a:pt x="509" y="1"/>
                    <a:pt x="501" y="3"/>
                  </a:cubicBezTo>
                  <a:lnTo>
                    <a:pt x="98" y="112"/>
                  </a:lnTo>
                  <a:cubicBezTo>
                    <a:pt x="32" y="133"/>
                    <a:pt x="0" y="187"/>
                    <a:pt x="22" y="253"/>
                  </a:cubicBezTo>
                  <a:cubicBezTo>
                    <a:pt x="32" y="296"/>
                    <a:pt x="76" y="329"/>
                    <a:pt x="119" y="329"/>
                  </a:cubicBezTo>
                  <a:lnTo>
                    <a:pt x="152" y="329"/>
                  </a:lnTo>
                  <a:lnTo>
                    <a:pt x="218" y="308"/>
                  </a:lnTo>
                  <a:lnTo>
                    <a:pt x="218" y="482"/>
                  </a:lnTo>
                  <a:cubicBezTo>
                    <a:pt x="218" y="547"/>
                    <a:pt x="261" y="590"/>
                    <a:pt x="327" y="590"/>
                  </a:cubicBezTo>
                  <a:cubicBezTo>
                    <a:pt x="381" y="590"/>
                    <a:pt x="435" y="547"/>
                    <a:pt x="435" y="482"/>
                  </a:cubicBezTo>
                  <a:lnTo>
                    <a:pt x="435" y="308"/>
                  </a:lnTo>
                  <a:cubicBezTo>
                    <a:pt x="435" y="286"/>
                    <a:pt x="424" y="274"/>
                    <a:pt x="424" y="253"/>
                  </a:cubicBezTo>
                  <a:lnTo>
                    <a:pt x="555" y="220"/>
                  </a:lnTo>
                  <a:cubicBezTo>
                    <a:pt x="620" y="199"/>
                    <a:pt x="653" y="144"/>
                    <a:pt x="631" y="90"/>
                  </a:cubicBezTo>
                  <a:cubicBezTo>
                    <a:pt x="621" y="33"/>
                    <a:pt x="579" y="1"/>
                    <a:pt x="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7"/>
            <p:cNvSpPr/>
            <p:nvPr/>
          </p:nvSpPr>
          <p:spPr>
            <a:xfrm>
              <a:off x="345344" y="4443683"/>
              <a:ext cx="403038" cy="420225"/>
            </a:xfrm>
            <a:custGeom>
              <a:avLst/>
              <a:gdLst/>
              <a:ahLst/>
              <a:cxnLst/>
              <a:rect l="l" t="t" r="r" b="b"/>
              <a:pathLst>
                <a:path w="7129" h="7433" extrusionOk="0">
                  <a:moveTo>
                    <a:pt x="762" y="2787"/>
                  </a:moveTo>
                  <a:lnTo>
                    <a:pt x="762" y="2787"/>
                  </a:lnTo>
                  <a:cubicBezTo>
                    <a:pt x="686" y="3179"/>
                    <a:pt x="686" y="3592"/>
                    <a:pt x="762" y="3973"/>
                  </a:cubicBezTo>
                  <a:cubicBezTo>
                    <a:pt x="457" y="3951"/>
                    <a:pt x="218" y="3690"/>
                    <a:pt x="218" y="3385"/>
                  </a:cubicBezTo>
                  <a:cubicBezTo>
                    <a:pt x="218" y="3070"/>
                    <a:pt x="457" y="2819"/>
                    <a:pt x="762" y="2787"/>
                  </a:cubicBezTo>
                  <a:close/>
                  <a:moveTo>
                    <a:pt x="6367" y="2787"/>
                  </a:moveTo>
                  <a:lnTo>
                    <a:pt x="6367" y="2787"/>
                  </a:lnTo>
                  <a:cubicBezTo>
                    <a:pt x="6671" y="2819"/>
                    <a:pt x="6911" y="3070"/>
                    <a:pt x="6911" y="3385"/>
                  </a:cubicBezTo>
                  <a:cubicBezTo>
                    <a:pt x="6911" y="3690"/>
                    <a:pt x="6671" y="3951"/>
                    <a:pt x="6367" y="3973"/>
                  </a:cubicBezTo>
                  <a:cubicBezTo>
                    <a:pt x="6442" y="3603"/>
                    <a:pt x="6454" y="3189"/>
                    <a:pt x="6367" y="2787"/>
                  </a:cubicBezTo>
                  <a:close/>
                  <a:moveTo>
                    <a:pt x="2938" y="6040"/>
                  </a:moveTo>
                  <a:lnTo>
                    <a:pt x="2938" y="6040"/>
                  </a:lnTo>
                  <a:cubicBezTo>
                    <a:pt x="3138" y="6077"/>
                    <a:pt x="3347" y="6099"/>
                    <a:pt x="3556" y="6099"/>
                  </a:cubicBezTo>
                  <a:cubicBezTo>
                    <a:pt x="3655" y="6099"/>
                    <a:pt x="3754" y="6094"/>
                    <a:pt x="3853" y="6084"/>
                  </a:cubicBezTo>
                  <a:cubicBezTo>
                    <a:pt x="3886" y="6171"/>
                    <a:pt x="3918" y="6269"/>
                    <a:pt x="3973" y="6345"/>
                  </a:cubicBezTo>
                  <a:cubicBezTo>
                    <a:pt x="3853" y="6432"/>
                    <a:pt x="3712" y="6487"/>
                    <a:pt x="3570" y="6487"/>
                  </a:cubicBezTo>
                  <a:cubicBezTo>
                    <a:pt x="3276" y="6487"/>
                    <a:pt x="3026" y="6301"/>
                    <a:pt x="2938" y="6040"/>
                  </a:cubicBezTo>
                  <a:close/>
                  <a:moveTo>
                    <a:pt x="5083" y="4593"/>
                  </a:moveTo>
                  <a:cubicBezTo>
                    <a:pt x="5681" y="4593"/>
                    <a:pt x="6160" y="5082"/>
                    <a:pt x="6160" y="5681"/>
                  </a:cubicBezTo>
                  <a:cubicBezTo>
                    <a:pt x="6160" y="6279"/>
                    <a:pt x="5670" y="6758"/>
                    <a:pt x="5083" y="6758"/>
                  </a:cubicBezTo>
                  <a:cubicBezTo>
                    <a:pt x="4484" y="6758"/>
                    <a:pt x="4005" y="6269"/>
                    <a:pt x="4005" y="5681"/>
                  </a:cubicBezTo>
                  <a:cubicBezTo>
                    <a:pt x="4005" y="5082"/>
                    <a:pt x="4484" y="4593"/>
                    <a:pt x="5083" y="4593"/>
                  </a:cubicBezTo>
                  <a:close/>
                  <a:moveTo>
                    <a:pt x="2198" y="6726"/>
                  </a:moveTo>
                  <a:lnTo>
                    <a:pt x="2198" y="7215"/>
                  </a:lnTo>
                  <a:lnTo>
                    <a:pt x="1437" y="7215"/>
                  </a:lnTo>
                  <a:cubicBezTo>
                    <a:pt x="1448" y="7041"/>
                    <a:pt x="1470" y="6878"/>
                    <a:pt x="1524" y="6726"/>
                  </a:cubicBezTo>
                  <a:close/>
                  <a:moveTo>
                    <a:pt x="2220" y="5801"/>
                  </a:moveTo>
                  <a:cubicBezTo>
                    <a:pt x="2373" y="5877"/>
                    <a:pt x="2536" y="5931"/>
                    <a:pt x="2699" y="5975"/>
                  </a:cubicBezTo>
                  <a:cubicBezTo>
                    <a:pt x="2732" y="6171"/>
                    <a:pt x="2830" y="6345"/>
                    <a:pt x="2972" y="6475"/>
                  </a:cubicBezTo>
                  <a:cubicBezTo>
                    <a:pt x="3134" y="6617"/>
                    <a:pt x="3342" y="6704"/>
                    <a:pt x="3570" y="6704"/>
                  </a:cubicBezTo>
                  <a:cubicBezTo>
                    <a:pt x="3765" y="6704"/>
                    <a:pt x="3951" y="6639"/>
                    <a:pt x="4103" y="6519"/>
                  </a:cubicBezTo>
                  <a:cubicBezTo>
                    <a:pt x="4266" y="6704"/>
                    <a:pt x="4473" y="6845"/>
                    <a:pt x="4713" y="6922"/>
                  </a:cubicBezTo>
                  <a:lnTo>
                    <a:pt x="4713" y="7215"/>
                  </a:lnTo>
                  <a:lnTo>
                    <a:pt x="2416" y="7215"/>
                  </a:lnTo>
                  <a:lnTo>
                    <a:pt x="2416" y="6617"/>
                  </a:lnTo>
                  <a:cubicBezTo>
                    <a:pt x="2416" y="6562"/>
                    <a:pt x="2373" y="6508"/>
                    <a:pt x="2307" y="6508"/>
                  </a:cubicBezTo>
                  <a:lnTo>
                    <a:pt x="1611" y="6508"/>
                  </a:lnTo>
                  <a:cubicBezTo>
                    <a:pt x="1807" y="6105"/>
                    <a:pt x="2111" y="5877"/>
                    <a:pt x="2220" y="5801"/>
                  </a:cubicBezTo>
                  <a:close/>
                  <a:moveTo>
                    <a:pt x="5649" y="6845"/>
                  </a:moveTo>
                  <a:cubicBezTo>
                    <a:pt x="5670" y="6966"/>
                    <a:pt x="5692" y="7085"/>
                    <a:pt x="5702" y="7215"/>
                  </a:cubicBezTo>
                  <a:lnTo>
                    <a:pt x="4930" y="7215"/>
                  </a:lnTo>
                  <a:lnTo>
                    <a:pt x="4930" y="6966"/>
                  </a:lnTo>
                  <a:cubicBezTo>
                    <a:pt x="4978" y="6970"/>
                    <a:pt x="5026" y="6972"/>
                    <a:pt x="5073" y="6972"/>
                  </a:cubicBezTo>
                  <a:cubicBezTo>
                    <a:pt x="5271" y="6972"/>
                    <a:pt x="5463" y="6933"/>
                    <a:pt x="5649" y="6845"/>
                  </a:cubicBezTo>
                  <a:close/>
                  <a:moveTo>
                    <a:pt x="3570" y="1"/>
                  </a:moveTo>
                  <a:cubicBezTo>
                    <a:pt x="2667" y="1"/>
                    <a:pt x="1818" y="360"/>
                    <a:pt x="1176" y="991"/>
                  </a:cubicBezTo>
                  <a:cubicBezTo>
                    <a:pt x="686" y="1491"/>
                    <a:pt x="360" y="2123"/>
                    <a:pt x="240" y="2809"/>
                  </a:cubicBezTo>
                  <a:cubicBezTo>
                    <a:pt x="87" y="2950"/>
                    <a:pt x="0" y="3157"/>
                    <a:pt x="0" y="3385"/>
                  </a:cubicBezTo>
                  <a:cubicBezTo>
                    <a:pt x="0" y="3831"/>
                    <a:pt x="360" y="4190"/>
                    <a:pt x="817" y="4190"/>
                  </a:cubicBezTo>
                  <a:lnTo>
                    <a:pt x="827" y="4190"/>
                  </a:lnTo>
                  <a:cubicBezTo>
                    <a:pt x="958" y="4625"/>
                    <a:pt x="1197" y="5017"/>
                    <a:pt x="1546" y="5333"/>
                  </a:cubicBezTo>
                  <a:cubicBezTo>
                    <a:pt x="1687" y="5464"/>
                    <a:pt x="1840" y="5583"/>
                    <a:pt x="2014" y="5681"/>
                  </a:cubicBezTo>
                  <a:cubicBezTo>
                    <a:pt x="1828" y="5822"/>
                    <a:pt x="1513" y="6105"/>
                    <a:pt x="1339" y="6584"/>
                  </a:cubicBezTo>
                  <a:cubicBezTo>
                    <a:pt x="1263" y="6813"/>
                    <a:pt x="1219" y="7063"/>
                    <a:pt x="1219" y="7324"/>
                  </a:cubicBezTo>
                  <a:cubicBezTo>
                    <a:pt x="1219" y="7389"/>
                    <a:pt x="1263" y="7433"/>
                    <a:pt x="1328" y="7433"/>
                  </a:cubicBezTo>
                  <a:lnTo>
                    <a:pt x="5811" y="7433"/>
                  </a:lnTo>
                  <a:cubicBezTo>
                    <a:pt x="5866" y="7433"/>
                    <a:pt x="5920" y="7389"/>
                    <a:pt x="5920" y="7324"/>
                  </a:cubicBezTo>
                  <a:cubicBezTo>
                    <a:pt x="5920" y="7118"/>
                    <a:pt x="5888" y="6922"/>
                    <a:pt x="5833" y="6726"/>
                  </a:cubicBezTo>
                  <a:cubicBezTo>
                    <a:pt x="6171" y="6497"/>
                    <a:pt x="6377" y="6105"/>
                    <a:pt x="6377" y="5681"/>
                  </a:cubicBezTo>
                  <a:cubicBezTo>
                    <a:pt x="6377" y="5333"/>
                    <a:pt x="6247" y="5028"/>
                    <a:pt x="6029" y="4800"/>
                  </a:cubicBezTo>
                  <a:cubicBezTo>
                    <a:pt x="6149" y="4604"/>
                    <a:pt x="6247" y="4408"/>
                    <a:pt x="6312" y="4190"/>
                  </a:cubicBezTo>
                  <a:lnTo>
                    <a:pt x="6323" y="4190"/>
                  </a:lnTo>
                  <a:cubicBezTo>
                    <a:pt x="6769" y="4190"/>
                    <a:pt x="7128" y="3831"/>
                    <a:pt x="7128" y="3385"/>
                  </a:cubicBezTo>
                  <a:cubicBezTo>
                    <a:pt x="7128" y="3157"/>
                    <a:pt x="7041" y="2950"/>
                    <a:pt x="6889" y="2809"/>
                  </a:cubicBezTo>
                  <a:cubicBezTo>
                    <a:pt x="6791" y="2188"/>
                    <a:pt x="6508" y="1612"/>
                    <a:pt x="6094" y="1143"/>
                  </a:cubicBezTo>
                  <a:cubicBezTo>
                    <a:pt x="6070" y="1119"/>
                    <a:pt x="6039" y="1105"/>
                    <a:pt x="6008" y="1105"/>
                  </a:cubicBezTo>
                  <a:cubicBezTo>
                    <a:pt x="5984" y="1105"/>
                    <a:pt x="5961" y="1114"/>
                    <a:pt x="5942" y="1133"/>
                  </a:cubicBezTo>
                  <a:cubicBezTo>
                    <a:pt x="5898" y="1176"/>
                    <a:pt x="5888" y="1242"/>
                    <a:pt x="5931" y="1285"/>
                  </a:cubicBezTo>
                  <a:cubicBezTo>
                    <a:pt x="6268" y="1677"/>
                    <a:pt x="6519" y="2134"/>
                    <a:pt x="6638" y="2634"/>
                  </a:cubicBezTo>
                  <a:cubicBezTo>
                    <a:pt x="6524" y="2589"/>
                    <a:pt x="6384" y="2570"/>
                    <a:pt x="6287" y="2570"/>
                  </a:cubicBezTo>
                  <a:cubicBezTo>
                    <a:pt x="6246" y="2570"/>
                    <a:pt x="6212" y="2573"/>
                    <a:pt x="6193" y="2580"/>
                  </a:cubicBezTo>
                  <a:cubicBezTo>
                    <a:pt x="6138" y="2601"/>
                    <a:pt x="6116" y="2656"/>
                    <a:pt x="6127" y="2710"/>
                  </a:cubicBezTo>
                  <a:cubicBezTo>
                    <a:pt x="6181" y="2928"/>
                    <a:pt x="6214" y="3157"/>
                    <a:pt x="6214" y="3385"/>
                  </a:cubicBezTo>
                  <a:cubicBezTo>
                    <a:pt x="6214" y="3831"/>
                    <a:pt x="6094" y="4267"/>
                    <a:pt x="5866" y="4647"/>
                  </a:cubicBezTo>
                  <a:cubicBezTo>
                    <a:pt x="5790" y="4582"/>
                    <a:pt x="5702" y="4538"/>
                    <a:pt x="5615" y="4495"/>
                  </a:cubicBezTo>
                  <a:cubicBezTo>
                    <a:pt x="5811" y="4180"/>
                    <a:pt x="5910" y="3810"/>
                    <a:pt x="5920" y="3418"/>
                  </a:cubicBezTo>
                  <a:cubicBezTo>
                    <a:pt x="5931" y="2634"/>
                    <a:pt x="5550" y="1894"/>
                    <a:pt x="4897" y="1448"/>
                  </a:cubicBezTo>
                  <a:cubicBezTo>
                    <a:pt x="4731" y="1329"/>
                    <a:pt x="4532" y="1267"/>
                    <a:pt x="4331" y="1267"/>
                  </a:cubicBezTo>
                  <a:cubicBezTo>
                    <a:pt x="4127" y="1267"/>
                    <a:pt x="3920" y="1332"/>
                    <a:pt x="3744" y="1470"/>
                  </a:cubicBezTo>
                  <a:cubicBezTo>
                    <a:pt x="3689" y="1513"/>
                    <a:pt x="3627" y="1535"/>
                    <a:pt x="3566" y="1535"/>
                  </a:cubicBezTo>
                  <a:cubicBezTo>
                    <a:pt x="3505" y="1535"/>
                    <a:pt x="3445" y="1513"/>
                    <a:pt x="3395" y="1470"/>
                  </a:cubicBezTo>
                  <a:cubicBezTo>
                    <a:pt x="3214" y="1332"/>
                    <a:pt x="3005" y="1267"/>
                    <a:pt x="2799" y="1267"/>
                  </a:cubicBezTo>
                  <a:cubicBezTo>
                    <a:pt x="2597" y="1267"/>
                    <a:pt x="2398" y="1329"/>
                    <a:pt x="2232" y="1448"/>
                  </a:cubicBezTo>
                  <a:cubicBezTo>
                    <a:pt x="1579" y="1894"/>
                    <a:pt x="1197" y="2634"/>
                    <a:pt x="1219" y="3418"/>
                  </a:cubicBezTo>
                  <a:cubicBezTo>
                    <a:pt x="1219" y="3885"/>
                    <a:pt x="1371" y="4321"/>
                    <a:pt x="1644" y="4680"/>
                  </a:cubicBezTo>
                  <a:cubicBezTo>
                    <a:pt x="1663" y="4712"/>
                    <a:pt x="1693" y="4729"/>
                    <a:pt x="1726" y="4729"/>
                  </a:cubicBezTo>
                  <a:cubicBezTo>
                    <a:pt x="1749" y="4729"/>
                    <a:pt x="1773" y="4720"/>
                    <a:pt x="1796" y="4702"/>
                  </a:cubicBezTo>
                  <a:cubicBezTo>
                    <a:pt x="1840" y="4669"/>
                    <a:pt x="1850" y="4604"/>
                    <a:pt x="1818" y="4550"/>
                  </a:cubicBezTo>
                  <a:cubicBezTo>
                    <a:pt x="1567" y="4234"/>
                    <a:pt x="1437" y="3842"/>
                    <a:pt x="1437" y="3418"/>
                  </a:cubicBezTo>
                  <a:cubicBezTo>
                    <a:pt x="1415" y="2700"/>
                    <a:pt x="1763" y="2035"/>
                    <a:pt x="2351" y="1622"/>
                  </a:cubicBezTo>
                  <a:cubicBezTo>
                    <a:pt x="2483" y="1532"/>
                    <a:pt x="2636" y="1486"/>
                    <a:pt x="2789" y="1486"/>
                  </a:cubicBezTo>
                  <a:cubicBezTo>
                    <a:pt x="2952" y="1486"/>
                    <a:pt x="3114" y="1538"/>
                    <a:pt x="3254" y="1644"/>
                  </a:cubicBezTo>
                  <a:cubicBezTo>
                    <a:pt x="3347" y="1715"/>
                    <a:pt x="3456" y="1750"/>
                    <a:pt x="3564" y="1750"/>
                  </a:cubicBezTo>
                  <a:cubicBezTo>
                    <a:pt x="3673" y="1750"/>
                    <a:pt x="3782" y="1715"/>
                    <a:pt x="3874" y="1644"/>
                  </a:cubicBezTo>
                  <a:cubicBezTo>
                    <a:pt x="4014" y="1538"/>
                    <a:pt x="4177" y="1486"/>
                    <a:pt x="4339" y="1486"/>
                  </a:cubicBezTo>
                  <a:cubicBezTo>
                    <a:pt x="4493" y="1486"/>
                    <a:pt x="4646" y="1532"/>
                    <a:pt x="4778" y="1622"/>
                  </a:cubicBezTo>
                  <a:cubicBezTo>
                    <a:pt x="5366" y="2035"/>
                    <a:pt x="5714" y="2700"/>
                    <a:pt x="5702" y="3418"/>
                  </a:cubicBezTo>
                  <a:cubicBezTo>
                    <a:pt x="5692" y="3777"/>
                    <a:pt x="5594" y="4125"/>
                    <a:pt x="5409" y="4419"/>
                  </a:cubicBezTo>
                  <a:cubicBezTo>
                    <a:pt x="5300" y="4397"/>
                    <a:pt x="5191" y="4376"/>
                    <a:pt x="5083" y="4376"/>
                  </a:cubicBezTo>
                  <a:cubicBezTo>
                    <a:pt x="4604" y="4376"/>
                    <a:pt x="4157" y="4647"/>
                    <a:pt x="3929" y="5072"/>
                  </a:cubicBezTo>
                  <a:cubicBezTo>
                    <a:pt x="3820" y="5007"/>
                    <a:pt x="3700" y="4974"/>
                    <a:pt x="3570" y="4974"/>
                  </a:cubicBezTo>
                  <a:cubicBezTo>
                    <a:pt x="3429" y="4974"/>
                    <a:pt x="3287" y="5017"/>
                    <a:pt x="3167" y="5094"/>
                  </a:cubicBezTo>
                  <a:cubicBezTo>
                    <a:pt x="3056" y="5164"/>
                    <a:pt x="2933" y="5196"/>
                    <a:pt x="2811" y="5196"/>
                  </a:cubicBezTo>
                  <a:cubicBezTo>
                    <a:pt x="2705" y="5196"/>
                    <a:pt x="2599" y="5172"/>
                    <a:pt x="2503" y="5126"/>
                  </a:cubicBezTo>
                  <a:cubicBezTo>
                    <a:pt x="2362" y="5050"/>
                    <a:pt x="2220" y="4963"/>
                    <a:pt x="2101" y="4854"/>
                  </a:cubicBezTo>
                  <a:cubicBezTo>
                    <a:pt x="2082" y="4835"/>
                    <a:pt x="2056" y="4826"/>
                    <a:pt x="2031" y="4826"/>
                  </a:cubicBezTo>
                  <a:cubicBezTo>
                    <a:pt x="1999" y="4826"/>
                    <a:pt x="1967" y="4840"/>
                    <a:pt x="1949" y="4865"/>
                  </a:cubicBezTo>
                  <a:cubicBezTo>
                    <a:pt x="1905" y="4908"/>
                    <a:pt x="1916" y="4985"/>
                    <a:pt x="1959" y="5017"/>
                  </a:cubicBezTo>
                  <a:cubicBezTo>
                    <a:pt x="2090" y="5137"/>
                    <a:pt x="2242" y="5235"/>
                    <a:pt x="2406" y="5322"/>
                  </a:cubicBezTo>
                  <a:cubicBezTo>
                    <a:pt x="2536" y="5387"/>
                    <a:pt x="2677" y="5420"/>
                    <a:pt x="2808" y="5420"/>
                  </a:cubicBezTo>
                  <a:cubicBezTo>
                    <a:pt x="2972" y="5420"/>
                    <a:pt x="3134" y="5365"/>
                    <a:pt x="3287" y="5278"/>
                  </a:cubicBezTo>
                  <a:cubicBezTo>
                    <a:pt x="3374" y="5224"/>
                    <a:pt x="3461" y="5191"/>
                    <a:pt x="3570" y="5191"/>
                  </a:cubicBezTo>
                  <a:cubicBezTo>
                    <a:pt x="3668" y="5191"/>
                    <a:pt x="3765" y="5224"/>
                    <a:pt x="3853" y="5278"/>
                  </a:cubicBezTo>
                  <a:cubicBezTo>
                    <a:pt x="3809" y="5398"/>
                    <a:pt x="3787" y="5540"/>
                    <a:pt x="3787" y="5681"/>
                  </a:cubicBezTo>
                  <a:cubicBezTo>
                    <a:pt x="3787" y="5735"/>
                    <a:pt x="3787" y="5801"/>
                    <a:pt x="3799" y="5866"/>
                  </a:cubicBezTo>
                  <a:cubicBezTo>
                    <a:pt x="3716" y="5873"/>
                    <a:pt x="3634" y="5877"/>
                    <a:pt x="3552" y="5877"/>
                  </a:cubicBezTo>
                  <a:cubicBezTo>
                    <a:pt x="2870" y="5877"/>
                    <a:pt x="2192" y="5637"/>
                    <a:pt x="1687" y="5181"/>
                  </a:cubicBezTo>
                  <a:cubicBezTo>
                    <a:pt x="1001" y="4538"/>
                    <a:pt x="773" y="3592"/>
                    <a:pt x="1001" y="2710"/>
                  </a:cubicBezTo>
                  <a:cubicBezTo>
                    <a:pt x="1021" y="2662"/>
                    <a:pt x="988" y="2622"/>
                    <a:pt x="989" y="2622"/>
                  </a:cubicBezTo>
                  <a:lnTo>
                    <a:pt x="989" y="2622"/>
                  </a:lnTo>
                  <a:cubicBezTo>
                    <a:pt x="989" y="2622"/>
                    <a:pt x="990" y="2622"/>
                    <a:pt x="991" y="2623"/>
                  </a:cubicBezTo>
                  <a:cubicBezTo>
                    <a:pt x="958" y="2580"/>
                    <a:pt x="926" y="2580"/>
                    <a:pt x="893" y="2569"/>
                  </a:cubicBezTo>
                  <a:cubicBezTo>
                    <a:pt x="871" y="2567"/>
                    <a:pt x="850" y="2566"/>
                    <a:pt x="829" y="2566"/>
                  </a:cubicBezTo>
                  <a:cubicBezTo>
                    <a:pt x="734" y="2566"/>
                    <a:pt x="647" y="2586"/>
                    <a:pt x="566" y="2613"/>
                  </a:cubicBezTo>
                  <a:cubicBezTo>
                    <a:pt x="544" y="2613"/>
                    <a:pt x="523" y="2623"/>
                    <a:pt x="501" y="2634"/>
                  </a:cubicBezTo>
                  <a:cubicBezTo>
                    <a:pt x="631" y="2069"/>
                    <a:pt x="914" y="1568"/>
                    <a:pt x="1339" y="1143"/>
                  </a:cubicBezTo>
                  <a:cubicBezTo>
                    <a:pt x="1927" y="556"/>
                    <a:pt x="2721" y="219"/>
                    <a:pt x="3570" y="219"/>
                  </a:cubicBezTo>
                  <a:cubicBezTo>
                    <a:pt x="4321" y="219"/>
                    <a:pt x="5061" y="502"/>
                    <a:pt x="5627" y="991"/>
                  </a:cubicBezTo>
                  <a:cubicBezTo>
                    <a:pt x="5651" y="1010"/>
                    <a:pt x="5677" y="1019"/>
                    <a:pt x="5701" y="1019"/>
                  </a:cubicBezTo>
                  <a:cubicBezTo>
                    <a:pt x="5732" y="1019"/>
                    <a:pt x="5761" y="1005"/>
                    <a:pt x="5779" y="980"/>
                  </a:cubicBezTo>
                  <a:cubicBezTo>
                    <a:pt x="5823" y="937"/>
                    <a:pt x="5823" y="872"/>
                    <a:pt x="5768" y="828"/>
                  </a:cubicBezTo>
                  <a:cubicBezTo>
                    <a:pt x="5158" y="294"/>
                    <a:pt x="4375" y="1"/>
                    <a:pt x="35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1" name="Google Shape;1211;p27"/>
          <p:cNvGrpSpPr/>
          <p:nvPr/>
        </p:nvGrpSpPr>
        <p:grpSpPr>
          <a:xfrm>
            <a:off x="7438308" y="1693815"/>
            <a:ext cx="370417" cy="419659"/>
            <a:chOff x="-303097" y="3892476"/>
            <a:chExt cx="370417" cy="419659"/>
          </a:xfrm>
        </p:grpSpPr>
        <p:sp>
          <p:nvSpPr>
            <p:cNvPr id="1212" name="Google Shape;1212;p27"/>
            <p:cNvSpPr/>
            <p:nvPr/>
          </p:nvSpPr>
          <p:spPr>
            <a:xfrm>
              <a:off x="-295692" y="3898639"/>
              <a:ext cx="355040" cy="169209"/>
            </a:xfrm>
            <a:custGeom>
              <a:avLst/>
              <a:gdLst/>
              <a:ahLst/>
              <a:cxnLst/>
              <a:rect l="l" t="t" r="r" b="b"/>
              <a:pathLst>
                <a:path w="6280" h="2993" extrusionOk="0">
                  <a:moveTo>
                    <a:pt x="631" y="0"/>
                  </a:moveTo>
                  <a:cubicBezTo>
                    <a:pt x="273" y="0"/>
                    <a:pt x="0" y="327"/>
                    <a:pt x="77" y="675"/>
                  </a:cubicBezTo>
                  <a:cubicBezTo>
                    <a:pt x="196" y="1230"/>
                    <a:pt x="305" y="2068"/>
                    <a:pt x="186" y="2993"/>
                  </a:cubicBezTo>
                  <a:lnTo>
                    <a:pt x="6105" y="2993"/>
                  </a:lnTo>
                  <a:cubicBezTo>
                    <a:pt x="5975" y="2068"/>
                    <a:pt x="6084" y="1230"/>
                    <a:pt x="6203" y="675"/>
                  </a:cubicBezTo>
                  <a:cubicBezTo>
                    <a:pt x="6280" y="327"/>
                    <a:pt x="6018" y="0"/>
                    <a:pt x="5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7"/>
            <p:cNvSpPr/>
            <p:nvPr/>
          </p:nvSpPr>
          <p:spPr>
            <a:xfrm>
              <a:off x="-295692" y="3898639"/>
              <a:ext cx="157563" cy="169209"/>
            </a:xfrm>
            <a:custGeom>
              <a:avLst/>
              <a:gdLst/>
              <a:ahLst/>
              <a:cxnLst/>
              <a:rect l="l" t="t" r="r" b="b"/>
              <a:pathLst>
                <a:path w="2787" h="2993" extrusionOk="0">
                  <a:moveTo>
                    <a:pt x="631" y="0"/>
                  </a:moveTo>
                  <a:cubicBezTo>
                    <a:pt x="273" y="0"/>
                    <a:pt x="0" y="327"/>
                    <a:pt x="77" y="675"/>
                  </a:cubicBezTo>
                  <a:cubicBezTo>
                    <a:pt x="196" y="1230"/>
                    <a:pt x="305" y="2068"/>
                    <a:pt x="186" y="2993"/>
                  </a:cubicBezTo>
                  <a:lnTo>
                    <a:pt x="1023" y="2993"/>
                  </a:lnTo>
                  <a:lnTo>
                    <a:pt x="1023" y="2917"/>
                  </a:lnTo>
                  <a:cubicBezTo>
                    <a:pt x="1023" y="1655"/>
                    <a:pt x="1741" y="545"/>
                    <a:pt x="2786"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7"/>
            <p:cNvSpPr/>
            <p:nvPr/>
          </p:nvSpPr>
          <p:spPr>
            <a:xfrm>
              <a:off x="-297512" y="4043196"/>
              <a:ext cx="73213" cy="73269"/>
            </a:xfrm>
            <a:custGeom>
              <a:avLst/>
              <a:gdLst/>
              <a:ahLst/>
              <a:cxnLst/>
              <a:rect l="l" t="t" r="r" b="b"/>
              <a:pathLst>
                <a:path w="1295" h="1296" extrusionOk="0">
                  <a:moveTo>
                    <a:pt x="642" y="0"/>
                  </a:moveTo>
                  <a:cubicBezTo>
                    <a:pt x="283" y="0"/>
                    <a:pt x="0" y="295"/>
                    <a:pt x="0" y="653"/>
                  </a:cubicBezTo>
                  <a:cubicBezTo>
                    <a:pt x="0" y="1013"/>
                    <a:pt x="283" y="1296"/>
                    <a:pt x="642" y="1296"/>
                  </a:cubicBezTo>
                  <a:cubicBezTo>
                    <a:pt x="1001" y="1296"/>
                    <a:pt x="1295" y="1013"/>
                    <a:pt x="1295" y="653"/>
                  </a:cubicBezTo>
                  <a:cubicBezTo>
                    <a:pt x="1295" y="295"/>
                    <a:pt x="1001" y="0"/>
                    <a:pt x="642" y="0"/>
                  </a:cubicBezTo>
                  <a:close/>
                </a:path>
              </a:pathLst>
            </a:custGeom>
            <a:solidFill>
              <a:srgbClr val="FFBE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7"/>
            <p:cNvSpPr/>
            <p:nvPr/>
          </p:nvSpPr>
          <p:spPr>
            <a:xfrm>
              <a:off x="-221237" y="4190241"/>
              <a:ext cx="206748" cy="82485"/>
            </a:xfrm>
            <a:custGeom>
              <a:avLst/>
              <a:gdLst/>
              <a:ahLst/>
              <a:cxnLst/>
              <a:rect l="l" t="t" r="r" b="b"/>
              <a:pathLst>
                <a:path w="3657" h="1459" extrusionOk="0">
                  <a:moveTo>
                    <a:pt x="598" y="1"/>
                  </a:moveTo>
                  <a:cubicBezTo>
                    <a:pt x="66" y="403"/>
                    <a:pt x="0" y="1219"/>
                    <a:pt x="0" y="1219"/>
                  </a:cubicBezTo>
                  <a:lnTo>
                    <a:pt x="664" y="1459"/>
                  </a:lnTo>
                  <a:lnTo>
                    <a:pt x="2982" y="1459"/>
                  </a:lnTo>
                  <a:lnTo>
                    <a:pt x="3657" y="1219"/>
                  </a:lnTo>
                  <a:cubicBezTo>
                    <a:pt x="3657" y="1219"/>
                    <a:pt x="3580" y="403"/>
                    <a:pt x="30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7"/>
            <p:cNvSpPr/>
            <p:nvPr/>
          </p:nvSpPr>
          <p:spPr>
            <a:xfrm>
              <a:off x="-12062" y="4043196"/>
              <a:ext cx="73213" cy="73269"/>
            </a:xfrm>
            <a:custGeom>
              <a:avLst/>
              <a:gdLst/>
              <a:ahLst/>
              <a:cxnLst/>
              <a:rect l="l" t="t" r="r" b="b"/>
              <a:pathLst>
                <a:path w="1295" h="1296" extrusionOk="0">
                  <a:moveTo>
                    <a:pt x="642" y="0"/>
                  </a:moveTo>
                  <a:cubicBezTo>
                    <a:pt x="283" y="0"/>
                    <a:pt x="0" y="295"/>
                    <a:pt x="0" y="653"/>
                  </a:cubicBezTo>
                  <a:cubicBezTo>
                    <a:pt x="0" y="1013"/>
                    <a:pt x="283" y="1296"/>
                    <a:pt x="642" y="1296"/>
                  </a:cubicBezTo>
                  <a:cubicBezTo>
                    <a:pt x="1001" y="1296"/>
                    <a:pt x="1295" y="1013"/>
                    <a:pt x="1295" y="653"/>
                  </a:cubicBezTo>
                  <a:cubicBezTo>
                    <a:pt x="1295" y="295"/>
                    <a:pt x="1001" y="0"/>
                    <a:pt x="642" y="0"/>
                  </a:cubicBezTo>
                  <a:close/>
                </a:path>
              </a:pathLst>
            </a:custGeom>
            <a:solidFill>
              <a:srgbClr val="FFBE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7"/>
            <p:cNvSpPr/>
            <p:nvPr/>
          </p:nvSpPr>
          <p:spPr>
            <a:xfrm>
              <a:off x="-221237" y="4190241"/>
              <a:ext cx="51730" cy="76944"/>
            </a:xfrm>
            <a:custGeom>
              <a:avLst/>
              <a:gdLst/>
              <a:ahLst/>
              <a:cxnLst/>
              <a:rect l="l" t="t" r="r" b="b"/>
              <a:pathLst>
                <a:path w="915" h="1361" extrusionOk="0">
                  <a:moveTo>
                    <a:pt x="598" y="1"/>
                  </a:moveTo>
                  <a:cubicBezTo>
                    <a:pt x="66" y="403"/>
                    <a:pt x="0" y="1219"/>
                    <a:pt x="0" y="1219"/>
                  </a:cubicBezTo>
                  <a:lnTo>
                    <a:pt x="403" y="1360"/>
                  </a:lnTo>
                  <a:lnTo>
                    <a:pt x="403" y="1317"/>
                  </a:lnTo>
                  <a:cubicBezTo>
                    <a:pt x="403" y="806"/>
                    <a:pt x="598" y="337"/>
                    <a:pt x="914"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7"/>
            <p:cNvSpPr/>
            <p:nvPr/>
          </p:nvSpPr>
          <p:spPr>
            <a:xfrm>
              <a:off x="-260641" y="3968175"/>
              <a:ext cx="284880" cy="238125"/>
            </a:xfrm>
            <a:custGeom>
              <a:avLst/>
              <a:gdLst/>
              <a:ahLst/>
              <a:cxnLst/>
              <a:rect l="l" t="t" r="r" b="b"/>
              <a:pathLst>
                <a:path w="5039" h="4212" extrusionOk="0">
                  <a:moveTo>
                    <a:pt x="1290" y="0"/>
                  </a:moveTo>
                  <a:cubicBezTo>
                    <a:pt x="995" y="0"/>
                    <a:pt x="705" y="128"/>
                    <a:pt x="512" y="370"/>
                  </a:cubicBezTo>
                  <a:cubicBezTo>
                    <a:pt x="197" y="761"/>
                    <a:pt x="1" y="1262"/>
                    <a:pt x="1" y="1839"/>
                  </a:cubicBezTo>
                  <a:cubicBezTo>
                    <a:pt x="1" y="3221"/>
                    <a:pt x="1133" y="4212"/>
                    <a:pt x="2526" y="4212"/>
                  </a:cubicBezTo>
                  <a:cubicBezTo>
                    <a:pt x="3918" y="4212"/>
                    <a:pt x="5039" y="3221"/>
                    <a:pt x="5039" y="1839"/>
                  </a:cubicBezTo>
                  <a:cubicBezTo>
                    <a:pt x="5039" y="1262"/>
                    <a:pt x="4854" y="761"/>
                    <a:pt x="4528" y="370"/>
                  </a:cubicBezTo>
                  <a:cubicBezTo>
                    <a:pt x="4335" y="128"/>
                    <a:pt x="4049" y="0"/>
                    <a:pt x="3758" y="0"/>
                  </a:cubicBezTo>
                  <a:cubicBezTo>
                    <a:pt x="3590" y="0"/>
                    <a:pt x="3420" y="43"/>
                    <a:pt x="3266" y="130"/>
                  </a:cubicBezTo>
                  <a:cubicBezTo>
                    <a:pt x="3070" y="239"/>
                    <a:pt x="2906" y="370"/>
                    <a:pt x="2787" y="479"/>
                  </a:cubicBezTo>
                  <a:cubicBezTo>
                    <a:pt x="2716" y="549"/>
                    <a:pt x="2620" y="585"/>
                    <a:pt x="2524" y="585"/>
                  </a:cubicBezTo>
                  <a:cubicBezTo>
                    <a:pt x="2427" y="585"/>
                    <a:pt x="2329" y="549"/>
                    <a:pt x="2253" y="479"/>
                  </a:cubicBezTo>
                  <a:cubicBezTo>
                    <a:pt x="2134" y="370"/>
                    <a:pt x="1970" y="239"/>
                    <a:pt x="1786" y="130"/>
                  </a:cubicBezTo>
                  <a:cubicBezTo>
                    <a:pt x="1630" y="43"/>
                    <a:pt x="1459" y="0"/>
                    <a:pt x="1290" y="0"/>
                  </a:cubicBezTo>
                  <a:close/>
                </a:path>
              </a:pathLst>
            </a:custGeom>
            <a:solidFill>
              <a:srgbClr val="FFD3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7"/>
            <p:cNvSpPr/>
            <p:nvPr/>
          </p:nvSpPr>
          <p:spPr>
            <a:xfrm>
              <a:off x="-170809" y="4178538"/>
              <a:ext cx="105268" cy="127430"/>
            </a:xfrm>
            <a:custGeom>
              <a:avLst/>
              <a:gdLst/>
              <a:ahLst/>
              <a:cxnLst/>
              <a:rect l="l" t="t" r="r" b="b"/>
              <a:pathLst>
                <a:path w="1862" h="2254" extrusionOk="0">
                  <a:moveTo>
                    <a:pt x="359" y="0"/>
                  </a:moveTo>
                  <a:cubicBezTo>
                    <a:pt x="164" y="0"/>
                    <a:pt x="1" y="164"/>
                    <a:pt x="1" y="360"/>
                  </a:cubicBezTo>
                  <a:lnTo>
                    <a:pt x="1" y="1905"/>
                  </a:lnTo>
                  <a:cubicBezTo>
                    <a:pt x="1" y="2101"/>
                    <a:pt x="164" y="2253"/>
                    <a:pt x="359" y="2253"/>
                  </a:cubicBezTo>
                  <a:lnTo>
                    <a:pt x="1513" y="2253"/>
                  </a:lnTo>
                  <a:cubicBezTo>
                    <a:pt x="1709" y="2253"/>
                    <a:pt x="1861" y="2101"/>
                    <a:pt x="1861" y="1905"/>
                  </a:cubicBezTo>
                  <a:lnTo>
                    <a:pt x="1861" y="360"/>
                  </a:lnTo>
                  <a:cubicBezTo>
                    <a:pt x="1861" y="164"/>
                    <a:pt x="1709" y="0"/>
                    <a:pt x="1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7"/>
            <p:cNvSpPr/>
            <p:nvPr/>
          </p:nvSpPr>
          <p:spPr>
            <a:xfrm>
              <a:off x="-130217" y="4206240"/>
              <a:ext cx="24706" cy="24649"/>
            </a:xfrm>
            <a:custGeom>
              <a:avLst/>
              <a:gdLst/>
              <a:ahLst/>
              <a:cxnLst/>
              <a:rect l="l" t="t" r="r" b="b"/>
              <a:pathLst>
                <a:path w="437" h="436" extrusionOk="0">
                  <a:moveTo>
                    <a:pt x="219" y="1"/>
                  </a:moveTo>
                  <a:cubicBezTo>
                    <a:pt x="98" y="1"/>
                    <a:pt x="1" y="98"/>
                    <a:pt x="1" y="218"/>
                  </a:cubicBezTo>
                  <a:cubicBezTo>
                    <a:pt x="1" y="337"/>
                    <a:pt x="98" y="436"/>
                    <a:pt x="219" y="436"/>
                  </a:cubicBezTo>
                  <a:cubicBezTo>
                    <a:pt x="338" y="436"/>
                    <a:pt x="436" y="337"/>
                    <a:pt x="436" y="218"/>
                  </a:cubicBezTo>
                  <a:cubicBezTo>
                    <a:pt x="436" y="98"/>
                    <a:pt x="338" y="1"/>
                    <a:pt x="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7"/>
            <p:cNvSpPr/>
            <p:nvPr/>
          </p:nvSpPr>
          <p:spPr>
            <a:xfrm>
              <a:off x="-170809" y="4178538"/>
              <a:ext cx="62189" cy="127430"/>
            </a:xfrm>
            <a:custGeom>
              <a:avLst/>
              <a:gdLst/>
              <a:ahLst/>
              <a:cxnLst/>
              <a:rect l="l" t="t" r="r" b="b"/>
              <a:pathLst>
                <a:path w="1100" h="2254" extrusionOk="0">
                  <a:moveTo>
                    <a:pt x="359" y="0"/>
                  </a:moveTo>
                  <a:cubicBezTo>
                    <a:pt x="164" y="0"/>
                    <a:pt x="1" y="164"/>
                    <a:pt x="1" y="360"/>
                  </a:cubicBezTo>
                  <a:lnTo>
                    <a:pt x="1" y="1905"/>
                  </a:lnTo>
                  <a:cubicBezTo>
                    <a:pt x="1" y="2101"/>
                    <a:pt x="164" y="2253"/>
                    <a:pt x="359" y="2253"/>
                  </a:cubicBezTo>
                  <a:lnTo>
                    <a:pt x="1099" y="2253"/>
                  </a:lnTo>
                  <a:cubicBezTo>
                    <a:pt x="751" y="1937"/>
                    <a:pt x="534" y="1480"/>
                    <a:pt x="534" y="969"/>
                  </a:cubicBezTo>
                  <a:cubicBezTo>
                    <a:pt x="534" y="610"/>
                    <a:pt x="534" y="283"/>
                    <a:pt x="621"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7"/>
            <p:cNvSpPr/>
            <p:nvPr/>
          </p:nvSpPr>
          <p:spPr>
            <a:xfrm>
              <a:off x="-226155" y="4250563"/>
              <a:ext cx="85537" cy="44323"/>
            </a:xfrm>
            <a:custGeom>
              <a:avLst/>
              <a:gdLst/>
              <a:ahLst/>
              <a:cxnLst/>
              <a:rect l="l" t="t" r="r" b="b"/>
              <a:pathLst>
                <a:path w="1513" h="784" extrusionOk="0">
                  <a:moveTo>
                    <a:pt x="381" y="0"/>
                  </a:moveTo>
                  <a:cubicBezTo>
                    <a:pt x="174" y="0"/>
                    <a:pt x="0" y="174"/>
                    <a:pt x="0" y="392"/>
                  </a:cubicBezTo>
                  <a:cubicBezTo>
                    <a:pt x="0" y="609"/>
                    <a:pt x="174" y="784"/>
                    <a:pt x="381" y="784"/>
                  </a:cubicBezTo>
                  <a:lnTo>
                    <a:pt x="1121" y="784"/>
                  </a:lnTo>
                  <a:cubicBezTo>
                    <a:pt x="1338" y="784"/>
                    <a:pt x="1513" y="609"/>
                    <a:pt x="1513" y="392"/>
                  </a:cubicBezTo>
                  <a:cubicBezTo>
                    <a:pt x="1513" y="174"/>
                    <a:pt x="1338" y="0"/>
                    <a:pt x="1121" y="0"/>
                  </a:cubicBezTo>
                  <a:close/>
                </a:path>
              </a:pathLst>
            </a:custGeom>
            <a:solidFill>
              <a:srgbClr val="FFD3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7"/>
            <p:cNvSpPr/>
            <p:nvPr/>
          </p:nvSpPr>
          <p:spPr>
            <a:xfrm>
              <a:off x="-95732" y="4250563"/>
              <a:ext cx="86159" cy="44323"/>
            </a:xfrm>
            <a:custGeom>
              <a:avLst/>
              <a:gdLst/>
              <a:ahLst/>
              <a:cxnLst/>
              <a:rect l="l" t="t" r="r" b="b"/>
              <a:pathLst>
                <a:path w="1524" h="784" extrusionOk="0">
                  <a:moveTo>
                    <a:pt x="392" y="0"/>
                  </a:moveTo>
                  <a:cubicBezTo>
                    <a:pt x="174" y="0"/>
                    <a:pt x="0" y="174"/>
                    <a:pt x="0" y="392"/>
                  </a:cubicBezTo>
                  <a:cubicBezTo>
                    <a:pt x="0" y="609"/>
                    <a:pt x="174" y="784"/>
                    <a:pt x="392" y="784"/>
                  </a:cubicBezTo>
                  <a:lnTo>
                    <a:pt x="1132" y="784"/>
                  </a:lnTo>
                  <a:cubicBezTo>
                    <a:pt x="1350" y="784"/>
                    <a:pt x="1524" y="609"/>
                    <a:pt x="1524" y="392"/>
                  </a:cubicBezTo>
                  <a:cubicBezTo>
                    <a:pt x="1524" y="174"/>
                    <a:pt x="1350" y="0"/>
                    <a:pt x="1132" y="0"/>
                  </a:cubicBezTo>
                  <a:close/>
                </a:path>
              </a:pathLst>
            </a:custGeom>
            <a:solidFill>
              <a:srgbClr val="FFD3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7"/>
            <p:cNvSpPr/>
            <p:nvPr/>
          </p:nvSpPr>
          <p:spPr>
            <a:xfrm>
              <a:off x="-296935" y="3975525"/>
              <a:ext cx="107077" cy="213533"/>
            </a:xfrm>
            <a:custGeom>
              <a:avLst/>
              <a:gdLst/>
              <a:ahLst/>
              <a:cxnLst/>
              <a:rect l="l" t="t" r="r" b="b"/>
              <a:pathLst>
                <a:path w="1894" h="3777" extrusionOk="0">
                  <a:moveTo>
                    <a:pt x="1426" y="0"/>
                  </a:moveTo>
                  <a:lnTo>
                    <a:pt x="1426" y="0"/>
                  </a:lnTo>
                  <a:cubicBezTo>
                    <a:pt x="1328" y="66"/>
                    <a:pt x="1231" y="142"/>
                    <a:pt x="1154" y="240"/>
                  </a:cubicBezTo>
                  <a:cubicBezTo>
                    <a:pt x="936" y="512"/>
                    <a:pt x="774" y="839"/>
                    <a:pt x="697" y="1209"/>
                  </a:cubicBezTo>
                  <a:cubicBezTo>
                    <a:pt x="675" y="1209"/>
                    <a:pt x="665" y="1197"/>
                    <a:pt x="643" y="1197"/>
                  </a:cubicBezTo>
                  <a:cubicBezTo>
                    <a:pt x="283" y="1197"/>
                    <a:pt x="0" y="1492"/>
                    <a:pt x="0" y="1850"/>
                  </a:cubicBezTo>
                  <a:cubicBezTo>
                    <a:pt x="0" y="2210"/>
                    <a:pt x="283" y="2493"/>
                    <a:pt x="643" y="2493"/>
                  </a:cubicBezTo>
                  <a:cubicBezTo>
                    <a:pt x="686" y="2493"/>
                    <a:pt x="730" y="2493"/>
                    <a:pt x="774" y="2481"/>
                  </a:cubicBezTo>
                  <a:cubicBezTo>
                    <a:pt x="969" y="3047"/>
                    <a:pt x="1372" y="3494"/>
                    <a:pt x="1894" y="3777"/>
                  </a:cubicBezTo>
                  <a:cubicBezTo>
                    <a:pt x="1361" y="3189"/>
                    <a:pt x="1045" y="2416"/>
                    <a:pt x="1045" y="1557"/>
                  </a:cubicBezTo>
                  <a:cubicBezTo>
                    <a:pt x="1045" y="1001"/>
                    <a:pt x="1187" y="469"/>
                    <a:pt x="1426"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7"/>
            <p:cNvSpPr/>
            <p:nvPr/>
          </p:nvSpPr>
          <p:spPr>
            <a:xfrm>
              <a:off x="-232317" y="4085031"/>
              <a:ext cx="61567" cy="49242"/>
            </a:xfrm>
            <a:custGeom>
              <a:avLst/>
              <a:gdLst/>
              <a:ahLst/>
              <a:cxnLst/>
              <a:rect l="l" t="t" r="r" b="b"/>
              <a:pathLst>
                <a:path w="1089" h="871" extrusionOk="0">
                  <a:moveTo>
                    <a:pt x="545" y="0"/>
                  </a:moveTo>
                  <a:cubicBezTo>
                    <a:pt x="240" y="0"/>
                    <a:pt x="1" y="196"/>
                    <a:pt x="1" y="436"/>
                  </a:cubicBezTo>
                  <a:cubicBezTo>
                    <a:pt x="1" y="675"/>
                    <a:pt x="240" y="871"/>
                    <a:pt x="545" y="871"/>
                  </a:cubicBezTo>
                  <a:cubicBezTo>
                    <a:pt x="849" y="871"/>
                    <a:pt x="1089" y="675"/>
                    <a:pt x="1089" y="436"/>
                  </a:cubicBezTo>
                  <a:cubicBezTo>
                    <a:pt x="1089" y="196"/>
                    <a:pt x="849" y="0"/>
                    <a:pt x="5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7"/>
            <p:cNvSpPr/>
            <p:nvPr/>
          </p:nvSpPr>
          <p:spPr>
            <a:xfrm>
              <a:off x="-65599" y="4085031"/>
              <a:ext cx="62189" cy="49242"/>
            </a:xfrm>
            <a:custGeom>
              <a:avLst/>
              <a:gdLst/>
              <a:ahLst/>
              <a:cxnLst/>
              <a:rect l="l" t="t" r="r" b="b"/>
              <a:pathLst>
                <a:path w="1100" h="871" extrusionOk="0">
                  <a:moveTo>
                    <a:pt x="556" y="0"/>
                  </a:moveTo>
                  <a:cubicBezTo>
                    <a:pt x="251" y="0"/>
                    <a:pt x="0" y="196"/>
                    <a:pt x="0" y="436"/>
                  </a:cubicBezTo>
                  <a:cubicBezTo>
                    <a:pt x="0" y="675"/>
                    <a:pt x="251" y="871"/>
                    <a:pt x="556" y="871"/>
                  </a:cubicBezTo>
                  <a:cubicBezTo>
                    <a:pt x="849" y="871"/>
                    <a:pt x="1100" y="675"/>
                    <a:pt x="1100" y="436"/>
                  </a:cubicBezTo>
                  <a:cubicBezTo>
                    <a:pt x="1100" y="196"/>
                    <a:pt x="849" y="0"/>
                    <a:pt x="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7"/>
            <p:cNvSpPr/>
            <p:nvPr/>
          </p:nvSpPr>
          <p:spPr>
            <a:xfrm>
              <a:off x="-226155" y="4250563"/>
              <a:ext cx="31377" cy="44323"/>
            </a:xfrm>
            <a:custGeom>
              <a:avLst/>
              <a:gdLst/>
              <a:ahLst/>
              <a:cxnLst/>
              <a:rect l="l" t="t" r="r" b="b"/>
              <a:pathLst>
                <a:path w="555" h="784" extrusionOk="0">
                  <a:moveTo>
                    <a:pt x="381" y="0"/>
                  </a:moveTo>
                  <a:cubicBezTo>
                    <a:pt x="174" y="0"/>
                    <a:pt x="0" y="174"/>
                    <a:pt x="0" y="392"/>
                  </a:cubicBezTo>
                  <a:cubicBezTo>
                    <a:pt x="0" y="609"/>
                    <a:pt x="174" y="784"/>
                    <a:pt x="381" y="784"/>
                  </a:cubicBezTo>
                  <a:lnTo>
                    <a:pt x="555" y="784"/>
                  </a:lnTo>
                  <a:cubicBezTo>
                    <a:pt x="511" y="609"/>
                    <a:pt x="490" y="435"/>
                    <a:pt x="490" y="250"/>
                  </a:cubicBezTo>
                  <a:cubicBezTo>
                    <a:pt x="490" y="163"/>
                    <a:pt x="490" y="87"/>
                    <a:pt x="501"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7"/>
            <p:cNvSpPr/>
            <p:nvPr/>
          </p:nvSpPr>
          <p:spPr>
            <a:xfrm>
              <a:off x="-136323" y="4200078"/>
              <a:ext cx="36974" cy="36974"/>
            </a:xfrm>
            <a:custGeom>
              <a:avLst/>
              <a:gdLst/>
              <a:ahLst/>
              <a:cxnLst/>
              <a:rect l="l" t="t" r="r" b="b"/>
              <a:pathLst>
                <a:path w="654" h="654" extrusionOk="0">
                  <a:moveTo>
                    <a:pt x="327" y="218"/>
                  </a:moveTo>
                  <a:cubicBezTo>
                    <a:pt x="381" y="218"/>
                    <a:pt x="435" y="262"/>
                    <a:pt x="435" y="327"/>
                  </a:cubicBezTo>
                  <a:cubicBezTo>
                    <a:pt x="435" y="381"/>
                    <a:pt x="381" y="436"/>
                    <a:pt x="327" y="436"/>
                  </a:cubicBezTo>
                  <a:cubicBezTo>
                    <a:pt x="261" y="436"/>
                    <a:pt x="218" y="381"/>
                    <a:pt x="218" y="327"/>
                  </a:cubicBezTo>
                  <a:cubicBezTo>
                    <a:pt x="218" y="262"/>
                    <a:pt x="261" y="218"/>
                    <a:pt x="327" y="218"/>
                  </a:cubicBezTo>
                  <a:close/>
                  <a:moveTo>
                    <a:pt x="327" y="1"/>
                  </a:moveTo>
                  <a:cubicBezTo>
                    <a:pt x="141" y="1"/>
                    <a:pt x="0" y="142"/>
                    <a:pt x="0" y="327"/>
                  </a:cubicBezTo>
                  <a:cubicBezTo>
                    <a:pt x="0" y="501"/>
                    <a:pt x="141" y="654"/>
                    <a:pt x="327" y="654"/>
                  </a:cubicBezTo>
                  <a:cubicBezTo>
                    <a:pt x="501" y="654"/>
                    <a:pt x="653" y="501"/>
                    <a:pt x="653" y="327"/>
                  </a:cubicBezTo>
                  <a:cubicBezTo>
                    <a:pt x="653" y="142"/>
                    <a:pt x="501" y="1"/>
                    <a:pt x="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7"/>
            <p:cNvSpPr/>
            <p:nvPr/>
          </p:nvSpPr>
          <p:spPr>
            <a:xfrm>
              <a:off x="-142485" y="4079773"/>
              <a:ext cx="48620" cy="20070"/>
            </a:xfrm>
            <a:custGeom>
              <a:avLst/>
              <a:gdLst/>
              <a:ahLst/>
              <a:cxnLst/>
              <a:rect l="l" t="t" r="r" b="b"/>
              <a:pathLst>
                <a:path w="860" h="355" extrusionOk="0">
                  <a:moveTo>
                    <a:pt x="124" y="0"/>
                  </a:moveTo>
                  <a:cubicBezTo>
                    <a:pt x="99" y="0"/>
                    <a:pt x="73" y="9"/>
                    <a:pt x="54" y="28"/>
                  </a:cubicBezTo>
                  <a:cubicBezTo>
                    <a:pt x="11" y="61"/>
                    <a:pt x="0" y="137"/>
                    <a:pt x="44" y="180"/>
                  </a:cubicBezTo>
                  <a:cubicBezTo>
                    <a:pt x="141" y="289"/>
                    <a:pt x="283" y="354"/>
                    <a:pt x="436" y="354"/>
                  </a:cubicBezTo>
                  <a:cubicBezTo>
                    <a:pt x="577" y="354"/>
                    <a:pt x="719" y="289"/>
                    <a:pt x="816" y="180"/>
                  </a:cubicBezTo>
                  <a:cubicBezTo>
                    <a:pt x="860" y="137"/>
                    <a:pt x="860" y="61"/>
                    <a:pt x="806" y="28"/>
                  </a:cubicBezTo>
                  <a:cubicBezTo>
                    <a:pt x="787" y="9"/>
                    <a:pt x="763" y="0"/>
                    <a:pt x="740" y="0"/>
                  </a:cubicBezTo>
                  <a:cubicBezTo>
                    <a:pt x="709" y="0"/>
                    <a:pt x="678" y="15"/>
                    <a:pt x="653" y="39"/>
                  </a:cubicBezTo>
                  <a:cubicBezTo>
                    <a:pt x="598" y="105"/>
                    <a:pt x="523" y="137"/>
                    <a:pt x="436" y="137"/>
                  </a:cubicBezTo>
                  <a:cubicBezTo>
                    <a:pt x="349" y="137"/>
                    <a:pt x="261" y="105"/>
                    <a:pt x="207" y="39"/>
                  </a:cubicBezTo>
                  <a:cubicBezTo>
                    <a:pt x="188" y="15"/>
                    <a:pt x="156" y="0"/>
                    <a:pt x="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7"/>
            <p:cNvSpPr/>
            <p:nvPr/>
          </p:nvSpPr>
          <p:spPr>
            <a:xfrm>
              <a:off x="-203429" y="4056368"/>
              <a:ext cx="38840" cy="35504"/>
            </a:xfrm>
            <a:custGeom>
              <a:avLst/>
              <a:gdLst/>
              <a:ahLst/>
              <a:cxnLst/>
              <a:rect l="l" t="t" r="r" b="b"/>
              <a:pathLst>
                <a:path w="687" h="628" extrusionOk="0">
                  <a:moveTo>
                    <a:pt x="114" y="0"/>
                  </a:moveTo>
                  <a:cubicBezTo>
                    <a:pt x="67" y="0"/>
                    <a:pt x="31" y="32"/>
                    <a:pt x="22" y="83"/>
                  </a:cubicBezTo>
                  <a:cubicBezTo>
                    <a:pt x="1" y="137"/>
                    <a:pt x="34" y="192"/>
                    <a:pt x="99" y="214"/>
                  </a:cubicBezTo>
                  <a:lnTo>
                    <a:pt x="262" y="257"/>
                  </a:lnTo>
                  <a:cubicBezTo>
                    <a:pt x="251" y="279"/>
                    <a:pt x="240" y="301"/>
                    <a:pt x="240" y="323"/>
                  </a:cubicBezTo>
                  <a:lnTo>
                    <a:pt x="240" y="519"/>
                  </a:lnTo>
                  <a:cubicBezTo>
                    <a:pt x="240" y="573"/>
                    <a:pt x="295" y="627"/>
                    <a:pt x="349" y="627"/>
                  </a:cubicBezTo>
                  <a:cubicBezTo>
                    <a:pt x="414" y="627"/>
                    <a:pt x="458" y="573"/>
                    <a:pt x="458" y="519"/>
                  </a:cubicBezTo>
                  <a:lnTo>
                    <a:pt x="458" y="323"/>
                  </a:lnTo>
                  <a:lnTo>
                    <a:pt x="458" y="311"/>
                  </a:lnTo>
                  <a:lnTo>
                    <a:pt x="545" y="333"/>
                  </a:lnTo>
                  <a:lnTo>
                    <a:pt x="566" y="333"/>
                  </a:lnTo>
                  <a:cubicBezTo>
                    <a:pt x="621" y="333"/>
                    <a:pt x="665" y="301"/>
                    <a:pt x="675" y="257"/>
                  </a:cubicBezTo>
                  <a:cubicBezTo>
                    <a:pt x="687" y="192"/>
                    <a:pt x="653" y="137"/>
                    <a:pt x="599" y="127"/>
                  </a:cubicBezTo>
                  <a:lnTo>
                    <a:pt x="153" y="7"/>
                  </a:lnTo>
                  <a:cubicBezTo>
                    <a:pt x="139" y="2"/>
                    <a:pt x="126"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7"/>
            <p:cNvSpPr/>
            <p:nvPr/>
          </p:nvSpPr>
          <p:spPr>
            <a:xfrm>
              <a:off x="-71762" y="4056368"/>
              <a:ext cx="38840" cy="35504"/>
            </a:xfrm>
            <a:custGeom>
              <a:avLst/>
              <a:gdLst/>
              <a:ahLst/>
              <a:cxnLst/>
              <a:rect l="l" t="t" r="r" b="b"/>
              <a:pathLst>
                <a:path w="687" h="628" extrusionOk="0">
                  <a:moveTo>
                    <a:pt x="578" y="0"/>
                  </a:moveTo>
                  <a:cubicBezTo>
                    <a:pt x="567" y="0"/>
                    <a:pt x="556" y="2"/>
                    <a:pt x="544" y="7"/>
                  </a:cubicBezTo>
                  <a:lnTo>
                    <a:pt x="99" y="127"/>
                  </a:lnTo>
                  <a:cubicBezTo>
                    <a:pt x="33" y="137"/>
                    <a:pt x="0" y="192"/>
                    <a:pt x="22" y="257"/>
                  </a:cubicBezTo>
                  <a:cubicBezTo>
                    <a:pt x="33" y="301"/>
                    <a:pt x="77" y="333"/>
                    <a:pt x="120" y="333"/>
                  </a:cubicBezTo>
                  <a:lnTo>
                    <a:pt x="153" y="333"/>
                  </a:lnTo>
                  <a:lnTo>
                    <a:pt x="229" y="311"/>
                  </a:lnTo>
                  <a:lnTo>
                    <a:pt x="229" y="323"/>
                  </a:lnTo>
                  <a:lnTo>
                    <a:pt x="229" y="519"/>
                  </a:lnTo>
                  <a:cubicBezTo>
                    <a:pt x="229" y="573"/>
                    <a:pt x="283" y="627"/>
                    <a:pt x="338" y="627"/>
                  </a:cubicBezTo>
                  <a:cubicBezTo>
                    <a:pt x="403" y="627"/>
                    <a:pt x="447" y="573"/>
                    <a:pt x="447" y="519"/>
                  </a:cubicBezTo>
                  <a:lnTo>
                    <a:pt x="447" y="323"/>
                  </a:lnTo>
                  <a:cubicBezTo>
                    <a:pt x="447" y="301"/>
                    <a:pt x="447" y="279"/>
                    <a:pt x="425" y="257"/>
                  </a:cubicBezTo>
                  <a:lnTo>
                    <a:pt x="599" y="214"/>
                  </a:lnTo>
                  <a:cubicBezTo>
                    <a:pt x="653" y="192"/>
                    <a:pt x="686" y="137"/>
                    <a:pt x="675" y="83"/>
                  </a:cubicBezTo>
                  <a:cubicBezTo>
                    <a:pt x="658" y="32"/>
                    <a:pt x="620"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7"/>
            <p:cNvSpPr/>
            <p:nvPr/>
          </p:nvSpPr>
          <p:spPr>
            <a:xfrm>
              <a:off x="-303097" y="3892476"/>
              <a:ext cx="370417" cy="419659"/>
            </a:xfrm>
            <a:custGeom>
              <a:avLst/>
              <a:gdLst/>
              <a:ahLst/>
              <a:cxnLst/>
              <a:rect l="l" t="t" r="r" b="b"/>
              <a:pathLst>
                <a:path w="6552" h="7423" extrusionOk="0">
                  <a:moveTo>
                    <a:pt x="675" y="2786"/>
                  </a:moveTo>
                  <a:lnTo>
                    <a:pt x="675" y="2786"/>
                  </a:lnTo>
                  <a:cubicBezTo>
                    <a:pt x="654" y="2917"/>
                    <a:pt x="643" y="3036"/>
                    <a:pt x="643" y="3178"/>
                  </a:cubicBezTo>
                  <a:cubicBezTo>
                    <a:pt x="643" y="3418"/>
                    <a:pt x="675" y="3646"/>
                    <a:pt x="741" y="3853"/>
                  </a:cubicBezTo>
                  <a:cubicBezTo>
                    <a:pt x="447" y="3853"/>
                    <a:pt x="218" y="3614"/>
                    <a:pt x="218" y="3319"/>
                  </a:cubicBezTo>
                  <a:cubicBezTo>
                    <a:pt x="218" y="3058"/>
                    <a:pt x="414" y="2830"/>
                    <a:pt x="675" y="2786"/>
                  </a:cubicBezTo>
                  <a:close/>
                  <a:moveTo>
                    <a:pt x="5866" y="2786"/>
                  </a:moveTo>
                  <a:lnTo>
                    <a:pt x="5866" y="2786"/>
                  </a:lnTo>
                  <a:cubicBezTo>
                    <a:pt x="6138" y="2830"/>
                    <a:pt x="6334" y="3058"/>
                    <a:pt x="6334" y="3319"/>
                  </a:cubicBezTo>
                  <a:cubicBezTo>
                    <a:pt x="6334" y="3614"/>
                    <a:pt x="6095" y="3853"/>
                    <a:pt x="5812" y="3853"/>
                  </a:cubicBezTo>
                  <a:cubicBezTo>
                    <a:pt x="5866" y="3646"/>
                    <a:pt x="5899" y="3418"/>
                    <a:pt x="5899" y="3178"/>
                  </a:cubicBezTo>
                  <a:cubicBezTo>
                    <a:pt x="5899" y="3036"/>
                    <a:pt x="5888" y="2895"/>
                    <a:pt x="5866" y="2786"/>
                  </a:cubicBezTo>
                  <a:close/>
                  <a:moveTo>
                    <a:pt x="2058" y="5387"/>
                  </a:moveTo>
                  <a:cubicBezTo>
                    <a:pt x="2112" y="5420"/>
                    <a:pt x="2199" y="5452"/>
                    <a:pt x="2232" y="5463"/>
                  </a:cubicBezTo>
                  <a:lnTo>
                    <a:pt x="2232" y="6225"/>
                  </a:lnTo>
                  <a:lnTo>
                    <a:pt x="1742" y="6225"/>
                  </a:lnTo>
                  <a:cubicBezTo>
                    <a:pt x="1698" y="6225"/>
                    <a:pt x="1644" y="6236"/>
                    <a:pt x="1589" y="6247"/>
                  </a:cubicBezTo>
                  <a:cubicBezTo>
                    <a:pt x="1611" y="6192"/>
                    <a:pt x="1623" y="6127"/>
                    <a:pt x="1655" y="6051"/>
                  </a:cubicBezTo>
                  <a:cubicBezTo>
                    <a:pt x="1720" y="5855"/>
                    <a:pt x="1840" y="5583"/>
                    <a:pt x="2058" y="5387"/>
                  </a:cubicBezTo>
                  <a:close/>
                  <a:moveTo>
                    <a:pt x="4484" y="5387"/>
                  </a:moveTo>
                  <a:cubicBezTo>
                    <a:pt x="4702" y="5583"/>
                    <a:pt x="4832" y="5855"/>
                    <a:pt x="4898" y="6051"/>
                  </a:cubicBezTo>
                  <a:cubicBezTo>
                    <a:pt x="4919" y="6127"/>
                    <a:pt x="4941" y="6192"/>
                    <a:pt x="4952" y="6247"/>
                  </a:cubicBezTo>
                  <a:cubicBezTo>
                    <a:pt x="4898" y="6236"/>
                    <a:pt x="4844" y="6225"/>
                    <a:pt x="4800" y="6225"/>
                  </a:cubicBezTo>
                  <a:lnTo>
                    <a:pt x="4310" y="6225"/>
                  </a:lnTo>
                  <a:lnTo>
                    <a:pt x="4310" y="5463"/>
                  </a:lnTo>
                  <a:lnTo>
                    <a:pt x="4321" y="5463"/>
                  </a:lnTo>
                  <a:cubicBezTo>
                    <a:pt x="4375" y="5442"/>
                    <a:pt x="4430" y="5420"/>
                    <a:pt x="4484" y="5387"/>
                  </a:cubicBezTo>
                  <a:close/>
                  <a:moveTo>
                    <a:pt x="2482" y="6443"/>
                  </a:moveTo>
                  <a:cubicBezTo>
                    <a:pt x="2634" y="6443"/>
                    <a:pt x="2765" y="6573"/>
                    <a:pt x="2765" y="6726"/>
                  </a:cubicBezTo>
                  <a:cubicBezTo>
                    <a:pt x="2765" y="6878"/>
                    <a:pt x="2634" y="7009"/>
                    <a:pt x="2482" y="7009"/>
                  </a:cubicBezTo>
                  <a:lnTo>
                    <a:pt x="1742" y="7009"/>
                  </a:lnTo>
                  <a:cubicBezTo>
                    <a:pt x="1589" y="7009"/>
                    <a:pt x="1470" y="6878"/>
                    <a:pt x="1470" y="6726"/>
                  </a:cubicBezTo>
                  <a:cubicBezTo>
                    <a:pt x="1470" y="6573"/>
                    <a:pt x="1589" y="6443"/>
                    <a:pt x="1742" y="6443"/>
                  </a:cubicBezTo>
                  <a:close/>
                  <a:moveTo>
                    <a:pt x="4800" y="6443"/>
                  </a:moveTo>
                  <a:cubicBezTo>
                    <a:pt x="4952" y="6443"/>
                    <a:pt x="5083" y="6573"/>
                    <a:pt x="5083" y="6726"/>
                  </a:cubicBezTo>
                  <a:cubicBezTo>
                    <a:pt x="5083" y="6878"/>
                    <a:pt x="4952" y="7009"/>
                    <a:pt x="4800" y="7009"/>
                  </a:cubicBezTo>
                  <a:lnTo>
                    <a:pt x="4060" y="7009"/>
                  </a:lnTo>
                  <a:cubicBezTo>
                    <a:pt x="3908" y="7009"/>
                    <a:pt x="3777" y="6878"/>
                    <a:pt x="3777" y="6726"/>
                  </a:cubicBezTo>
                  <a:cubicBezTo>
                    <a:pt x="3777" y="6573"/>
                    <a:pt x="3908" y="6443"/>
                    <a:pt x="4060" y="6443"/>
                  </a:cubicBezTo>
                  <a:close/>
                  <a:moveTo>
                    <a:pt x="3853" y="5169"/>
                  </a:moveTo>
                  <a:cubicBezTo>
                    <a:pt x="3983" y="5169"/>
                    <a:pt x="4092" y="5278"/>
                    <a:pt x="4092" y="5420"/>
                  </a:cubicBezTo>
                  <a:lnTo>
                    <a:pt x="4092" y="6225"/>
                  </a:lnTo>
                  <a:lnTo>
                    <a:pt x="4060" y="6225"/>
                  </a:lnTo>
                  <a:cubicBezTo>
                    <a:pt x="3788" y="6225"/>
                    <a:pt x="3560" y="6453"/>
                    <a:pt x="3560" y="6726"/>
                  </a:cubicBezTo>
                  <a:cubicBezTo>
                    <a:pt x="3560" y="6943"/>
                    <a:pt x="3701" y="7128"/>
                    <a:pt x="3908" y="7205"/>
                  </a:cubicBezTo>
                  <a:lnTo>
                    <a:pt x="2634" y="7205"/>
                  </a:lnTo>
                  <a:cubicBezTo>
                    <a:pt x="2841" y="7139"/>
                    <a:pt x="2982" y="6943"/>
                    <a:pt x="2982" y="6726"/>
                  </a:cubicBezTo>
                  <a:cubicBezTo>
                    <a:pt x="2982" y="6453"/>
                    <a:pt x="2765" y="6225"/>
                    <a:pt x="2482" y="6225"/>
                  </a:cubicBezTo>
                  <a:lnTo>
                    <a:pt x="2450" y="6225"/>
                  </a:lnTo>
                  <a:lnTo>
                    <a:pt x="2450" y="5420"/>
                  </a:lnTo>
                  <a:cubicBezTo>
                    <a:pt x="2450" y="5278"/>
                    <a:pt x="2558" y="5169"/>
                    <a:pt x="2699" y="5169"/>
                  </a:cubicBezTo>
                  <a:close/>
                  <a:moveTo>
                    <a:pt x="762" y="1"/>
                  </a:moveTo>
                  <a:cubicBezTo>
                    <a:pt x="556" y="1"/>
                    <a:pt x="360" y="88"/>
                    <a:pt x="240" y="251"/>
                  </a:cubicBezTo>
                  <a:cubicBezTo>
                    <a:pt x="109" y="403"/>
                    <a:pt x="55" y="610"/>
                    <a:pt x="99" y="806"/>
                  </a:cubicBezTo>
                  <a:cubicBezTo>
                    <a:pt x="143" y="980"/>
                    <a:pt x="175" y="1154"/>
                    <a:pt x="197" y="1328"/>
                  </a:cubicBezTo>
                  <a:cubicBezTo>
                    <a:pt x="207" y="1387"/>
                    <a:pt x="251" y="1428"/>
                    <a:pt x="299" y="1428"/>
                  </a:cubicBezTo>
                  <a:cubicBezTo>
                    <a:pt x="305" y="1428"/>
                    <a:pt x="311" y="1427"/>
                    <a:pt x="317" y="1426"/>
                  </a:cubicBezTo>
                  <a:cubicBezTo>
                    <a:pt x="382" y="1415"/>
                    <a:pt x="414" y="1360"/>
                    <a:pt x="414" y="1307"/>
                  </a:cubicBezTo>
                  <a:cubicBezTo>
                    <a:pt x="382" y="1121"/>
                    <a:pt x="349" y="937"/>
                    <a:pt x="317" y="762"/>
                  </a:cubicBezTo>
                  <a:cubicBezTo>
                    <a:pt x="284" y="632"/>
                    <a:pt x="317" y="490"/>
                    <a:pt x="404" y="381"/>
                  </a:cubicBezTo>
                  <a:cubicBezTo>
                    <a:pt x="491" y="272"/>
                    <a:pt x="621" y="218"/>
                    <a:pt x="762" y="218"/>
                  </a:cubicBezTo>
                  <a:lnTo>
                    <a:pt x="5790" y="218"/>
                  </a:lnTo>
                  <a:cubicBezTo>
                    <a:pt x="5920" y="218"/>
                    <a:pt x="6051" y="272"/>
                    <a:pt x="6138" y="381"/>
                  </a:cubicBezTo>
                  <a:cubicBezTo>
                    <a:pt x="6225" y="490"/>
                    <a:pt x="6258" y="632"/>
                    <a:pt x="6225" y="762"/>
                  </a:cubicBezTo>
                  <a:cubicBezTo>
                    <a:pt x="6138" y="1198"/>
                    <a:pt x="6041" y="1861"/>
                    <a:pt x="6084" y="2623"/>
                  </a:cubicBezTo>
                  <a:cubicBezTo>
                    <a:pt x="5997" y="2591"/>
                    <a:pt x="5910" y="2569"/>
                    <a:pt x="5823" y="2569"/>
                  </a:cubicBezTo>
                  <a:cubicBezTo>
                    <a:pt x="5746" y="2221"/>
                    <a:pt x="5584" y="1916"/>
                    <a:pt x="5366" y="1643"/>
                  </a:cubicBezTo>
                  <a:cubicBezTo>
                    <a:pt x="5151" y="1373"/>
                    <a:pt x="4830" y="1231"/>
                    <a:pt x="4504" y="1231"/>
                  </a:cubicBezTo>
                  <a:cubicBezTo>
                    <a:pt x="4319" y="1231"/>
                    <a:pt x="4132" y="1277"/>
                    <a:pt x="3962" y="1372"/>
                  </a:cubicBezTo>
                  <a:cubicBezTo>
                    <a:pt x="3886" y="1415"/>
                    <a:pt x="3809" y="1469"/>
                    <a:pt x="3734" y="1524"/>
                  </a:cubicBezTo>
                  <a:cubicBezTo>
                    <a:pt x="3635" y="1589"/>
                    <a:pt x="3548" y="1655"/>
                    <a:pt x="3472" y="1742"/>
                  </a:cubicBezTo>
                  <a:cubicBezTo>
                    <a:pt x="3418" y="1791"/>
                    <a:pt x="3347" y="1815"/>
                    <a:pt x="3277" y="1815"/>
                  </a:cubicBezTo>
                  <a:cubicBezTo>
                    <a:pt x="3206" y="1815"/>
                    <a:pt x="3135" y="1791"/>
                    <a:pt x="3081" y="1742"/>
                  </a:cubicBezTo>
                  <a:cubicBezTo>
                    <a:pt x="2863" y="1535"/>
                    <a:pt x="2558" y="1317"/>
                    <a:pt x="2264" y="1252"/>
                  </a:cubicBezTo>
                  <a:cubicBezTo>
                    <a:pt x="2197" y="1237"/>
                    <a:pt x="2127" y="1230"/>
                    <a:pt x="2056" y="1230"/>
                  </a:cubicBezTo>
                  <a:cubicBezTo>
                    <a:pt x="1920" y="1230"/>
                    <a:pt x="1780" y="1256"/>
                    <a:pt x="1644" y="1307"/>
                  </a:cubicBezTo>
                  <a:cubicBezTo>
                    <a:pt x="1318" y="1426"/>
                    <a:pt x="1122" y="1677"/>
                    <a:pt x="948" y="1981"/>
                  </a:cubicBezTo>
                  <a:cubicBezTo>
                    <a:pt x="784" y="2286"/>
                    <a:pt x="730" y="2536"/>
                    <a:pt x="719" y="2569"/>
                  </a:cubicBezTo>
                  <a:cubicBezTo>
                    <a:pt x="632" y="2569"/>
                    <a:pt x="556" y="2579"/>
                    <a:pt x="479" y="2612"/>
                  </a:cubicBezTo>
                  <a:lnTo>
                    <a:pt x="469" y="2623"/>
                  </a:lnTo>
                  <a:cubicBezTo>
                    <a:pt x="479" y="2329"/>
                    <a:pt x="479" y="2035"/>
                    <a:pt x="458" y="1742"/>
                  </a:cubicBezTo>
                  <a:cubicBezTo>
                    <a:pt x="458" y="1683"/>
                    <a:pt x="414" y="1642"/>
                    <a:pt x="358" y="1642"/>
                  </a:cubicBezTo>
                  <a:cubicBezTo>
                    <a:pt x="351" y="1642"/>
                    <a:pt x="345" y="1642"/>
                    <a:pt x="338" y="1643"/>
                  </a:cubicBezTo>
                  <a:cubicBezTo>
                    <a:pt x="284" y="1643"/>
                    <a:pt x="240" y="1698"/>
                    <a:pt x="240" y="1752"/>
                  </a:cubicBezTo>
                  <a:cubicBezTo>
                    <a:pt x="262" y="2100"/>
                    <a:pt x="262" y="2438"/>
                    <a:pt x="240" y="2765"/>
                  </a:cubicBezTo>
                  <a:cubicBezTo>
                    <a:pt x="88" y="2906"/>
                    <a:pt x="1" y="3102"/>
                    <a:pt x="1" y="3319"/>
                  </a:cubicBezTo>
                  <a:cubicBezTo>
                    <a:pt x="1" y="3736"/>
                    <a:pt x="339" y="4073"/>
                    <a:pt x="750" y="4073"/>
                  </a:cubicBezTo>
                  <a:cubicBezTo>
                    <a:pt x="769" y="4073"/>
                    <a:pt x="787" y="4072"/>
                    <a:pt x="806" y="4071"/>
                  </a:cubicBezTo>
                  <a:cubicBezTo>
                    <a:pt x="883" y="4266"/>
                    <a:pt x="991" y="4451"/>
                    <a:pt x="1111" y="4625"/>
                  </a:cubicBezTo>
                  <a:cubicBezTo>
                    <a:pt x="1306" y="4886"/>
                    <a:pt x="1568" y="5115"/>
                    <a:pt x="1851" y="5278"/>
                  </a:cubicBezTo>
                  <a:cubicBezTo>
                    <a:pt x="1459" y="5670"/>
                    <a:pt x="1361" y="6279"/>
                    <a:pt x="1340" y="6443"/>
                  </a:cubicBezTo>
                  <a:cubicBezTo>
                    <a:pt x="1285" y="6519"/>
                    <a:pt x="1253" y="6617"/>
                    <a:pt x="1253" y="6726"/>
                  </a:cubicBezTo>
                  <a:cubicBezTo>
                    <a:pt x="1253" y="6997"/>
                    <a:pt x="1470" y="7226"/>
                    <a:pt x="1742" y="7226"/>
                  </a:cubicBezTo>
                  <a:lnTo>
                    <a:pt x="2319" y="7226"/>
                  </a:lnTo>
                  <a:cubicBezTo>
                    <a:pt x="2406" y="7346"/>
                    <a:pt x="2547" y="7422"/>
                    <a:pt x="2699" y="7422"/>
                  </a:cubicBezTo>
                  <a:lnTo>
                    <a:pt x="3853" y="7422"/>
                  </a:lnTo>
                  <a:cubicBezTo>
                    <a:pt x="4005" y="7422"/>
                    <a:pt x="4147" y="7346"/>
                    <a:pt x="4234" y="7226"/>
                  </a:cubicBezTo>
                  <a:lnTo>
                    <a:pt x="4800" y="7226"/>
                  </a:lnTo>
                  <a:cubicBezTo>
                    <a:pt x="5072" y="7226"/>
                    <a:pt x="5301" y="6997"/>
                    <a:pt x="5301" y="6726"/>
                  </a:cubicBezTo>
                  <a:cubicBezTo>
                    <a:pt x="5301" y="6617"/>
                    <a:pt x="5268" y="6519"/>
                    <a:pt x="5214" y="6443"/>
                  </a:cubicBezTo>
                  <a:cubicBezTo>
                    <a:pt x="5192" y="6290"/>
                    <a:pt x="5093" y="5681"/>
                    <a:pt x="4691" y="5289"/>
                  </a:cubicBezTo>
                  <a:cubicBezTo>
                    <a:pt x="4811" y="5213"/>
                    <a:pt x="4919" y="5137"/>
                    <a:pt x="5018" y="5060"/>
                  </a:cubicBezTo>
                  <a:cubicBezTo>
                    <a:pt x="5061" y="5017"/>
                    <a:pt x="5072" y="4952"/>
                    <a:pt x="5028" y="4908"/>
                  </a:cubicBezTo>
                  <a:cubicBezTo>
                    <a:pt x="5010" y="4878"/>
                    <a:pt x="4981" y="4864"/>
                    <a:pt x="4950" y="4864"/>
                  </a:cubicBezTo>
                  <a:cubicBezTo>
                    <a:pt x="4926" y="4864"/>
                    <a:pt x="4900" y="4872"/>
                    <a:pt x="4876" y="4886"/>
                  </a:cubicBezTo>
                  <a:cubicBezTo>
                    <a:pt x="4691" y="5039"/>
                    <a:pt x="4495" y="5159"/>
                    <a:pt x="4278" y="5246"/>
                  </a:cubicBezTo>
                  <a:cubicBezTo>
                    <a:pt x="4212" y="5072"/>
                    <a:pt x="4038" y="4952"/>
                    <a:pt x="3853" y="4952"/>
                  </a:cubicBezTo>
                  <a:lnTo>
                    <a:pt x="2699" y="4952"/>
                  </a:lnTo>
                  <a:cubicBezTo>
                    <a:pt x="2504" y="4952"/>
                    <a:pt x="2341" y="5072"/>
                    <a:pt x="2264" y="5246"/>
                  </a:cubicBezTo>
                  <a:cubicBezTo>
                    <a:pt x="2221" y="5224"/>
                    <a:pt x="2167" y="5202"/>
                    <a:pt x="2101" y="5169"/>
                  </a:cubicBezTo>
                  <a:cubicBezTo>
                    <a:pt x="1775" y="5006"/>
                    <a:pt x="1502" y="4777"/>
                    <a:pt x="1285" y="4495"/>
                  </a:cubicBezTo>
                  <a:cubicBezTo>
                    <a:pt x="1024" y="4136"/>
                    <a:pt x="861" y="3679"/>
                    <a:pt x="861" y="3178"/>
                  </a:cubicBezTo>
                  <a:cubicBezTo>
                    <a:pt x="861" y="2688"/>
                    <a:pt x="1013" y="2221"/>
                    <a:pt x="1318" y="1829"/>
                  </a:cubicBezTo>
                  <a:cubicBezTo>
                    <a:pt x="1516" y="1568"/>
                    <a:pt x="1780" y="1450"/>
                    <a:pt x="2040" y="1450"/>
                  </a:cubicBezTo>
                  <a:cubicBezTo>
                    <a:pt x="2193" y="1450"/>
                    <a:pt x="2345" y="1491"/>
                    <a:pt x="2482" y="1568"/>
                  </a:cubicBezTo>
                  <a:cubicBezTo>
                    <a:pt x="2634" y="1655"/>
                    <a:pt x="2786" y="1764"/>
                    <a:pt x="2928" y="1894"/>
                  </a:cubicBezTo>
                  <a:cubicBezTo>
                    <a:pt x="3026" y="1986"/>
                    <a:pt x="3151" y="2033"/>
                    <a:pt x="3275" y="2033"/>
                  </a:cubicBezTo>
                  <a:cubicBezTo>
                    <a:pt x="3399" y="2033"/>
                    <a:pt x="3521" y="1986"/>
                    <a:pt x="3613" y="1894"/>
                  </a:cubicBezTo>
                  <a:cubicBezTo>
                    <a:pt x="3701" y="1818"/>
                    <a:pt x="3799" y="1742"/>
                    <a:pt x="3896" y="1677"/>
                  </a:cubicBezTo>
                  <a:cubicBezTo>
                    <a:pt x="3962" y="1622"/>
                    <a:pt x="4049" y="1568"/>
                    <a:pt x="4125" y="1535"/>
                  </a:cubicBezTo>
                  <a:cubicBezTo>
                    <a:pt x="4248" y="1476"/>
                    <a:pt x="4380" y="1447"/>
                    <a:pt x="4511" y="1447"/>
                  </a:cubicBezTo>
                  <a:cubicBezTo>
                    <a:pt x="4694" y="1447"/>
                    <a:pt x="4876" y="1503"/>
                    <a:pt x="5028" y="1611"/>
                  </a:cubicBezTo>
                  <a:cubicBezTo>
                    <a:pt x="5322" y="1829"/>
                    <a:pt x="5681" y="2427"/>
                    <a:pt x="5681" y="3178"/>
                  </a:cubicBezTo>
                  <a:cubicBezTo>
                    <a:pt x="5681" y="3439"/>
                    <a:pt x="5638" y="3689"/>
                    <a:pt x="5562" y="3918"/>
                  </a:cubicBezTo>
                  <a:cubicBezTo>
                    <a:pt x="5475" y="4168"/>
                    <a:pt x="5344" y="4397"/>
                    <a:pt x="5180" y="4593"/>
                  </a:cubicBezTo>
                  <a:cubicBezTo>
                    <a:pt x="5137" y="4647"/>
                    <a:pt x="5148" y="4712"/>
                    <a:pt x="5192" y="4756"/>
                  </a:cubicBezTo>
                  <a:cubicBezTo>
                    <a:pt x="5211" y="4770"/>
                    <a:pt x="5234" y="4778"/>
                    <a:pt x="5258" y="4778"/>
                  </a:cubicBezTo>
                  <a:cubicBezTo>
                    <a:pt x="5288" y="4778"/>
                    <a:pt x="5320" y="4765"/>
                    <a:pt x="5344" y="4734"/>
                  </a:cubicBezTo>
                  <a:cubicBezTo>
                    <a:pt x="5507" y="4538"/>
                    <a:pt x="5638" y="4310"/>
                    <a:pt x="5736" y="4071"/>
                  </a:cubicBezTo>
                  <a:lnTo>
                    <a:pt x="5790" y="4071"/>
                  </a:lnTo>
                  <a:cubicBezTo>
                    <a:pt x="6203" y="4071"/>
                    <a:pt x="6552" y="3733"/>
                    <a:pt x="6552" y="3319"/>
                  </a:cubicBezTo>
                  <a:cubicBezTo>
                    <a:pt x="6552" y="3102"/>
                    <a:pt x="6454" y="2906"/>
                    <a:pt x="6312" y="2765"/>
                  </a:cubicBezTo>
                  <a:cubicBezTo>
                    <a:pt x="6247" y="1970"/>
                    <a:pt x="6345" y="1263"/>
                    <a:pt x="6443" y="806"/>
                  </a:cubicBezTo>
                  <a:cubicBezTo>
                    <a:pt x="6486" y="610"/>
                    <a:pt x="6443" y="403"/>
                    <a:pt x="6312" y="251"/>
                  </a:cubicBezTo>
                  <a:cubicBezTo>
                    <a:pt x="6182" y="88"/>
                    <a:pt x="5986" y="1"/>
                    <a:pt x="5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3" name="Google Shape;1233;p27"/>
          <p:cNvGrpSpPr/>
          <p:nvPr/>
        </p:nvGrpSpPr>
        <p:grpSpPr>
          <a:xfrm>
            <a:off x="1328506" y="1693843"/>
            <a:ext cx="383922" cy="419603"/>
            <a:chOff x="-309825" y="1829100"/>
            <a:chExt cx="383922" cy="419603"/>
          </a:xfrm>
        </p:grpSpPr>
        <p:sp>
          <p:nvSpPr>
            <p:cNvPr id="1234" name="Google Shape;1234;p27"/>
            <p:cNvSpPr/>
            <p:nvPr/>
          </p:nvSpPr>
          <p:spPr>
            <a:xfrm>
              <a:off x="-291395" y="2006843"/>
              <a:ext cx="335366" cy="164347"/>
            </a:xfrm>
            <a:custGeom>
              <a:avLst/>
              <a:gdLst/>
              <a:ahLst/>
              <a:cxnLst/>
              <a:rect l="l" t="t" r="r" b="b"/>
              <a:pathLst>
                <a:path w="5932" h="2907" extrusionOk="0">
                  <a:moveTo>
                    <a:pt x="1" y="1"/>
                  </a:moveTo>
                  <a:cubicBezTo>
                    <a:pt x="1" y="2493"/>
                    <a:pt x="1208" y="2907"/>
                    <a:pt x="1208" y="2907"/>
                  </a:cubicBezTo>
                  <a:lnTo>
                    <a:pt x="4712" y="2907"/>
                  </a:lnTo>
                  <a:cubicBezTo>
                    <a:pt x="4712" y="2907"/>
                    <a:pt x="5931" y="2493"/>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7"/>
            <p:cNvSpPr/>
            <p:nvPr/>
          </p:nvSpPr>
          <p:spPr>
            <a:xfrm>
              <a:off x="-291395" y="2006843"/>
              <a:ext cx="144617" cy="164347"/>
            </a:xfrm>
            <a:custGeom>
              <a:avLst/>
              <a:gdLst/>
              <a:ahLst/>
              <a:cxnLst/>
              <a:rect l="l" t="t" r="r" b="b"/>
              <a:pathLst>
                <a:path w="2558" h="2907" extrusionOk="0">
                  <a:moveTo>
                    <a:pt x="1" y="1"/>
                  </a:moveTo>
                  <a:cubicBezTo>
                    <a:pt x="1" y="2493"/>
                    <a:pt x="1208" y="2907"/>
                    <a:pt x="1208" y="2907"/>
                  </a:cubicBezTo>
                  <a:lnTo>
                    <a:pt x="2558" y="2907"/>
                  </a:lnTo>
                  <a:lnTo>
                    <a:pt x="2558" y="1"/>
                  </a:ln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7"/>
            <p:cNvSpPr/>
            <p:nvPr/>
          </p:nvSpPr>
          <p:spPr>
            <a:xfrm>
              <a:off x="-303663" y="1945956"/>
              <a:ext cx="126130" cy="187074"/>
            </a:xfrm>
            <a:custGeom>
              <a:avLst/>
              <a:gdLst/>
              <a:ahLst/>
              <a:cxnLst/>
              <a:rect l="l" t="t" r="r" b="b"/>
              <a:pathLst>
                <a:path w="2231" h="3309" extrusionOk="0">
                  <a:moveTo>
                    <a:pt x="1316" y="1"/>
                  </a:moveTo>
                  <a:lnTo>
                    <a:pt x="1316" y="1"/>
                  </a:lnTo>
                  <a:cubicBezTo>
                    <a:pt x="1241" y="33"/>
                    <a:pt x="1164" y="66"/>
                    <a:pt x="1088" y="88"/>
                  </a:cubicBezTo>
                  <a:cubicBezTo>
                    <a:pt x="903" y="142"/>
                    <a:pt x="762" y="294"/>
                    <a:pt x="718" y="490"/>
                  </a:cubicBezTo>
                  <a:cubicBezTo>
                    <a:pt x="707" y="512"/>
                    <a:pt x="707" y="545"/>
                    <a:pt x="697" y="577"/>
                  </a:cubicBezTo>
                  <a:lnTo>
                    <a:pt x="642" y="577"/>
                  </a:lnTo>
                  <a:cubicBezTo>
                    <a:pt x="283" y="577"/>
                    <a:pt x="0" y="871"/>
                    <a:pt x="0" y="1230"/>
                  </a:cubicBezTo>
                  <a:cubicBezTo>
                    <a:pt x="0" y="1590"/>
                    <a:pt x="283" y="1883"/>
                    <a:pt x="642" y="1883"/>
                  </a:cubicBezTo>
                  <a:cubicBezTo>
                    <a:pt x="685" y="1883"/>
                    <a:pt x="729" y="1873"/>
                    <a:pt x="772" y="1861"/>
                  </a:cubicBezTo>
                  <a:cubicBezTo>
                    <a:pt x="1012" y="2547"/>
                    <a:pt x="1545" y="3058"/>
                    <a:pt x="2231" y="3309"/>
                  </a:cubicBezTo>
                  <a:cubicBezTo>
                    <a:pt x="1621" y="2678"/>
                    <a:pt x="1251" y="1818"/>
                    <a:pt x="1251" y="882"/>
                  </a:cubicBezTo>
                  <a:cubicBezTo>
                    <a:pt x="1251" y="577"/>
                    <a:pt x="1273" y="284"/>
                    <a:pt x="1316"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7"/>
            <p:cNvSpPr/>
            <p:nvPr/>
          </p:nvSpPr>
          <p:spPr>
            <a:xfrm>
              <a:off x="-295692" y="1835262"/>
              <a:ext cx="343959" cy="171640"/>
            </a:xfrm>
            <a:custGeom>
              <a:avLst/>
              <a:gdLst/>
              <a:ahLst/>
              <a:cxnLst/>
              <a:rect l="l" t="t" r="r" b="b"/>
              <a:pathLst>
                <a:path w="6084" h="3036" extrusionOk="0">
                  <a:moveTo>
                    <a:pt x="3037" y="0"/>
                  </a:moveTo>
                  <a:cubicBezTo>
                    <a:pt x="1361" y="0"/>
                    <a:pt x="0" y="1360"/>
                    <a:pt x="0" y="3036"/>
                  </a:cubicBezTo>
                  <a:lnTo>
                    <a:pt x="6084" y="3036"/>
                  </a:lnTo>
                  <a:cubicBezTo>
                    <a:pt x="6084" y="1360"/>
                    <a:pt x="4713" y="0"/>
                    <a:pt x="30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7"/>
            <p:cNvSpPr/>
            <p:nvPr/>
          </p:nvSpPr>
          <p:spPr>
            <a:xfrm>
              <a:off x="-295692" y="1844421"/>
              <a:ext cx="115727" cy="162482"/>
            </a:xfrm>
            <a:custGeom>
              <a:avLst/>
              <a:gdLst/>
              <a:ahLst/>
              <a:cxnLst/>
              <a:rect l="l" t="t" r="r" b="b"/>
              <a:pathLst>
                <a:path w="2047" h="2874" extrusionOk="0">
                  <a:moveTo>
                    <a:pt x="2046" y="1"/>
                  </a:moveTo>
                  <a:lnTo>
                    <a:pt x="2046" y="1"/>
                  </a:lnTo>
                  <a:cubicBezTo>
                    <a:pt x="849" y="414"/>
                    <a:pt x="0" y="1546"/>
                    <a:pt x="0" y="2874"/>
                  </a:cubicBezTo>
                  <a:lnTo>
                    <a:pt x="1122" y="2874"/>
                  </a:lnTo>
                  <a:cubicBezTo>
                    <a:pt x="1110" y="2808"/>
                    <a:pt x="1110" y="2743"/>
                    <a:pt x="1110" y="2678"/>
                  </a:cubicBezTo>
                  <a:cubicBezTo>
                    <a:pt x="1110" y="1601"/>
                    <a:pt x="1361" y="643"/>
                    <a:pt x="2046"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7"/>
            <p:cNvSpPr/>
            <p:nvPr/>
          </p:nvSpPr>
          <p:spPr>
            <a:xfrm>
              <a:off x="-304334" y="1978576"/>
              <a:ext cx="73891" cy="73891"/>
            </a:xfrm>
            <a:custGeom>
              <a:avLst/>
              <a:gdLst/>
              <a:ahLst/>
              <a:cxnLst/>
              <a:rect l="l" t="t" r="r" b="b"/>
              <a:pathLst>
                <a:path w="1307" h="1307" extrusionOk="0">
                  <a:moveTo>
                    <a:pt x="654" y="0"/>
                  </a:moveTo>
                  <a:cubicBezTo>
                    <a:pt x="295" y="0"/>
                    <a:pt x="1" y="294"/>
                    <a:pt x="1" y="653"/>
                  </a:cubicBezTo>
                  <a:cubicBezTo>
                    <a:pt x="1" y="1013"/>
                    <a:pt x="295" y="1306"/>
                    <a:pt x="654" y="1306"/>
                  </a:cubicBezTo>
                  <a:cubicBezTo>
                    <a:pt x="1013" y="1306"/>
                    <a:pt x="1307" y="1013"/>
                    <a:pt x="1307" y="653"/>
                  </a:cubicBezTo>
                  <a:cubicBezTo>
                    <a:pt x="1307" y="294"/>
                    <a:pt x="1013" y="0"/>
                    <a:pt x="654" y="0"/>
                  </a:cubicBezTo>
                  <a:close/>
                </a:path>
              </a:pathLst>
            </a:custGeom>
            <a:solidFill>
              <a:srgbClr val="FFCA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7"/>
            <p:cNvSpPr/>
            <p:nvPr/>
          </p:nvSpPr>
          <p:spPr>
            <a:xfrm>
              <a:off x="-17659" y="1978576"/>
              <a:ext cx="73891" cy="73891"/>
            </a:xfrm>
            <a:custGeom>
              <a:avLst/>
              <a:gdLst/>
              <a:ahLst/>
              <a:cxnLst/>
              <a:rect l="l" t="t" r="r" b="b"/>
              <a:pathLst>
                <a:path w="1307" h="1307" extrusionOk="0">
                  <a:moveTo>
                    <a:pt x="654" y="0"/>
                  </a:moveTo>
                  <a:cubicBezTo>
                    <a:pt x="295" y="0"/>
                    <a:pt x="1" y="294"/>
                    <a:pt x="1" y="653"/>
                  </a:cubicBezTo>
                  <a:cubicBezTo>
                    <a:pt x="1" y="1013"/>
                    <a:pt x="295" y="1306"/>
                    <a:pt x="654" y="1306"/>
                  </a:cubicBezTo>
                  <a:cubicBezTo>
                    <a:pt x="1013" y="1306"/>
                    <a:pt x="1307" y="1013"/>
                    <a:pt x="1307" y="653"/>
                  </a:cubicBezTo>
                  <a:cubicBezTo>
                    <a:pt x="1307" y="294"/>
                    <a:pt x="1013" y="0"/>
                    <a:pt x="654" y="0"/>
                  </a:cubicBezTo>
                  <a:close/>
                </a:path>
              </a:pathLst>
            </a:custGeom>
            <a:solidFill>
              <a:srgbClr val="FFCA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7"/>
            <p:cNvSpPr/>
            <p:nvPr/>
          </p:nvSpPr>
          <p:spPr>
            <a:xfrm>
              <a:off x="-228021" y="2125621"/>
              <a:ext cx="208614" cy="83728"/>
            </a:xfrm>
            <a:custGeom>
              <a:avLst/>
              <a:gdLst/>
              <a:ahLst/>
              <a:cxnLst/>
              <a:rect l="l" t="t" r="r" b="b"/>
              <a:pathLst>
                <a:path w="3690" h="1481" extrusionOk="0">
                  <a:moveTo>
                    <a:pt x="610" y="0"/>
                  </a:moveTo>
                  <a:cubicBezTo>
                    <a:pt x="77" y="414"/>
                    <a:pt x="0" y="1230"/>
                    <a:pt x="0" y="1230"/>
                  </a:cubicBezTo>
                  <a:lnTo>
                    <a:pt x="675" y="1480"/>
                  </a:lnTo>
                  <a:lnTo>
                    <a:pt x="3004" y="1480"/>
                  </a:lnTo>
                  <a:lnTo>
                    <a:pt x="3690" y="1230"/>
                  </a:lnTo>
                  <a:cubicBezTo>
                    <a:pt x="3690" y="1230"/>
                    <a:pt x="3613" y="414"/>
                    <a:pt x="30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7"/>
            <p:cNvSpPr/>
            <p:nvPr/>
          </p:nvSpPr>
          <p:spPr>
            <a:xfrm>
              <a:off x="-228021" y="2125621"/>
              <a:ext cx="59079" cy="77566"/>
            </a:xfrm>
            <a:custGeom>
              <a:avLst/>
              <a:gdLst/>
              <a:ahLst/>
              <a:cxnLst/>
              <a:rect l="l" t="t" r="r" b="b"/>
              <a:pathLst>
                <a:path w="1045" h="1372" extrusionOk="0">
                  <a:moveTo>
                    <a:pt x="610" y="0"/>
                  </a:moveTo>
                  <a:cubicBezTo>
                    <a:pt x="77" y="414"/>
                    <a:pt x="0" y="1230"/>
                    <a:pt x="0" y="1230"/>
                  </a:cubicBezTo>
                  <a:lnTo>
                    <a:pt x="403" y="1372"/>
                  </a:lnTo>
                  <a:lnTo>
                    <a:pt x="403" y="1360"/>
                  </a:lnTo>
                  <a:cubicBezTo>
                    <a:pt x="403" y="816"/>
                    <a:pt x="653" y="327"/>
                    <a:pt x="1045" y="0"/>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7"/>
            <p:cNvSpPr/>
            <p:nvPr/>
          </p:nvSpPr>
          <p:spPr>
            <a:xfrm>
              <a:off x="-267425" y="1911866"/>
              <a:ext cx="286746" cy="230380"/>
            </a:xfrm>
            <a:custGeom>
              <a:avLst/>
              <a:gdLst/>
              <a:ahLst/>
              <a:cxnLst/>
              <a:rect l="l" t="t" r="r" b="b"/>
              <a:pathLst>
                <a:path w="5072" h="4075" extrusionOk="0">
                  <a:moveTo>
                    <a:pt x="1789" y="1"/>
                  </a:moveTo>
                  <a:cubicBezTo>
                    <a:pt x="1671" y="1"/>
                    <a:pt x="1553" y="42"/>
                    <a:pt x="1459" y="125"/>
                  </a:cubicBezTo>
                  <a:cubicBezTo>
                    <a:pt x="1089" y="430"/>
                    <a:pt x="719" y="604"/>
                    <a:pt x="447" y="691"/>
                  </a:cubicBezTo>
                  <a:cubicBezTo>
                    <a:pt x="262" y="745"/>
                    <a:pt x="121" y="897"/>
                    <a:pt x="77" y="1093"/>
                  </a:cubicBezTo>
                  <a:cubicBezTo>
                    <a:pt x="34" y="1279"/>
                    <a:pt x="1" y="1474"/>
                    <a:pt x="1" y="1681"/>
                  </a:cubicBezTo>
                  <a:cubicBezTo>
                    <a:pt x="1" y="3085"/>
                    <a:pt x="1144" y="4075"/>
                    <a:pt x="2537" y="4075"/>
                  </a:cubicBezTo>
                  <a:cubicBezTo>
                    <a:pt x="3940" y="4075"/>
                    <a:pt x="5072" y="3085"/>
                    <a:pt x="5072" y="1681"/>
                  </a:cubicBezTo>
                  <a:cubicBezTo>
                    <a:pt x="5072" y="1376"/>
                    <a:pt x="4822" y="1126"/>
                    <a:pt x="4517" y="1115"/>
                  </a:cubicBezTo>
                  <a:cubicBezTo>
                    <a:pt x="3342" y="1093"/>
                    <a:pt x="2559" y="539"/>
                    <a:pt x="2145" y="147"/>
                  </a:cubicBezTo>
                  <a:cubicBezTo>
                    <a:pt x="2048" y="50"/>
                    <a:pt x="1919" y="1"/>
                    <a:pt x="1789" y="1"/>
                  </a:cubicBezTo>
                  <a:close/>
                </a:path>
              </a:pathLst>
            </a:custGeom>
            <a:solidFill>
              <a:srgbClr val="FFD3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7"/>
            <p:cNvSpPr/>
            <p:nvPr/>
          </p:nvSpPr>
          <p:spPr>
            <a:xfrm>
              <a:off x="-216940" y="2024707"/>
              <a:ext cx="49864" cy="40027"/>
            </a:xfrm>
            <a:custGeom>
              <a:avLst/>
              <a:gdLst/>
              <a:ahLst/>
              <a:cxnLst/>
              <a:rect l="l" t="t" r="r" b="b"/>
              <a:pathLst>
                <a:path w="882" h="708" extrusionOk="0">
                  <a:moveTo>
                    <a:pt x="435" y="1"/>
                  </a:moveTo>
                  <a:cubicBezTo>
                    <a:pt x="196" y="1"/>
                    <a:pt x="0" y="153"/>
                    <a:pt x="0" y="349"/>
                  </a:cubicBezTo>
                  <a:cubicBezTo>
                    <a:pt x="0" y="545"/>
                    <a:pt x="196" y="708"/>
                    <a:pt x="435" y="708"/>
                  </a:cubicBezTo>
                  <a:cubicBezTo>
                    <a:pt x="686" y="708"/>
                    <a:pt x="882" y="545"/>
                    <a:pt x="882" y="349"/>
                  </a:cubicBezTo>
                  <a:cubicBezTo>
                    <a:pt x="882" y="153"/>
                    <a:pt x="686" y="1"/>
                    <a:pt x="4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7"/>
            <p:cNvSpPr/>
            <p:nvPr/>
          </p:nvSpPr>
          <p:spPr>
            <a:xfrm>
              <a:off x="-80977" y="2024707"/>
              <a:ext cx="50486" cy="40027"/>
            </a:xfrm>
            <a:custGeom>
              <a:avLst/>
              <a:gdLst/>
              <a:ahLst/>
              <a:cxnLst/>
              <a:rect l="l" t="t" r="r" b="b"/>
              <a:pathLst>
                <a:path w="893" h="708" extrusionOk="0">
                  <a:moveTo>
                    <a:pt x="446" y="1"/>
                  </a:moveTo>
                  <a:cubicBezTo>
                    <a:pt x="196" y="1"/>
                    <a:pt x="0" y="153"/>
                    <a:pt x="0" y="349"/>
                  </a:cubicBezTo>
                  <a:cubicBezTo>
                    <a:pt x="0" y="545"/>
                    <a:pt x="196" y="708"/>
                    <a:pt x="446" y="708"/>
                  </a:cubicBezTo>
                  <a:cubicBezTo>
                    <a:pt x="697" y="708"/>
                    <a:pt x="893" y="545"/>
                    <a:pt x="893" y="349"/>
                  </a:cubicBezTo>
                  <a:cubicBezTo>
                    <a:pt x="893" y="153"/>
                    <a:pt x="697" y="1"/>
                    <a:pt x="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7"/>
            <p:cNvSpPr/>
            <p:nvPr/>
          </p:nvSpPr>
          <p:spPr>
            <a:xfrm>
              <a:off x="-176971" y="2114540"/>
              <a:ext cx="105890" cy="127995"/>
            </a:xfrm>
            <a:custGeom>
              <a:avLst/>
              <a:gdLst/>
              <a:ahLst/>
              <a:cxnLst/>
              <a:rect l="l" t="t" r="r" b="b"/>
              <a:pathLst>
                <a:path w="1873" h="2264" extrusionOk="0">
                  <a:moveTo>
                    <a:pt x="360" y="1"/>
                  </a:moveTo>
                  <a:cubicBezTo>
                    <a:pt x="164" y="1"/>
                    <a:pt x="1" y="163"/>
                    <a:pt x="1" y="359"/>
                  </a:cubicBezTo>
                  <a:lnTo>
                    <a:pt x="1" y="1904"/>
                  </a:lnTo>
                  <a:cubicBezTo>
                    <a:pt x="1" y="2112"/>
                    <a:pt x="164" y="2264"/>
                    <a:pt x="360" y="2264"/>
                  </a:cubicBezTo>
                  <a:lnTo>
                    <a:pt x="1513" y="2264"/>
                  </a:lnTo>
                  <a:cubicBezTo>
                    <a:pt x="1720" y="2264"/>
                    <a:pt x="1873" y="2112"/>
                    <a:pt x="1873" y="1904"/>
                  </a:cubicBezTo>
                  <a:lnTo>
                    <a:pt x="1873" y="359"/>
                  </a:lnTo>
                  <a:cubicBezTo>
                    <a:pt x="1873" y="163"/>
                    <a:pt x="1720" y="1"/>
                    <a:pt x="15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7"/>
            <p:cNvSpPr/>
            <p:nvPr/>
          </p:nvSpPr>
          <p:spPr>
            <a:xfrm>
              <a:off x="-136323" y="2142185"/>
              <a:ext cx="24649" cy="24706"/>
            </a:xfrm>
            <a:custGeom>
              <a:avLst/>
              <a:gdLst/>
              <a:ahLst/>
              <a:cxnLst/>
              <a:rect l="l" t="t" r="r" b="b"/>
              <a:pathLst>
                <a:path w="436" h="437" extrusionOk="0">
                  <a:moveTo>
                    <a:pt x="218" y="1"/>
                  </a:moveTo>
                  <a:cubicBezTo>
                    <a:pt x="98" y="1"/>
                    <a:pt x="0" y="99"/>
                    <a:pt x="0" y="218"/>
                  </a:cubicBezTo>
                  <a:cubicBezTo>
                    <a:pt x="0" y="339"/>
                    <a:pt x="98" y="436"/>
                    <a:pt x="218" y="436"/>
                  </a:cubicBezTo>
                  <a:cubicBezTo>
                    <a:pt x="337" y="436"/>
                    <a:pt x="435" y="339"/>
                    <a:pt x="435" y="218"/>
                  </a:cubicBezTo>
                  <a:cubicBezTo>
                    <a:pt x="435" y="99"/>
                    <a:pt x="337" y="1"/>
                    <a:pt x="218" y="1"/>
                  </a:cubicBezTo>
                  <a:close/>
                </a:path>
              </a:pathLst>
            </a:custGeom>
            <a:solidFill>
              <a:srgbClr val="475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7"/>
            <p:cNvSpPr/>
            <p:nvPr/>
          </p:nvSpPr>
          <p:spPr>
            <a:xfrm>
              <a:off x="-176971" y="2114540"/>
              <a:ext cx="60379" cy="127995"/>
            </a:xfrm>
            <a:custGeom>
              <a:avLst/>
              <a:gdLst/>
              <a:ahLst/>
              <a:cxnLst/>
              <a:rect l="l" t="t" r="r" b="b"/>
              <a:pathLst>
                <a:path w="1068" h="2264" extrusionOk="0">
                  <a:moveTo>
                    <a:pt x="360" y="1"/>
                  </a:moveTo>
                  <a:cubicBezTo>
                    <a:pt x="164" y="1"/>
                    <a:pt x="1" y="163"/>
                    <a:pt x="1" y="359"/>
                  </a:cubicBezTo>
                  <a:lnTo>
                    <a:pt x="1" y="1904"/>
                  </a:lnTo>
                  <a:cubicBezTo>
                    <a:pt x="1" y="2112"/>
                    <a:pt x="164" y="2264"/>
                    <a:pt x="360" y="2264"/>
                  </a:cubicBezTo>
                  <a:lnTo>
                    <a:pt x="1067" y="2264"/>
                  </a:lnTo>
                  <a:cubicBezTo>
                    <a:pt x="719" y="1926"/>
                    <a:pt x="534" y="1372"/>
                    <a:pt x="534" y="816"/>
                  </a:cubicBezTo>
                  <a:cubicBezTo>
                    <a:pt x="534" y="523"/>
                    <a:pt x="577" y="240"/>
                    <a:pt x="676"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7"/>
            <p:cNvSpPr/>
            <p:nvPr/>
          </p:nvSpPr>
          <p:spPr>
            <a:xfrm>
              <a:off x="-232939" y="2187129"/>
              <a:ext cx="86159" cy="44380"/>
            </a:xfrm>
            <a:custGeom>
              <a:avLst/>
              <a:gdLst/>
              <a:ahLst/>
              <a:cxnLst/>
              <a:rect l="l" t="t" r="r" b="b"/>
              <a:pathLst>
                <a:path w="1524" h="785" extrusionOk="0">
                  <a:moveTo>
                    <a:pt x="392" y="1"/>
                  </a:moveTo>
                  <a:cubicBezTo>
                    <a:pt x="174" y="1"/>
                    <a:pt x="0" y="175"/>
                    <a:pt x="0" y="392"/>
                  </a:cubicBezTo>
                  <a:cubicBezTo>
                    <a:pt x="0" y="610"/>
                    <a:pt x="174" y="784"/>
                    <a:pt x="392" y="784"/>
                  </a:cubicBezTo>
                  <a:lnTo>
                    <a:pt x="1132" y="784"/>
                  </a:lnTo>
                  <a:cubicBezTo>
                    <a:pt x="1350" y="784"/>
                    <a:pt x="1524" y="610"/>
                    <a:pt x="1524" y="392"/>
                  </a:cubicBezTo>
                  <a:cubicBezTo>
                    <a:pt x="1524" y="175"/>
                    <a:pt x="1350" y="1"/>
                    <a:pt x="1132" y="1"/>
                  </a:cubicBezTo>
                  <a:close/>
                </a:path>
              </a:pathLst>
            </a:custGeom>
            <a:solidFill>
              <a:srgbClr val="FF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7"/>
            <p:cNvSpPr/>
            <p:nvPr/>
          </p:nvSpPr>
          <p:spPr>
            <a:xfrm>
              <a:off x="-101329" y="2187129"/>
              <a:ext cx="86216" cy="44380"/>
            </a:xfrm>
            <a:custGeom>
              <a:avLst/>
              <a:gdLst/>
              <a:ahLst/>
              <a:cxnLst/>
              <a:rect l="l" t="t" r="r" b="b"/>
              <a:pathLst>
                <a:path w="1525" h="785" extrusionOk="0">
                  <a:moveTo>
                    <a:pt x="393" y="1"/>
                  </a:moveTo>
                  <a:cubicBezTo>
                    <a:pt x="175" y="1"/>
                    <a:pt x="1" y="175"/>
                    <a:pt x="1" y="392"/>
                  </a:cubicBezTo>
                  <a:cubicBezTo>
                    <a:pt x="1" y="610"/>
                    <a:pt x="175" y="784"/>
                    <a:pt x="393" y="784"/>
                  </a:cubicBezTo>
                  <a:lnTo>
                    <a:pt x="1133" y="784"/>
                  </a:lnTo>
                  <a:cubicBezTo>
                    <a:pt x="1350" y="784"/>
                    <a:pt x="1524" y="610"/>
                    <a:pt x="1524" y="392"/>
                  </a:cubicBezTo>
                  <a:cubicBezTo>
                    <a:pt x="1524" y="175"/>
                    <a:pt x="1350" y="1"/>
                    <a:pt x="1133" y="1"/>
                  </a:cubicBezTo>
                  <a:close/>
                </a:path>
              </a:pathLst>
            </a:custGeom>
            <a:solidFill>
              <a:srgbClr val="FF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7"/>
            <p:cNvSpPr/>
            <p:nvPr/>
          </p:nvSpPr>
          <p:spPr>
            <a:xfrm>
              <a:off x="-81599" y="1838032"/>
              <a:ext cx="86159" cy="61227"/>
            </a:xfrm>
            <a:custGeom>
              <a:avLst/>
              <a:gdLst/>
              <a:ahLst/>
              <a:cxnLst/>
              <a:rect l="l" t="t" r="r" b="b"/>
              <a:pathLst>
                <a:path w="1524" h="1083" extrusionOk="0">
                  <a:moveTo>
                    <a:pt x="1039" y="1"/>
                  </a:moveTo>
                  <a:cubicBezTo>
                    <a:pt x="931" y="1"/>
                    <a:pt x="804" y="59"/>
                    <a:pt x="653" y="212"/>
                  </a:cubicBezTo>
                  <a:cubicBezTo>
                    <a:pt x="0" y="854"/>
                    <a:pt x="1067" y="1083"/>
                    <a:pt x="1067" y="1083"/>
                  </a:cubicBezTo>
                  <a:lnTo>
                    <a:pt x="1524" y="626"/>
                  </a:lnTo>
                  <a:cubicBezTo>
                    <a:pt x="1524" y="626"/>
                    <a:pt x="1390" y="1"/>
                    <a:pt x="10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7"/>
            <p:cNvSpPr/>
            <p:nvPr/>
          </p:nvSpPr>
          <p:spPr>
            <a:xfrm>
              <a:off x="-12062" y="1882581"/>
              <a:ext cx="86159" cy="61171"/>
            </a:xfrm>
            <a:custGeom>
              <a:avLst/>
              <a:gdLst/>
              <a:ahLst/>
              <a:cxnLst/>
              <a:rect l="l" t="t" r="r" b="b"/>
              <a:pathLst>
                <a:path w="1524" h="1082" extrusionOk="0">
                  <a:moveTo>
                    <a:pt x="457" y="1"/>
                  </a:moveTo>
                  <a:lnTo>
                    <a:pt x="0" y="447"/>
                  </a:lnTo>
                  <a:cubicBezTo>
                    <a:pt x="0" y="447"/>
                    <a:pt x="135" y="1081"/>
                    <a:pt x="487" y="1081"/>
                  </a:cubicBezTo>
                  <a:cubicBezTo>
                    <a:pt x="594" y="1081"/>
                    <a:pt x="721" y="1023"/>
                    <a:pt x="871" y="871"/>
                  </a:cubicBezTo>
                  <a:cubicBezTo>
                    <a:pt x="1524" y="230"/>
                    <a:pt x="457" y="1"/>
                    <a:pt x="4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7"/>
            <p:cNvSpPr/>
            <p:nvPr/>
          </p:nvSpPr>
          <p:spPr>
            <a:xfrm>
              <a:off x="-25008" y="1871557"/>
              <a:ext cx="42514" cy="38613"/>
            </a:xfrm>
            <a:custGeom>
              <a:avLst/>
              <a:gdLst/>
              <a:ahLst/>
              <a:cxnLst/>
              <a:rect l="l" t="t" r="r" b="b"/>
              <a:pathLst>
                <a:path w="752" h="683" extrusionOk="0">
                  <a:moveTo>
                    <a:pt x="376" y="0"/>
                  </a:moveTo>
                  <a:cubicBezTo>
                    <a:pt x="289" y="0"/>
                    <a:pt x="202" y="33"/>
                    <a:pt x="131" y="98"/>
                  </a:cubicBezTo>
                  <a:cubicBezTo>
                    <a:pt x="0" y="239"/>
                    <a:pt x="0" y="446"/>
                    <a:pt x="131" y="577"/>
                  </a:cubicBezTo>
                  <a:cubicBezTo>
                    <a:pt x="202" y="647"/>
                    <a:pt x="289" y="683"/>
                    <a:pt x="376" y="683"/>
                  </a:cubicBezTo>
                  <a:cubicBezTo>
                    <a:pt x="463" y="683"/>
                    <a:pt x="550" y="647"/>
                    <a:pt x="621" y="577"/>
                  </a:cubicBezTo>
                  <a:cubicBezTo>
                    <a:pt x="752" y="446"/>
                    <a:pt x="752" y="239"/>
                    <a:pt x="621" y="98"/>
                  </a:cubicBezTo>
                  <a:cubicBezTo>
                    <a:pt x="550" y="33"/>
                    <a:pt x="463" y="0"/>
                    <a:pt x="3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7"/>
            <p:cNvSpPr/>
            <p:nvPr/>
          </p:nvSpPr>
          <p:spPr>
            <a:xfrm>
              <a:off x="-232939" y="2187129"/>
              <a:ext cx="31433" cy="44380"/>
            </a:xfrm>
            <a:custGeom>
              <a:avLst/>
              <a:gdLst/>
              <a:ahLst/>
              <a:cxnLst/>
              <a:rect l="l" t="t" r="r" b="b"/>
              <a:pathLst>
                <a:path w="556" h="785" extrusionOk="0">
                  <a:moveTo>
                    <a:pt x="392" y="1"/>
                  </a:moveTo>
                  <a:cubicBezTo>
                    <a:pt x="174" y="1"/>
                    <a:pt x="0" y="175"/>
                    <a:pt x="0" y="392"/>
                  </a:cubicBezTo>
                  <a:cubicBezTo>
                    <a:pt x="0" y="610"/>
                    <a:pt x="174" y="784"/>
                    <a:pt x="392" y="784"/>
                  </a:cubicBezTo>
                  <a:lnTo>
                    <a:pt x="556" y="784"/>
                  </a:lnTo>
                  <a:cubicBezTo>
                    <a:pt x="512" y="620"/>
                    <a:pt x="490" y="446"/>
                    <a:pt x="490" y="272"/>
                  </a:cubicBezTo>
                  <a:cubicBezTo>
                    <a:pt x="490" y="185"/>
                    <a:pt x="490" y="88"/>
                    <a:pt x="512" y="1"/>
                  </a:cubicBezTo>
                  <a:close/>
                </a:path>
              </a:pathLst>
            </a:custGeom>
            <a:solidFill>
              <a:srgbClr val="3B3155">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7"/>
            <p:cNvSpPr/>
            <p:nvPr/>
          </p:nvSpPr>
          <p:spPr>
            <a:xfrm>
              <a:off x="-153566" y="2030870"/>
              <a:ext cx="59701" cy="25271"/>
            </a:xfrm>
            <a:custGeom>
              <a:avLst/>
              <a:gdLst/>
              <a:ahLst/>
              <a:cxnLst/>
              <a:rect l="l" t="t" r="r" b="b"/>
              <a:pathLst>
                <a:path w="1056" h="447" extrusionOk="0">
                  <a:moveTo>
                    <a:pt x="523" y="1"/>
                  </a:moveTo>
                  <a:cubicBezTo>
                    <a:pt x="337" y="1"/>
                    <a:pt x="153" y="98"/>
                    <a:pt x="33" y="272"/>
                  </a:cubicBezTo>
                  <a:cubicBezTo>
                    <a:pt x="0" y="327"/>
                    <a:pt x="11" y="392"/>
                    <a:pt x="66" y="425"/>
                  </a:cubicBezTo>
                  <a:cubicBezTo>
                    <a:pt x="83" y="438"/>
                    <a:pt x="103" y="444"/>
                    <a:pt x="125" y="444"/>
                  </a:cubicBezTo>
                  <a:cubicBezTo>
                    <a:pt x="157" y="444"/>
                    <a:pt x="192" y="429"/>
                    <a:pt x="218" y="403"/>
                  </a:cubicBezTo>
                  <a:cubicBezTo>
                    <a:pt x="294" y="284"/>
                    <a:pt x="403" y="218"/>
                    <a:pt x="523" y="218"/>
                  </a:cubicBezTo>
                  <a:cubicBezTo>
                    <a:pt x="642" y="218"/>
                    <a:pt x="762" y="284"/>
                    <a:pt x="838" y="403"/>
                  </a:cubicBezTo>
                  <a:cubicBezTo>
                    <a:pt x="860" y="425"/>
                    <a:pt x="893" y="446"/>
                    <a:pt x="925" y="446"/>
                  </a:cubicBezTo>
                  <a:cubicBezTo>
                    <a:pt x="947" y="446"/>
                    <a:pt x="968" y="436"/>
                    <a:pt x="990" y="425"/>
                  </a:cubicBezTo>
                  <a:cubicBezTo>
                    <a:pt x="1034" y="392"/>
                    <a:pt x="1056" y="327"/>
                    <a:pt x="1012" y="272"/>
                  </a:cubicBezTo>
                  <a:cubicBezTo>
                    <a:pt x="893" y="98"/>
                    <a:pt x="719" y="1"/>
                    <a:pt x="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7"/>
            <p:cNvSpPr/>
            <p:nvPr/>
          </p:nvSpPr>
          <p:spPr>
            <a:xfrm>
              <a:off x="-200941" y="2013909"/>
              <a:ext cx="43080" cy="18826"/>
            </a:xfrm>
            <a:custGeom>
              <a:avLst/>
              <a:gdLst/>
              <a:ahLst/>
              <a:cxnLst/>
              <a:rect l="l" t="t" r="r" b="b"/>
              <a:pathLst>
                <a:path w="762" h="333" extrusionOk="0">
                  <a:moveTo>
                    <a:pt x="121" y="1"/>
                  </a:moveTo>
                  <a:cubicBezTo>
                    <a:pt x="97" y="1"/>
                    <a:pt x="74" y="9"/>
                    <a:pt x="55" y="28"/>
                  </a:cubicBezTo>
                  <a:cubicBezTo>
                    <a:pt x="11" y="72"/>
                    <a:pt x="0" y="137"/>
                    <a:pt x="44" y="180"/>
                  </a:cubicBezTo>
                  <a:cubicBezTo>
                    <a:pt x="131" y="279"/>
                    <a:pt x="251" y="333"/>
                    <a:pt x="381" y="333"/>
                  </a:cubicBezTo>
                  <a:cubicBezTo>
                    <a:pt x="512" y="333"/>
                    <a:pt x="643" y="279"/>
                    <a:pt x="730" y="180"/>
                  </a:cubicBezTo>
                  <a:cubicBezTo>
                    <a:pt x="762" y="137"/>
                    <a:pt x="762" y="72"/>
                    <a:pt x="718" y="28"/>
                  </a:cubicBezTo>
                  <a:cubicBezTo>
                    <a:pt x="695" y="9"/>
                    <a:pt x="669" y="1"/>
                    <a:pt x="644" y="1"/>
                  </a:cubicBezTo>
                  <a:cubicBezTo>
                    <a:pt x="611" y="1"/>
                    <a:pt x="580" y="15"/>
                    <a:pt x="555" y="39"/>
                  </a:cubicBezTo>
                  <a:cubicBezTo>
                    <a:pt x="512" y="93"/>
                    <a:pt x="447" y="115"/>
                    <a:pt x="381" y="115"/>
                  </a:cubicBezTo>
                  <a:cubicBezTo>
                    <a:pt x="316" y="115"/>
                    <a:pt x="251" y="93"/>
                    <a:pt x="207" y="39"/>
                  </a:cubicBezTo>
                  <a:cubicBezTo>
                    <a:pt x="183" y="15"/>
                    <a:pt x="151"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7"/>
            <p:cNvSpPr/>
            <p:nvPr/>
          </p:nvSpPr>
          <p:spPr>
            <a:xfrm>
              <a:off x="-90248" y="2013909"/>
              <a:ext cx="43136" cy="18826"/>
            </a:xfrm>
            <a:custGeom>
              <a:avLst/>
              <a:gdLst/>
              <a:ahLst/>
              <a:cxnLst/>
              <a:rect l="l" t="t" r="r" b="b"/>
              <a:pathLst>
                <a:path w="763" h="333" extrusionOk="0">
                  <a:moveTo>
                    <a:pt x="121" y="1"/>
                  </a:moveTo>
                  <a:cubicBezTo>
                    <a:pt x="98" y="1"/>
                    <a:pt x="75" y="9"/>
                    <a:pt x="56" y="28"/>
                  </a:cubicBezTo>
                  <a:cubicBezTo>
                    <a:pt x="12" y="72"/>
                    <a:pt x="1" y="137"/>
                    <a:pt x="44" y="180"/>
                  </a:cubicBezTo>
                  <a:cubicBezTo>
                    <a:pt x="131" y="279"/>
                    <a:pt x="252" y="333"/>
                    <a:pt x="382" y="333"/>
                  </a:cubicBezTo>
                  <a:cubicBezTo>
                    <a:pt x="513" y="333"/>
                    <a:pt x="643" y="279"/>
                    <a:pt x="730" y="180"/>
                  </a:cubicBezTo>
                  <a:cubicBezTo>
                    <a:pt x="763" y="137"/>
                    <a:pt x="763" y="72"/>
                    <a:pt x="719" y="28"/>
                  </a:cubicBezTo>
                  <a:cubicBezTo>
                    <a:pt x="696" y="9"/>
                    <a:pt x="670" y="1"/>
                    <a:pt x="645" y="1"/>
                  </a:cubicBezTo>
                  <a:cubicBezTo>
                    <a:pt x="612" y="1"/>
                    <a:pt x="581" y="15"/>
                    <a:pt x="556" y="39"/>
                  </a:cubicBezTo>
                  <a:cubicBezTo>
                    <a:pt x="513" y="93"/>
                    <a:pt x="447" y="115"/>
                    <a:pt x="382" y="115"/>
                  </a:cubicBezTo>
                  <a:cubicBezTo>
                    <a:pt x="317" y="115"/>
                    <a:pt x="252" y="93"/>
                    <a:pt x="208" y="39"/>
                  </a:cubicBezTo>
                  <a:cubicBezTo>
                    <a:pt x="183" y="15"/>
                    <a:pt x="152"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7"/>
            <p:cNvSpPr/>
            <p:nvPr/>
          </p:nvSpPr>
          <p:spPr>
            <a:xfrm>
              <a:off x="-142485" y="2136023"/>
              <a:ext cx="36974" cy="36974"/>
            </a:xfrm>
            <a:custGeom>
              <a:avLst/>
              <a:gdLst/>
              <a:ahLst/>
              <a:cxnLst/>
              <a:rect l="l" t="t" r="r" b="b"/>
              <a:pathLst>
                <a:path w="654" h="654" extrusionOk="0">
                  <a:moveTo>
                    <a:pt x="327" y="219"/>
                  </a:moveTo>
                  <a:cubicBezTo>
                    <a:pt x="392" y="219"/>
                    <a:pt x="436" y="262"/>
                    <a:pt x="436" y="327"/>
                  </a:cubicBezTo>
                  <a:cubicBezTo>
                    <a:pt x="436" y="382"/>
                    <a:pt x="392" y="436"/>
                    <a:pt x="327" y="436"/>
                  </a:cubicBezTo>
                  <a:cubicBezTo>
                    <a:pt x="272" y="436"/>
                    <a:pt x="218" y="382"/>
                    <a:pt x="218" y="327"/>
                  </a:cubicBezTo>
                  <a:cubicBezTo>
                    <a:pt x="218" y="262"/>
                    <a:pt x="272" y="219"/>
                    <a:pt x="327" y="219"/>
                  </a:cubicBezTo>
                  <a:close/>
                  <a:moveTo>
                    <a:pt x="327" y="1"/>
                  </a:moveTo>
                  <a:cubicBezTo>
                    <a:pt x="153" y="1"/>
                    <a:pt x="0" y="143"/>
                    <a:pt x="0" y="327"/>
                  </a:cubicBezTo>
                  <a:cubicBezTo>
                    <a:pt x="0" y="502"/>
                    <a:pt x="153" y="654"/>
                    <a:pt x="327" y="654"/>
                  </a:cubicBezTo>
                  <a:cubicBezTo>
                    <a:pt x="511" y="654"/>
                    <a:pt x="653" y="502"/>
                    <a:pt x="653" y="327"/>
                  </a:cubicBezTo>
                  <a:cubicBezTo>
                    <a:pt x="653" y="143"/>
                    <a:pt x="511" y="1"/>
                    <a:pt x="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7"/>
            <p:cNvSpPr/>
            <p:nvPr/>
          </p:nvSpPr>
          <p:spPr>
            <a:xfrm>
              <a:off x="-309825" y="1829100"/>
              <a:ext cx="372226" cy="419603"/>
            </a:xfrm>
            <a:custGeom>
              <a:avLst/>
              <a:gdLst/>
              <a:ahLst/>
              <a:cxnLst/>
              <a:rect l="l" t="t" r="r" b="b"/>
              <a:pathLst>
                <a:path w="6584" h="7422" extrusionOk="0">
                  <a:moveTo>
                    <a:pt x="5077" y="266"/>
                  </a:moveTo>
                  <a:cubicBezTo>
                    <a:pt x="5093" y="266"/>
                    <a:pt x="5109" y="268"/>
                    <a:pt x="5125" y="272"/>
                  </a:cubicBezTo>
                  <a:cubicBezTo>
                    <a:pt x="5256" y="315"/>
                    <a:pt x="5354" y="501"/>
                    <a:pt x="5408" y="642"/>
                  </a:cubicBezTo>
                  <a:cubicBezTo>
                    <a:pt x="5169" y="653"/>
                    <a:pt x="4973" y="849"/>
                    <a:pt x="4963" y="1088"/>
                  </a:cubicBezTo>
                  <a:cubicBezTo>
                    <a:pt x="4821" y="1034"/>
                    <a:pt x="4636" y="936"/>
                    <a:pt x="4593" y="806"/>
                  </a:cubicBezTo>
                  <a:cubicBezTo>
                    <a:pt x="4549" y="685"/>
                    <a:pt x="4668" y="533"/>
                    <a:pt x="4767" y="446"/>
                  </a:cubicBezTo>
                  <a:cubicBezTo>
                    <a:pt x="4843" y="360"/>
                    <a:pt x="4961" y="266"/>
                    <a:pt x="5077" y="266"/>
                  </a:cubicBezTo>
                  <a:close/>
                  <a:moveTo>
                    <a:pt x="5414" y="862"/>
                  </a:moveTo>
                  <a:cubicBezTo>
                    <a:pt x="5471" y="862"/>
                    <a:pt x="5528" y="887"/>
                    <a:pt x="5572" y="936"/>
                  </a:cubicBezTo>
                  <a:cubicBezTo>
                    <a:pt x="5659" y="1012"/>
                    <a:pt x="5669" y="1164"/>
                    <a:pt x="5572" y="1251"/>
                  </a:cubicBezTo>
                  <a:cubicBezTo>
                    <a:pt x="5532" y="1298"/>
                    <a:pt x="5475" y="1320"/>
                    <a:pt x="5418" y="1320"/>
                  </a:cubicBezTo>
                  <a:cubicBezTo>
                    <a:pt x="5381" y="1320"/>
                    <a:pt x="5344" y="1312"/>
                    <a:pt x="5311" y="1295"/>
                  </a:cubicBezTo>
                  <a:cubicBezTo>
                    <a:pt x="5267" y="1273"/>
                    <a:pt x="5234" y="1241"/>
                    <a:pt x="5202" y="1197"/>
                  </a:cubicBezTo>
                  <a:cubicBezTo>
                    <a:pt x="5169" y="1099"/>
                    <a:pt x="5180" y="1001"/>
                    <a:pt x="5256" y="936"/>
                  </a:cubicBezTo>
                  <a:cubicBezTo>
                    <a:pt x="5299" y="887"/>
                    <a:pt x="5357" y="862"/>
                    <a:pt x="5414" y="862"/>
                  </a:cubicBezTo>
                  <a:close/>
                  <a:moveTo>
                    <a:pt x="5865" y="1099"/>
                  </a:moveTo>
                  <a:cubicBezTo>
                    <a:pt x="6007" y="1154"/>
                    <a:pt x="6192" y="1251"/>
                    <a:pt x="6235" y="1382"/>
                  </a:cubicBezTo>
                  <a:cubicBezTo>
                    <a:pt x="6268" y="1480"/>
                    <a:pt x="6203" y="1599"/>
                    <a:pt x="6061" y="1741"/>
                  </a:cubicBezTo>
                  <a:cubicBezTo>
                    <a:pt x="5987" y="1825"/>
                    <a:pt x="5865" y="1925"/>
                    <a:pt x="5749" y="1925"/>
                  </a:cubicBezTo>
                  <a:cubicBezTo>
                    <a:pt x="5730" y="1925"/>
                    <a:pt x="5710" y="1922"/>
                    <a:pt x="5691" y="1916"/>
                  </a:cubicBezTo>
                  <a:cubicBezTo>
                    <a:pt x="5572" y="1872"/>
                    <a:pt x="5474" y="1687"/>
                    <a:pt x="5420" y="1546"/>
                  </a:cubicBezTo>
                  <a:cubicBezTo>
                    <a:pt x="5669" y="1534"/>
                    <a:pt x="5855" y="1338"/>
                    <a:pt x="5865" y="1099"/>
                  </a:cubicBezTo>
                  <a:close/>
                  <a:moveTo>
                    <a:pt x="675" y="2753"/>
                  </a:moveTo>
                  <a:cubicBezTo>
                    <a:pt x="620" y="3123"/>
                    <a:pt x="642" y="3504"/>
                    <a:pt x="740" y="3831"/>
                  </a:cubicBezTo>
                  <a:cubicBezTo>
                    <a:pt x="446" y="3831"/>
                    <a:pt x="218" y="3580"/>
                    <a:pt x="218" y="3297"/>
                  </a:cubicBezTo>
                  <a:cubicBezTo>
                    <a:pt x="218" y="3025"/>
                    <a:pt x="414" y="2797"/>
                    <a:pt x="675" y="2753"/>
                  </a:cubicBezTo>
                  <a:close/>
                  <a:moveTo>
                    <a:pt x="5819" y="2753"/>
                  </a:moveTo>
                  <a:cubicBezTo>
                    <a:pt x="6116" y="2753"/>
                    <a:pt x="6366" y="2989"/>
                    <a:pt x="6366" y="3297"/>
                  </a:cubicBezTo>
                  <a:cubicBezTo>
                    <a:pt x="6366" y="3580"/>
                    <a:pt x="6138" y="3831"/>
                    <a:pt x="5844" y="3831"/>
                  </a:cubicBezTo>
                  <a:cubicBezTo>
                    <a:pt x="5931" y="3493"/>
                    <a:pt x="6007" y="3036"/>
                    <a:pt x="5800" y="2753"/>
                  </a:cubicBezTo>
                  <a:cubicBezTo>
                    <a:pt x="5806" y="2753"/>
                    <a:pt x="5813" y="2753"/>
                    <a:pt x="5819" y="2753"/>
                  </a:cubicBezTo>
                  <a:close/>
                  <a:moveTo>
                    <a:pt x="2538" y="1573"/>
                  </a:moveTo>
                  <a:cubicBezTo>
                    <a:pt x="2644" y="1573"/>
                    <a:pt x="2749" y="1612"/>
                    <a:pt x="2830" y="1687"/>
                  </a:cubicBezTo>
                  <a:cubicBezTo>
                    <a:pt x="3450" y="2296"/>
                    <a:pt x="4298" y="2677"/>
                    <a:pt x="5267" y="2688"/>
                  </a:cubicBezTo>
                  <a:cubicBezTo>
                    <a:pt x="5441" y="2699"/>
                    <a:pt x="5604" y="2808"/>
                    <a:pt x="5681" y="2971"/>
                  </a:cubicBezTo>
                  <a:cubicBezTo>
                    <a:pt x="5735" y="3113"/>
                    <a:pt x="5713" y="3308"/>
                    <a:pt x="5691" y="3461"/>
                  </a:cubicBezTo>
                  <a:cubicBezTo>
                    <a:pt x="5582" y="4255"/>
                    <a:pt x="5071" y="4919"/>
                    <a:pt x="4298" y="5234"/>
                  </a:cubicBezTo>
                  <a:cubicBezTo>
                    <a:pt x="4233" y="5060"/>
                    <a:pt x="4059" y="4941"/>
                    <a:pt x="3863" y="4941"/>
                  </a:cubicBezTo>
                  <a:lnTo>
                    <a:pt x="2710" y="4941"/>
                  </a:lnTo>
                  <a:cubicBezTo>
                    <a:pt x="2525" y="4941"/>
                    <a:pt x="2351" y="5060"/>
                    <a:pt x="2274" y="5234"/>
                  </a:cubicBezTo>
                  <a:cubicBezTo>
                    <a:pt x="1186" y="4788"/>
                    <a:pt x="653" y="3678"/>
                    <a:pt x="936" y="2579"/>
                  </a:cubicBezTo>
                  <a:cubicBezTo>
                    <a:pt x="968" y="2427"/>
                    <a:pt x="1089" y="2307"/>
                    <a:pt x="1230" y="2252"/>
                  </a:cubicBezTo>
                  <a:cubicBezTo>
                    <a:pt x="1600" y="2133"/>
                    <a:pt x="1959" y="1937"/>
                    <a:pt x="2274" y="1665"/>
                  </a:cubicBezTo>
                  <a:cubicBezTo>
                    <a:pt x="2351" y="1603"/>
                    <a:pt x="2445" y="1573"/>
                    <a:pt x="2538" y="1573"/>
                  </a:cubicBezTo>
                  <a:close/>
                  <a:moveTo>
                    <a:pt x="490" y="4005"/>
                  </a:moveTo>
                  <a:cubicBezTo>
                    <a:pt x="573" y="4038"/>
                    <a:pt x="656" y="4052"/>
                    <a:pt x="740" y="4052"/>
                  </a:cubicBezTo>
                  <a:cubicBezTo>
                    <a:pt x="765" y="4052"/>
                    <a:pt x="791" y="4051"/>
                    <a:pt x="816" y="4048"/>
                  </a:cubicBezTo>
                  <a:cubicBezTo>
                    <a:pt x="1012" y="4559"/>
                    <a:pt x="1372" y="4984"/>
                    <a:pt x="1861" y="5267"/>
                  </a:cubicBezTo>
                  <a:cubicBezTo>
                    <a:pt x="1807" y="5332"/>
                    <a:pt x="1752" y="5386"/>
                    <a:pt x="1665" y="5528"/>
                  </a:cubicBezTo>
                  <a:cubicBezTo>
                    <a:pt x="1578" y="5648"/>
                    <a:pt x="1524" y="5778"/>
                    <a:pt x="1480" y="5898"/>
                  </a:cubicBezTo>
                  <a:cubicBezTo>
                    <a:pt x="1382" y="5843"/>
                    <a:pt x="1241" y="5746"/>
                    <a:pt x="1089" y="5561"/>
                  </a:cubicBezTo>
                  <a:cubicBezTo>
                    <a:pt x="719" y="5115"/>
                    <a:pt x="566" y="4505"/>
                    <a:pt x="490" y="4005"/>
                  </a:cubicBezTo>
                  <a:close/>
                  <a:moveTo>
                    <a:pt x="2068" y="5376"/>
                  </a:moveTo>
                  <a:cubicBezTo>
                    <a:pt x="2122" y="5408"/>
                    <a:pt x="2187" y="5430"/>
                    <a:pt x="2242" y="5452"/>
                  </a:cubicBezTo>
                  <a:lnTo>
                    <a:pt x="2242" y="6225"/>
                  </a:lnTo>
                  <a:cubicBezTo>
                    <a:pt x="2034" y="6225"/>
                    <a:pt x="1907" y="6223"/>
                    <a:pt x="1822" y="6223"/>
                  </a:cubicBezTo>
                  <a:cubicBezTo>
                    <a:pt x="1698" y="6223"/>
                    <a:pt x="1664" y="6227"/>
                    <a:pt x="1600" y="6247"/>
                  </a:cubicBezTo>
                  <a:cubicBezTo>
                    <a:pt x="1676" y="5931"/>
                    <a:pt x="1817" y="5594"/>
                    <a:pt x="2068" y="5376"/>
                  </a:cubicBezTo>
                  <a:close/>
                  <a:moveTo>
                    <a:pt x="4516" y="5376"/>
                  </a:moveTo>
                  <a:cubicBezTo>
                    <a:pt x="4712" y="5550"/>
                    <a:pt x="4842" y="5811"/>
                    <a:pt x="4930" y="6061"/>
                  </a:cubicBezTo>
                  <a:cubicBezTo>
                    <a:pt x="4951" y="6126"/>
                    <a:pt x="4963" y="6192"/>
                    <a:pt x="4984" y="6247"/>
                  </a:cubicBezTo>
                  <a:cubicBezTo>
                    <a:pt x="4930" y="6225"/>
                    <a:pt x="4876" y="6225"/>
                    <a:pt x="4821" y="6225"/>
                  </a:cubicBezTo>
                  <a:lnTo>
                    <a:pt x="4331" y="6225"/>
                  </a:lnTo>
                  <a:lnTo>
                    <a:pt x="4331" y="5452"/>
                  </a:lnTo>
                  <a:cubicBezTo>
                    <a:pt x="4397" y="5430"/>
                    <a:pt x="4451" y="5408"/>
                    <a:pt x="4516" y="5376"/>
                  </a:cubicBezTo>
                  <a:close/>
                  <a:moveTo>
                    <a:pt x="2492" y="6442"/>
                  </a:moveTo>
                  <a:cubicBezTo>
                    <a:pt x="2656" y="6442"/>
                    <a:pt x="2775" y="6562"/>
                    <a:pt x="2775" y="6725"/>
                  </a:cubicBezTo>
                  <a:cubicBezTo>
                    <a:pt x="2775" y="6878"/>
                    <a:pt x="2656" y="7008"/>
                    <a:pt x="2492" y="7008"/>
                  </a:cubicBezTo>
                  <a:lnTo>
                    <a:pt x="1752" y="7008"/>
                  </a:lnTo>
                  <a:cubicBezTo>
                    <a:pt x="1600" y="7008"/>
                    <a:pt x="1469" y="6878"/>
                    <a:pt x="1469" y="6725"/>
                  </a:cubicBezTo>
                  <a:cubicBezTo>
                    <a:pt x="1469" y="6562"/>
                    <a:pt x="1600" y="6442"/>
                    <a:pt x="1752" y="6442"/>
                  </a:cubicBezTo>
                  <a:close/>
                  <a:moveTo>
                    <a:pt x="4821" y="6442"/>
                  </a:moveTo>
                  <a:cubicBezTo>
                    <a:pt x="4984" y="6442"/>
                    <a:pt x="5104" y="6562"/>
                    <a:pt x="5104" y="6725"/>
                  </a:cubicBezTo>
                  <a:cubicBezTo>
                    <a:pt x="5104" y="6878"/>
                    <a:pt x="4984" y="7008"/>
                    <a:pt x="4821" y="7008"/>
                  </a:cubicBezTo>
                  <a:lnTo>
                    <a:pt x="4081" y="7008"/>
                  </a:lnTo>
                  <a:cubicBezTo>
                    <a:pt x="3918" y="7008"/>
                    <a:pt x="3787" y="6856"/>
                    <a:pt x="3798" y="6692"/>
                  </a:cubicBezTo>
                  <a:cubicBezTo>
                    <a:pt x="3820" y="6551"/>
                    <a:pt x="3940" y="6442"/>
                    <a:pt x="4081" y="6442"/>
                  </a:cubicBezTo>
                  <a:close/>
                  <a:moveTo>
                    <a:pt x="3863" y="5158"/>
                  </a:moveTo>
                  <a:cubicBezTo>
                    <a:pt x="4005" y="5158"/>
                    <a:pt x="4114" y="5267"/>
                    <a:pt x="4114" y="5408"/>
                  </a:cubicBezTo>
                  <a:lnTo>
                    <a:pt x="4114" y="6225"/>
                  </a:lnTo>
                  <a:lnTo>
                    <a:pt x="4081" y="6225"/>
                  </a:lnTo>
                  <a:cubicBezTo>
                    <a:pt x="3809" y="6225"/>
                    <a:pt x="3580" y="6442"/>
                    <a:pt x="3580" y="6725"/>
                  </a:cubicBezTo>
                  <a:cubicBezTo>
                    <a:pt x="3580" y="6943"/>
                    <a:pt x="3722" y="7128"/>
                    <a:pt x="3928" y="7193"/>
                  </a:cubicBezTo>
                  <a:cubicBezTo>
                    <a:pt x="3907" y="7204"/>
                    <a:pt x="3885" y="7204"/>
                    <a:pt x="3863" y="7204"/>
                  </a:cubicBezTo>
                  <a:lnTo>
                    <a:pt x="2710" y="7204"/>
                  </a:lnTo>
                  <a:cubicBezTo>
                    <a:pt x="2688" y="7204"/>
                    <a:pt x="2666" y="7204"/>
                    <a:pt x="2644" y="7193"/>
                  </a:cubicBezTo>
                  <a:cubicBezTo>
                    <a:pt x="2851" y="7139"/>
                    <a:pt x="2993" y="6943"/>
                    <a:pt x="2993" y="6725"/>
                  </a:cubicBezTo>
                  <a:cubicBezTo>
                    <a:pt x="2993" y="6442"/>
                    <a:pt x="2775" y="6225"/>
                    <a:pt x="2492" y="6225"/>
                  </a:cubicBezTo>
                  <a:lnTo>
                    <a:pt x="2460" y="6225"/>
                  </a:lnTo>
                  <a:lnTo>
                    <a:pt x="2460" y="5408"/>
                  </a:lnTo>
                  <a:cubicBezTo>
                    <a:pt x="2460" y="5267"/>
                    <a:pt x="2579" y="5158"/>
                    <a:pt x="2710" y="5158"/>
                  </a:cubicBezTo>
                  <a:close/>
                  <a:moveTo>
                    <a:pt x="3287" y="0"/>
                  </a:moveTo>
                  <a:cubicBezTo>
                    <a:pt x="2612" y="0"/>
                    <a:pt x="1970" y="207"/>
                    <a:pt x="1425" y="610"/>
                  </a:cubicBezTo>
                  <a:cubicBezTo>
                    <a:pt x="1382" y="642"/>
                    <a:pt x="1372" y="707"/>
                    <a:pt x="1404" y="762"/>
                  </a:cubicBezTo>
                  <a:cubicBezTo>
                    <a:pt x="1424" y="788"/>
                    <a:pt x="1456" y="803"/>
                    <a:pt x="1489" y="803"/>
                  </a:cubicBezTo>
                  <a:cubicBezTo>
                    <a:pt x="1512" y="803"/>
                    <a:pt x="1535" y="797"/>
                    <a:pt x="1556" y="784"/>
                  </a:cubicBezTo>
                  <a:cubicBezTo>
                    <a:pt x="2057" y="414"/>
                    <a:pt x="2656" y="218"/>
                    <a:pt x="3287" y="218"/>
                  </a:cubicBezTo>
                  <a:cubicBezTo>
                    <a:pt x="3700" y="218"/>
                    <a:pt x="4092" y="294"/>
                    <a:pt x="4462" y="457"/>
                  </a:cubicBezTo>
                  <a:cubicBezTo>
                    <a:pt x="4190" y="881"/>
                    <a:pt x="4549" y="1208"/>
                    <a:pt x="5038" y="1338"/>
                  </a:cubicBezTo>
                  <a:cubicBezTo>
                    <a:pt x="5050" y="1360"/>
                    <a:pt x="5071" y="1382"/>
                    <a:pt x="5093" y="1415"/>
                  </a:cubicBezTo>
                  <a:cubicBezTo>
                    <a:pt x="5125" y="1437"/>
                    <a:pt x="5147" y="1447"/>
                    <a:pt x="5169" y="1469"/>
                  </a:cubicBezTo>
                  <a:cubicBezTo>
                    <a:pt x="5262" y="1833"/>
                    <a:pt x="5467" y="2137"/>
                    <a:pt x="5753" y="2137"/>
                  </a:cubicBezTo>
                  <a:cubicBezTo>
                    <a:pt x="5835" y="2137"/>
                    <a:pt x="5923" y="2112"/>
                    <a:pt x="6018" y="2057"/>
                  </a:cubicBezTo>
                  <a:cubicBezTo>
                    <a:pt x="6083" y="2242"/>
                    <a:pt x="6138" y="2427"/>
                    <a:pt x="6181" y="2622"/>
                  </a:cubicBezTo>
                  <a:cubicBezTo>
                    <a:pt x="6074" y="2562"/>
                    <a:pt x="5955" y="2531"/>
                    <a:pt x="5833" y="2531"/>
                  </a:cubicBezTo>
                  <a:cubicBezTo>
                    <a:pt x="5757" y="2531"/>
                    <a:pt x="5680" y="2543"/>
                    <a:pt x="5604" y="2568"/>
                  </a:cubicBezTo>
                  <a:cubicBezTo>
                    <a:pt x="5495" y="2503"/>
                    <a:pt x="5387" y="2481"/>
                    <a:pt x="5267" y="2470"/>
                  </a:cubicBezTo>
                  <a:cubicBezTo>
                    <a:pt x="4375" y="2460"/>
                    <a:pt x="3580" y="2111"/>
                    <a:pt x="2971" y="1534"/>
                  </a:cubicBezTo>
                  <a:cubicBezTo>
                    <a:pt x="2851" y="1414"/>
                    <a:pt x="2695" y="1354"/>
                    <a:pt x="2538" y="1354"/>
                  </a:cubicBezTo>
                  <a:cubicBezTo>
                    <a:pt x="2395" y="1354"/>
                    <a:pt x="2252" y="1404"/>
                    <a:pt x="2133" y="1502"/>
                  </a:cubicBezTo>
                  <a:cubicBezTo>
                    <a:pt x="1839" y="1752"/>
                    <a:pt x="1502" y="1937"/>
                    <a:pt x="1164" y="2046"/>
                  </a:cubicBezTo>
                  <a:cubicBezTo>
                    <a:pt x="947" y="2122"/>
                    <a:pt x="784" y="2286"/>
                    <a:pt x="719" y="2535"/>
                  </a:cubicBezTo>
                  <a:cubicBezTo>
                    <a:pt x="610" y="2535"/>
                    <a:pt x="501" y="2568"/>
                    <a:pt x="403" y="2622"/>
                  </a:cubicBezTo>
                  <a:cubicBezTo>
                    <a:pt x="511" y="2024"/>
                    <a:pt x="806" y="1480"/>
                    <a:pt x="1230" y="1055"/>
                  </a:cubicBezTo>
                  <a:cubicBezTo>
                    <a:pt x="1273" y="1012"/>
                    <a:pt x="1273" y="947"/>
                    <a:pt x="1241" y="903"/>
                  </a:cubicBezTo>
                  <a:cubicBezTo>
                    <a:pt x="1219" y="881"/>
                    <a:pt x="1189" y="870"/>
                    <a:pt x="1159" y="870"/>
                  </a:cubicBezTo>
                  <a:cubicBezTo>
                    <a:pt x="1129" y="870"/>
                    <a:pt x="1099" y="881"/>
                    <a:pt x="1077" y="903"/>
                  </a:cubicBezTo>
                  <a:cubicBezTo>
                    <a:pt x="555" y="1415"/>
                    <a:pt x="228" y="2100"/>
                    <a:pt x="153" y="2830"/>
                  </a:cubicBezTo>
                  <a:cubicBezTo>
                    <a:pt x="54" y="2960"/>
                    <a:pt x="0" y="3123"/>
                    <a:pt x="0" y="3297"/>
                  </a:cubicBezTo>
                  <a:cubicBezTo>
                    <a:pt x="0" y="3526"/>
                    <a:pt x="98" y="3722"/>
                    <a:pt x="250" y="3863"/>
                  </a:cubicBezTo>
                  <a:cubicBezTo>
                    <a:pt x="316" y="4418"/>
                    <a:pt x="479" y="5169"/>
                    <a:pt x="936" y="5713"/>
                  </a:cubicBezTo>
                  <a:cubicBezTo>
                    <a:pt x="1056" y="5855"/>
                    <a:pt x="1186" y="5974"/>
                    <a:pt x="1328" y="6061"/>
                  </a:cubicBezTo>
                  <a:cubicBezTo>
                    <a:pt x="1328" y="6061"/>
                    <a:pt x="1360" y="6083"/>
                    <a:pt x="1404" y="6105"/>
                  </a:cubicBezTo>
                  <a:cubicBezTo>
                    <a:pt x="1372" y="6257"/>
                    <a:pt x="1350" y="6377"/>
                    <a:pt x="1338" y="6431"/>
                  </a:cubicBezTo>
                  <a:cubicBezTo>
                    <a:pt x="1284" y="6518"/>
                    <a:pt x="1251" y="6617"/>
                    <a:pt x="1251" y="6725"/>
                  </a:cubicBezTo>
                  <a:cubicBezTo>
                    <a:pt x="1251" y="6997"/>
                    <a:pt x="1480" y="7226"/>
                    <a:pt x="1752" y="7226"/>
                  </a:cubicBezTo>
                  <a:lnTo>
                    <a:pt x="2329" y="7226"/>
                  </a:lnTo>
                  <a:cubicBezTo>
                    <a:pt x="2416" y="7345"/>
                    <a:pt x="2557" y="7422"/>
                    <a:pt x="2710" y="7422"/>
                  </a:cubicBezTo>
                  <a:lnTo>
                    <a:pt x="3863" y="7422"/>
                  </a:lnTo>
                  <a:cubicBezTo>
                    <a:pt x="4027" y="7422"/>
                    <a:pt x="4168" y="7345"/>
                    <a:pt x="4255" y="7226"/>
                  </a:cubicBezTo>
                  <a:lnTo>
                    <a:pt x="4821" y="7226"/>
                  </a:lnTo>
                  <a:cubicBezTo>
                    <a:pt x="5104" y="7226"/>
                    <a:pt x="5321" y="6997"/>
                    <a:pt x="5321" y="6725"/>
                  </a:cubicBezTo>
                  <a:cubicBezTo>
                    <a:pt x="5321" y="6617"/>
                    <a:pt x="5289" y="6518"/>
                    <a:pt x="5234" y="6431"/>
                  </a:cubicBezTo>
                  <a:cubicBezTo>
                    <a:pt x="5234" y="6377"/>
                    <a:pt x="5212" y="6257"/>
                    <a:pt x="5169" y="6105"/>
                  </a:cubicBezTo>
                  <a:cubicBezTo>
                    <a:pt x="5311" y="6029"/>
                    <a:pt x="5604" y="5833"/>
                    <a:pt x="5855" y="5420"/>
                  </a:cubicBezTo>
                  <a:cubicBezTo>
                    <a:pt x="5887" y="5365"/>
                    <a:pt x="5865" y="5299"/>
                    <a:pt x="5811" y="5267"/>
                  </a:cubicBezTo>
                  <a:cubicBezTo>
                    <a:pt x="5797" y="5256"/>
                    <a:pt x="5780" y="5251"/>
                    <a:pt x="5762" y="5251"/>
                  </a:cubicBezTo>
                  <a:cubicBezTo>
                    <a:pt x="5728" y="5251"/>
                    <a:pt x="5691" y="5270"/>
                    <a:pt x="5669" y="5299"/>
                  </a:cubicBezTo>
                  <a:cubicBezTo>
                    <a:pt x="5463" y="5648"/>
                    <a:pt x="5224" y="5822"/>
                    <a:pt x="5104" y="5898"/>
                  </a:cubicBezTo>
                  <a:cubicBezTo>
                    <a:pt x="5028" y="5691"/>
                    <a:pt x="4897" y="5452"/>
                    <a:pt x="4712" y="5267"/>
                  </a:cubicBezTo>
                  <a:cubicBezTo>
                    <a:pt x="5180" y="4995"/>
                    <a:pt x="5528" y="4603"/>
                    <a:pt x="5724" y="4157"/>
                  </a:cubicBezTo>
                  <a:cubicBezTo>
                    <a:pt x="5735" y="4124"/>
                    <a:pt x="5757" y="4092"/>
                    <a:pt x="5768" y="4048"/>
                  </a:cubicBezTo>
                  <a:cubicBezTo>
                    <a:pt x="5793" y="4051"/>
                    <a:pt x="5819" y="4052"/>
                    <a:pt x="5844" y="4052"/>
                  </a:cubicBezTo>
                  <a:cubicBezTo>
                    <a:pt x="5927" y="4052"/>
                    <a:pt x="6008" y="4038"/>
                    <a:pt x="6083" y="4005"/>
                  </a:cubicBezTo>
                  <a:lnTo>
                    <a:pt x="6083" y="4005"/>
                  </a:lnTo>
                  <a:cubicBezTo>
                    <a:pt x="6039" y="4342"/>
                    <a:pt x="5964" y="4646"/>
                    <a:pt x="5865" y="4908"/>
                  </a:cubicBezTo>
                  <a:cubicBezTo>
                    <a:pt x="5844" y="4962"/>
                    <a:pt x="5865" y="5028"/>
                    <a:pt x="5920" y="5050"/>
                  </a:cubicBezTo>
                  <a:cubicBezTo>
                    <a:pt x="5932" y="5054"/>
                    <a:pt x="5944" y="5056"/>
                    <a:pt x="5956" y="5056"/>
                  </a:cubicBezTo>
                  <a:cubicBezTo>
                    <a:pt x="6000" y="5056"/>
                    <a:pt x="6044" y="5027"/>
                    <a:pt x="6061" y="4984"/>
                  </a:cubicBezTo>
                  <a:cubicBezTo>
                    <a:pt x="6192" y="4658"/>
                    <a:pt x="6279" y="4288"/>
                    <a:pt x="6322" y="3863"/>
                  </a:cubicBezTo>
                  <a:cubicBezTo>
                    <a:pt x="6486" y="3722"/>
                    <a:pt x="6584" y="3526"/>
                    <a:pt x="6584" y="3297"/>
                  </a:cubicBezTo>
                  <a:cubicBezTo>
                    <a:pt x="6584" y="3123"/>
                    <a:pt x="6530" y="2960"/>
                    <a:pt x="6421" y="2830"/>
                  </a:cubicBezTo>
                  <a:cubicBezTo>
                    <a:pt x="6399" y="2514"/>
                    <a:pt x="6312" y="2209"/>
                    <a:pt x="6192" y="1926"/>
                  </a:cubicBezTo>
                  <a:cubicBezTo>
                    <a:pt x="6203" y="1916"/>
                    <a:pt x="6214" y="1904"/>
                    <a:pt x="6214" y="1894"/>
                  </a:cubicBezTo>
                  <a:cubicBezTo>
                    <a:pt x="6421" y="1698"/>
                    <a:pt x="6497" y="1502"/>
                    <a:pt x="6443" y="1328"/>
                  </a:cubicBezTo>
                  <a:cubicBezTo>
                    <a:pt x="6355" y="1023"/>
                    <a:pt x="5942" y="893"/>
                    <a:pt x="5790" y="849"/>
                  </a:cubicBezTo>
                  <a:cubicBezTo>
                    <a:pt x="5778" y="827"/>
                    <a:pt x="5757" y="794"/>
                    <a:pt x="5735" y="772"/>
                  </a:cubicBezTo>
                  <a:cubicBezTo>
                    <a:pt x="5703" y="751"/>
                    <a:pt x="5681" y="729"/>
                    <a:pt x="5659" y="718"/>
                  </a:cubicBezTo>
                  <a:cubicBezTo>
                    <a:pt x="5616" y="566"/>
                    <a:pt x="5485" y="153"/>
                    <a:pt x="5180" y="66"/>
                  </a:cubicBezTo>
                  <a:cubicBezTo>
                    <a:pt x="5144" y="54"/>
                    <a:pt x="5106" y="48"/>
                    <a:pt x="5067" y="48"/>
                  </a:cubicBezTo>
                  <a:cubicBezTo>
                    <a:pt x="4924" y="48"/>
                    <a:pt x="4769" y="129"/>
                    <a:pt x="4614" y="283"/>
                  </a:cubicBezTo>
                  <a:cubicBezTo>
                    <a:pt x="4201" y="98"/>
                    <a:pt x="3754" y="0"/>
                    <a:pt x="3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0" name="Google Shape;1260;p27"/>
          <p:cNvSpPr txBox="1"/>
          <p:nvPr/>
        </p:nvSpPr>
        <p:spPr>
          <a:xfrm>
            <a:off x="720075" y="2634475"/>
            <a:ext cx="7704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latin typeface="Roboto"/>
                <a:ea typeface="Roboto"/>
                <a:cs typeface="Roboto"/>
                <a:sym typeface="Roboto"/>
              </a:rPr>
              <a:t>Why do you think someone might get bullied?</a:t>
            </a:r>
            <a:endParaRPr sz="2800" b="1">
              <a:latin typeface="Roboto"/>
              <a:ea typeface="Roboto"/>
              <a:cs typeface="Roboto"/>
              <a:sym typeface="Roboto"/>
            </a:endParaRPr>
          </a:p>
        </p:txBody>
      </p:sp>
      <p:pic>
        <p:nvPicPr>
          <p:cNvPr id="1261" name="Google Shape;1261;p27" descr="puppydogtails dog dogs puppy bulldog Sticker"/>
          <p:cNvPicPr preferRelativeResize="0"/>
          <p:nvPr/>
        </p:nvPicPr>
        <p:blipFill>
          <a:blip r:embed="rId3">
            <a:alphaModFix/>
          </a:blip>
          <a:stretch>
            <a:fillRect/>
          </a:stretch>
        </p:blipFill>
        <p:spPr>
          <a:xfrm>
            <a:off x="3299650" y="2965650"/>
            <a:ext cx="2362200" cy="2362200"/>
          </a:xfrm>
          <a:prstGeom prst="rect">
            <a:avLst/>
          </a:prstGeom>
          <a:noFill/>
          <a:ln>
            <a:noFill/>
          </a:ln>
        </p:spPr>
      </p:pic>
      <p:pic>
        <p:nvPicPr>
          <p:cNvPr id="1262" name="Google Shape;1262;p27" descr="Sad Miss You Sticker by Emoji"/>
          <p:cNvPicPr preferRelativeResize="0"/>
          <p:nvPr/>
        </p:nvPicPr>
        <p:blipFill>
          <a:blip r:embed="rId4">
            <a:alphaModFix/>
          </a:blip>
          <a:stretch>
            <a:fillRect/>
          </a:stretch>
        </p:blipFill>
        <p:spPr>
          <a:xfrm>
            <a:off x="1013100" y="3250075"/>
            <a:ext cx="1541075" cy="1541075"/>
          </a:xfrm>
          <a:prstGeom prst="rect">
            <a:avLst/>
          </a:prstGeom>
          <a:noFill/>
          <a:ln>
            <a:noFill/>
          </a:ln>
        </p:spPr>
      </p:pic>
      <p:pic>
        <p:nvPicPr>
          <p:cNvPr id="1263" name="Google Shape;1263;p27" descr="Sad Miss You Sticker by Emoji"/>
          <p:cNvPicPr preferRelativeResize="0"/>
          <p:nvPr/>
        </p:nvPicPr>
        <p:blipFill>
          <a:blip r:embed="rId4">
            <a:alphaModFix/>
          </a:blip>
          <a:stretch>
            <a:fillRect/>
          </a:stretch>
        </p:blipFill>
        <p:spPr>
          <a:xfrm>
            <a:off x="6488825" y="3250063"/>
            <a:ext cx="1541075" cy="1541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67"/>
        <p:cNvGrpSpPr/>
        <p:nvPr/>
      </p:nvGrpSpPr>
      <p:grpSpPr>
        <a:xfrm>
          <a:off x="0" y="0"/>
          <a:ext cx="0" cy="0"/>
          <a:chOff x="0" y="0"/>
          <a:chExt cx="0" cy="0"/>
        </a:xfrm>
      </p:grpSpPr>
      <p:sp>
        <p:nvSpPr>
          <p:cNvPr id="1268" name="Google Shape;1268;p28"/>
          <p:cNvSpPr txBox="1">
            <a:spLocks noGrp="1"/>
          </p:cNvSpPr>
          <p:nvPr>
            <p:ph type="title"/>
          </p:nvPr>
        </p:nvSpPr>
        <p:spPr>
          <a:xfrm>
            <a:off x="720000" y="368825"/>
            <a:ext cx="7704000" cy="47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u="sng"/>
              <a:t>STEP # 4: EXAMINE AN EXISTING POLICY</a:t>
            </a:r>
            <a:endParaRPr sz="3500" u="sng"/>
          </a:p>
        </p:txBody>
      </p:sp>
      <p:sp>
        <p:nvSpPr>
          <p:cNvPr id="1269" name="Google Shape;1269;p28"/>
          <p:cNvSpPr txBox="1"/>
          <p:nvPr/>
        </p:nvSpPr>
        <p:spPr>
          <a:xfrm>
            <a:off x="524600" y="1710700"/>
            <a:ext cx="29766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600" b="1">
              <a:latin typeface="Roboto"/>
              <a:ea typeface="Roboto"/>
              <a:cs typeface="Roboto"/>
              <a:sym typeface="Roboto"/>
            </a:endParaRPr>
          </a:p>
          <a:p>
            <a:pPr marL="0" lvl="0" indent="0" algn="l" rtl="0">
              <a:spcBef>
                <a:spcPts val="0"/>
              </a:spcBef>
              <a:spcAft>
                <a:spcPts val="0"/>
              </a:spcAft>
              <a:buNone/>
            </a:pPr>
            <a:endParaRPr sz="2600" b="1">
              <a:latin typeface="Roboto"/>
              <a:ea typeface="Roboto"/>
              <a:cs typeface="Roboto"/>
              <a:sym typeface="Roboto"/>
            </a:endParaRPr>
          </a:p>
        </p:txBody>
      </p:sp>
      <p:sp>
        <p:nvSpPr>
          <p:cNvPr id="1270" name="Google Shape;1270;p28"/>
          <p:cNvSpPr txBox="1"/>
          <p:nvPr/>
        </p:nvSpPr>
        <p:spPr>
          <a:xfrm>
            <a:off x="6078675" y="1129050"/>
            <a:ext cx="2908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pic>
        <p:nvPicPr>
          <p:cNvPr id="1271" name="Google Shape;1271;p28"/>
          <p:cNvPicPr preferRelativeResize="0"/>
          <p:nvPr/>
        </p:nvPicPr>
        <p:blipFill>
          <a:blip r:embed="rId3">
            <a:alphaModFix/>
          </a:blip>
          <a:stretch>
            <a:fillRect/>
          </a:stretch>
        </p:blipFill>
        <p:spPr>
          <a:xfrm>
            <a:off x="2971700" y="971200"/>
            <a:ext cx="3337450" cy="4115275"/>
          </a:xfrm>
          <a:prstGeom prst="rect">
            <a:avLst/>
          </a:prstGeom>
          <a:noFill/>
          <a:ln>
            <a:noFill/>
          </a:ln>
        </p:spPr>
      </p:pic>
      <p:pic>
        <p:nvPicPr>
          <p:cNvPr id="1272" name="Google Shape;1272;p28" descr="Stop Bullying Back To School Sticker by LA vs. Hate"/>
          <p:cNvPicPr preferRelativeResize="0"/>
          <p:nvPr/>
        </p:nvPicPr>
        <p:blipFill>
          <a:blip r:embed="rId4">
            <a:alphaModFix/>
          </a:blip>
          <a:stretch>
            <a:fillRect/>
          </a:stretch>
        </p:blipFill>
        <p:spPr>
          <a:xfrm>
            <a:off x="6500650" y="1756325"/>
            <a:ext cx="2362200" cy="2362200"/>
          </a:xfrm>
          <a:prstGeom prst="rect">
            <a:avLst/>
          </a:prstGeom>
          <a:noFill/>
          <a:ln>
            <a:noFill/>
          </a:ln>
        </p:spPr>
      </p:pic>
      <p:pic>
        <p:nvPicPr>
          <p:cNvPr id="1273" name="Google Shape;1273;p28" descr="Sad Mental Health Sticker by Grace Mandeville"/>
          <p:cNvPicPr preferRelativeResize="0"/>
          <p:nvPr/>
        </p:nvPicPr>
        <p:blipFill>
          <a:blip r:embed="rId5">
            <a:alphaModFix/>
          </a:blip>
          <a:stretch>
            <a:fillRect/>
          </a:stretch>
        </p:blipFill>
        <p:spPr>
          <a:xfrm>
            <a:off x="296525" y="2099225"/>
            <a:ext cx="2362200" cy="1676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277"/>
        <p:cNvGrpSpPr/>
        <p:nvPr/>
      </p:nvGrpSpPr>
      <p:grpSpPr>
        <a:xfrm>
          <a:off x="0" y="0"/>
          <a:ext cx="0" cy="0"/>
          <a:chOff x="0" y="0"/>
          <a:chExt cx="0" cy="0"/>
        </a:xfrm>
      </p:grpSpPr>
      <p:sp>
        <p:nvSpPr>
          <p:cNvPr id="1278" name="Google Shape;1278;p29"/>
          <p:cNvSpPr txBox="1">
            <a:spLocks noGrp="1"/>
          </p:cNvSpPr>
          <p:nvPr>
            <p:ph type="title"/>
          </p:nvPr>
        </p:nvSpPr>
        <p:spPr>
          <a:xfrm>
            <a:off x="720000" y="368825"/>
            <a:ext cx="7704000" cy="47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u="sng"/>
              <a:t>STEP # 5: DEVELOP NEW SOLUTIONS</a:t>
            </a:r>
            <a:endParaRPr sz="3500" u="sng"/>
          </a:p>
        </p:txBody>
      </p:sp>
      <p:sp>
        <p:nvSpPr>
          <p:cNvPr id="1279" name="Google Shape;1279;p29"/>
          <p:cNvSpPr txBox="1"/>
          <p:nvPr/>
        </p:nvSpPr>
        <p:spPr>
          <a:xfrm>
            <a:off x="524600" y="1277325"/>
            <a:ext cx="7899300" cy="218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900" b="1">
                <a:solidFill>
                  <a:schemeClr val="dk1"/>
                </a:solidFill>
                <a:latin typeface="Roboto"/>
                <a:ea typeface="Roboto"/>
                <a:cs typeface="Roboto"/>
                <a:sym typeface="Roboto"/>
              </a:rPr>
              <a:t>What are some things we can do to stop bullying at P.S. 123Q?</a:t>
            </a:r>
            <a:endParaRPr sz="3900" b="1">
              <a:solidFill>
                <a:schemeClr val="dk1"/>
              </a:solidFill>
              <a:latin typeface="Roboto"/>
              <a:ea typeface="Roboto"/>
              <a:cs typeface="Roboto"/>
              <a:sym typeface="Roboto"/>
            </a:endParaRPr>
          </a:p>
          <a:p>
            <a:pPr marL="0" lvl="0" indent="0" algn="l" rtl="0">
              <a:spcBef>
                <a:spcPts val="0"/>
              </a:spcBef>
              <a:spcAft>
                <a:spcPts val="0"/>
              </a:spcAft>
              <a:buNone/>
            </a:pPr>
            <a:endParaRPr sz="2600" b="1">
              <a:latin typeface="Roboto"/>
              <a:ea typeface="Roboto"/>
              <a:cs typeface="Roboto"/>
              <a:sym typeface="Roboto"/>
            </a:endParaRPr>
          </a:p>
          <a:p>
            <a:pPr marL="0" lvl="0" indent="0" algn="l" rtl="0">
              <a:spcBef>
                <a:spcPts val="0"/>
              </a:spcBef>
              <a:spcAft>
                <a:spcPts val="0"/>
              </a:spcAft>
              <a:buNone/>
            </a:pPr>
            <a:endParaRPr sz="2600" b="1">
              <a:latin typeface="Roboto"/>
              <a:ea typeface="Roboto"/>
              <a:cs typeface="Roboto"/>
              <a:sym typeface="Roboto"/>
            </a:endParaRPr>
          </a:p>
        </p:txBody>
      </p:sp>
      <p:sp>
        <p:nvSpPr>
          <p:cNvPr id="1280" name="Google Shape;1280;p29"/>
          <p:cNvSpPr txBox="1"/>
          <p:nvPr/>
        </p:nvSpPr>
        <p:spPr>
          <a:xfrm>
            <a:off x="6078675" y="1129050"/>
            <a:ext cx="2908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pic>
        <p:nvPicPr>
          <p:cNvPr id="1281" name="Google Shape;1281;p29" descr="Stop Bullying Back To School Sticker by LA vs. Hate"/>
          <p:cNvPicPr preferRelativeResize="0"/>
          <p:nvPr/>
        </p:nvPicPr>
        <p:blipFill>
          <a:blip r:embed="rId3">
            <a:alphaModFix/>
          </a:blip>
          <a:stretch>
            <a:fillRect/>
          </a:stretch>
        </p:blipFill>
        <p:spPr>
          <a:xfrm>
            <a:off x="3444175" y="2781300"/>
            <a:ext cx="2362200" cy="2362200"/>
          </a:xfrm>
          <a:prstGeom prst="rect">
            <a:avLst/>
          </a:prstGeom>
          <a:noFill/>
          <a:ln>
            <a:noFill/>
          </a:ln>
        </p:spPr>
      </p:pic>
      <p:pic>
        <p:nvPicPr>
          <p:cNvPr id="1282" name="Google Shape;1282;p29" descr="Sad Los Angeles Sticker by LA vs. Hate"/>
          <p:cNvPicPr preferRelativeResize="0"/>
          <p:nvPr/>
        </p:nvPicPr>
        <p:blipFill>
          <a:blip r:embed="rId4">
            <a:alphaModFix/>
          </a:blip>
          <a:stretch>
            <a:fillRect/>
          </a:stretch>
        </p:blipFill>
        <p:spPr>
          <a:xfrm>
            <a:off x="478975" y="2611650"/>
            <a:ext cx="2362200" cy="2362200"/>
          </a:xfrm>
          <a:prstGeom prst="rect">
            <a:avLst/>
          </a:prstGeom>
          <a:noFill/>
          <a:ln>
            <a:noFill/>
          </a:ln>
        </p:spPr>
      </p:pic>
      <p:pic>
        <p:nvPicPr>
          <p:cNvPr id="1283" name="Google Shape;1283;p29" descr="Sad Los Angeles Sticker by LA vs. Hate"/>
          <p:cNvPicPr preferRelativeResize="0"/>
          <p:nvPr/>
        </p:nvPicPr>
        <p:blipFill>
          <a:blip r:embed="rId5">
            <a:alphaModFix/>
          </a:blip>
          <a:stretch>
            <a:fillRect/>
          </a:stretch>
        </p:blipFill>
        <p:spPr>
          <a:xfrm>
            <a:off x="6295375" y="2611650"/>
            <a:ext cx="2362200" cy="2362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287"/>
        <p:cNvGrpSpPr/>
        <p:nvPr/>
      </p:nvGrpSpPr>
      <p:grpSpPr>
        <a:xfrm>
          <a:off x="0" y="0"/>
          <a:ext cx="0" cy="0"/>
          <a:chOff x="0" y="0"/>
          <a:chExt cx="0" cy="0"/>
        </a:xfrm>
      </p:grpSpPr>
      <p:sp>
        <p:nvSpPr>
          <p:cNvPr id="1288" name="Google Shape;1288;p30"/>
          <p:cNvSpPr txBox="1">
            <a:spLocks noGrp="1"/>
          </p:cNvSpPr>
          <p:nvPr>
            <p:ph type="title"/>
          </p:nvPr>
        </p:nvSpPr>
        <p:spPr>
          <a:xfrm>
            <a:off x="720000" y="368825"/>
            <a:ext cx="7704000" cy="47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u="sng"/>
              <a:t>STEP # 6: SELECT THE BEST SOLUTION</a:t>
            </a:r>
            <a:endParaRPr sz="3500" u="sng"/>
          </a:p>
        </p:txBody>
      </p:sp>
      <p:sp>
        <p:nvSpPr>
          <p:cNvPr id="1289" name="Google Shape;1289;p30"/>
          <p:cNvSpPr txBox="1"/>
          <p:nvPr/>
        </p:nvSpPr>
        <p:spPr>
          <a:xfrm>
            <a:off x="524600" y="1710700"/>
            <a:ext cx="8097300" cy="144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chemeClr val="dk1"/>
                </a:solidFill>
                <a:latin typeface="Roboto"/>
                <a:ea typeface="Roboto"/>
                <a:cs typeface="Roboto"/>
                <a:sym typeface="Roboto"/>
              </a:rPr>
              <a:t>Which solution fits our school the best?  Why?</a:t>
            </a:r>
            <a:endParaRPr sz="3000" b="1">
              <a:solidFill>
                <a:schemeClr val="dk1"/>
              </a:solidFill>
              <a:latin typeface="Roboto"/>
              <a:ea typeface="Roboto"/>
              <a:cs typeface="Roboto"/>
              <a:sym typeface="Roboto"/>
            </a:endParaRPr>
          </a:p>
          <a:p>
            <a:pPr marL="0" lvl="0" indent="0" algn="l" rtl="0">
              <a:spcBef>
                <a:spcPts val="0"/>
              </a:spcBef>
              <a:spcAft>
                <a:spcPts val="0"/>
              </a:spcAft>
              <a:buNone/>
            </a:pPr>
            <a:endParaRPr sz="2600" b="1">
              <a:solidFill>
                <a:schemeClr val="dk1"/>
              </a:solidFill>
              <a:latin typeface="Roboto"/>
              <a:ea typeface="Roboto"/>
              <a:cs typeface="Roboto"/>
              <a:sym typeface="Roboto"/>
            </a:endParaRPr>
          </a:p>
          <a:p>
            <a:pPr marL="0" lvl="0" indent="0" algn="l" rtl="0">
              <a:spcBef>
                <a:spcPts val="0"/>
              </a:spcBef>
              <a:spcAft>
                <a:spcPts val="0"/>
              </a:spcAft>
              <a:buNone/>
            </a:pPr>
            <a:endParaRPr sz="2600" b="1">
              <a:latin typeface="Roboto"/>
              <a:ea typeface="Roboto"/>
              <a:cs typeface="Roboto"/>
              <a:sym typeface="Roboto"/>
            </a:endParaRPr>
          </a:p>
        </p:txBody>
      </p:sp>
      <p:sp>
        <p:nvSpPr>
          <p:cNvPr id="1290" name="Google Shape;1290;p30"/>
          <p:cNvSpPr txBox="1"/>
          <p:nvPr/>
        </p:nvSpPr>
        <p:spPr>
          <a:xfrm>
            <a:off x="6078675" y="1129050"/>
            <a:ext cx="2908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pic>
        <p:nvPicPr>
          <p:cNvPr id="1291" name="Google Shape;1291;p30" descr="Sad Los Angeles Sticker by LA vs. Hate"/>
          <p:cNvPicPr preferRelativeResize="0"/>
          <p:nvPr/>
        </p:nvPicPr>
        <p:blipFill>
          <a:blip r:embed="rId3">
            <a:alphaModFix/>
          </a:blip>
          <a:stretch>
            <a:fillRect/>
          </a:stretch>
        </p:blipFill>
        <p:spPr>
          <a:xfrm>
            <a:off x="3390900" y="2370025"/>
            <a:ext cx="2362200" cy="2362200"/>
          </a:xfrm>
          <a:prstGeom prst="rect">
            <a:avLst/>
          </a:prstGeom>
          <a:noFill/>
          <a:ln>
            <a:noFill/>
          </a:ln>
        </p:spPr>
      </p:pic>
      <p:pic>
        <p:nvPicPr>
          <p:cNvPr id="1292" name="Google Shape;1292;p30" descr="Stop Bullying Sticker by triindonesia"/>
          <p:cNvPicPr preferRelativeResize="0"/>
          <p:nvPr/>
        </p:nvPicPr>
        <p:blipFill>
          <a:blip r:embed="rId4">
            <a:alphaModFix/>
          </a:blip>
          <a:stretch>
            <a:fillRect/>
          </a:stretch>
        </p:blipFill>
        <p:spPr>
          <a:xfrm>
            <a:off x="6546275" y="2645875"/>
            <a:ext cx="2362200" cy="2362200"/>
          </a:xfrm>
          <a:prstGeom prst="rect">
            <a:avLst/>
          </a:prstGeom>
          <a:noFill/>
          <a:ln>
            <a:noFill/>
          </a:ln>
        </p:spPr>
      </p:pic>
      <p:pic>
        <p:nvPicPr>
          <p:cNvPr id="1293" name="Google Shape;1293;p30" descr="Happy Be Kind Sticker by Paula Baines"/>
          <p:cNvPicPr preferRelativeResize="0"/>
          <p:nvPr/>
        </p:nvPicPr>
        <p:blipFill>
          <a:blip r:embed="rId5">
            <a:alphaModFix/>
          </a:blip>
          <a:stretch>
            <a:fillRect/>
          </a:stretch>
        </p:blipFill>
        <p:spPr>
          <a:xfrm>
            <a:off x="364950" y="2599638"/>
            <a:ext cx="2362200" cy="20669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297"/>
        <p:cNvGrpSpPr/>
        <p:nvPr/>
      </p:nvGrpSpPr>
      <p:grpSpPr>
        <a:xfrm>
          <a:off x="0" y="0"/>
          <a:ext cx="0" cy="0"/>
          <a:chOff x="0" y="0"/>
          <a:chExt cx="0" cy="0"/>
        </a:xfrm>
      </p:grpSpPr>
      <p:sp>
        <p:nvSpPr>
          <p:cNvPr id="1298" name="Google Shape;1298;p31"/>
          <p:cNvSpPr txBox="1">
            <a:spLocks noGrp="1"/>
          </p:cNvSpPr>
          <p:nvPr>
            <p:ph type="title"/>
          </p:nvPr>
        </p:nvSpPr>
        <p:spPr>
          <a:xfrm>
            <a:off x="720000" y="368825"/>
            <a:ext cx="7704000" cy="47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u="sng"/>
              <a:t>STEP # 6:  SELECT THE BEST SOLUTION</a:t>
            </a:r>
            <a:endParaRPr sz="3500" u="sng"/>
          </a:p>
        </p:txBody>
      </p:sp>
      <p:sp>
        <p:nvSpPr>
          <p:cNvPr id="1299" name="Google Shape;1299;p31"/>
          <p:cNvSpPr txBox="1"/>
          <p:nvPr/>
        </p:nvSpPr>
        <p:spPr>
          <a:xfrm>
            <a:off x="5554075" y="1699300"/>
            <a:ext cx="3067800" cy="3131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600"/>
              </a:spcBef>
              <a:spcAft>
                <a:spcPts val="0"/>
              </a:spcAft>
              <a:buNone/>
            </a:pPr>
            <a:r>
              <a:rPr lang="en" sz="2400" b="1">
                <a:solidFill>
                  <a:schemeClr val="dk1"/>
                </a:solidFill>
                <a:latin typeface="Roboto"/>
                <a:ea typeface="Roboto"/>
                <a:cs typeface="Roboto"/>
                <a:sym typeface="Roboto"/>
              </a:rPr>
              <a:t>Feasibility: </a:t>
            </a:r>
            <a:endParaRPr sz="2400" b="1">
              <a:solidFill>
                <a:schemeClr val="dk1"/>
              </a:solidFill>
              <a:latin typeface="Roboto"/>
              <a:ea typeface="Roboto"/>
              <a:cs typeface="Roboto"/>
              <a:sym typeface="Roboto"/>
            </a:endParaRPr>
          </a:p>
          <a:p>
            <a:pPr marL="0" lvl="0" indent="0" algn="ctr" rtl="0">
              <a:lnSpc>
                <a:spcPct val="115000"/>
              </a:lnSpc>
              <a:spcBef>
                <a:spcPts val="1600"/>
              </a:spcBef>
              <a:spcAft>
                <a:spcPts val="0"/>
              </a:spcAft>
              <a:buClr>
                <a:schemeClr val="dk1"/>
              </a:buClr>
              <a:buSzPts val="1100"/>
              <a:buFont typeface="Arial"/>
              <a:buNone/>
            </a:pPr>
            <a:r>
              <a:rPr lang="en" sz="2400" b="1">
                <a:solidFill>
                  <a:schemeClr val="dk1"/>
                </a:solidFill>
                <a:latin typeface="Roboto"/>
                <a:ea typeface="Roboto"/>
                <a:cs typeface="Roboto"/>
                <a:sym typeface="Roboto"/>
              </a:rPr>
              <a:t>How easily can we make this happen?</a:t>
            </a:r>
            <a:endParaRPr sz="2400" b="1">
              <a:solidFill>
                <a:schemeClr val="dk1"/>
              </a:solidFill>
              <a:latin typeface="Roboto"/>
              <a:ea typeface="Roboto"/>
              <a:cs typeface="Roboto"/>
              <a:sym typeface="Roboto"/>
            </a:endParaRPr>
          </a:p>
          <a:p>
            <a:pPr marL="0" lvl="0" indent="0" algn="l" rtl="0">
              <a:spcBef>
                <a:spcPts val="1600"/>
              </a:spcBef>
              <a:spcAft>
                <a:spcPts val="0"/>
              </a:spcAft>
              <a:buNone/>
            </a:pPr>
            <a:endParaRPr sz="3000" b="1">
              <a:solidFill>
                <a:schemeClr val="dk1"/>
              </a:solidFill>
              <a:latin typeface="Roboto"/>
              <a:ea typeface="Roboto"/>
              <a:cs typeface="Roboto"/>
              <a:sym typeface="Roboto"/>
            </a:endParaRPr>
          </a:p>
          <a:p>
            <a:pPr marL="0" lvl="0" indent="0" algn="l" rtl="0">
              <a:spcBef>
                <a:spcPts val="0"/>
              </a:spcBef>
              <a:spcAft>
                <a:spcPts val="0"/>
              </a:spcAft>
              <a:buNone/>
            </a:pPr>
            <a:endParaRPr sz="2600" b="1">
              <a:solidFill>
                <a:schemeClr val="dk1"/>
              </a:solidFill>
              <a:latin typeface="Roboto"/>
              <a:ea typeface="Roboto"/>
              <a:cs typeface="Roboto"/>
              <a:sym typeface="Roboto"/>
            </a:endParaRPr>
          </a:p>
          <a:p>
            <a:pPr marL="0" lvl="0" indent="0" algn="l" rtl="0">
              <a:spcBef>
                <a:spcPts val="0"/>
              </a:spcBef>
              <a:spcAft>
                <a:spcPts val="0"/>
              </a:spcAft>
              <a:buNone/>
            </a:pPr>
            <a:endParaRPr sz="2600" b="1">
              <a:latin typeface="Roboto"/>
              <a:ea typeface="Roboto"/>
              <a:cs typeface="Roboto"/>
              <a:sym typeface="Roboto"/>
            </a:endParaRPr>
          </a:p>
        </p:txBody>
      </p:sp>
      <p:sp>
        <p:nvSpPr>
          <p:cNvPr id="1300" name="Google Shape;1300;p31"/>
          <p:cNvSpPr txBox="1"/>
          <p:nvPr/>
        </p:nvSpPr>
        <p:spPr>
          <a:xfrm>
            <a:off x="6078675" y="1129050"/>
            <a:ext cx="2908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grpSp>
        <p:nvGrpSpPr>
          <p:cNvPr id="1301" name="Google Shape;1301;p31"/>
          <p:cNvGrpSpPr/>
          <p:nvPr/>
        </p:nvGrpSpPr>
        <p:grpSpPr>
          <a:xfrm>
            <a:off x="3208650" y="1804688"/>
            <a:ext cx="2143185" cy="2304743"/>
            <a:chOff x="5785125" y="1509425"/>
            <a:chExt cx="2143185" cy="2304743"/>
          </a:xfrm>
        </p:grpSpPr>
        <p:sp>
          <p:nvSpPr>
            <p:cNvPr id="1302" name="Google Shape;1302;p31"/>
            <p:cNvSpPr/>
            <p:nvPr/>
          </p:nvSpPr>
          <p:spPr>
            <a:xfrm>
              <a:off x="5785125" y="3291903"/>
              <a:ext cx="2137401" cy="522265"/>
            </a:xfrm>
            <a:custGeom>
              <a:avLst/>
              <a:gdLst/>
              <a:ahLst/>
              <a:cxnLst/>
              <a:rect l="l" t="t" r="r" b="b"/>
              <a:pathLst>
                <a:path w="48415" h="11830" extrusionOk="0">
                  <a:moveTo>
                    <a:pt x="24213" y="414"/>
                  </a:moveTo>
                  <a:cubicBezTo>
                    <a:pt x="37108" y="414"/>
                    <a:pt x="48012" y="2939"/>
                    <a:pt x="48012" y="5921"/>
                  </a:cubicBezTo>
                  <a:cubicBezTo>
                    <a:pt x="48012" y="8902"/>
                    <a:pt x="37108" y="11427"/>
                    <a:pt x="24213" y="11427"/>
                  </a:cubicBezTo>
                  <a:cubicBezTo>
                    <a:pt x="11307" y="11427"/>
                    <a:pt x="403" y="8902"/>
                    <a:pt x="403" y="5921"/>
                  </a:cubicBezTo>
                  <a:cubicBezTo>
                    <a:pt x="403" y="2939"/>
                    <a:pt x="11307" y="414"/>
                    <a:pt x="24213" y="414"/>
                  </a:cubicBezTo>
                  <a:close/>
                  <a:moveTo>
                    <a:pt x="24213" y="1"/>
                  </a:moveTo>
                  <a:cubicBezTo>
                    <a:pt x="10632" y="1"/>
                    <a:pt x="0" y="2602"/>
                    <a:pt x="0" y="5921"/>
                  </a:cubicBezTo>
                  <a:cubicBezTo>
                    <a:pt x="0" y="9240"/>
                    <a:pt x="10632" y="11830"/>
                    <a:pt x="24213" y="11830"/>
                  </a:cubicBezTo>
                  <a:cubicBezTo>
                    <a:pt x="37783" y="11830"/>
                    <a:pt x="48415" y="9240"/>
                    <a:pt x="48415" y="5921"/>
                  </a:cubicBezTo>
                  <a:cubicBezTo>
                    <a:pt x="48415" y="2602"/>
                    <a:pt x="37783" y="1"/>
                    <a:pt x="24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1"/>
            <p:cNvSpPr/>
            <p:nvPr/>
          </p:nvSpPr>
          <p:spPr>
            <a:xfrm>
              <a:off x="6323684" y="1784688"/>
              <a:ext cx="1007446" cy="883480"/>
            </a:xfrm>
            <a:custGeom>
              <a:avLst/>
              <a:gdLst/>
              <a:ahLst/>
              <a:cxnLst/>
              <a:rect l="l" t="t" r="r" b="b"/>
              <a:pathLst>
                <a:path w="22820" h="20012" extrusionOk="0">
                  <a:moveTo>
                    <a:pt x="12114" y="0"/>
                  </a:moveTo>
                  <a:cubicBezTo>
                    <a:pt x="11415" y="0"/>
                    <a:pt x="10606" y="40"/>
                    <a:pt x="9664" y="123"/>
                  </a:cubicBezTo>
                  <a:cubicBezTo>
                    <a:pt x="3558" y="667"/>
                    <a:pt x="5811" y="8601"/>
                    <a:pt x="3069" y="9874"/>
                  </a:cubicBezTo>
                  <a:cubicBezTo>
                    <a:pt x="327" y="11147"/>
                    <a:pt x="0" y="15293"/>
                    <a:pt x="44" y="15706"/>
                  </a:cubicBezTo>
                  <a:cubicBezTo>
                    <a:pt x="272" y="17873"/>
                    <a:pt x="1736" y="18208"/>
                    <a:pt x="3554" y="18208"/>
                  </a:cubicBezTo>
                  <a:cubicBezTo>
                    <a:pt x="4369" y="18208"/>
                    <a:pt x="5254" y="18140"/>
                    <a:pt x="6131" y="18140"/>
                  </a:cubicBezTo>
                  <a:cubicBezTo>
                    <a:pt x="7408" y="18140"/>
                    <a:pt x="8667" y="18283"/>
                    <a:pt x="9664" y="18982"/>
                  </a:cubicBezTo>
                  <a:cubicBezTo>
                    <a:pt x="10693" y="19705"/>
                    <a:pt x="12141" y="20012"/>
                    <a:pt x="13677" y="20012"/>
                  </a:cubicBezTo>
                  <a:cubicBezTo>
                    <a:pt x="16932" y="20012"/>
                    <a:pt x="20583" y="18633"/>
                    <a:pt x="21492" y="16904"/>
                  </a:cubicBezTo>
                  <a:cubicBezTo>
                    <a:pt x="22820" y="14357"/>
                    <a:pt x="21601" y="12845"/>
                    <a:pt x="19359" y="11092"/>
                  </a:cubicBezTo>
                  <a:cubicBezTo>
                    <a:pt x="17117" y="9341"/>
                    <a:pt x="21220" y="6740"/>
                    <a:pt x="18696" y="4357"/>
                  </a:cubicBezTo>
                  <a:cubicBezTo>
                    <a:pt x="16394" y="2170"/>
                    <a:pt x="17304" y="0"/>
                    <a:pt x="12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1"/>
            <p:cNvSpPr/>
            <p:nvPr/>
          </p:nvSpPr>
          <p:spPr>
            <a:xfrm>
              <a:off x="6097868" y="2949447"/>
              <a:ext cx="1170350" cy="703535"/>
            </a:xfrm>
            <a:custGeom>
              <a:avLst/>
              <a:gdLst/>
              <a:ahLst/>
              <a:cxnLst/>
              <a:rect l="l" t="t" r="r" b="b"/>
              <a:pathLst>
                <a:path w="26510" h="15936" extrusionOk="0">
                  <a:moveTo>
                    <a:pt x="17053" y="0"/>
                  </a:moveTo>
                  <a:cubicBezTo>
                    <a:pt x="11163" y="0"/>
                    <a:pt x="5039" y="2002"/>
                    <a:pt x="5039" y="2002"/>
                  </a:cubicBezTo>
                  <a:cubicBezTo>
                    <a:pt x="5039" y="2002"/>
                    <a:pt x="1" y="10369"/>
                    <a:pt x="6910" y="14342"/>
                  </a:cubicBezTo>
                  <a:cubicBezTo>
                    <a:pt x="8887" y="15476"/>
                    <a:pt x="10825" y="15936"/>
                    <a:pt x="12653" y="15936"/>
                  </a:cubicBezTo>
                  <a:cubicBezTo>
                    <a:pt x="16822" y="15936"/>
                    <a:pt x="20417" y="13542"/>
                    <a:pt x="22581" y="11295"/>
                  </a:cubicBezTo>
                  <a:cubicBezTo>
                    <a:pt x="25682" y="8062"/>
                    <a:pt x="26509" y="1076"/>
                    <a:pt x="19937" y="184"/>
                  </a:cubicBezTo>
                  <a:cubicBezTo>
                    <a:pt x="19001" y="55"/>
                    <a:pt x="18030" y="0"/>
                    <a:pt x="170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1"/>
            <p:cNvSpPr/>
            <p:nvPr/>
          </p:nvSpPr>
          <p:spPr>
            <a:xfrm>
              <a:off x="6516478" y="2120655"/>
              <a:ext cx="608088" cy="500456"/>
            </a:xfrm>
            <a:custGeom>
              <a:avLst/>
              <a:gdLst/>
              <a:ahLst/>
              <a:cxnLst/>
              <a:rect l="l" t="t" r="r" b="b"/>
              <a:pathLst>
                <a:path w="13774" h="11336" extrusionOk="0">
                  <a:moveTo>
                    <a:pt x="9192" y="0"/>
                  </a:moveTo>
                  <a:cubicBezTo>
                    <a:pt x="8985" y="164"/>
                    <a:pt x="4828" y="1600"/>
                    <a:pt x="4828" y="1600"/>
                  </a:cubicBezTo>
                  <a:cubicBezTo>
                    <a:pt x="4828" y="1600"/>
                    <a:pt x="4785" y="2884"/>
                    <a:pt x="4850" y="3940"/>
                  </a:cubicBezTo>
                  <a:cubicBezTo>
                    <a:pt x="4915" y="4996"/>
                    <a:pt x="2782" y="5387"/>
                    <a:pt x="1346" y="5431"/>
                  </a:cubicBezTo>
                  <a:cubicBezTo>
                    <a:pt x="1" y="5481"/>
                    <a:pt x="5108" y="11336"/>
                    <a:pt x="7249" y="11336"/>
                  </a:cubicBezTo>
                  <a:cubicBezTo>
                    <a:pt x="7411" y="11336"/>
                    <a:pt x="7556" y="11302"/>
                    <a:pt x="7679" y="11231"/>
                  </a:cubicBezTo>
                  <a:cubicBezTo>
                    <a:pt x="9986" y="9881"/>
                    <a:pt x="13773" y="6769"/>
                    <a:pt x="12642" y="5714"/>
                  </a:cubicBezTo>
                  <a:cubicBezTo>
                    <a:pt x="11521" y="4658"/>
                    <a:pt x="8310" y="5224"/>
                    <a:pt x="8257" y="4647"/>
                  </a:cubicBezTo>
                  <a:cubicBezTo>
                    <a:pt x="8191" y="4060"/>
                    <a:pt x="9192" y="1"/>
                    <a:pt x="9192" y="0"/>
                  </a:cubicBezTo>
                  <a:close/>
                </a:path>
              </a:pathLst>
            </a:custGeom>
            <a:solidFill>
              <a:srgbClr val="BD35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1"/>
            <p:cNvSpPr/>
            <p:nvPr/>
          </p:nvSpPr>
          <p:spPr>
            <a:xfrm>
              <a:off x="6679648" y="1925918"/>
              <a:ext cx="310401" cy="348633"/>
            </a:xfrm>
            <a:custGeom>
              <a:avLst/>
              <a:gdLst/>
              <a:ahLst/>
              <a:cxnLst/>
              <a:rect l="l" t="t" r="r" b="b"/>
              <a:pathLst>
                <a:path w="7031" h="7897" extrusionOk="0">
                  <a:moveTo>
                    <a:pt x="3359" y="1"/>
                  </a:moveTo>
                  <a:cubicBezTo>
                    <a:pt x="2344" y="1"/>
                    <a:pt x="1425" y="353"/>
                    <a:pt x="1002" y="1158"/>
                  </a:cubicBezTo>
                  <a:cubicBezTo>
                    <a:pt x="1" y="3062"/>
                    <a:pt x="262" y="7436"/>
                    <a:pt x="3004" y="7861"/>
                  </a:cubicBezTo>
                  <a:cubicBezTo>
                    <a:pt x="3160" y="7885"/>
                    <a:pt x="3310" y="7896"/>
                    <a:pt x="3454" y="7896"/>
                  </a:cubicBezTo>
                  <a:cubicBezTo>
                    <a:pt x="6821" y="7896"/>
                    <a:pt x="7030" y="1712"/>
                    <a:pt x="7030" y="1712"/>
                  </a:cubicBezTo>
                  <a:cubicBezTo>
                    <a:pt x="6308" y="657"/>
                    <a:pt x="4744" y="1"/>
                    <a:pt x="3359" y="1"/>
                  </a:cubicBezTo>
                  <a:close/>
                </a:path>
              </a:pathLst>
            </a:custGeom>
            <a:solidFill>
              <a:srgbClr val="C3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1"/>
            <p:cNvSpPr/>
            <p:nvPr/>
          </p:nvSpPr>
          <p:spPr>
            <a:xfrm>
              <a:off x="6651791" y="2049532"/>
              <a:ext cx="73241" cy="96286"/>
            </a:xfrm>
            <a:custGeom>
              <a:avLst/>
              <a:gdLst/>
              <a:ahLst/>
              <a:cxnLst/>
              <a:rect l="l" t="t" r="r" b="b"/>
              <a:pathLst>
                <a:path w="1659" h="2181" extrusionOk="0">
                  <a:moveTo>
                    <a:pt x="866" y="1"/>
                  </a:moveTo>
                  <a:cubicBezTo>
                    <a:pt x="789" y="1"/>
                    <a:pt x="704" y="30"/>
                    <a:pt x="610" y="99"/>
                  </a:cubicBezTo>
                  <a:cubicBezTo>
                    <a:pt x="0" y="567"/>
                    <a:pt x="403" y="2112"/>
                    <a:pt x="926" y="2177"/>
                  </a:cubicBezTo>
                  <a:cubicBezTo>
                    <a:pt x="946" y="2180"/>
                    <a:pt x="967" y="2181"/>
                    <a:pt x="986" y="2181"/>
                  </a:cubicBezTo>
                  <a:cubicBezTo>
                    <a:pt x="1465" y="2181"/>
                    <a:pt x="1658" y="1438"/>
                    <a:pt x="1480" y="926"/>
                  </a:cubicBezTo>
                  <a:cubicBezTo>
                    <a:pt x="1480" y="926"/>
                    <a:pt x="1300" y="1"/>
                    <a:pt x="866" y="1"/>
                  </a:cubicBezTo>
                  <a:close/>
                </a:path>
              </a:pathLst>
            </a:custGeom>
            <a:solidFill>
              <a:srgbClr val="C3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1"/>
            <p:cNvSpPr/>
            <p:nvPr/>
          </p:nvSpPr>
          <p:spPr>
            <a:xfrm>
              <a:off x="6377942" y="2342587"/>
              <a:ext cx="824940" cy="753951"/>
            </a:xfrm>
            <a:custGeom>
              <a:avLst/>
              <a:gdLst/>
              <a:ahLst/>
              <a:cxnLst/>
              <a:rect l="l" t="t" r="r" b="b"/>
              <a:pathLst>
                <a:path w="18686" h="17078" extrusionOk="0">
                  <a:moveTo>
                    <a:pt x="13538" y="1"/>
                  </a:moveTo>
                  <a:cubicBezTo>
                    <a:pt x="13538" y="1"/>
                    <a:pt x="12928" y="3364"/>
                    <a:pt x="10034" y="3548"/>
                  </a:cubicBezTo>
                  <a:cubicBezTo>
                    <a:pt x="9946" y="3554"/>
                    <a:pt x="9859" y="3557"/>
                    <a:pt x="9773" y="3557"/>
                  </a:cubicBezTo>
                  <a:cubicBezTo>
                    <a:pt x="6821" y="3557"/>
                    <a:pt x="4931" y="382"/>
                    <a:pt x="4931" y="382"/>
                  </a:cubicBezTo>
                  <a:cubicBezTo>
                    <a:pt x="4931" y="382"/>
                    <a:pt x="4695" y="320"/>
                    <a:pt x="4292" y="320"/>
                  </a:cubicBezTo>
                  <a:cubicBezTo>
                    <a:pt x="3665" y="320"/>
                    <a:pt x="2633" y="469"/>
                    <a:pt x="1448" y="1231"/>
                  </a:cubicBezTo>
                  <a:cubicBezTo>
                    <a:pt x="1" y="2145"/>
                    <a:pt x="1644" y="9076"/>
                    <a:pt x="1372" y="13299"/>
                  </a:cubicBezTo>
                  <a:cubicBezTo>
                    <a:pt x="1165" y="16400"/>
                    <a:pt x="643" y="16335"/>
                    <a:pt x="1394" y="16509"/>
                  </a:cubicBezTo>
                  <a:cubicBezTo>
                    <a:pt x="3217" y="16927"/>
                    <a:pt x="4039" y="17077"/>
                    <a:pt x="5771" y="17077"/>
                  </a:cubicBezTo>
                  <a:cubicBezTo>
                    <a:pt x="6746" y="17077"/>
                    <a:pt x="8009" y="17030"/>
                    <a:pt x="9903" y="16955"/>
                  </a:cubicBezTo>
                  <a:cubicBezTo>
                    <a:pt x="10916" y="16917"/>
                    <a:pt x="11858" y="16905"/>
                    <a:pt x="12718" y="16905"/>
                  </a:cubicBezTo>
                  <a:cubicBezTo>
                    <a:pt x="14196" y="16905"/>
                    <a:pt x="15433" y="16941"/>
                    <a:pt x="16380" y="16941"/>
                  </a:cubicBezTo>
                  <a:cubicBezTo>
                    <a:pt x="17748" y="16941"/>
                    <a:pt x="18511" y="16867"/>
                    <a:pt x="18522" y="16509"/>
                  </a:cubicBezTo>
                  <a:cubicBezTo>
                    <a:pt x="18685" y="11536"/>
                    <a:pt x="18043" y="6868"/>
                    <a:pt x="16944" y="3799"/>
                  </a:cubicBezTo>
                  <a:cubicBezTo>
                    <a:pt x="15834" y="730"/>
                    <a:pt x="14778" y="317"/>
                    <a:pt x="135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1"/>
            <p:cNvSpPr/>
            <p:nvPr/>
          </p:nvSpPr>
          <p:spPr>
            <a:xfrm>
              <a:off x="6678677" y="1875103"/>
              <a:ext cx="354549" cy="278968"/>
            </a:xfrm>
            <a:custGeom>
              <a:avLst/>
              <a:gdLst/>
              <a:ahLst/>
              <a:cxnLst/>
              <a:rect l="l" t="t" r="r" b="b"/>
              <a:pathLst>
                <a:path w="8031" h="6319" extrusionOk="0">
                  <a:moveTo>
                    <a:pt x="4332" y="0"/>
                  </a:moveTo>
                  <a:cubicBezTo>
                    <a:pt x="2176" y="0"/>
                    <a:pt x="473" y="1132"/>
                    <a:pt x="1" y="4017"/>
                  </a:cubicBezTo>
                  <a:cubicBezTo>
                    <a:pt x="1" y="4017"/>
                    <a:pt x="11" y="4016"/>
                    <a:pt x="35" y="4016"/>
                  </a:cubicBezTo>
                  <a:cubicBezTo>
                    <a:pt x="132" y="4016"/>
                    <a:pt x="448" y="4036"/>
                    <a:pt x="1154" y="4246"/>
                  </a:cubicBezTo>
                  <a:cubicBezTo>
                    <a:pt x="1404" y="4318"/>
                    <a:pt x="1635" y="4350"/>
                    <a:pt x="1849" y="4350"/>
                  </a:cubicBezTo>
                  <a:cubicBezTo>
                    <a:pt x="3738" y="4350"/>
                    <a:pt x="4300" y="1821"/>
                    <a:pt x="5072" y="1645"/>
                  </a:cubicBezTo>
                  <a:cubicBezTo>
                    <a:pt x="5114" y="1635"/>
                    <a:pt x="5154" y="1630"/>
                    <a:pt x="5191" y="1630"/>
                  </a:cubicBezTo>
                  <a:cubicBezTo>
                    <a:pt x="5928" y="1630"/>
                    <a:pt x="5814" y="3524"/>
                    <a:pt x="6911" y="6237"/>
                  </a:cubicBezTo>
                  <a:cubicBezTo>
                    <a:pt x="6934" y="6293"/>
                    <a:pt x="6963" y="6319"/>
                    <a:pt x="6998" y="6319"/>
                  </a:cubicBezTo>
                  <a:cubicBezTo>
                    <a:pt x="7308" y="6319"/>
                    <a:pt x="8031" y="4214"/>
                    <a:pt x="8021" y="3637"/>
                  </a:cubicBezTo>
                  <a:cubicBezTo>
                    <a:pt x="7999" y="2994"/>
                    <a:pt x="7074" y="154"/>
                    <a:pt x="4724" y="12"/>
                  </a:cubicBezTo>
                  <a:cubicBezTo>
                    <a:pt x="4592" y="4"/>
                    <a:pt x="4461" y="0"/>
                    <a:pt x="4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1"/>
            <p:cNvSpPr/>
            <p:nvPr/>
          </p:nvSpPr>
          <p:spPr>
            <a:xfrm>
              <a:off x="7251362" y="3333226"/>
              <a:ext cx="269565" cy="323071"/>
            </a:xfrm>
            <a:custGeom>
              <a:avLst/>
              <a:gdLst/>
              <a:ahLst/>
              <a:cxnLst/>
              <a:rect l="l" t="t" r="r" b="b"/>
              <a:pathLst>
                <a:path w="6106" h="7318" extrusionOk="0">
                  <a:moveTo>
                    <a:pt x="2068" y="1"/>
                  </a:moveTo>
                  <a:cubicBezTo>
                    <a:pt x="2068" y="1"/>
                    <a:pt x="0" y="1111"/>
                    <a:pt x="740" y="3559"/>
                  </a:cubicBezTo>
                  <a:cubicBezTo>
                    <a:pt x="1398" y="5693"/>
                    <a:pt x="3789" y="7318"/>
                    <a:pt x="4908" y="7318"/>
                  </a:cubicBezTo>
                  <a:cubicBezTo>
                    <a:pt x="5067" y="7318"/>
                    <a:pt x="5201" y="7285"/>
                    <a:pt x="5300" y="7216"/>
                  </a:cubicBezTo>
                  <a:cubicBezTo>
                    <a:pt x="6105" y="6660"/>
                    <a:pt x="2655" y="1785"/>
                    <a:pt x="2068" y="1"/>
                  </a:cubicBezTo>
                  <a:close/>
                </a:path>
              </a:pathLst>
            </a:custGeom>
            <a:solidFill>
              <a:srgbClr val="C3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1"/>
            <p:cNvSpPr/>
            <p:nvPr/>
          </p:nvSpPr>
          <p:spPr>
            <a:xfrm>
              <a:off x="7264783" y="3469688"/>
              <a:ext cx="266607" cy="241884"/>
            </a:xfrm>
            <a:custGeom>
              <a:avLst/>
              <a:gdLst/>
              <a:ahLst/>
              <a:cxnLst/>
              <a:rect l="l" t="t" r="r" b="b"/>
              <a:pathLst>
                <a:path w="6039" h="5479" extrusionOk="0">
                  <a:moveTo>
                    <a:pt x="327" y="0"/>
                  </a:moveTo>
                  <a:cubicBezTo>
                    <a:pt x="56" y="273"/>
                    <a:pt x="1" y="588"/>
                    <a:pt x="99" y="1328"/>
                  </a:cubicBezTo>
                  <a:cubicBezTo>
                    <a:pt x="295" y="2797"/>
                    <a:pt x="2036" y="3494"/>
                    <a:pt x="3451" y="4897"/>
                  </a:cubicBezTo>
                  <a:cubicBezTo>
                    <a:pt x="3867" y="5306"/>
                    <a:pt x="4318" y="5478"/>
                    <a:pt x="4713" y="5478"/>
                  </a:cubicBezTo>
                  <a:cubicBezTo>
                    <a:pt x="5484" y="5478"/>
                    <a:pt x="6038" y="4822"/>
                    <a:pt x="5693" y="3994"/>
                  </a:cubicBezTo>
                  <a:cubicBezTo>
                    <a:pt x="5158" y="2731"/>
                    <a:pt x="4441" y="1798"/>
                    <a:pt x="4163" y="1798"/>
                  </a:cubicBezTo>
                  <a:cubicBezTo>
                    <a:pt x="4129" y="1798"/>
                    <a:pt x="4102" y="1812"/>
                    <a:pt x="4082" y="1840"/>
                  </a:cubicBezTo>
                  <a:cubicBezTo>
                    <a:pt x="4082" y="1840"/>
                    <a:pt x="3309" y="2438"/>
                    <a:pt x="2776" y="2633"/>
                  </a:cubicBezTo>
                  <a:cubicBezTo>
                    <a:pt x="2758" y="2640"/>
                    <a:pt x="2739" y="2643"/>
                    <a:pt x="2718" y="2643"/>
                  </a:cubicBezTo>
                  <a:cubicBezTo>
                    <a:pt x="2117" y="2643"/>
                    <a:pt x="327"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1"/>
            <p:cNvSpPr/>
            <p:nvPr/>
          </p:nvSpPr>
          <p:spPr>
            <a:xfrm>
              <a:off x="7126424" y="3418741"/>
              <a:ext cx="308017" cy="288901"/>
            </a:xfrm>
            <a:custGeom>
              <a:avLst/>
              <a:gdLst/>
              <a:ahLst/>
              <a:cxnLst/>
              <a:rect l="l" t="t" r="r" b="b"/>
              <a:pathLst>
                <a:path w="6977" h="6544" extrusionOk="0">
                  <a:moveTo>
                    <a:pt x="1829" y="1"/>
                  </a:moveTo>
                  <a:cubicBezTo>
                    <a:pt x="1829" y="1"/>
                    <a:pt x="1" y="1579"/>
                    <a:pt x="1176" y="3787"/>
                  </a:cubicBezTo>
                  <a:cubicBezTo>
                    <a:pt x="2091" y="5532"/>
                    <a:pt x="4302" y="6544"/>
                    <a:pt x="5541" y="6544"/>
                  </a:cubicBezTo>
                  <a:cubicBezTo>
                    <a:pt x="5878" y="6544"/>
                    <a:pt x="6144" y="6468"/>
                    <a:pt x="6291" y="6312"/>
                  </a:cubicBezTo>
                  <a:cubicBezTo>
                    <a:pt x="6977" y="5583"/>
                    <a:pt x="2721" y="1611"/>
                    <a:pt x="1829" y="1"/>
                  </a:cubicBezTo>
                  <a:close/>
                </a:path>
              </a:pathLst>
            </a:custGeom>
            <a:solidFill>
              <a:srgbClr val="C3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1"/>
            <p:cNvSpPr/>
            <p:nvPr/>
          </p:nvSpPr>
          <p:spPr>
            <a:xfrm>
              <a:off x="6388052" y="2593834"/>
              <a:ext cx="884451" cy="1012081"/>
            </a:xfrm>
            <a:custGeom>
              <a:avLst/>
              <a:gdLst/>
              <a:ahLst/>
              <a:cxnLst/>
              <a:rect l="l" t="t" r="r" b="b"/>
              <a:pathLst>
                <a:path w="20034" h="22925" extrusionOk="0">
                  <a:moveTo>
                    <a:pt x="10027" y="1"/>
                  </a:moveTo>
                  <a:cubicBezTo>
                    <a:pt x="7217" y="1"/>
                    <a:pt x="3163" y="3288"/>
                    <a:pt x="1763" y="7358"/>
                  </a:cubicBezTo>
                  <a:cubicBezTo>
                    <a:pt x="1" y="12483"/>
                    <a:pt x="14343" y="21798"/>
                    <a:pt x="14778" y="22255"/>
                  </a:cubicBezTo>
                  <a:cubicBezTo>
                    <a:pt x="15240" y="22734"/>
                    <a:pt x="15736" y="22924"/>
                    <a:pt x="16234" y="22924"/>
                  </a:cubicBezTo>
                  <a:cubicBezTo>
                    <a:pt x="18129" y="22924"/>
                    <a:pt x="20034" y="20165"/>
                    <a:pt x="20034" y="20165"/>
                  </a:cubicBezTo>
                  <a:cubicBezTo>
                    <a:pt x="20023" y="17805"/>
                    <a:pt x="14278" y="3070"/>
                    <a:pt x="11894" y="708"/>
                  </a:cubicBezTo>
                  <a:cubicBezTo>
                    <a:pt x="11401" y="222"/>
                    <a:pt x="10756" y="1"/>
                    <a:pt x="100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1"/>
            <p:cNvSpPr/>
            <p:nvPr/>
          </p:nvSpPr>
          <p:spPr>
            <a:xfrm>
              <a:off x="6726710" y="2571848"/>
              <a:ext cx="683227" cy="951555"/>
            </a:xfrm>
            <a:custGeom>
              <a:avLst/>
              <a:gdLst/>
              <a:ahLst/>
              <a:cxnLst/>
              <a:rect l="l" t="t" r="r" b="b"/>
              <a:pathLst>
                <a:path w="15476" h="21554" extrusionOk="0">
                  <a:moveTo>
                    <a:pt x="6728" y="1"/>
                  </a:moveTo>
                  <a:cubicBezTo>
                    <a:pt x="5218" y="1"/>
                    <a:pt x="3630" y="1268"/>
                    <a:pt x="2276" y="4145"/>
                  </a:cubicBezTo>
                  <a:cubicBezTo>
                    <a:pt x="1" y="8987"/>
                    <a:pt x="10285" y="20729"/>
                    <a:pt x="10644" y="21262"/>
                  </a:cubicBezTo>
                  <a:cubicBezTo>
                    <a:pt x="10781" y="21468"/>
                    <a:pt x="10997" y="21553"/>
                    <a:pt x="11262" y="21553"/>
                  </a:cubicBezTo>
                  <a:cubicBezTo>
                    <a:pt x="12612" y="21553"/>
                    <a:pt x="15236" y="19325"/>
                    <a:pt x="15236" y="19325"/>
                  </a:cubicBezTo>
                  <a:cubicBezTo>
                    <a:pt x="15475" y="16975"/>
                    <a:pt x="11765" y="4340"/>
                    <a:pt x="9632" y="1685"/>
                  </a:cubicBezTo>
                  <a:cubicBezTo>
                    <a:pt x="8767" y="599"/>
                    <a:pt x="7766" y="1"/>
                    <a:pt x="67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1"/>
            <p:cNvSpPr/>
            <p:nvPr/>
          </p:nvSpPr>
          <p:spPr>
            <a:xfrm>
              <a:off x="7160065" y="3567211"/>
              <a:ext cx="297687" cy="193189"/>
            </a:xfrm>
            <a:custGeom>
              <a:avLst/>
              <a:gdLst/>
              <a:ahLst/>
              <a:cxnLst/>
              <a:rect l="l" t="t" r="r" b="b"/>
              <a:pathLst>
                <a:path w="6743" h="4376" extrusionOk="0">
                  <a:moveTo>
                    <a:pt x="218" y="1"/>
                  </a:moveTo>
                  <a:lnTo>
                    <a:pt x="218" y="1"/>
                  </a:lnTo>
                  <a:cubicBezTo>
                    <a:pt x="1" y="337"/>
                    <a:pt x="1" y="653"/>
                    <a:pt x="230" y="1350"/>
                  </a:cubicBezTo>
                  <a:cubicBezTo>
                    <a:pt x="687" y="2743"/>
                    <a:pt x="2515" y="3026"/>
                    <a:pt x="4147" y="4059"/>
                  </a:cubicBezTo>
                  <a:cubicBezTo>
                    <a:pt x="4497" y="4281"/>
                    <a:pt x="4843" y="4376"/>
                    <a:pt x="5155" y="4376"/>
                  </a:cubicBezTo>
                  <a:cubicBezTo>
                    <a:pt x="6110" y="4376"/>
                    <a:pt x="6742" y="3487"/>
                    <a:pt x="6193" y="2666"/>
                  </a:cubicBezTo>
                  <a:cubicBezTo>
                    <a:pt x="5441" y="1558"/>
                    <a:pt x="4689" y="569"/>
                    <a:pt x="4437" y="569"/>
                  </a:cubicBezTo>
                  <a:cubicBezTo>
                    <a:pt x="4404" y="569"/>
                    <a:pt x="4380" y="586"/>
                    <a:pt x="4365" y="620"/>
                  </a:cubicBezTo>
                  <a:cubicBezTo>
                    <a:pt x="4365" y="620"/>
                    <a:pt x="3581" y="1687"/>
                    <a:pt x="3091" y="2003"/>
                  </a:cubicBezTo>
                  <a:cubicBezTo>
                    <a:pt x="3060" y="2023"/>
                    <a:pt x="3021" y="2032"/>
                    <a:pt x="2976" y="2032"/>
                  </a:cubicBezTo>
                  <a:cubicBezTo>
                    <a:pt x="2308" y="2032"/>
                    <a:pt x="21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1"/>
            <p:cNvSpPr/>
            <p:nvPr/>
          </p:nvSpPr>
          <p:spPr>
            <a:xfrm>
              <a:off x="6239141" y="2622707"/>
              <a:ext cx="845557" cy="543235"/>
            </a:xfrm>
            <a:custGeom>
              <a:avLst/>
              <a:gdLst/>
              <a:ahLst/>
              <a:cxnLst/>
              <a:rect l="l" t="t" r="r" b="b"/>
              <a:pathLst>
                <a:path w="19153" h="12305" extrusionOk="0">
                  <a:moveTo>
                    <a:pt x="5147" y="0"/>
                  </a:moveTo>
                  <a:lnTo>
                    <a:pt x="0" y="4059"/>
                  </a:lnTo>
                  <a:cubicBezTo>
                    <a:pt x="0" y="4059"/>
                    <a:pt x="196" y="10632"/>
                    <a:pt x="2622" y="11601"/>
                  </a:cubicBezTo>
                  <a:cubicBezTo>
                    <a:pt x="3211" y="11835"/>
                    <a:pt x="4107" y="11914"/>
                    <a:pt x="5155" y="11914"/>
                  </a:cubicBezTo>
                  <a:cubicBezTo>
                    <a:pt x="7394" y="11914"/>
                    <a:pt x="10332" y="11551"/>
                    <a:pt x="12473" y="11551"/>
                  </a:cubicBezTo>
                  <a:cubicBezTo>
                    <a:pt x="13574" y="11551"/>
                    <a:pt x="14464" y="11647"/>
                    <a:pt x="14941" y="11938"/>
                  </a:cubicBezTo>
                  <a:cubicBezTo>
                    <a:pt x="15376" y="12203"/>
                    <a:pt x="15705" y="12305"/>
                    <a:pt x="15952" y="12305"/>
                  </a:cubicBezTo>
                  <a:cubicBezTo>
                    <a:pt x="16748" y="12305"/>
                    <a:pt x="16704" y="11253"/>
                    <a:pt x="16704" y="11252"/>
                  </a:cubicBezTo>
                  <a:lnTo>
                    <a:pt x="16704" y="11252"/>
                  </a:lnTo>
                  <a:cubicBezTo>
                    <a:pt x="16704" y="11253"/>
                    <a:pt x="17440" y="11757"/>
                    <a:pt x="17870" y="11757"/>
                  </a:cubicBezTo>
                  <a:cubicBezTo>
                    <a:pt x="18016" y="11757"/>
                    <a:pt x="18126" y="11700"/>
                    <a:pt x="18162" y="11546"/>
                  </a:cubicBezTo>
                  <a:cubicBezTo>
                    <a:pt x="18314" y="10937"/>
                    <a:pt x="17314" y="10556"/>
                    <a:pt x="17313" y="10556"/>
                  </a:cubicBezTo>
                  <a:lnTo>
                    <a:pt x="17313" y="10556"/>
                  </a:lnTo>
                  <a:cubicBezTo>
                    <a:pt x="17314" y="10556"/>
                    <a:pt x="18153" y="10860"/>
                    <a:pt x="18691" y="10860"/>
                  </a:cubicBezTo>
                  <a:cubicBezTo>
                    <a:pt x="18942" y="10860"/>
                    <a:pt x="19127" y="10793"/>
                    <a:pt x="19131" y="10600"/>
                  </a:cubicBezTo>
                  <a:cubicBezTo>
                    <a:pt x="19153" y="9979"/>
                    <a:pt x="18521" y="9369"/>
                    <a:pt x="15855" y="8281"/>
                  </a:cubicBezTo>
                  <a:cubicBezTo>
                    <a:pt x="13940" y="7498"/>
                    <a:pt x="8423" y="7748"/>
                    <a:pt x="6779" y="6508"/>
                  </a:cubicBezTo>
                  <a:cubicBezTo>
                    <a:pt x="5147" y="5267"/>
                    <a:pt x="5147" y="0"/>
                    <a:pt x="5147" y="0"/>
                  </a:cubicBezTo>
                  <a:close/>
                </a:path>
              </a:pathLst>
            </a:custGeom>
            <a:solidFill>
              <a:srgbClr val="C3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1"/>
            <p:cNvSpPr/>
            <p:nvPr/>
          </p:nvSpPr>
          <p:spPr>
            <a:xfrm>
              <a:off x="6216537" y="2371902"/>
              <a:ext cx="353136" cy="459443"/>
            </a:xfrm>
            <a:custGeom>
              <a:avLst/>
              <a:gdLst/>
              <a:ahLst/>
              <a:cxnLst/>
              <a:rect l="l" t="t" r="r" b="b"/>
              <a:pathLst>
                <a:path w="7999" h="10407" extrusionOk="0">
                  <a:moveTo>
                    <a:pt x="6214" y="1"/>
                  </a:moveTo>
                  <a:cubicBezTo>
                    <a:pt x="5583" y="458"/>
                    <a:pt x="0" y="1383"/>
                    <a:pt x="0" y="10393"/>
                  </a:cubicBezTo>
                  <a:cubicBezTo>
                    <a:pt x="0" y="10393"/>
                    <a:pt x="744" y="10407"/>
                    <a:pt x="1743" y="10407"/>
                  </a:cubicBezTo>
                  <a:cubicBezTo>
                    <a:pt x="3242" y="10407"/>
                    <a:pt x="5318" y="10375"/>
                    <a:pt x="6323" y="10219"/>
                  </a:cubicBezTo>
                  <a:cubicBezTo>
                    <a:pt x="7999" y="9947"/>
                    <a:pt x="6519" y="5899"/>
                    <a:pt x="6737" y="3527"/>
                  </a:cubicBezTo>
                  <a:cubicBezTo>
                    <a:pt x="6965" y="1154"/>
                    <a:pt x="6214" y="1"/>
                    <a:pt x="6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1"/>
            <p:cNvSpPr/>
            <p:nvPr/>
          </p:nvSpPr>
          <p:spPr>
            <a:xfrm>
              <a:off x="6448578" y="2576572"/>
              <a:ext cx="117741" cy="307002"/>
            </a:xfrm>
            <a:custGeom>
              <a:avLst/>
              <a:gdLst/>
              <a:ahLst/>
              <a:cxnLst/>
              <a:rect l="l" t="t" r="r" b="b"/>
              <a:pathLst>
                <a:path w="2667" h="6954" extrusionOk="0">
                  <a:moveTo>
                    <a:pt x="381" y="1"/>
                  </a:moveTo>
                  <a:lnTo>
                    <a:pt x="1" y="153"/>
                  </a:lnTo>
                  <a:cubicBezTo>
                    <a:pt x="1" y="164"/>
                    <a:pt x="610" y="1633"/>
                    <a:pt x="675" y="2645"/>
                  </a:cubicBezTo>
                  <a:cubicBezTo>
                    <a:pt x="686" y="2830"/>
                    <a:pt x="664" y="3080"/>
                    <a:pt x="654" y="3374"/>
                  </a:cubicBezTo>
                  <a:cubicBezTo>
                    <a:pt x="610" y="4386"/>
                    <a:pt x="533" y="5768"/>
                    <a:pt x="1273" y="6497"/>
                  </a:cubicBezTo>
                  <a:cubicBezTo>
                    <a:pt x="1578" y="6802"/>
                    <a:pt x="1992" y="6954"/>
                    <a:pt x="2514" y="6954"/>
                  </a:cubicBezTo>
                  <a:cubicBezTo>
                    <a:pt x="2569" y="6954"/>
                    <a:pt x="2623" y="6954"/>
                    <a:pt x="2666" y="6943"/>
                  </a:cubicBezTo>
                  <a:lnTo>
                    <a:pt x="2645" y="6540"/>
                  </a:lnTo>
                  <a:cubicBezTo>
                    <a:pt x="2605" y="6542"/>
                    <a:pt x="2566" y="6543"/>
                    <a:pt x="2528" y="6543"/>
                  </a:cubicBezTo>
                  <a:cubicBezTo>
                    <a:pt x="2109" y="6543"/>
                    <a:pt x="1796" y="6433"/>
                    <a:pt x="1556" y="6204"/>
                  </a:cubicBezTo>
                  <a:cubicBezTo>
                    <a:pt x="958" y="5605"/>
                    <a:pt x="1012" y="4320"/>
                    <a:pt x="1067" y="3396"/>
                  </a:cubicBezTo>
                  <a:cubicBezTo>
                    <a:pt x="1078" y="3091"/>
                    <a:pt x="1089" y="2830"/>
                    <a:pt x="1078" y="2623"/>
                  </a:cubicBezTo>
                  <a:cubicBezTo>
                    <a:pt x="1012" y="1535"/>
                    <a:pt x="403" y="55"/>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1"/>
            <p:cNvSpPr/>
            <p:nvPr/>
          </p:nvSpPr>
          <p:spPr>
            <a:xfrm>
              <a:off x="6927097" y="2681777"/>
              <a:ext cx="338258" cy="764414"/>
            </a:xfrm>
            <a:custGeom>
              <a:avLst/>
              <a:gdLst/>
              <a:ahLst/>
              <a:cxnLst/>
              <a:rect l="l" t="t" r="r" b="b"/>
              <a:pathLst>
                <a:path w="7662" h="17315" extrusionOk="0">
                  <a:moveTo>
                    <a:pt x="370" y="0"/>
                  </a:moveTo>
                  <a:lnTo>
                    <a:pt x="0" y="186"/>
                  </a:lnTo>
                  <a:cubicBezTo>
                    <a:pt x="54" y="283"/>
                    <a:pt x="5103" y="10197"/>
                    <a:pt x="5822" y="11731"/>
                  </a:cubicBezTo>
                  <a:cubicBezTo>
                    <a:pt x="6529" y="13255"/>
                    <a:pt x="7248" y="16171"/>
                    <a:pt x="7204" y="17292"/>
                  </a:cubicBezTo>
                  <a:lnTo>
                    <a:pt x="7606" y="17314"/>
                  </a:lnTo>
                  <a:cubicBezTo>
                    <a:pt x="7661" y="16139"/>
                    <a:pt x="6921" y="13124"/>
                    <a:pt x="6192" y="11557"/>
                  </a:cubicBezTo>
                  <a:cubicBezTo>
                    <a:pt x="5473" y="10012"/>
                    <a:pt x="424" y="99"/>
                    <a:pt x="370" y="0"/>
                  </a:cubicBezTo>
                  <a:close/>
                </a:path>
              </a:pathLst>
            </a:custGeom>
            <a:solidFill>
              <a:srgbClr val="EAC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1"/>
            <p:cNvSpPr/>
            <p:nvPr/>
          </p:nvSpPr>
          <p:spPr>
            <a:xfrm>
              <a:off x="6657530" y="2666899"/>
              <a:ext cx="794655" cy="644951"/>
            </a:xfrm>
            <a:custGeom>
              <a:avLst/>
              <a:gdLst/>
              <a:ahLst/>
              <a:cxnLst/>
              <a:rect l="l" t="t" r="r" b="b"/>
              <a:pathLst>
                <a:path w="18000" h="14609" extrusionOk="0">
                  <a:moveTo>
                    <a:pt x="16041" y="1"/>
                  </a:moveTo>
                  <a:lnTo>
                    <a:pt x="12428" y="327"/>
                  </a:lnTo>
                  <a:cubicBezTo>
                    <a:pt x="12428" y="327"/>
                    <a:pt x="12418" y="3048"/>
                    <a:pt x="11231" y="4723"/>
                  </a:cubicBezTo>
                  <a:cubicBezTo>
                    <a:pt x="10034" y="6399"/>
                    <a:pt x="4615" y="7727"/>
                    <a:pt x="3113" y="9130"/>
                  </a:cubicBezTo>
                  <a:cubicBezTo>
                    <a:pt x="1601" y="10545"/>
                    <a:pt x="1" y="12460"/>
                    <a:pt x="208" y="13037"/>
                  </a:cubicBezTo>
                  <a:cubicBezTo>
                    <a:pt x="234" y="13114"/>
                    <a:pt x="292" y="13147"/>
                    <a:pt x="373" y="13147"/>
                  </a:cubicBezTo>
                  <a:cubicBezTo>
                    <a:pt x="900" y="13147"/>
                    <a:pt x="2394" y="11742"/>
                    <a:pt x="2395" y="11742"/>
                  </a:cubicBezTo>
                  <a:lnTo>
                    <a:pt x="2395" y="11742"/>
                  </a:lnTo>
                  <a:cubicBezTo>
                    <a:pt x="2394" y="11742"/>
                    <a:pt x="1013" y="13178"/>
                    <a:pt x="1176" y="13788"/>
                  </a:cubicBezTo>
                  <a:cubicBezTo>
                    <a:pt x="1210" y="13913"/>
                    <a:pt x="1289" y="13966"/>
                    <a:pt x="1395" y="13966"/>
                  </a:cubicBezTo>
                  <a:cubicBezTo>
                    <a:pt x="1934" y="13966"/>
                    <a:pt x="3200" y="12624"/>
                    <a:pt x="3200" y="12624"/>
                  </a:cubicBezTo>
                  <a:lnTo>
                    <a:pt x="3200" y="12624"/>
                  </a:lnTo>
                  <a:cubicBezTo>
                    <a:pt x="3200" y="12624"/>
                    <a:pt x="2185" y="14608"/>
                    <a:pt x="2620" y="14608"/>
                  </a:cubicBezTo>
                  <a:cubicBezTo>
                    <a:pt x="2740" y="14608"/>
                    <a:pt x="2971" y="14457"/>
                    <a:pt x="3364" y="14071"/>
                  </a:cubicBezTo>
                  <a:cubicBezTo>
                    <a:pt x="5899" y="11568"/>
                    <a:pt x="14191" y="9381"/>
                    <a:pt x="15987" y="7476"/>
                  </a:cubicBezTo>
                  <a:cubicBezTo>
                    <a:pt x="18000" y="5343"/>
                    <a:pt x="16041" y="1"/>
                    <a:pt x="16041" y="1"/>
                  </a:cubicBezTo>
                  <a:close/>
                </a:path>
              </a:pathLst>
            </a:custGeom>
            <a:solidFill>
              <a:srgbClr val="C3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1"/>
            <p:cNvSpPr/>
            <p:nvPr/>
          </p:nvSpPr>
          <p:spPr>
            <a:xfrm>
              <a:off x="6974556" y="2341395"/>
              <a:ext cx="426244" cy="470480"/>
            </a:xfrm>
            <a:custGeom>
              <a:avLst/>
              <a:gdLst/>
              <a:ahLst/>
              <a:cxnLst/>
              <a:rect l="l" t="t" r="r" b="b"/>
              <a:pathLst>
                <a:path w="9655" h="10657" extrusionOk="0">
                  <a:moveTo>
                    <a:pt x="144" y="1"/>
                  </a:moveTo>
                  <a:cubicBezTo>
                    <a:pt x="44" y="1"/>
                    <a:pt x="0" y="11"/>
                    <a:pt x="24" y="28"/>
                  </a:cubicBezTo>
                  <a:cubicBezTo>
                    <a:pt x="633" y="441"/>
                    <a:pt x="2200" y="1584"/>
                    <a:pt x="2429" y="3608"/>
                  </a:cubicBezTo>
                  <a:cubicBezTo>
                    <a:pt x="2647" y="5643"/>
                    <a:pt x="4616" y="5316"/>
                    <a:pt x="4758" y="10017"/>
                  </a:cubicBezTo>
                  <a:cubicBezTo>
                    <a:pt x="4773" y="10487"/>
                    <a:pt x="5154" y="10657"/>
                    <a:pt x="5698" y="10657"/>
                  </a:cubicBezTo>
                  <a:cubicBezTo>
                    <a:pt x="7121" y="10657"/>
                    <a:pt x="9655" y="9495"/>
                    <a:pt x="9655" y="9495"/>
                  </a:cubicBezTo>
                  <a:cubicBezTo>
                    <a:pt x="9027" y="1243"/>
                    <a:pt x="1233" y="1"/>
                    <a:pt x="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1"/>
            <p:cNvSpPr/>
            <p:nvPr/>
          </p:nvSpPr>
          <p:spPr>
            <a:xfrm>
              <a:off x="7139889" y="2528053"/>
              <a:ext cx="69223" cy="309430"/>
            </a:xfrm>
            <a:custGeom>
              <a:avLst/>
              <a:gdLst/>
              <a:ahLst/>
              <a:cxnLst/>
              <a:rect l="l" t="t" r="r" b="b"/>
              <a:pathLst>
                <a:path w="1568" h="7009" extrusionOk="0">
                  <a:moveTo>
                    <a:pt x="523" y="0"/>
                  </a:moveTo>
                  <a:cubicBezTo>
                    <a:pt x="501" y="66"/>
                    <a:pt x="1" y="1611"/>
                    <a:pt x="262" y="2906"/>
                  </a:cubicBezTo>
                  <a:cubicBezTo>
                    <a:pt x="273" y="2950"/>
                    <a:pt x="295" y="3004"/>
                    <a:pt x="327" y="3102"/>
                  </a:cubicBezTo>
                  <a:cubicBezTo>
                    <a:pt x="523" y="3690"/>
                    <a:pt x="1110" y="5496"/>
                    <a:pt x="55" y="6737"/>
                  </a:cubicBezTo>
                  <a:lnTo>
                    <a:pt x="360" y="7008"/>
                  </a:lnTo>
                  <a:cubicBezTo>
                    <a:pt x="1568" y="5583"/>
                    <a:pt x="926" y="3624"/>
                    <a:pt x="708" y="2971"/>
                  </a:cubicBezTo>
                  <a:cubicBezTo>
                    <a:pt x="687" y="2906"/>
                    <a:pt x="665" y="2841"/>
                    <a:pt x="665" y="2819"/>
                  </a:cubicBezTo>
                  <a:cubicBezTo>
                    <a:pt x="425" y="1633"/>
                    <a:pt x="915" y="142"/>
                    <a:pt x="915" y="131"/>
                  </a:cubicBezTo>
                  <a:lnTo>
                    <a:pt x="5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1"/>
            <p:cNvSpPr/>
            <p:nvPr/>
          </p:nvSpPr>
          <p:spPr>
            <a:xfrm>
              <a:off x="6417322" y="2232615"/>
              <a:ext cx="409291" cy="347220"/>
            </a:xfrm>
            <a:custGeom>
              <a:avLst/>
              <a:gdLst/>
              <a:ahLst/>
              <a:cxnLst/>
              <a:rect l="l" t="t" r="r" b="b"/>
              <a:pathLst>
                <a:path w="9271" h="7865" extrusionOk="0">
                  <a:moveTo>
                    <a:pt x="7064" y="0"/>
                  </a:moveTo>
                  <a:cubicBezTo>
                    <a:pt x="7063" y="0"/>
                    <a:pt x="1" y="2426"/>
                    <a:pt x="2297" y="2949"/>
                  </a:cubicBezTo>
                  <a:cubicBezTo>
                    <a:pt x="6520" y="3939"/>
                    <a:pt x="5344" y="7726"/>
                    <a:pt x="6106" y="7835"/>
                  </a:cubicBezTo>
                  <a:cubicBezTo>
                    <a:pt x="6245" y="7855"/>
                    <a:pt x="6378" y="7864"/>
                    <a:pt x="6505" y="7864"/>
                  </a:cubicBezTo>
                  <a:cubicBezTo>
                    <a:pt x="8647" y="7864"/>
                    <a:pt x="9271" y="5219"/>
                    <a:pt x="7956" y="3689"/>
                  </a:cubicBezTo>
                  <a:cubicBezTo>
                    <a:pt x="6999" y="2568"/>
                    <a:pt x="7064" y="0"/>
                    <a:pt x="70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1"/>
            <p:cNvSpPr/>
            <p:nvPr/>
          </p:nvSpPr>
          <p:spPr>
            <a:xfrm>
              <a:off x="6725783" y="2128337"/>
              <a:ext cx="73064" cy="73064"/>
            </a:xfrm>
            <a:custGeom>
              <a:avLst/>
              <a:gdLst/>
              <a:ahLst/>
              <a:cxnLst/>
              <a:rect l="l" t="t" r="r" b="b"/>
              <a:pathLst>
                <a:path w="1655" h="1655" extrusionOk="0">
                  <a:moveTo>
                    <a:pt x="827" y="0"/>
                  </a:moveTo>
                  <a:cubicBezTo>
                    <a:pt x="370" y="0"/>
                    <a:pt x="0" y="370"/>
                    <a:pt x="0" y="827"/>
                  </a:cubicBezTo>
                  <a:cubicBezTo>
                    <a:pt x="0" y="1284"/>
                    <a:pt x="370" y="1654"/>
                    <a:pt x="827" y="1654"/>
                  </a:cubicBezTo>
                  <a:cubicBezTo>
                    <a:pt x="1284" y="1654"/>
                    <a:pt x="1654" y="1284"/>
                    <a:pt x="1654" y="827"/>
                  </a:cubicBezTo>
                  <a:cubicBezTo>
                    <a:pt x="1654" y="370"/>
                    <a:pt x="1284" y="0"/>
                    <a:pt x="827" y="0"/>
                  </a:cubicBezTo>
                  <a:close/>
                </a:path>
              </a:pathLst>
            </a:custGeom>
            <a:solidFill>
              <a:srgbClr val="BD35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1"/>
            <p:cNvSpPr/>
            <p:nvPr/>
          </p:nvSpPr>
          <p:spPr>
            <a:xfrm>
              <a:off x="6872309" y="2140831"/>
              <a:ext cx="72578" cy="72578"/>
            </a:xfrm>
            <a:custGeom>
              <a:avLst/>
              <a:gdLst/>
              <a:ahLst/>
              <a:cxnLst/>
              <a:rect l="l" t="t" r="r" b="b"/>
              <a:pathLst>
                <a:path w="1644" h="1644" extrusionOk="0">
                  <a:moveTo>
                    <a:pt x="816" y="0"/>
                  </a:moveTo>
                  <a:cubicBezTo>
                    <a:pt x="359" y="0"/>
                    <a:pt x="1" y="360"/>
                    <a:pt x="1" y="817"/>
                  </a:cubicBezTo>
                  <a:cubicBezTo>
                    <a:pt x="1" y="1274"/>
                    <a:pt x="359" y="1644"/>
                    <a:pt x="816" y="1644"/>
                  </a:cubicBezTo>
                  <a:cubicBezTo>
                    <a:pt x="1273" y="1644"/>
                    <a:pt x="1643" y="1274"/>
                    <a:pt x="1643" y="817"/>
                  </a:cubicBezTo>
                  <a:cubicBezTo>
                    <a:pt x="1643" y="360"/>
                    <a:pt x="1273" y="0"/>
                    <a:pt x="816" y="0"/>
                  </a:cubicBezTo>
                  <a:close/>
                </a:path>
              </a:pathLst>
            </a:custGeom>
            <a:solidFill>
              <a:srgbClr val="BD35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1"/>
            <p:cNvSpPr/>
            <p:nvPr/>
          </p:nvSpPr>
          <p:spPr>
            <a:xfrm>
              <a:off x="6847807" y="2120169"/>
              <a:ext cx="15893" cy="65868"/>
            </a:xfrm>
            <a:custGeom>
              <a:avLst/>
              <a:gdLst/>
              <a:ahLst/>
              <a:cxnLst/>
              <a:rect l="l" t="t" r="r" b="b"/>
              <a:pathLst>
                <a:path w="360" h="1492" extrusionOk="0">
                  <a:moveTo>
                    <a:pt x="273" y="1"/>
                  </a:moveTo>
                  <a:lnTo>
                    <a:pt x="0" y="23"/>
                  </a:lnTo>
                  <a:cubicBezTo>
                    <a:pt x="33" y="458"/>
                    <a:pt x="66" y="1230"/>
                    <a:pt x="12" y="1415"/>
                  </a:cubicBezTo>
                  <a:lnTo>
                    <a:pt x="261" y="1491"/>
                  </a:lnTo>
                  <a:cubicBezTo>
                    <a:pt x="360" y="1208"/>
                    <a:pt x="283" y="120"/>
                    <a:pt x="2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1"/>
            <p:cNvSpPr/>
            <p:nvPr/>
          </p:nvSpPr>
          <p:spPr>
            <a:xfrm>
              <a:off x="6732052" y="2988297"/>
              <a:ext cx="207052" cy="146084"/>
            </a:xfrm>
            <a:custGeom>
              <a:avLst/>
              <a:gdLst/>
              <a:ahLst/>
              <a:cxnLst/>
              <a:rect l="l" t="t" r="r" b="b"/>
              <a:pathLst>
                <a:path w="4690" h="3309" extrusionOk="0">
                  <a:moveTo>
                    <a:pt x="4690" y="0"/>
                  </a:moveTo>
                  <a:lnTo>
                    <a:pt x="4690" y="0"/>
                  </a:lnTo>
                  <a:cubicBezTo>
                    <a:pt x="2100" y="980"/>
                    <a:pt x="0" y="3308"/>
                    <a:pt x="0" y="3308"/>
                  </a:cubicBezTo>
                  <a:lnTo>
                    <a:pt x="4690" y="0"/>
                  </a:lnTo>
                  <a:close/>
                </a:path>
              </a:pathLst>
            </a:custGeom>
            <a:solidFill>
              <a:srgbClr val="C3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1"/>
            <p:cNvSpPr/>
            <p:nvPr/>
          </p:nvSpPr>
          <p:spPr>
            <a:xfrm>
              <a:off x="6725297" y="2980130"/>
              <a:ext cx="216720" cy="159991"/>
            </a:xfrm>
            <a:custGeom>
              <a:avLst/>
              <a:gdLst/>
              <a:ahLst/>
              <a:cxnLst/>
              <a:rect l="l" t="t" r="r" b="b"/>
              <a:pathLst>
                <a:path w="4909" h="3624" extrusionOk="0">
                  <a:moveTo>
                    <a:pt x="4767" y="1"/>
                  </a:moveTo>
                  <a:cubicBezTo>
                    <a:pt x="2166" y="980"/>
                    <a:pt x="88" y="3254"/>
                    <a:pt x="1" y="3352"/>
                  </a:cubicBezTo>
                  <a:lnTo>
                    <a:pt x="305" y="3624"/>
                  </a:lnTo>
                  <a:cubicBezTo>
                    <a:pt x="327" y="3602"/>
                    <a:pt x="2405" y="1328"/>
                    <a:pt x="4908" y="381"/>
                  </a:cubicBezTo>
                  <a:lnTo>
                    <a:pt x="47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1"/>
            <p:cNvSpPr/>
            <p:nvPr/>
          </p:nvSpPr>
          <p:spPr>
            <a:xfrm>
              <a:off x="6788737" y="3313050"/>
              <a:ext cx="194117" cy="211422"/>
            </a:xfrm>
            <a:custGeom>
              <a:avLst/>
              <a:gdLst/>
              <a:ahLst/>
              <a:cxnLst/>
              <a:rect l="l" t="t" r="r" b="b"/>
              <a:pathLst>
                <a:path w="4397" h="4789" extrusionOk="0">
                  <a:moveTo>
                    <a:pt x="327" y="0"/>
                  </a:moveTo>
                  <a:lnTo>
                    <a:pt x="0" y="251"/>
                  </a:lnTo>
                  <a:cubicBezTo>
                    <a:pt x="119" y="404"/>
                    <a:pt x="2818" y="3842"/>
                    <a:pt x="4168" y="4789"/>
                  </a:cubicBezTo>
                  <a:lnTo>
                    <a:pt x="4397" y="4452"/>
                  </a:lnTo>
                  <a:cubicBezTo>
                    <a:pt x="3101" y="3548"/>
                    <a:pt x="348" y="44"/>
                    <a:pt x="327" y="0"/>
                  </a:cubicBezTo>
                  <a:close/>
                </a:path>
              </a:pathLst>
            </a:custGeom>
            <a:solidFill>
              <a:srgbClr val="EAC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1"/>
            <p:cNvSpPr/>
            <p:nvPr/>
          </p:nvSpPr>
          <p:spPr>
            <a:xfrm>
              <a:off x="5785125" y="1509425"/>
              <a:ext cx="2143185" cy="2055375"/>
            </a:xfrm>
            <a:custGeom>
              <a:avLst/>
              <a:gdLst/>
              <a:ahLst/>
              <a:cxnLst/>
              <a:rect l="l" t="t" r="r" b="b"/>
              <a:pathLst>
                <a:path w="48546" h="46557" extrusionOk="0">
                  <a:moveTo>
                    <a:pt x="24584" y="1"/>
                  </a:moveTo>
                  <a:cubicBezTo>
                    <a:pt x="24042" y="1"/>
                    <a:pt x="23494" y="31"/>
                    <a:pt x="22939" y="90"/>
                  </a:cubicBezTo>
                  <a:cubicBezTo>
                    <a:pt x="18293" y="580"/>
                    <a:pt x="14289" y="2615"/>
                    <a:pt x="11046" y="6130"/>
                  </a:cubicBezTo>
                  <a:cubicBezTo>
                    <a:pt x="8292" y="9122"/>
                    <a:pt x="6029" y="13258"/>
                    <a:pt x="4309" y="18416"/>
                  </a:cubicBezTo>
                  <a:cubicBezTo>
                    <a:pt x="1056" y="28231"/>
                    <a:pt x="370" y="39973"/>
                    <a:pt x="0" y="46285"/>
                  </a:cubicBezTo>
                  <a:lnTo>
                    <a:pt x="403" y="46307"/>
                  </a:lnTo>
                  <a:cubicBezTo>
                    <a:pt x="773" y="40017"/>
                    <a:pt x="1458" y="28308"/>
                    <a:pt x="4701" y="18546"/>
                  </a:cubicBezTo>
                  <a:cubicBezTo>
                    <a:pt x="6399" y="13443"/>
                    <a:pt x="8641" y="9351"/>
                    <a:pt x="11351" y="6402"/>
                  </a:cubicBezTo>
                  <a:cubicBezTo>
                    <a:pt x="14517" y="2963"/>
                    <a:pt x="18434" y="983"/>
                    <a:pt x="22983" y="493"/>
                  </a:cubicBezTo>
                  <a:cubicBezTo>
                    <a:pt x="23517" y="437"/>
                    <a:pt x="24044" y="409"/>
                    <a:pt x="24564" y="409"/>
                  </a:cubicBezTo>
                  <a:cubicBezTo>
                    <a:pt x="28776" y="409"/>
                    <a:pt x="32549" y="2252"/>
                    <a:pt x="35813" y="5913"/>
                  </a:cubicBezTo>
                  <a:cubicBezTo>
                    <a:pt x="46401" y="17828"/>
                    <a:pt x="48262" y="45207"/>
                    <a:pt x="48033" y="46220"/>
                  </a:cubicBezTo>
                  <a:cubicBezTo>
                    <a:pt x="48045" y="46198"/>
                    <a:pt x="48077" y="46133"/>
                    <a:pt x="48154" y="46100"/>
                  </a:cubicBezTo>
                  <a:lnTo>
                    <a:pt x="48219" y="46296"/>
                  </a:lnTo>
                  <a:lnTo>
                    <a:pt x="48077" y="46448"/>
                  </a:lnTo>
                  <a:lnTo>
                    <a:pt x="48208" y="46557"/>
                  </a:lnTo>
                  <a:lnTo>
                    <a:pt x="48338" y="46459"/>
                  </a:lnTo>
                  <a:cubicBezTo>
                    <a:pt x="48437" y="46394"/>
                    <a:pt x="48545" y="46317"/>
                    <a:pt x="48338" y="43608"/>
                  </a:cubicBezTo>
                  <a:cubicBezTo>
                    <a:pt x="48197" y="41616"/>
                    <a:pt x="47925" y="39233"/>
                    <a:pt x="47588" y="36893"/>
                  </a:cubicBezTo>
                  <a:cubicBezTo>
                    <a:pt x="46880" y="31986"/>
                    <a:pt x="45498" y="24706"/>
                    <a:pt x="42974" y="17915"/>
                  </a:cubicBezTo>
                  <a:cubicBezTo>
                    <a:pt x="40863" y="12224"/>
                    <a:pt x="38294" y="7817"/>
                    <a:pt x="35335" y="4813"/>
                  </a:cubicBezTo>
                  <a:cubicBezTo>
                    <a:pt x="32181" y="1623"/>
                    <a:pt x="28573" y="1"/>
                    <a:pt x="24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1"/>
            <p:cNvSpPr/>
            <p:nvPr/>
          </p:nvSpPr>
          <p:spPr>
            <a:xfrm>
              <a:off x="6863171" y="1510043"/>
              <a:ext cx="795626" cy="2210421"/>
            </a:xfrm>
            <a:custGeom>
              <a:avLst/>
              <a:gdLst/>
              <a:ahLst/>
              <a:cxnLst/>
              <a:rect l="l" t="t" r="r" b="b"/>
              <a:pathLst>
                <a:path w="18022" h="50069" extrusionOk="0">
                  <a:moveTo>
                    <a:pt x="131" y="1"/>
                  </a:moveTo>
                  <a:lnTo>
                    <a:pt x="0" y="381"/>
                  </a:lnTo>
                  <a:cubicBezTo>
                    <a:pt x="3233" y="1502"/>
                    <a:pt x="6171" y="4789"/>
                    <a:pt x="8728" y="10164"/>
                  </a:cubicBezTo>
                  <a:cubicBezTo>
                    <a:pt x="10795" y="14495"/>
                    <a:pt x="12613" y="20165"/>
                    <a:pt x="14147" y="27020"/>
                  </a:cubicBezTo>
                  <a:cubicBezTo>
                    <a:pt x="16748" y="38719"/>
                    <a:pt x="17608" y="49949"/>
                    <a:pt x="17619" y="50068"/>
                  </a:cubicBezTo>
                  <a:lnTo>
                    <a:pt x="18021" y="50036"/>
                  </a:lnTo>
                  <a:cubicBezTo>
                    <a:pt x="18011" y="49916"/>
                    <a:pt x="17151" y="38664"/>
                    <a:pt x="14550" y="26945"/>
                  </a:cubicBezTo>
                  <a:cubicBezTo>
                    <a:pt x="13015" y="20045"/>
                    <a:pt x="11177" y="14343"/>
                    <a:pt x="9098" y="9990"/>
                  </a:cubicBezTo>
                  <a:cubicBezTo>
                    <a:pt x="6486" y="4516"/>
                    <a:pt x="3472" y="1143"/>
                    <a:pt x="1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1"/>
            <p:cNvSpPr/>
            <p:nvPr/>
          </p:nvSpPr>
          <p:spPr>
            <a:xfrm>
              <a:off x="6108464" y="1514370"/>
              <a:ext cx="695191" cy="2221017"/>
            </a:xfrm>
            <a:custGeom>
              <a:avLst/>
              <a:gdLst/>
              <a:ahLst/>
              <a:cxnLst/>
              <a:rect l="l" t="t" r="r" b="b"/>
              <a:pathLst>
                <a:path w="15747" h="50309" extrusionOk="0">
                  <a:moveTo>
                    <a:pt x="15540" y="0"/>
                  </a:moveTo>
                  <a:cubicBezTo>
                    <a:pt x="11905" y="2089"/>
                    <a:pt x="8825" y="6040"/>
                    <a:pt x="6399" y="11742"/>
                  </a:cubicBezTo>
                  <a:cubicBezTo>
                    <a:pt x="4472" y="16291"/>
                    <a:pt x="2938" y="21960"/>
                    <a:pt x="1850" y="28598"/>
                  </a:cubicBezTo>
                  <a:cubicBezTo>
                    <a:pt x="0" y="39883"/>
                    <a:pt x="76" y="50210"/>
                    <a:pt x="76" y="50308"/>
                  </a:cubicBezTo>
                  <a:lnTo>
                    <a:pt x="489" y="50308"/>
                  </a:lnTo>
                  <a:cubicBezTo>
                    <a:pt x="489" y="50199"/>
                    <a:pt x="414" y="39915"/>
                    <a:pt x="2252" y="28663"/>
                  </a:cubicBezTo>
                  <a:cubicBezTo>
                    <a:pt x="3341" y="22058"/>
                    <a:pt x="4864" y="16422"/>
                    <a:pt x="6779" y="11905"/>
                  </a:cubicBezTo>
                  <a:cubicBezTo>
                    <a:pt x="9173" y="6279"/>
                    <a:pt x="12188" y="2394"/>
                    <a:pt x="15746" y="360"/>
                  </a:cubicBezTo>
                  <a:lnTo>
                    <a:pt x="15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1"/>
            <p:cNvSpPr/>
            <p:nvPr/>
          </p:nvSpPr>
          <p:spPr>
            <a:xfrm>
              <a:off x="6592721" y="1517725"/>
              <a:ext cx="250316" cy="2280572"/>
            </a:xfrm>
            <a:custGeom>
              <a:avLst/>
              <a:gdLst/>
              <a:ahLst/>
              <a:cxnLst/>
              <a:rect l="l" t="t" r="r" b="b"/>
              <a:pathLst>
                <a:path w="5670" h="51658" extrusionOk="0">
                  <a:moveTo>
                    <a:pt x="5321" y="1"/>
                  </a:moveTo>
                  <a:cubicBezTo>
                    <a:pt x="3711" y="2558"/>
                    <a:pt x="2329" y="12036"/>
                    <a:pt x="1208" y="28152"/>
                  </a:cubicBezTo>
                  <a:cubicBezTo>
                    <a:pt x="370" y="40144"/>
                    <a:pt x="0" y="51527"/>
                    <a:pt x="0" y="51647"/>
                  </a:cubicBezTo>
                  <a:lnTo>
                    <a:pt x="403" y="51657"/>
                  </a:lnTo>
                  <a:cubicBezTo>
                    <a:pt x="424" y="51200"/>
                    <a:pt x="1904" y="6214"/>
                    <a:pt x="5669" y="218"/>
                  </a:cubicBezTo>
                  <a:lnTo>
                    <a:pt x="532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1"/>
            <p:cNvSpPr/>
            <p:nvPr/>
          </p:nvSpPr>
          <p:spPr>
            <a:xfrm>
              <a:off x="6830060" y="1514855"/>
              <a:ext cx="290182" cy="2283441"/>
            </a:xfrm>
            <a:custGeom>
              <a:avLst/>
              <a:gdLst/>
              <a:ahLst/>
              <a:cxnLst/>
              <a:rect l="l" t="t" r="r" b="b"/>
              <a:pathLst>
                <a:path w="6573" h="51723" extrusionOk="0">
                  <a:moveTo>
                    <a:pt x="239" y="0"/>
                  </a:moveTo>
                  <a:lnTo>
                    <a:pt x="0" y="337"/>
                  </a:lnTo>
                  <a:cubicBezTo>
                    <a:pt x="6474" y="5006"/>
                    <a:pt x="6061" y="51244"/>
                    <a:pt x="6050" y="51712"/>
                  </a:cubicBezTo>
                  <a:lnTo>
                    <a:pt x="6464" y="51722"/>
                  </a:lnTo>
                  <a:cubicBezTo>
                    <a:pt x="6464" y="51603"/>
                    <a:pt x="6573" y="39883"/>
                    <a:pt x="5876" y="27728"/>
                  </a:cubicBezTo>
                  <a:cubicBezTo>
                    <a:pt x="4940" y="11361"/>
                    <a:pt x="3047" y="2024"/>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1"/>
            <p:cNvSpPr/>
            <p:nvPr/>
          </p:nvSpPr>
          <p:spPr>
            <a:xfrm>
              <a:off x="6740660" y="3166037"/>
              <a:ext cx="48121" cy="39424"/>
            </a:xfrm>
            <a:custGeom>
              <a:avLst/>
              <a:gdLst/>
              <a:ahLst/>
              <a:cxnLst/>
              <a:rect l="l" t="t" r="r" b="b"/>
              <a:pathLst>
                <a:path w="1090" h="893" extrusionOk="0">
                  <a:moveTo>
                    <a:pt x="1089" y="1"/>
                  </a:moveTo>
                  <a:lnTo>
                    <a:pt x="1089" y="1"/>
                  </a:lnTo>
                  <a:cubicBezTo>
                    <a:pt x="1088" y="2"/>
                    <a:pt x="229" y="697"/>
                    <a:pt x="1" y="893"/>
                  </a:cubicBezTo>
                  <a:lnTo>
                    <a:pt x="1089" y="1"/>
                  </a:lnTo>
                  <a:close/>
                </a:path>
              </a:pathLst>
            </a:custGeom>
            <a:solidFill>
              <a:srgbClr val="C3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6" name="Google Shape;1336;p31"/>
          <p:cNvSpPr txBox="1"/>
          <p:nvPr/>
        </p:nvSpPr>
        <p:spPr>
          <a:xfrm>
            <a:off x="250900" y="1699300"/>
            <a:ext cx="2543400" cy="18798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600"/>
              </a:spcBef>
              <a:spcAft>
                <a:spcPts val="0"/>
              </a:spcAft>
              <a:buNone/>
            </a:pPr>
            <a:r>
              <a:rPr lang="en" sz="2400" b="1">
                <a:solidFill>
                  <a:schemeClr val="dk1"/>
                </a:solidFill>
                <a:latin typeface="Roboto"/>
                <a:ea typeface="Roboto"/>
                <a:cs typeface="Roboto"/>
                <a:sym typeface="Roboto"/>
              </a:rPr>
              <a:t>Effectiveness: </a:t>
            </a:r>
            <a:endParaRPr sz="2400" b="1">
              <a:solidFill>
                <a:schemeClr val="dk1"/>
              </a:solidFill>
              <a:latin typeface="Roboto"/>
              <a:ea typeface="Roboto"/>
              <a:cs typeface="Roboto"/>
              <a:sym typeface="Roboto"/>
            </a:endParaRPr>
          </a:p>
          <a:p>
            <a:pPr marL="0" lvl="0" indent="0" algn="ctr" rtl="0">
              <a:lnSpc>
                <a:spcPct val="115000"/>
              </a:lnSpc>
              <a:spcBef>
                <a:spcPts val="1600"/>
              </a:spcBef>
              <a:spcAft>
                <a:spcPts val="0"/>
              </a:spcAft>
              <a:buClr>
                <a:schemeClr val="dk1"/>
              </a:buClr>
              <a:buSzPts val="1100"/>
              <a:buFont typeface="Arial"/>
              <a:buNone/>
            </a:pPr>
            <a:r>
              <a:rPr lang="en" sz="2400" b="1">
                <a:solidFill>
                  <a:schemeClr val="dk1"/>
                </a:solidFill>
                <a:latin typeface="Roboto"/>
                <a:ea typeface="Roboto"/>
                <a:cs typeface="Roboto"/>
                <a:sym typeface="Roboto"/>
              </a:rPr>
              <a:t>How well will it work?</a:t>
            </a:r>
            <a:endParaRPr sz="2400" b="1">
              <a:solidFill>
                <a:schemeClr val="dk1"/>
              </a:solidFill>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pic>
        <p:nvPicPr>
          <p:cNvPr id="1337" name="Google Shape;1337;p31" descr="I Love You Hearts Sticker by Demic"/>
          <p:cNvPicPr preferRelativeResize="0"/>
          <p:nvPr/>
        </p:nvPicPr>
        <p:blipFill>
          <a:blip r:embed="rId3">
            <a:alphaModFix/>
          </a:blip>
          <a:stretch>
            <a:fillRect/>
          </a:stretch>
        </p:blipFill>
        <p:spPr>
          <a:xfrm>
            <a:off x="250900" y="1421100"/>
            <a:ext cx="2908200" cy="2861293"/>
          </a:xfrm>
          <a:prstGeom prst="rect">
            <a:avLst/>
          </a:prstGeom>
          <a:noFill/>
          <a:ln>
            <a:noFill/>
          </a:ln>
        </p:spPr>
      </p:pic>
      <p:pic>
        <p:nvPicPr>
          <p:cNvPr id="1338" name="Google Shape;1338;p31" descr="Celebrate We The Best Sticker by Originals"/>
          <p:cNvPicPr preferRelativeResize="0"/>
          <p:nvPr/>
        </p:nvPicPr>
        <p:blipFill>
          <a:blip r:embed="rId4">
            <a:alphaModFix/>
          </a:blip>
          <a:stretch>
            <a:fillRect/>
          </a:stretch>
        </p:blipFill>
        <p:spPr>
          <a:xfrm>
            <a:off x="5766175" y="1529250"/>
            <a:ext cx="2787325" cy="2690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25"/>
        <p:cNvGrpSpPr/>
        <p:nvPr/>
      </p:nvGrpSpPr>
      <p:grpSpPr>
        <a:xfrm>
          <a:off x="0" y="0"/>
          <a:ext cx="0" cy="0"/>
          <a:chOff x="0" y="0"/>
          <a:chExt cx="0" cy="0"/>
        </a:xfrm>
      </p:grpSpPr>
      <p:sp>
        <p:nvSpPr>
          <p:cNvPr id="126" name="Google Shape;126;p14"/>
          <p:cNvSpPr txBox="1">
            <a:spLocks noGrp="1"/>
          </p:cNvSpPr>
          <p:nvPr>
            <p:ph type="title"/>
          </p:nvPr>
        </p:nvSpPr>
        <p:spPr>
          <a:xfrm>
            <a:off x="720000" y="539900"/>
            <a:ext cx="7704000" cy="47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u="sng"/>
              <a:t>The Six Steps of the Public Policy Analysis (PPA)</a:t>
            </a:r>
            <a:endParaRPr sz="3500" u="sng"/>
          </a:p>
        </p:txBody>
      </p:sp>
      <p:sp>
        <p:nvSpPr>
          <p:cNvPr id="127" name="Google Shape;127;p14"/>
          <p:cNvSpPr txBox="1"/>
          <p:nvPr/>
        </p:nvSpPr>
        <p:spPr>
          <a:xfrm>
            <a:off x="942886" y="1660814"/>
            <a:ext cx="1724700" cy="455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700" b="1">
                <a:solidFill>
                  <a:schemeClr val="dk1"/>
                </a:solidFill>
                <a:latin typeface="Roboto"/>
                <a:ea typeface="Roboto"/>
                <a:cs typeface="Roboto"/>
                <a:sym typeface="Roboto"/>
              </a:rPr>
              <a:t># 1: Define the Problem</a:t>
            </a:r>
            <a:endParaRPr sz="1700" b="1">
              <a:solidFill>
                <a:schemeClr val="dk1"/>
              </a:solidFill>
              <a:latin typeface="Roboto"/>
              <a:ea typeface="Roboto"/>
              <a:cs typeface="Roboto"/>
              <a:sym typeface="Roboto"/>
            </a:endParaRPr>
          </a:p>
        </p:txBody>
      </p:sp>
      <p:sp>
        <p:nvSpPr>
          <p:cNvPr id="128" name="Google Shape;128;p14"/>
          <p:cNvSpPr txBox="1"/>
          <p:nvPr/>
        </p:nvSpPr>
        <p:spPr>
          <a:xfrm>
            <a:off x="390725" y="2812953"/>
            <a:ext cx="1724700" cy="455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700" b="1">
                <a:solidFill>
                  <a:schemeClr val="dk1"/>
                </a:solidFill>
                <a:latin typeface="Roboto"/>
                <a:ea typeface="Roboto"/>
                <a:cs typeface="Roboto"/>
                <a:sym typeface="Roboto"/>
              </a:rPr>
              <a:t># 2: Gather the Evidence</a:t>
            </a:r>
            <a:endParaRPr sz="1700" b="1">
              <a:solidFill>
                <a:schemeClr val="dk1"/>
              </a:solidFill>
              <a:latin typeface="Roboto"/>
              <a:ea typeface="Roboto"/>
              <a:cs typeface="Roboto"/>
              <a:sym typeface="Roboto"/>
            </a:endParaRPr>
          </a:p>
        </p:txBody>
      </p:sp>
      <p:sp>
        <p:nvSpPr>
          <p:cNvPr id="129" name="Google Shape;129;p14"/>
          <p:cNvSpPr txBox="1"/>
          <p:nvPr/>
        </p:nvSpPr>
        <p:spPr>
          <a:xfrm>
            <a:off x="6509023" y="1656727"/>
            <a:ext cx="1778100" cy="45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700" b="1">
                <a:solidFill>
                  <a:schemeClr val="dk1"/>
                </a:solidFill>
                <a:latin typeface="Roboto"/>
                <a:ea typeface="Roboto"/>
                <a:cs typeface="Roboto"/>
                <a:sym typeface="Roboto"/>
              </a:rPr>
              <a:t># 4: Examine an Existing Policy</a:t>
            </a:r>
            <a:endParaRPr sz="1700" b="1">
              <a:solidFill>
                <a:schemeClr val="dk1"/>
              </a:solidFill>
              <a:latin typeface="Roboto"/>
              <a:ea typeface="Roboto"/>
              <a:cs typeface="Roboto"/>
              <a:sym typeface="Roboto"/>
            </a:endParaRPr>
          </a:p>
        </p:txBody>
      </p:sp>
      <p:sp>
        <p:nvSpPr>
          <p:cNvPr id="130" name="Google Shape;130;p14"/>
          <p:cNvSpPr txBox="1"/>
          <p:nvPr/>
        </p:nvSpPr>
        <p:spPr>
          <a:xfrm>
            <a:off x="6983183" y="2876753"/>
            <a:ext cx="1724700" cy="45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 sz="1700" b="1">
                <a:solidFill>
                  <a:schemeClr val="dk1"/>
                </a:solidFill>
                <a:latin typeface="Roboto"/>
                <a:ea typeface="Roboto"/>
                <a:cs typeface="Roboto"/>
                <a:sym typeface="Roboto"/>
              </a:rPr>
              <a:t># 5: Develop New Solutions</a:t>
            </a:r>
            <a:endParaRPr sz="1700" b="1">
              <a:solidFill>
                <a:schemeClr val="dk1"/>
              </a:solidFill>
              <a:latin typeface="Roboto"/>
              <a:ea typeface="Roboto"/>
              <a:cs typeface="Roboto"/>
              <a:sym typeface="Roboto"/>
            </a:endParaRPr>
          </a:p>
        </p:txBody>
      </p:sp>
      <p:sp>
        <p:nvSpPr>
          <p:cNvPr id="131" name="Google Shape;131;p14"/>
          <p:cNvSpPr txBox="1"/>
          <p:nvPr/>
        </p:nvSpPr>
        <p:spPr>
          <a:xfrm>
            <a:off x="413325" y="3984960"/>
            <a:ext cx="1724700" cy="455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700" b="1">
                <a:solidFill>
                  <a:schemeClr val="dk1"/>
                </a:solidFill>
                <a:latin typeface="Roboto"/>
                <a:ea typeface="Roboto"/>
                <a:cs typeface="Roboto"/>
                <a:sym typeface="Roboto"/>
              </a:rPr>
              <a:t># 3: Identify the Causes</a:t>
            </a:r>
            <a:endParaRPr sz="1700" b="1">
              <a:solidFill>
                <a:schemeClr val="dk1"/>
              </a:solidFill>
              <a:latin typeface="Roboto"/>
              <a:ea typeface="Roboto"/>
              <a:cs typeface="Roboto"/>
              <a:sym typeface="Roboto"/>
            </a:endParaRPr>
          </a:p>
        </p:txBody>
      </p:sp>
      <p:sp>
        <p:nvSpPr>
          <p:cNvPr id="132" name="Google Shape;132;p14"/>
          <p:cNvSpPr txBox="1"/>
          <p:nvPr/>
        </p:nvSpPr>
        <p:spPr>
          <a:xfrm>
            <a:off x="6983183" y="3984948"/>
            <a:ext cx="1724700" cy="45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 sz="1700" b="1">
                <a:solidFill>
                  <a:schemeClr val="dk1"/>
                </a:solidFill>
                <a:latin typeface="Roboto"/>
                <a:ea typeface="Roboto"/>
                <a:cs typeface="Roboto"/>
                <a:sym typeface="Roboto"/>
              </a:rPr>
              <a:t># 6: Select the Best Solution</a:t>
            </a:r>
            <a:endParaRPr sz="1700" b="1">
              <a:solidFill>
                <a:schemeClr val="dk1"/>
              </a:solidFill>
              <a:latin typeface="Roboto"/>
              <a:ea typeface="Roboto"/>
              <a:cs typeface="Roboto"/>
              <a:sym typeface="Roboto"/>
            </a:endParaRPr>
          </a:p>
        </p:txBody>
      </p:sp>
      <p:grpSp>
        <p:nvGrpSpPr>
          <p:cNvPr id="133" name="Google Shape;133;p14"/>
          <p:cNvGrpSpPr/>
          <p:nvPr/>
        </p:nvGrpSpPr>
        <p:grpSpPr>
          <a:xfrm>
            <a:off x="2366631" y="2764338"/>
            <a:ext cx="587563" cy="309556"/>
            <a:chOff x="1023450" y="798350"/>
            <a:chExt cx="475375" cy="250450"/>
          </a:xfrm>
        </p:grpSpPr>
        <p:sp>
          <p:nvSpPr>
            <p:cNvPr id="134" name="Google Shape;134;p14"/>
            <p:cNvSpPr/>
            <p:nvPr/>
          </p:nvSpPr>
          <p:spPr>
            <a:xfrm>
              <a:off x="1023450" y="798350"/>
              <a:ext cx="475375" cy="250450"/>
            </a:xfrm>
            <a:custGeom>
              <a:avLst/>
              <a:gdLst/>
              <a:ahLst/>
              <a:cxnLst/>
              <a:rect l="l" t="t" r="r" b="b"/>
              <a:pathLst>
                <a:path w="19015" h="10018" extrusionOk="0">
                  <a:moveTo>
                    <a:pt x="2614" y="0"/>
                  </a:moveTo>
                  <a:cubicBezTo>
                    <a:pt x="2124" y="0"/>
                    <a:pt x="0" y="5101"/>
                    <a:pt x="0" y="5101"/>
                  </a:cubicBezTo>
                  <a:cubicBezTo>
                    <a:pt x="0" y="5101"/>
                    <a:pt x="2633" y="6549"/>
                    <a:pt x="3765" y="7114"/>
                  </a:cubicBezTo>
                  <a:cubicBezTo>
                    <a:pt x="5017" y="7734"/>
                    <a:pt x="5474" y="9247"/>
                    <a:pt x="7247" y="9758"/>
                  </a:cubicBezTo>
                  <a:cubicBezTo>
                    <a:pt x="7832" y="9926"/>
                    <a:pt x="8305" y="10018"/>
                    <a:pt x="8714" y="10018"/>
                  </a:cubicBezTo>
                  <a:cubicBezTo>
                    <a:pt x="9552" y="10018"/>
                    <a:pt x="10122" y="9632"/>
                    <a:pt x="10839" y="8725"/>
                  </a:cubicBezTo>
                  <a:cubicBezTo>
                    <a:pt x="11894" y="7376"/>
                    <a:pt x="11818" y="6058"/>
                    <a:pt x="12014" y="5906"/>
                  </a:cubicBezTo>
                  <a:cubicBezTo>
                    <a:pt x="12028" y="5895"/>
                    <a:pt x="12053" y="5890"/>
                    <a:pt x="12089" y="5890"/>
                  </a:cubicBezTo>
                  <a:cubicBezTo>
                    <a:pt x="12559" y="5890"/>
                    <a:pt x="14805" y="6772"/>
                    <a:pt x="16432" y="7560"/>
                  </a:cubicBezTo>
                  <a:cubicBezTo>
                    <a:pt x="17032" y="7849"/>
                    <a:pt x="17565" y="7971"/>
                    <a:pt x="17964" y="7971"/>
                  </a:cubicBezTo>
                  <a:cubicBezTo>
                    <a:pt x="18740" y="7971"/>
                    <a:pt x="19015" y="7510"/>
                    <a:pt x="18304" y="6907"/>
                  </a:cubicBezTo>
                  <a:cubicBezTo>
                    <a:pt x="17215" y="5993"/>
                    <a:pt x="13711" y="4383"/>
                    <a:pt x="12199" y="3643"/>
                  </a:cubicBezTo>
                  <a:cubicBezTo>
                    <a:pt x="11481" y="3294"/>
                    <a:pt x="11285" y="2522"/>
                    <a:pt x="9359" y="1521"/>
                  </a:cubicBezTo>
                  <a:cubicBezTo>
                    <a:pt x="8662" y="1164"/>
                    <a:pt x="8092" y="1097"/>
                    <a:pt x="7512" y="1097"/>
                  </a:cubicBezTo>
                  <a:cubicBezTo>
                    <a:pt x="7169" y="1097"/>
                    <a:pt x="6822" y="1121"/>
                    <a:pt x="6443" y="1121"/>
                  </a:cubicBezTo>
                  <a:cubicBezTo>
                    <a:pt x="5511" y="1121"/>
                    <a:pt x="4386" y="980"/>
                    <a:pt x="2645" y="8"/>
                  </a:cubicBezTo>
                  <a:cubicBezTo>
                    <a:pt x="2635" y="3"/>
                    <a:pt x="2625" y="0"/>
                    <a:pt x="26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35" name="Google Shape;135;p14"/>
            <p:cNvSpPr/>
            <p:nvPr/>
          </p:nvSpPr>
          <p:spPr>
            <a:xfrm>
              <a:off x="1177150" y="906025"/>
              <a:ext cx="135225" cy="139550"/>
            </a:xfrm>
            <a:custGeom>
              <a:avLst/>
              <a:gdLst/>
              <a:ahLst/>
              <a:cxnLst/>
              <a:rect l="l" t="t" r="r" b="b"/>
              <a:pathLst>
                <a:path w="5409" h="5582" extrusionOk="0">
                  <a:moveTo>
                    <a:pt x="2172" y="0"/>
                  </a:moveTo>
                  <a:cubicBezTo>
                    <a:pt x="2048" y="0"/>
                    <a:pt x="1949" y="27"/>
                    <a:pt x="1883" y="87"/>
                  </a:cubicBezTo>
                  <a:cubicBezTo>
                    <a:pt x="1677" y="283"/>
                    <a:pt x="1590" y="522"/>
                    <a:pt x="1633" y="772"/>
                  </a:cubicBezTo>
                  <a:cubicBezTo>
                    <a:pt x="1677" y="1033"/>
                    <a:pt x="1861" y="1306"/>
                    <a:pt x="2188" y="1610"/>
                  </a:cubicBezTo>
                  <a:cubicBezTo>
                    <a:pt x="1768" y="1457"/>
                    <a:pt x="1391" y="1352"/>
                    <a:pt x="1113" y="1352"/>
                  </a:cubicBezTo>
                  <a:cubicBezTo>
                    <a:pt x="1016" y="1352"/>
                    <a:pt x="931" y="1365"/>
                    <a:pt x="860" y="1393"/>
                  </a:cubicBezTo>
                  <a:cubicBezTo>
                    <a:pt x="741" y="1436"/>
                    <a:pt x="664" y="1523"/>
                    <a:pt x="621" y="1632"/>
                  </a:cubicBezTo>
                  <a:cubicBezTo>
                    <a:pt x="523" y="1959"/>
                    <a:pt x="806" y="2383"/>
                    <a:pt x="1491" y="2916"/>
                  </a:cubicBezTo>
                  <a:cubicBezTo>
                    <a:pt x="1060" y="2737"/>
                    <a:pt x="674" y="2616"/>
                    <a:pt x="417" y="2616"/>
                  </a:cubicBezTo>
                  <a:cubicBezTo>
                    <a:pt x="363" y="2616"/>
                    <a:pt x="314" y="2622"/>
                    <a:pt x="272" y="2633"/>
                  </a:cubicBezTo>
                  <a:cubicBezTo>
                    <a:pt x="185" y="2655"/>
                    <a:pt x="120" y="2699"/>
                    <a:pt x="88" y="2764"/>
                  </a:cubicBezTo>
                  <a:cubicBezTo>
                    <a:pt x="11" y="2883"/>
                    <a:pt x="1" y="3025"/>
                    <a:pt x="44" y="3177"/>
                  </a:cubicBezTo>
                  <a:cubicBezTo>
                    <a:pt x="284" y="4102"/>
                    <a:pt x="2700" y="5517"/>
                    <a:pt x="2797" y="5582"/>
                  </a:cubicBezTo>
                  <a:lnTo>
                    <a:pt x="2906" y="5386"/>
                  </a:lnTo>
                  <a:cubicBezTo>
                    <a:pt x="2231" y="4994"/>
                    <a:pt x="436" y="3819"/>
                    <a:pt x="262" y="3112"/>
                  </a:cubicBezTo>
                  <a:cubicBezTo>
                    <a:pt x="229" y="3025"/>
                    <a:pt x="240" y="2948"/>
                    <a:pt x="272" y="2883"/>
                  </a:cubicBezTo>
                  <a:cubicBezTo>
                    <a:pt x="284" y="2861"/>
                    <a:pt x="305" y="2851"/>
                    <a:pt x="327" y="2851"/>
                  </a:cubicBezTo>
                  <a:cubicBezTo>
                    <a:pt x="356" y="2844"/>
                    <a:pt x="389" y="2840"/>
                    <a:pt x="427" y="2840"/>
                  </a:cubicBezTo>
                  <a:cubicBezTo>
                    <a:pt x="837" y="2840"/>
                    <a:pt x="1774" y="3256"/>
                    <a:pt x="2710" y="3754"/>
                  </a:cubicBezTo>
                  <a:cubicBezTo>
                    <a:pt x="3493" y="4233"/>
                    <a:pt x="4223" y="4603"/>
                    <a:pt x="4223" y="4614"/>
                  </a:cubicBezTo>
                  <a:lnTo>
                    <a:pt x="4332" y="4418"/>
                  </a:lnTo>
                  <a:cubicBezTo>
                    <a:pt x="4190" y="4320"/>
                    <a:pt x="3559" y="3939"/>
                    <a:pt x="2819" y="3558"/>
                  </a:cubicBezTo>
                  <a:lnTo>
                    <a:pt x="2460" y="3330"/>
                  </a:lnTo>
                  <a:cubicBezTo>
                    <a:pt x="860" y="2296"/>
                    <a:pt x="795" y="1850"/>
                    <a:pt x="838" y="1697"/>
                  </a:cubicBezTo>
                  <a:cubicBezTo>
                    <a:pt x="850" y="1654"/>
                    <a:pt x="882" y="1621"/>
                    <a:pt x="937" y="1599"/>
                  </a:cubicBezTo>
                  <a:cubicBezTo>
                    <a:pt x="987" y="1581"/>
                    <a:pt x="1048" y="1572"/>
                    <a:pt x="1120" y="1572"/>
                  </a:cubicBezTo>
                  <a:cubicBezTo>
                    <a:pt x="1512" y="1572"/>
                    <a:pt x="2197" y="1832"/>
                    <a:pt x="2906" y="2155"/>
                  </a:cubicBezTo>
                  <a:cubicBezTo>
                    <a:pt x="3058" y="2252"/>
                    <a:pt x="3222" y="2350"/>
                    <a:pt x="3396" y="2448"/>
                  </a:cubicBezTo>
                  <a:cubicBezTo>
                    <a:pt x="4179" y="2905"/>
                    <a:pt x="4952" y="3231"/>
                    <a:pt x="4963" y="3231"/>
                  </a:cubicBezTo>
                  <a:lnTo>
                    <a:pt x="5060" y="3025"/>
                  </a:lnTo>
                  <a:cubicBezTo>
                    <a:pt x="4886" y="2927"/>
                    <a:pt x="3972" y="2394"/>
                    <a:pt x="3015" y="1947"/>
                  </a:cubicBezTo>
                  <a:cubicBezTo>
                    <a:pt x="2417" y="1556"/>
                    <a:pt x="1926" y="1120"/>
                    <a:pt x="1851" y="729"/>
                  </a:cubicBezTo>
                  <a:cubicBezTo>
                    <a:pt x="1818" y="554"/>
                    <a:pt x="1883" y="402"/>
                    <a:pt x="2047" y="250"/>
                  </a:cubicBezTo>
                  <a:cubicBezTo>
                    <a:pt x="2074" y="225"/>
                    <a:pt x="2120" y="213"/>
                    <a:pt x="2182" y="213"/>
                  </a:cubicBezTo>
                  <a:cubicBezTo>
                    <a:pt x="2657" y="213"/>
                    <a:pt x="4076" y="914"/>
                    <a:pt x="5289" y="1676"/>
                  </a:cubicBezTo>
                  <a:lnTo>
                    <a:pt x="5409" y="1480"/>
                  </a:lnTo>
                  <a:cubicBezTo>
                    <a:pt x="4797" y="1103"/>
                    <a:pt x="2970" y="0"/>
                    <a:pt x="21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36" name="Google Shape;136;p14"/>
            <p:cNvSpPr/>
            <p:nvPr/>
          </p:nvSpPr>
          <p:spPr>
            <a:xfrm>
              <a:off x="1142050" y="863825"/>
              <a:ext cx="134725" cy="136000"/>
            </a:xfrm>
            <a:custGeom>
              <a:avLst/>
              <a:gdLst/>
              <a:ahLst/>
              <a:cxnLst/>
              <a:rect l="l" t="t" r="r" b="b"/>
              <a:pathLst>
                <a:path w="5389" h="5440" extrusionOk="0">
                  <a:moveTo>
                    <a:pt x="4147" y="1"/>
                  </a:moveTo>
                  <a:lnTo>
                    <a:pt x="1" y="3222"/>
                  </a:lnTo>
                  <a:cubicBezTo>
                    <a:pt x="297" y="3309"/>
                    <a:pt x="557" y="3346"/>
                    <a:pt x="787" y="3346"/>
                  </a:cubicBezTo>
                  <a:cubicBezTo>
                    <a:pt x="2114" y="3346"/>
                    <a:pt x="2405" y="2099"/>
                    <a:pt x="2670" y="2099"/>
                  </a:cubicBezTo>
                  <a:cubicBezTo>
                    <a:pt x="2718" y="2099"/>
                    <a:pt x="2766" y="2142"/>
                    <a:pt x="2819" y="2242"/>
                  </a:cubicBezTo>
                  <a:cubicBezTo>
                    <a:pt x="3211" y="2994"/>
                    <a:pt x="3439" y="5235"/>
                    <a:pt x="3973" y="5410"/>
                  </a:cubicBezTo>
                  <a:cubicBezTo>
                    <a:pt x="4035" y="5430"/>
                    <a:pt x="4092" y="5440"/>
                    <a:pt x="4145" y="5440"/>
                  </a:cubicBezTo>
                  <a:cubicBezTo>
                    <a:pt x="5389" y="5440"/>
                    <a:pt x="4147" y="1"/>
                    <a:pt x="4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37" name="Google Shape;137;p14"/>
            <p:cNvSpPr/>
            <p:nvPr/>
          </p:nvSpPr>
          <p:spPr>
            <a:xfrm>
              <a:off x="1141250" y="863025"/>
              <a:ext cx="133325" cy="139575"/>
            </a:xfrm>
            <a:custGeom>
              <a:avLst/>
              <a:gdLst/>
              <a:ahLst/>
              <a:cxnLst/>
              <a:rect l="l" t="t" r="r" b="b"/>
              <a:pathLst>
                <a:path w="5333" h="5583" extrusionOk="0">
                  <a:moveTo>
                    <a:pt x="4288" y="1"/>
                  </a:moveTo>
                  <a:lnTo>
                    <a:pt x="4070" y="54"/>
                  </a:lnTo>
                  <a:cubicBezTo>
                    <a:pt x="4353" y="1317"/>
                    <a:pt x="4973" y="4723"/>
                    <a:pt x="4353" y="5289"/>
                  </a:cubicBezTo>
                  <a:cubicBezTo>
                    <a:pt x="4315" y="5320"/>
                    <a:pt x="4260" y="5355"/>
                    <a:pt x="4171" y="5355"/>
                  </a:cubicBezTo>
                  <a:cubicBezTo>
                    <a:pt x="4134" y="5355"/>
                    <a:pt x="4089" y="5349"/>
                    <a:pt x="4037" y="5333"/>
                  </a:cubicBezTo>
                  <a:cubicBezTo>
                    <a:pt x="3776" y="5246"/>
                    <a:pt x="3558" y="4342"/>
                    <a:pt x="3374" y="3613"/>
                  </a:cubicBezTo>
                  <a:cubicBezTo>
                    <a:pt x="3243" y="3058"/>
                    <a:pt x="3113" y="2536"/>
                    <a:pt x="2949" y="2231"/>
                  </a:cubicBezTo>
                  <a:cubicBezTo>
                    <a:pt x="2905" y="2144"/>
                    <a:pt x="2840" y="2035"/>
                    <a:pt x="2721" y="2025"/>
                  </a:cubicBezTo>
                  <a:cubicBezTo>
                    <a:pt x="2715" y="2024"/>
                    <a:pt x="2710" y="2024"/>
                    <a:pt x="2704" y="2024"/>
                  </a:cubicBezTo>
                  <a:cubicBezTo>
                    <a:pt x="2561" y="2024"/>
                    <a:pt x="2465" y="2162"/>
                    <a:pt x="2329" y="2351"/>
                  </a:cubicBezTo>
                  <a:cubicBezTo>
                    <a:pt x="2069" y="2715"/>
                    <a:pt x="1678" y="3265"/>
                    <a:pt x="820" y="3265"/>
                  </a:cubicBezTo>
                  <a:cubicBezTo>
                    <a:pt x="601" y="3265"/>
                    <a:pt x="351" y="3229"/>
                    <a:pt x="66" y="3145"/>
                  </a:cubicBezTo>
                  <a:lnTo>
                    <a:pt x="0" y="3352"/>
                  </a:lnTo>
                  <a:cubicBezTo>
                    <a:pt x="313" y="3446"/>
                    <a:pt x="588" y="3486"/>
                    <a:pt x="830" y="3486"/>
                  </a:cubicBezTo>
                  <a:cubicBezTo>
                    <a:pt x="1794" y="3486"/>
                    <a:pt x="2244" y="2855"/>
                    <a:pt x="2514" y="2482"/>
                  </a:cubicBezTo>
                  <a:cubicBezTo>
                    <a:pt x="2579" y="2395"/>
                    <a:pt x="2656" y="2274"/>
                    <a:pt x="2699" y="2253"/>
                  </a:cubicBezTo>
                  <a:cubicBezTo>
                    <a:pt x="2710" y="2264"/>
                    <a:pt x="2731" y="2286"/>
                    <a:pt x="2753" y="2329"/>
                  </a:cubicBezTo>
                  <a:cubicBezTo>
                    <a:pt x="2905" y="2612"/>
                    <a:pt x="3036" y="3145"/>
                    <a:pt x="3156" y="3667"/>
                  </a:cubicBezTo>
                  <a:cubicBezTo>
                    <a:pt x="3374" y="4571"/>
                    <a:pt x="3580" y="5420"/>
                    <a:pt x="3972" y="5550"/>
                  </a:cubicBezTo>
                  <a:cubicBezTo>
                    <a:pt x="4048" y="5572"/>
                    <a:pt x="4114" y="5583"/>
                    <a:pt x="4179" y="5583"/>
                  </a:cubicBezTo>
                  <a:cubicBezTo>
                    <a:pt x="4331" y="5583"/>
                    <a:pt x="4440" y="5517"/>
                    <a:pt x="4506" y="5452"/>
                  </a:cubicBezTo>
                  <a:cubicBezTo>
                    <a:pt x="5333" y="4702"/>
                    <a:pt x="4397" y="479"/>
                    <a:pt x="4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38" name="Google Shape;138;p14"/>
            <p:cNvSpPr/>
            <p:nvPr/>
          </p:nvSpPr>
          <p:spPr>
            <a:xfrm>
              <a:off x="1432350" y="951175"/>
              <a:ext cx="14975" cy="29950"/>
            </a:xfrm>
            <a:custGeom>
              <a:avLst/>
              <a:gdLst/>
              <a:ahLst/>
              <a:cxnLst/>
              <a:rect l="l" t="t" r="r" b="b"/>
              <a:pathLst>
                <a:path w="599" h="1198" extrusionOk="0">
                  <a:moveTo>
                    <a:pt x="381" y="0"/>
                  </a:moveTo>
                  <a:cubicBezTo>
                    <a:pt x="370" y="11"/>
                    <a:pt x="119" y="860"/>
                    <a:pt x="0" y="1088"/>
                  </a:cubicBezTo>
                  <a:lnTo>
                    <a:pt x="196" y="1197"/>
                  </a:lnTo>
                  <a:cubicBezTo>
                    <a:pt x="337" y="947"/>
                    <a:pt x="588" y="109"/>
                    <a:pt x="598" y="66"/>
                  </a:cubicBezTo>
                  <a:lnTo>
                    <a:pt x="3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39" name="Google Shape;139;p14"/>
            <p:cNvSpPr/>
            <p:nvPr/>
          </p:nvSpPr>
          <p:spPr>
            <a:xfrm>
              <a:off x="1360225" y="919075"/>
              <a:ext cx="16100" cy="31025"/>
            </a:xfrm>
            <a:custGeom>
              <a:avLst/>
              <a:gdLst/>
              <a:ahLst/>
              <a:cxnLst/>
              <a:rect l="l" t="t" r="r" b="b"/>
              <a:pathLst>
                <a:path w="644" h="1241" extrusionOk="0">
                  <a:moveTo>
                    <a:pt x="426" y="0"/>
                  </a:moveTo>
                  <a:cubicBezTo>
                    <a:pt x="414" y="32"/>
                    <a:pt x="78" y="914"/>
                    <a:pt x="1" y="1186"/>
                  </a:cubicBezTo>
                  <a:lnTo>
                    <a:pt x="219" y="1241"/>
                  </a:lnTo>
                  <a:cubicBezTo>
                    <a:pt x="295" y="980"/>
                    <a:pt x="632" y="87"/>
                    <a:pt x="643" y="76"/>
                  </a:cubicBezTo>
                  <a:lnTo>
                    <a:pt x="4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grpSp>
      <p:grpSp>
        <p:nvGrpSpPr>
          <p:cNvPr id="140" name="Google Shape;140;p14"/>
          <p:cNvGrpSpPr/>
          <p:nvPr/>
        </p:nvGrpSpPr>
        <p:grpSpPr>
          <a:xfrm>
            <a:off x="2366633" y="3873899"/>
            <a:ext cx="538124" cy="382573"/>
            <a:chOff x="1032675" y="1243450"/>
            <a:chExt cx="435375" cy="309525"/>
          </a:xfrm>
        </p:grpSpPr>
        <p:sp>
          <p:nvSpPr>
            <p:cNvPr id="141" name="Google Shape;141;p14"/>
            <p:cNvSpPr/>
            <p:nvPr/>
          </p:nvSpPr>
          <p:spPr>
            <a:xfrm>
              <a:off x="1032675" y="1243450"/>
              <a:ext cx="435375" cy="309525"/>
            </a:xfrm>
            <a:custGeom>
              <a:avLst/>
              <a:gdLst/>
              <a:ahLst/>
              <a:cxnLst/>
              <a:rect l="l" t="t" r="r" b="b"/>
              <a:pathLst>
                <a:path w="17415" h="12381" extrusionOk="0">
                  <a:moveTo>
                    <a:pt x="16320" y="0"/>
                  </a:moveTo>
                  <a:cubicBezTo>
                    <a:pt x="16242" y="0"/>
                    <a:pt x="16156" y="6"/>
                    <a:pt x="16063" y="18"/>
                  </a:cubicBezTo>
                  <a:cubicBezTo>
                    <a:pt x="14660" y="203"/>
                    <a:pt x="11122" y="1738"/>
                    <a:pt x="9555" y="2358"/>
                  </a:cubicBezTo>
                  <a:cubicBezTo>
                    <a:pt x="8815" y="2652"/>
                    <a:pt x="8109" y="2282"/>
                    <a:pt x="6084" y="3044"/>
                  </a:cubicBezTo>
                  <a:cubicBezTo>
                    <a:pt x="3843" y="3892"/>
                    <a:pt x="4409" y="5666"/>
                    <a:pt x="458" y="7015"/>
                  </a:cubicBezTo>
                  <a:cubicBezTo>
                    <a:pt x="1" y="7167"/>
                    <a:pt x="2460" y="12380"/>
                    <a:pt x="2460" y="12380"/>
                  </a:cubicBezTo>
                  <a:cubicBezTo>
                    <a:pt x="2460" y="12380"/>
                    <a:pt x="5301" y="11401"/>
                    <a:pt x="6487" y="10944"/>
                  </a:cubicBezTo>
                  <a:cubicBezTo>
                    <a:pt x="7782" y="10432"/>
                    <a:pt x="9219" y="11107"/>
                    <a:pt x="10786" y="10127"/>
                  </a:cubicBezTo>
                  <a:cubicBezTo>
                    <a:pt x="12353" y="9148"/>
                    <a:pt x="12711" y="8463"/>
                    <a:pt x="12418" y="6776"/>
                  </a:cubicBezTo>
                  <a:cubicBezTo>
                    <a:pt x="12124" y="5078"/>
                    <a:pt x="11090" y="4262"/>
                    <a:pt x="11112" y="4012"/>
                  </a:cubicBezTo>
                  <a:cubicBezTo>
                    <a:pt x="11134" y="3762"/>
                    <a:pt x="13495" y="2575"/>
                    <a:pt x="15301" y="1835"/>
                  </a:cubicBezTo>
                  <a:cubicBezTo>
                    <a:pt x="16998" y="1155"/>
                    <a:pt x="17414" y="0"/>
                    <a:pt x="16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42" name="Google Shape;142;p14"/>
            <p:cNvSpPr/>
            <p:nvPr/>
          </p:nvSpPr>
          <p:spPr>
            <a:xfrm>
              <a:off x="1215500" y="1350000"/>
              <a:ext cx="123550" cy="131400"/>
            </a:xfrm>
            <a:custGeom>
              <a:avLst/>
              <a:gdLst/>
              <a:ahLst/>
              <a:cxnLst/>
              <a:rect l="l" t="t" r="r" b="b"/>
              <a:pathLst>
                <a:path w="4942" h="5256" extrusionOk="0">
                  <a:moveTo>
                    <a:pt x="3407" y="0"/>
                  </a:moveTo>
                  <a:cubicBezTo>
                    <a:pt x="2612" y="240"/>
                    <a:pt x="1" y="1034"/>
                    <a:pt x="12" y="1687"/>
                  </a:cubicBezTo>
                  <a:cubicBezTo>
                    <a:pt x="12" y="1981"/>
                    <a:pt x="131" y="2199"/>
                    <a:pt x="349" y="2340"/>
                  </a:cubicBezTo>
                  <a:cubicBezTo>
                    <a:pt x="522" y="2447"/>
                    <a:pt x="750" y="2498"/>
                    <a:pt x="1038" y="2498"/>
                  </a:cubicBezTo>
                  <a:cubicBezTo>
                    <a:pt x="1132" y="2498"/>
                    <a:pt x="1233" y="2492"/>
                    <a:pt x="1340" y="2481"/>
                  </a:cubicBezTo>
                  <a:lnTo>
                    <a:pt x="1340" y="2481"/>
                  </a:lnTo>
                  <a:cubicBezTo>
                    <a:pt x="817" y="2764"/>
                    <a:pt x="392" y="3058"/>
                    <a:pt x="295" y="3330"/>
                  </a:cubicBezTo>
                  <a:cubicBezTo>
                    <a:pt x="251" y="3450"/>
                    <a:pt x="251" y="3558"/>
                    <a:pt x="317" y="3667"/>
                  </a:cubicBezTo>
                  <a:cubicBezTo>
                    <a:pt x="426" y="3857"/>
                    <a:pt x="693" y="3954"/>
                    <a:pt x="1118" y="3954"/>
                  </a:cubicBezTo>
                  <a:cubicBezTo>
                    <a:pt x="1325" y="3954"/>
                    <a:pt x="1569" y="3931"/>
                    <a:pt x="1851" y="3885"/>
                  </a:cubicBezTo>
                  <a:lnTo>
                    <a:pt x="1851" y="3885"/>
                  </a:lnTo>
                  <a:cubicBezTo>
                    <a:pt x="1340" y="4124"/>
                    <a:pt x="937" y="4375"/>
                    <a:pt x="817" y="4593"/>
                  </a:cubicBezTo>
                  <a:cubicBezTo>
                    <a:pt x="774" y="4668"/>
                    <a:pt x="774" y="4745"/>
                    <a:pt x="796" y="4821"/>
                  </a:cubicBezTo>
                  <a:cubicBezTo>
                    <a:pt x="839" y="4951"/>
                    <a:pt x="926" y="5060"/>
                    <a:pt x="1067" y="5125"/>
                  </a:cubicBezTo>
                  <a:cubicBezTo>
                    <a:pt x="1241" y="5224"/>
                    <a:pt x="1502" y="5256"/>
                    <a:pt x="1797" y="5256"/>
                  </a:cubicBezTo>
                  <a:cubicBezTo>
                    <a:pt x="2917" y="5256"/>
                    <a:pt x="4604" y="4723"/>
                    <a:pt x="4702" y="4690"/>
                  </a:cubicBezTo>
                  <a:lnTo>
                    <a:pt x="4626" y="4472"/>
                  </a:lnTo>
                  <a:cubicBezTo>
                    <a:pt x="4049" y="4659"/>
                    <a:pt x="2658" y="5031"/>
                    <a:pt x="1769" y="5031"/>
                  </a:cubicBezTo>
                  <a:cubicBezTo>
                    <a:pt x="1518" y="5031"/>
                    <a:pt x="1307" y="5001"/>
                    <a:pt x="1166" y="4930"/>
                  </a:cubicBezTo>
                  <a:cubicBezTo>
                    <a:pt x="1078" y="4886"/>
                    <a:pt x="1035" y="4832"/>
                    <a:pt x="1013" y="4755"/>
                  </a:cubicBezTo>
                  <a:cubicBezTo>
                    <a:pt x="1002" y="4745"/>
                    <a:pt x="1002" y="4723"/>
                    <a:pt x="1024" y="4690"/>
                  </a:cubicBezTo>
                  <a:cubicBezTo>
                    <a:pt x="1187" y="4385"/>
                    <a:pt x="2199" y="3940"/>
                    <a:pt x="3287" y="3537"/>
                  </a:cubicBezTo>
                  <a:cubicBezTo>
                    <a:pt x="4169" y="3275"/>
                    <a:pt x="4931" y="2982"/>
                    <a:pt x="4941" y="2982"/>
                  </a:cubicBezTo>
                  <a:lnTo>
                    <a:pt x="4865" y="2764"/>
                  </a:lnTo>
                  <a:cubicBezTo>
                    <a:pt x="4702" y="2818"/>
                    <a:pt x="3995" y="3036"/>
                    <a:pt x="3211" y="3319"/>
                  </a:cubicBezTo>
                  <a:cubicBezTo>
                    <a:pt x="3069" y="3362"/>
                    <a:pt x="2939" y="3396"/>
                    <a:pt x="2798" y="3439"/>
                  </a:cubicBezTo>
                  <a:cubicBezTo>
                    <a:pt x="1976" y="3658"/>
                    <a:pt x="1447" y="3729"/>
                    <a:pt x="1107" y="3729"/>
                  </a:cubicBezTo>
                  <a:cubicBezTo>
                    <a:pt x="686" y="3729"/>
                    <a:pt x="554" y="3620"/>
                    <a:pt x="513" y="3548"/>
                  </a:cubicBezTo>
                  <a:cubicBezTo>
                    <a:pt x="480" y="3504"/>
                    <a:pt x="480" y="3461"/>
                    <a:pt x="501" y="3406"/>
                  </a:cubicBezTo>
                  <a:cubicBezTo>
                    <a:pt x="632" y="3091"/>
                    <a:pt x="1383" y="2677"/>
                    <a:pt x="2232" y="2318"/>
                  </a:cubicBezTo>
                  <a:cubicBezTo>
                    <a:pt x="2406" y="2274"/>
                    <a:pt x="2580" y="2220"/>
                    <a:pt x="2776" y="2155"/>
                  </a:cubicBezTo>
                  <a:cubicBezTo>
                    <a:pt x="3635" y="1872"/>
                    <a:pt x="4397" y="1513"/>
                    <a:pt x="4408" y="1513"/>
                  </a:cubicBezTo>
                  <a:lnTo>
                    <a:pt x="4321" y="1306"/>
                  </a:lnTo>
                  <a:cubicBezTo>
                    <a:pt x="4125" y="1360"/>
                    <a:pt x="3113" y="1687"/>
                    <a:pt x="2155" y="2100"/>
                  </a:cubicBezTo>
                  <a:cubicBezTo>
                    <a:pt x="1760" y="2205"/>
                    <a:pt x="1379" y="2272"/>
                    <a:pt x="1061" y="2272"/>
                  </a:cubicBezTo>
                  <a:cubicBezTo>
                    <a:pt x="820" y="2272"/>
                    <a:pt x="615" y="2233"/>
                    <a:pt x="469" y="2144"/>
                  </a:cubicBezTo>
                  <a:cubicBezTo>
                    <a:pt x="317" y="2057"/>
                    <a:pt x="240" y="1904"/>
                    <a:pt x="240" y="1687"/>
                  </a:cubicBezTo>
                  <a:cubicBezTo>
                    <a:pt x="230" y="1360"/>
                    <a:pt x="1916" y="675"/>
                    <a:pt x="3473" y="218"/>
                  </a:cubicBezTo>
                  <a:lnTo>
                    <a:pt x="34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43" name="Google Shape;143;p14"/>
            <p:cNvSpPr/>
            <p:nvPr/>
          </p:nvSpPr>
          <p:spPr>
            <a:xfrm>
              <a:off x="1187500" y="1346450"/>
              <a:ext cx="142025" cy="130900"/>
            </a:xfrm>
            <a:custGeom>
              <a:avLst/>
              <a:gdLst/>
              <a:ahLst/>
              <a:cxnLst/>
              <a:rect l="l" t="t" r="r" b="b"/>
              <a:pathLst>
                <a:path w="5681" h="5236" extrusionOk="0">
                  <a:moveTo>
                    <a:pt x="381" y="0"/>
                  </a:moveTo>
                  <a:lnTo>
                    <a:pt x="0" y="5235"/>
                  </a:lnTo>
                  <a:cubicBezTo>
                    <a:pt x="1951" y="4044"/>
                    <a:pt x="540" y="2476"/>
                    <a:pt x="1050" y="2476"/>
                  </a:cubicBezTo>
                  <a:cubicBezTo>
                    <a:pt x="1081" y="2476"/>
                    <a:pt x="1119" y="2481"/>
                    <a:pt x="1164" y="2493"/>
                  </a:cubicBezTo>
                  <a:cubicBezTo>
                    <a:pt x="1903" y="2680"/>
                    <a:pt x="3462" y="3794"/>
                    <a:pt x="4114" y="3794"/>
                  </a:cubicBezTo>
                  <a:cubicBezTo>
                    <a:pt x="4183" y="3794"/>
                    <a:pt x="4241" y="3782"/>
                    <a:pt x="4288" y="3755"/>
                  </a:cubicBezTo>
                  <a:cubicBezTo>
                    <a:pt x="5681" y="2960"/>
                    <a:pt x="381" y="0"/>
                    <a:pt x="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44" name="Google Shape;144;p14"/>
            <p:cNvSpPr/>
            <p:nvPr/>
          </p:nvSpPr>
          <p:spPr>
            <a:xfrm>
              <a:off x="1186125" y="1344000"/>
              <a:ext cx="117300" cy="135775"/>
            </a:xfrm>
            <a:custGeom>
              <a:avLst/>
              <a:gdLst/>
              <a:ahLst/>
              <a:cxnLst/>
              <a:rect l="l" t="t" r="r" b="b"/>
              <a:pathLst>
                <a:path w="4692" h="5431" extrusionOk="0">
                  <a:moveTo>
                    <a:pt x="491" y="1"/>
                  </a:moveTo>
                  <a:lnTo>
                    <a:pt x="382" y="197"/>
                  </a:lnTo>
                  <a:cubicBezTo>
                    <a:pt x="1513" y="838"/>
                    <a:pt x="4462" y="2656"/>
                    <a:pt x="4462" y="3494"/>
                  </a:cubicBezTo>
                  <a:cubicBezTo>
                    <a:pt x="4462" y="3570"/>
                    <a:pt x="4440" y="3668"/>
                    <a:pt x="4288" y="3755"/>
                  </a:cubicBezTo>
                  <a:cubicBezTo>
                    <a:pt x="4256" y="3774"/>
                    <a:pt x="4214" y="3782"/>
                    <a:pt x="4163" y="3782"/>
                  </a:cubicBezTo>
                  <a:cubicBezTo>
                    <a:pt x="3832" y="3782"/>
                    <a:pt x="3135" y="3414"/>
                    <a:pt x="2569" y="3102"/>
                  </a:cubicBezTo>
                  <a:cubicBezTo>
                    <a:pt x="2058" y="2830"/>
                    <a:pt x="1589" y="2569"/>
                    <a:pt x="1252" y="2482"/>
                  </a:cubicBezTo>
                  <a:cubicBezTo>
                    <a:pt x="1213" y="2472"/>
                    <a:pt x="1163" y="2463"/>
                    <a:pt x="1112" y="2463"/>
                  </a:cubicBezTo>
                  <a:cubicBezTo>
                    <a:pt x="1049" y="2463"/>
                    <a:pt x="984" y="2477"/>
                    <a:pt x="936" y="2526"/>
                  </a:cubicBezTo>
                  <a:cubicBezTo>
                    <a:pt x="839" y="2623"/>
                    <a:pt x="871" y="2797"/>
                    <a:pt x="926" y="3037"/>
                  </a:cubicBezTo>
                  <a:cubicBezTo>
                    <a:pt x="1045" y="3570"/>
                    <a:pt x="1241" y="4484"/>
                    <a:pt x="0" y="5235"/>
                  </a:cubicBezTo>
                  <a:lnTo>
                    <a:pt x="109" y="5431"/>
                  </a:lnTo>
                  <a:cubicBezTo>
                    <a:pt x="1502" y="4593"/>
                    <a:pt x="1274" y="3549"/>
                    <a:pt x="1144" y="2983"/>
                  </a:cubicBezTo>
                  <a:cubicBezTo>
                    <a:pt x="1122" y="2874"/>
                    <a:pt x="1089" y="2743"/>
                    <a:pt x="1100" y="2688"/>
                  </a:cubicBezTo>
                  <a:cubicBezTo>
                    <a:pt x="1110" y="2688"/>
                    <a:pt x="1144" y="2688"/>
                    <a:pt x="1197" y="2700"/>
                  </a:cubicBezTo>
                  <a:cubicBezTo>
                    <a:pt x="1502" y="2787"/>
                    <a:pt x="1992" y="3048"/>
                    <a:pt x="2460" y="3298"/>
                  </a:cubicBezTo>
                  <a:cubicBezTo>
                    <a:pt x="3127" y="3663"/>
                    <a:pt x="3765" y="4006"/>
                    <a:pt x="4166" y="4006"/>
                  </a:cubicBezTo>
                  <a:cubicBezTo>
                    <a:pt x="4255" y="4006"/>
                    <a:pt x="4333" y="3989"/>
                    <a:pt x="4397" y="3951"/>
                  </a:cubicBezTo>
                  <a:cubicBezTo>
                    <a:pt x="4636" y="3820"/>
                    <a:pt x="4691" y="3624"/>
                    <a:pt x="4691" y="3494"/>
                  </a:cubicBezTo>
                  <a:cubicBezTo>
                    <a:pt x="4680" y="2373"/>
                    <a:pt x="926" y="240"/>
                    <a:pt x="4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45" name="Google Shape;145;p14"/>
            <p:cNvSpPr/>
            <p:nvPr/>
          </p:nvSpPr>
          <p:spPr>
            <a:xfrm>
              <a:off x="1393425" y="1256675"/>
              <a:ext cx="19350" cy="28325"/>
            </a:xfrm>
            <a:custGeom>
              <a:avLst/>
              <a:gdLst/>
              <a:ahLst/>
              <a:cxnLst/>
              <a:rect l="l" t="t" r="r" b="b"/>
              <a:pathLst>
                <a:path w="774" h="1133" extrusionOk="0">
                  <a:moveTo>
                    <a:pt x="196" y="0"/>
                  </a:moveTo>
                  <a:lnTo>
                    <a:pt x="1" y="121"/>
                  </a:lnTo>
                  <a:cubicBezTo>
                    <a:pt x="12" y="131"/>
                    <a:pt x="469" y="882"/>
                    <a:pt x="556" y="1132"/>
                  </a:cubicBezTo>
                  <a:lnTo>
                    <a:pt x="774" y="1056"/>
                  </a:lnTo>
                  <a:cubicBezTo>
                    <a:pt x="675" y="784"/>
                    <a:pt x="218" y="33"/>
                    <a:pt x="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46" name="Google Shape;146;p14"/>
            <p:cNvSpPr/>
            <p:nvPr/>
          </p:nvSpPr>
          <p:spPr>
            <a:xfrm>
              <a:off x="1322150" y="1287975"/>
              <a:ext cx="19600" cy="30500"/>
            </a:xfrm>
            <a:custGeom>
              <a:avLst/>
              <a:gdLst/>
              <a:ahLst/>
              <a:cxnLst/>
              <a:rect l="l" t="t" r="r" b="b"/>
              <a:pathLst>
                <a:path w="784" h="1220" extrusionOk="0">
                  <a:moveTo>
                    <a:pt x="196" y="0"/>
                  </a:moveTo>
                  <a:lnTo>
                    <a:pt x="0" y="109"/>
                  </a:lnTo>
                  <a:cubicBezTo>
                    <a:pt x="12" y="141"/>
                    <a:pt x="436" y="980"/>
                    <a:pt x="588" y="1219"/>
                  </a:cubicBezTo>
                  <a:lnTo>
                    <a:pt x="784" y="1099"/>
                  </a:lnTo>
                  <a:cubicBezTo>
                    <a:pt x="632" y="871"/>
                    <a:pt x="196" y="11"/>
                    <a:pt x="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grpSp>
      <p:grpSp>
        <p:nvGrpSpPr>
          <p:cNvPr id="147" name="Google Shape;147;p14"/>
          <p:cNvGrpSpPr/>
          <p:nvPr/>
        </p:nvGrpSpPr>
        <p:grpSpPr>
          <a:xfrm>
            <a:off x="6166994" y="2756180"/>
            <a:ext cx="576996" cy="325871"/>
            <a:chOff x="2135900" y="745500"/>
            <a:chExt cx="466825" cy="263650"/>
          </a:xfrm>
        </p:grpSpPr>
        <p:sp>
          <p:nvSpPr>
            <p:cNvPr id="148" name="Google Shape;148;p14"/>
            <p:cNvSpPr/>
            <p:nvPr/>
          </p:nvSpPr>
          <p:spPr>
            <a:xfrm>
              <a:off x="2135900" y="745500"/>
              <a:ext cx="466825" cy="263650"/>
            </a:xfrm>
            <a:custGeom>
              <a:avLst/>
              <a:gdLst/>
              <a:ahLst/>
              <a:cxnLst/>
              <a:rect l="l" t="t" r="r" b="b"/>
              <a:pathLst>
                <a:path w="18673" h="10546" extrusionOk="0">
                  <a:moveTo>
                    <a:pt x="15618" y="0"/>
                  </a:moveTo>
                  <a:cubicBezTo>
                    <a:pt x="15604" y="0"/>
                    <a:pt x="15593" y="4"/>
                    <a:pt x="15582" y="11"/>
                  </a:cubicBezTo>
                  <a:cubicBezTo>
                    <a:pt x="12132" y="2361"/>
                    <a:pt x="11055" y="849"/>
                    <a:pt x="9042" y="2133"/>
                  </a:cubicBezTo>
                  <a:cubicBezTo>
                    <a:pt x="7203" y="3297"/>
                    <a:pt x="7083" y="4081"/>
                    <a:pt x="6398" y="4494"/>
                  </a:cubicBezTo>
                  <a:cubicBezTo>
                    <a:pt x="4961" y="5376"/>
                    <a:pt x="1610" y="7280"/>
                    <a:pt x="608" y="8293"/>
                  </a:cubicBezTo>
                  <a:cubicBezTo>
                    <a:pt x="0" y="8914"/>
                    <a:pt x="233" y="9334"/>
                    <a:pt x="892" y="9334"/>
                  </a:cubicBezTo>
                  <a:cubicBezTo>
                    <a:pt x="1306" y="9334"/>
                    <a:pt x="1887" y="9168"/>
                    <a:pt x="2534" y="8782"/>
                  </a:cubicBezTo>
                  <a:cubicBezTo>
                    <a:pt x="4107" y="7826"/>
                    <a:pt x="6312" y="6724"/>
                    <a:pt x="6734" y="6724"/>
                  </a:cubicBezTo>
                  <a:cubicBezTo>
                    <a:pt x="6759" y="6724"/>
                    <a:pt x="6777" y="6728"/>
                    <a:pt x="6789" y="6736"/>
                  </a:cubicBezTo>
                  <a:cubicBezTo>
                    <a:pt x="6996" y="6867"/>
                    <a:pt x="7039" y="8184"/>
                    <a:pt x="8215" y="9435"/>
                  </a:cubicBezTo>
                  <a:cubicBezTo>
                    <a:pt x="8932" y="10199"/>
                    <a:pt x="9496" y="10546"/>
                    <a:pt x="10218" y="10546"/>
                  </a:cubicBezTo>
                  <a:cubicBezTo>
                    <a:pt x="10678" y="10546"/>
                    <a:pt x="11202" y="10405"/>
                    <a:pt x="11871" y="10143"/>
                  </a:cubicBezTo>
                  <a:cubicBezTo>
                    <a:pt x="13602" y="9478"/>
                    <a:pt x="13917" y="7933"/>
                    <a:pt x="15114" y="7193"/>
                  </a:cubicBezTo>
                  <a:cubicBezTo>
                    <a:pt x="16180" y="6530"/>
                    <a:pt x="18673" y="4854"/>
                    <a:pt x="18673" y="4854"/>
                  </a:cubicBezTo>
                  <a:cubicBezTo>
                    <a:pt x="18673" y="4854"/>
                    <a:pt x="16122" y="0"/>
                    <a:pt x="15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49" name="Google Shape;149;p14"/>
            <p:cNvSpPr/>
            <p:nvPr/>
          </p:nvSpPr>
          <p:spPr>
            <a:xfrm>
              <a:off x="2316500" y="865575"/>
              <a:ext cx="138225" cy="140575"/>
            </a:xfrm>
            <a:custGeom>
              <a:avLst/>
              <a:gdLst/>
              <a:ahLst/>
              <a:cxnLst/>
              <a:rect l="l" t="t" r="r" b="b"/>
              <a:pathLst>
                <a:path w="5529" h="5623" extrusionOk="0">
                  <a:moveTo>
                    <a:pt x="3166" y="0"/>
                  </a:moveTo>
                  <a:cubicBezTo>
                    <a:pt x="2417" y="0"/>
                    <a:pt x="593" y="1323"/>
                    <a:pt x="1" y="1770"/>
                  </a:cubicBezTo>
                  <a:lnTo>
                    <a:pt x="142" y="1955"/>
                  </a:lnTo>
                  <a:cubicBezTo>
                    <a:pt x="1304" y="1068"/>
                    <a:pt x="2698" y="218"/>
                    <a:pt x="3138" y="218"/>
                  </a:cubicBezTo>
                  <a:cubicBezTo>
                    <a:pt x="3184" y="218"/>
                    <a:pt x="3220" y="227"/>
                    <a:pt x="3244" y="247"/>
                  </a:cubicBezTo>
                  <a:cubicBezTo>
                    <a:pt x="3418" y="377"/>
                    <a:pt x="3493" y="530"/>
                    <a:pt x="3483" y="704"/>
                  </a:cubicBezTo>
                  <a:cubicBezTo>
                    <a:pt x="3439" y="1096"/>
                    <a:pt x="2993" y="1585"/>
                    <a:pt x="2427" y="2031"/>
                  </a:cubicBezTo>
                  <a:cubicBezTo>
                    <a:pt x="1524" y="2542"/>
                    <a:pt x="654" y="3163"/>
                    <a:pt x="490" y="3282"/>
                  </a:cubicBezTo>
                  <a:lnTo>
                    <a:pt x="610" y="3478"/>
                  </a:lnTo>
                  <a:cubicBezTo>
                    <a:pt x="610" y="3468"/>
                    <a:pt x="1361" y="3076"/>
                    <a:pt x="2101" y="2554"/>
                  </a:cubicBezTo>
                  <a:cubicBezTo>
                    <a:pt x="2264" y="2445"/>
                    <a:pt x="2417" y="2325"/>
                    <a:pt x="2558" y="2216"/>
                  </a:cubicBezTo>
                  <a:cubicBezTo>
                    <a:pt x="3272" y="1805"/>
                    <a:pt x="3976" y="1474"/>
                    <a:pt x="4357" y="1474"/>
                  </a:cubicBezTo>
                  <a:cubicBezTo>
                    <a:pt x="4400" y="1474"/>
                    <a:pt x="4439" y="1478"/>
                    <a:pt x="4473" y="1487"/>
                  </a:cubicBezTo>
                  <a:cubicBezTo>
                    <a:pt x="4528" y="1509"/>
                    <a:pt x="4560" y="1531"/>
                    <a:pt x="4571" y="1585"/>
                  </a:cubicBezTo>
                  <a:cubicBezTo>
                    <a:pt x="4636" y="1715"/>
                    <a:pt x="4603" y="2172"/>
                    <a:pt x="3113" y="3348"/>
                  </a:cubicBezTo>
                  <a:cubicBezTo>
                    <a:pt x="2993" y="3435"/>
                    <a:pt x="2884" y="3522"/>
                    <a:pt x="2775" y="3598"/>
                  </a:cubicBezTo>
                  <a:cubicBezTo>
                    <a:pt x="2068" y="4055"/>
                    <a:pt x="1469" y="4491"/>
                    <a:pt x="1339" y="4600"/>
                  </a:cubicBezTo>
                  <a:lnTo>
                    <a:pt x="1459" y="4784"/>
                  </a:lnTo>
                  <a:cubicBezTo>
                    <a:pt x="1469" y="4774"/>
                    <a:pt x="2155" y="4349"/>
                    <a:pt x="2895" y="3794"/>
                  </a:cubicBezTo>
                  <a:cubicBezTo>
                    <a:pt x="3826" y="3187"/>
                    <a:pt x="4768" y="2671"/>
                    <a:pt x="5139" y="2671"/>
                  </a:cubicBezTo>
                  <a:cubicBezTo>
                    <a:pt x="5154" y="2671"/>
                    <a:pt x="5168" y="2671"/>
                    <a:pt x="5181" y="2673"/>
                  </a:cubicBezTo>
                  <a:cubicBezTo>
                    <a:pt x="5213" y="2684"/>
                    <a:pt x="5235" y="2695"/>
                    <a:pt x="5246" y="2706"/>
                  </a:cubicBezTo>
                  <a:cubicBezTo>
                    <a:pt x="5289" y="2760"/>
                    <a:pt x="5300" y="2837"/>
                    <a:pt x="5278" y="2934"/>
                  </a:cubicBezTo>
                  <a:cubicBezTo>
                    <a:pt x="5159" y="3652"/>
                    <a:pt x="3483" y="4980"/>
                    <a:pt x="2840" y="5437"/>
                  </a:cubicBezTo>
                  <a:lnTo>
                    <a:pt x="2971" y="5622"/>
                  </a:lnTo>
                  <a:cubicBezTo>
                    <a:pt x="3069" y="5546"/>
                    <a:pt x="5343" y="3925"/>
                    <a:pt x="5507" y="2978"/>
                  </a:cubicBezTo>
                  <a:cubicBezTo>
                    <a:pt x="5529" y="2815"/>
                    <a:pt x="5507" y="2684"/>
                    <a:pt x="5420" y="2575"/>
                  </a:cubicBezTo>
                  <a:cubicBezTo>
                    <a:pt x="5376" y="2510"/>
                    <a:pt x="5311" y="2467"/>
                    <a:pt x="5224" y="2455"/>
                  </a:cubicBezTo>
                  <a:cubicBezTo>
                    <a:pt x="5198" y="2451"/>
                    <a:pt x="5170" y="2449"/>
                    <a:pt x="5141" y="2449"/>
                  </a:cubicBezTo>
                  <a:cubicBezTo>
                    <a:pt x="4883" y="2449"/>
                    <a:pt x="4486" y="2613"/>
                    <a:pt x="4038" y="2847"/>
                  </a:cubicBezTo>
                  <a:cubicBezTo>
                    <a:pt x="4669" y="2249"/>
                    <a:pt x="4919" y="1802"/>
                    <a:pt x="4789" y="1498"/>
                  </a:cubicBezTo>
                  <a:cubicBezTo>
                    <a:pt x="4734" y="1389"/>
                    <a:pt x="4647" y="1313"/>
                    <a:pt x="4528" y="1280"/>
                  </a:cubicBezTo>
                  <a:cubicBezTo>
                    <a:pt x="4477" y="1264"/>
                    <a:pt x="4420" y="1256"/>
                    <a:pt x="4355" y="1256"/>
                  </a:cubicBezTo>
                  <a:cubicBezTo>
                    <a:pt x="4072" y="1256"/>
                    <a:pt x="3665" y="1403"/>
                    <a:pt x="3222" y="1607"/>
                  </a:cubicBezTo>
                  <a:cubicBezTo>
                    <a:pt x="3515" y="1280"/>
                    <a:pt x="3679" y="987"/>
                    <a:pt x="3701" y="726"/>
                  </a:cubicBezTo>
                  <a:cubicBezTo>
                    <a:pt x="3722" y="464"/>
                    <a:pt x="3624" y="247"/>
                    <a:pt x="3385" y="61"/>
                  </a:cubicBezTo>
                  <a:cubicBezTo>
                    <a:pt x="3330" y="19"/>
                    <a:pt x="3255" y="0"/>
                    <a:pt x="3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50" name="Google Shape;150;p14"/>
            <p:cNvSpPr/>
            <p:nvPr/>
          </p:nvSpPr>
          <p:spPr>
            <a:xfrm>
              <a:off x="2357375" y="824950"/>
              <a:ext cx="128925" cy="135575"/>
            </a:xfrm>
            <a:custGeom>
              <a:avLst/>
              <a:gdLst/>
              <a:ahLst/>
              <a:cxnLst/>
              <a:rect l="l" t="t" r="r" b="b"/>
              <a:pathLst>
                <a:path w="5157" h="5423" extrusionOk="0">
                  <a:moveTo>
                    <a:pt x="738" y="0"/>
                  </a:moveTo>
                  <a:cubicBezTo>
                    <a:pt x="738" y="0"/>
                    <a:pt x="1" y="5422"/>
                    <a:pt x="1197" y="5422"/>
                  </a:cubicBezTo>
                  <a:cubicBezTo>
                    <a:pt x="1259" y="5422"/>
                    <a:pt x="1327" y="5407"/>
                    <a:pt x="1401" y="5376"/>
                  </a:cubicBezTo>
                  <a:cubicBezTo>
                    <a:pt x="1924" y="5147"/>
                    <a:pt x="1935" y="2895"/>
                    <a:pt x="2261" y="2122"/>
                  </a:cubicBezTo>
                  <a:cubicBezTo>
                    <a:pt x="2308" y="2011"/>
                    <a:pt x="2355" y="1965"/>
                    <a:pt x="2407" y="1965"/>
                  </a:cubicBezTo>
                  <a:cubicBezTo>
                    <a:pt x="2659" y="1965"/>
                    <a:pt x="3039" y="3037"/>
                    <a:pt x="4197" y="3037"/>
                  </a:cubicBezTo>
                  <a:cubicBezTo>
                    <a:pt x="4471" y="3037"/>
                    <a:pt x="4787" y="2977"/>
                    <a:pt x="5156" y="2829"/>
                  </a:cubicBezTo>
                  <a:lnTo>
                    <a:pt x="7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51" name="Google Shape;151;p14"/>
            <p:cNvSpPr/>
            <p:nvPr/>
          </p:nvSpPr>
          <p:spPr>
            <a:xfrm>
              <a:off x="2357575" y="824400"/>
              <a:ext cx="129800" cy="138775"/>
            </a:xfrm>
            <a:custGeom>
              <a:avLst/>
              <a:gdLst/>
              <a:ahLst/>
              <a:cxnLst/>
              <a:rect l="l" t="t" r="r" b="b"/>
              <a:pathLst>
                <a:path w="5192" h="5551" extrusionOk="0">
                  <a:moveTo>
                    <a:pt x="621" y="0"/>
                  </a:moveTo>
                  <a:cubicBezTo>
                    <a:pt x="556" y="490"/>
                    <a:pt x="0" y="4777"/>
                    <a:pt x="893" y="5452"/>
                  </a:cubicBezTo>
                  <a:cubicBezTo>
                    <a:pt x="958" y="5507"/>
                    <a:pt x="1056" y="5550"/>
                    <a:pt x="1187" y="5550"/>
                  </a:cubicBezTo>
                  <a:cubicBezTo>
                    <a:pt x="1263" y="5550"/>
                    <a:pt x="1339" y="5539"/>
                    <a:pt x="1437" y="5495"/>
                  </a:cubicBezTo>
                  <a:cubicBezTo>
                    <a:pt x="1807" y="5343"/>
                    <a:pt x="1937" y="4472"/>
                    <a:pt x="2079" y="3548"/>
                  </a:cubicBezTo>
                  <a:cubicBezTo>
                    <a:pt x="2155" y="3025"/>
                    <a:pt x="2232" y="2481"/>
                    <a:pt x="2362" y="2187"/>
                  </a:cubicBezTo>
                  <a:cubicBezTo>
                    <a:pt x="2384" y="2133"/>
                    <a:pt x="2395" y="2111"/>
                    <a:pt x="2406" y="2100"/>
                  </a:cubicBezTo>
                  <a:cubicBezTo>
                    <a:pt x="2449" y="2122"/>
                    <a:pt x="2536" y="2231"/>
                    <a:pt x="2612" y="2318"/>
                  </a:cubicBezTo>
                  <a:cubicBezTo>
                    <a:pt x="2888" y="2643"/>
                    <a:pt x="3346" y="3173"/>
                    <a:pt x="4189" y="3173"/>
                  </a:cubicBezTo>
                  <a:cubicBezTo>
                    <a:pt x="4476" y="3173"/>
                    <a:pt x="4808" y="3112"/>
                    <a:pt x="5192" y="2960"/>
                  </a:cubicBezTo>
                  <a:lnTo>
                    <a:pt x="5105" y="2753"/>
                  </a:lnTo>
                  <a:cubicBezTo>
                    <a:pt x="4754" y="2890"/>
                    <a:pt x="4455" y="2946"/>
                    <a:pt x="4197" y="2946"/>
                  </a:cubicBezTo>
                  <a:cubicBezTo>
                    <a:pt x="3452" y="2946"/>
                    <a:pt x="3053" y="2481"/>
                    <a:pt x="2786" y="2165"/>
                  </a:cubicBezTo>
                  <a:cubicBezTo>
                    <a:pt x="2635" y="1994"/>
                    <a:pt x="2531" y="1870"/>
                    <a:pt x="2403" y="1870"/>
                  </a:cubicBezTo>
                  <a:cubicBezTo>
                    <a:pt x="2393" y="1870"/>
                    <a:pt x="2383" y="1870"/>
                    <a:pt x="2373" y="1872"/>
                  </a:cubicBezTo>
                  <a:cubicBezTo>
                    <a:pt x="2253" y="1894"/>
                    <a:pt x="2188" y="2013"/>
                    <a:pt x="2155" y="2100"/>
                  </a:cubicBezTo>
                  <a:cubicBezTo>
                    <a:pt x="2014" y="2416"/>
                    <a:pt x="1937" y="2949"/>
                    <a:pt x="1850" y="3515"/>
                  </a:cubicBezTo>
                  <a:cubicBezTo>
                    <a:pt x="1742" y="4255"/>
                    <a:pt x="1601" y="5180"/>
                    <a:pt x="1350" y="5289"/>
                  </a:cubicBezTo>
                  <a:cubicBezTo>
                    <a:pt x="1281" y="5319"/>
                    <a:pt x="1226" y="5330"/>
                    <a:pt x="1181" y="5330"/>
                  </a:cubicBezTo>
                  <a:cubicBezTo>
                    <a:pt x="1112" y="5330"/>
                    <a:pt x="1067" y="5304"/>
                    <a:pt x="1035" y="5278"/>
                  </a:cubicBezTo>
                  <a:cubicBezTo>
                    <a:pt x="360" y="4767"/>
                    <a:pt x="675" y="1317"/>
                    <a:pt x="849" y="32"/>
                  </a:cubicBezTo>
                  <a:lnTo>
                    <a:pt x="6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52" name="Google Shape;152;p14"/>
            <p:cNvSpPr/>
            <p:nvPr/>
          </p:nvSpPr>
          <p:spPr>
            <a:xfrm>
              <a:off x="2183200" y="929675"/>
              <a:ext cx="17150" cy="29400"/>
            </a:xfrm>
            <a:custGeom>
              <a:avLst/>
              <a:gdLst/>
              <a:ahLst/>
              <a:cxnLst/>
              <a:rect l="l" t="t" r="r" b="b"/>
              <a:pathLst>
                <a:path w="686" h="1176" extrusionOk="0">
                  <a:moveTo>
                    <a:pt x="207" y="0"/>
                  </a:moveTo>
                  <a:lnTo>
                    <a:pt x="1" y="87"/>
                  </a:lnTo>
                  <a:cubicBezTo>
                    <a:pt x="11" y="120"/>
                    <a:pt x="337" y="936"/>
                    <a:pt x="501" y="1175"/>
                  </a:cubicBezTo>
                  <a:lnTo>
                    <a:pt x="686" y="1056"/>
                  </a:lnTo>
                  <a:cubicBezTo>
                    <a:pt x="545" y="827"/>
                    <a:pt x="218" y="11"/>
                    <a:pt x="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53" name="Google Shape;153;p14"/>
            <p:cNvSpPr/>
            <p:nvPr/>
          </p:nvSpPr>
          <p:spPr>
            <a:xfrm>
              <a:off x="2250925" y="891025"/>
              <a:ext cx="18525" cy="30800"/>
            </a:xfrm>
            <a:custGeom>
              <a:avLst/>
              <a:gdLst/>
              <a:ahLst/>
              <a:cxnLst/>
              <a:rect l="l" t="t" r="r" b="b"/>
              <a:pathLst>
                <a:path w="741" h="1232" extrusionOk="0">
                  <a:moveTo>
                    <a:pt x="208" y="1"/>
                  </a:moveTo>
                  <a:lnTo>
                    <a:pt x="1" y="110"/>
                  </a:lnTo>
                  <a:cubicBezTo>
                    <a:pt x="12" y="110"/>
                    <a:pt x="436" y="970"/>
                    <a:pt x="523" y="1231"/>
                  </a:cubicBezTo>
                  <a:lnTo>
                    <a:pt x="741" y="1144"/>
                  </a:lnTo>
                  <a:cubicBezTo>
                    <a:pt x="643" y="883"/>
                    <a:pt x="230" y="44"/>
                    <a:pt x="2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grpSp>
      <p:grpSp>
        <p:nvGrpSpPr>
          <p:cNvPr id="154" name="Google Shape;154;p14"/>
          <p:cNvGrpSpPr/>
          <p:nvPr/>
        </p:nvGrpSpPr>
        <p:grpSpPr>
          <a:xfrm>
            <a:off x="2944090" y="1695170"/>
            <a:ext cx="471781" cy="577088"/>
            <a:chOff x="1168725" y="242700"/>
            <a:chExt cx="381700" cy="466900"/>
          </a:xfrm>
        </p:grpSpPr>
        <p:sp>
          <p:nvSpPr>
            <p:cNvPr id="155" name="Google Shape;155;p14"/>
            <p:cNvSpPr/>
            <p:nvPr/>
          </p:nvSpPr>
          <p:spPr>
            <a:xfrm>
              <a:off x="1168725" y="242700"/>
              <a:ext cx="381700" cy="466900"/>
            </a:xfrm>
            <a:custGeom>
              <a:avLst/>
              <a:gdLst/>
              <a:ahLst/>
              <a:cxnLst/>
              <a:rect l="l" t="t" r="r" b="b"/>
              <a:pathLst>
                <a:path w="15268" h="18676" extrusionOk="0">
                  <a:moveTo>
                    <a:pt x="6818" y="1"/>
                  </a:moveTo>
                  <a:cubicBezTo>
                    <a:pt x="6784" y="1"/>
                    <a:pt x="6750" y="5"/>
                    <a:pt x="6715" y="13"/>
                  </a:cubicBezTo>
                  <a:cubicBezTo>
                    <a:pt x="5322" y="351"/>
                    <a:pt x="0" y="2407"/>
                    <a:pt x="33" y="3354"/>
                  </a:cubicBezTo>
                  <a:cubicBezTo>
                    <a:pt x="55" y="4300"/>
                    <a:pt x="3211" y="8926"/>
                    <a:pt x="3003" y="10449"/>
                  </a:cubicBezTo>
                  <a:cubicBezTo>
                    <a:pt x="2786" y="11973"/>
                    <a:pt x="4723" y="14355"/>
                    <a:pt x="5692" y="14737"/>
                  </a:cubicBezTo>
                  <a:cubicBezTo>
                    <a:pt x="5804" y="14779"/>
                    <a:pt x="5927" y="14799"/>
                    <a:pt x="6059" y="14799"/>
                  </a:cubicBezTo>
                  <a:cubicBezTo>
                    <a:pt x="7073" y="14799"/>
                    <a:pt x="8603" y="13680"/>
                    <a:pt x="9315" y="13507"/>
                  </a:cubicBezTo>
                  <a:cubicBezTo>
                    <a:pt x="9332" y="13503"/>
                    <a:pt x="9348" y="13501"/>
                    <a:pt x="9365" y="13501"/>
                  </a:cubicBezTo>
                  <a:cubicBezTo>
                    <a:pt x="10168" y="13501"/>
                    <a:pt x="11295" y="17961"/>
                    <a:pt x="12776" y="18633"/>
                  </a:cubicBezTo>
                  <a:cubicBezTo>
                    <a:pt x="12840" y="18662"/>
                    <a:pt x="12896" y="18676"/>
                    <a:pt x="12944" y="18676"/>
                  </a:cubicBezTo>
                  <a:cubicBezTo>
                    <a:pt x="14023" y="18676"/>
                    <a:pt x="10992" y="11591"/>
                    <a:pt x="11024" y="10612"/>
                  </a:cubicBezTo>
                  <a:cubicBezTo>
                    <a:pt x="11041" y="10207"/>
                    <a:pt x="11556" y="10126"/>
                    <a:pt x="12201" y="10126"/>
                  </a:cubicBezTo>
                  <a:cubicBezTo>
                    <a:pt x="12627" y="10126"/>
                    <a:pt x="13110" y="10161"/>
                    <a:pt x="13543" y="10161"/>
                  </a:cubicBezTo>
                  <a:cubicBezTo>
                    <a:pt x="14091" y="10161"/>
                    <a:pt x="14559" y="10105"/>
                    <a:pt x="14734" y="9850"/>
                  </a:cubicBezTo>
                  <a:cubicBezTo>
                    <a:pt x="15268" y="9089"/>
                    <a:pt x="10153" y="8479"/>
                    <a:pt x="9729" y="7848"/>
                  </a:cubicBezTo>
                  <a:cubicBezTo>
                    <a:pt x="8540" y="6034"/>
                    <a:pt x="8128" y="1"/>
                    <a:pt x="68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56" name="Google Shape;156;p14"/>
            <p:cNvSpPr/>
            <p:nvPr/>
          </p:nvSpPr>
          <p:spPr>
            <a:xfrm>
              <a:off x="1351275" y="568675"/>
              <a:ext cx="18775" cy="29125"/>
            </a:xfrm>
            <a:custGeom>
              <a:avLst/>
              <a:gdLst/>
              <a:ahLst/>
              <a:cxnLst/>
              <a:rect l="l" t="t" r="r" b="b"/>
              <a:pathLst>
                <a:path w="751" h="1165" extrusionOk="0">
                  <a:moveTo>
                    <a:pt x="207" y="0"/>
                  </a:moveTo>
                  <a:lnTo>
                    <a:pt x="0" y="87"/>
                  </a:lnTo>
                  <a:cubicBezTo>
                    <a:pt x="11" y="119"/>
                    <a:pt x="337" y="892"/>
                    <a:pt x="588" y="1164"/>
                  </a:cubicBezTo>
                  <a:lnTo>
                    <a:pt x="751" y="1012"/>
                  </a:lnTo>
                  <a:cubicBezTo>
                    <a:pt x="533" y="772"/>
                    <a:pt x="207" y="11"/>
                    <a:pt x="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57" name="Google Shape;157;p14"/>
            <p:cNvSpPr/>
            <p:nvPr/>
          </p:nvSpPr>
          <p:spPr>
            <a:xfrm>
              <a:off x="1383925" y="555600"/>
              <a:ext cx="19050" cy="29125"/>
            </a:xfrm>
            <a:custGeom>
              <a:avLst/>
              <a:gdLst/>
              <a:ahLst/>
              <a:cxnLst/>
              <a:rect l="l" t="t" r="r" b="b"/>
              <a:pathLst>
                <a:path w="762" h="1165" extrusionOk="0">
                  <a:moveTo>
                    <a:pt x="206" y="1"/>
                  </a:moveTo>
                  <a:lnTo>
                    <a:pt x="0" y="88"/>
                  </a:lnTo>
                  <a:cubicBezTo>
                    <a:pt x="11" y="120"/>
                    <a:pt x="337" y="893"/>
                    <a:pt x="588" y="1165"/>
                  </a:cubicBezTo>
                  <a:lnTo>
                    <a:pt x="762" y="1012"/>
                  </a:lnTo>
                  <a:cubicBezTo>
                    <a:pt x="533" y="773"/>
                    <a:pt x="206" y="11"/>
                    <a:pt x="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58" name="Google Shape;158;p14"/>
            <p:cNvSpPr/>
            <p:nvPr/>
          </p:nvSpPr>
          <p:spPr>
            <a:xfrm>
              <a:off x="1314825" y="581725"/>
              <a:ext cx="22050" cy="30200"/>
            </a:xfrm>
            <a:custGeom>
              <a:avLst/>
              <a:gdLst/>
              <a:ahLst/>
              <a:cxnLst/>
              <a:rect l="l" t="t" r="r" b="b"/>
              <a:pathLst>
                <a:path w="882" h="1208" extrusionOk="0">
                  <a:moveTo>
                    <a:pt x="185" y="0"/>
                  </a:moveTo>
                  <a:lnTo>
                    <a:pt x="0" y="120"/>
                  </a:lnTo>
                  <a:lnTo>
                    <a:pt x="697" y="1208"/>
                  </a:lnTo>
                  <a:lnTo>
                    <a:pt x="881" y="1089"/>
                  </a:lnTo>
                  <a:lnTo>
                    <a:pt x="1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59" name="Google Shape;159;p14"/>
            <p:cNvSpPr/>
            <p:nvPr/>
          </p:nvSpPr>
          <p:spPr>
            <a:xfrm>
              <a:off x="1443225" y="609200"/>
              <a:ext cx="23675" cy="15000"/>
            </a:xfrm>
            <a:custGeom>
              <a:avLst/>
              <a:gdLst/>
              <a:ahLst/>
              <a:cxnLst/>
              <a:rect l="l" t="t" r="r" b="b"/>
              <a:pathLst>
                <a:path w="947" h="600" extrusionOk="0">
                  <a:moveTo>
                    <a:pt x="849" y="0"/>
                  </a:moveTo>
                  <a:lnTo>
                    <a:pt x="0" y="403"/>
                  </a:lnTo>
                  <a:lnTo>
                    <a:pt x="98" y="599"/>
                  </a:lnTo>
                  <a:lnTo>
                    <a:pt x="947" y="207"/>
                  </a:lnTo>
                  <a:lnTo>
                    <a:pt x="8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60" name="Google Shape;160;p14"/>
            <p:cNvSpPr/>
            <p:nvPr/>
          </p:nvSpPr>
          <p:spPr>
            <a:xfrm>
              <a:off x="1446475" y="621700"/>
              <a:ext cx="26950" cy="16625"/>
            </a:xfrm>
            <a:custGeom>
              <a:avLst/>
              <a:gdLst/>
              <a:ahLst/>
              <a:cxnLst/>
              <a:rect l="l" t="t" r="r" b="b"/>
              <a:pathLst>
                <a:path w="1078" h="665" extrusionOk="0">
                  <a:moveTo>
                    <a:pt x="959" y="1"/>
                  </a:moveTo>
                  <a:cubicBezTo>
                    <a:pt x="795" y="110"/>
                    <a:pt x="219" y="371"/>
                    <a:pt x="1" y="458"/>
                  </a:cubicBezTo>
                  <a:lnTo>
                    <a:pt x="88" y="665"/>
                  </a:lnTo>
                  <a:cubicBezTo>
                    <a:pt x="120" y="654"/>
                    <a:pt x="872" y="327"/>
                    <a:pt x="1078" y="186"/>
                  </a:cubicBezTo>
                  <a:lnTo>
                    <a:pt x="9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61" name="Google Shape;161;p14"/>
            <p:cNvSpPr/>
            <p:nvPr/>
          </p:nvSpPr>
          <p:spPr>
            <a:xfrm>
              <a:off x="1467425" y="658725"/>
              <a:ext cx="28600" cy="29675"/>
            </a:xfrm>
            <a:custGeom>
              <a:avLst/>
              <a:gdLst/>
              <a:ahLst/>
              <a:cxnLst/>
              <a:rect l="l" t="t" r="r" b="b"/>
              <a:pathLst>
                <a:path w="1144" h="1187" extrusionOk="0">
                  <a:moveTo>
                    <a:pt x="361" y="1"/>
                  </a:moveTo>
                  <a:cubicBezTo>
                    <a:pt x="339" y="1"/>
                    <a:pt x="316" y="4"/>
                    <a:pt x="295" y="11"/>
                  </a:cubicBezTo>
                  <a:cubicBezTo>
                    <a:pt x="66" y="76"/>
                    <a:pt x="0" y="424"/>
                    <a:pt x="66" y="1186"/>
                  </a:cubicBezTo>
                  <a:lnTo>
                    <a:pt x="295" y="1175"/>
                  </a:lnTo>
                  <a:cubicBezTo>
                    <a:pt x="218" y="294"/>
                    <a:pt x="360" y="217"/>
                    <a:pt x="360" y="217"/>
                  </a:cubicBezTo>
                  <a:cubicBezTo>
                    <a:pt x="362" y="217"/>
                    <a:pt x="365" y="216"/>
                    <a:pt x="368" y="216"/>
                  </a:cubicBezTo>
                  <a:cubicBezTo>
                    <a:pt x="454" y="216"/>
                    <a:pt x="726" y="525"/>
                    <a:pt x="948" y="936"/>
                  </a:cubicBezTo>
                  <a:lnTo>
                    <a:pt x="1144" y="827"/>
                  </a:lnTo>
                  <a:cubicBezTo>
                    <a:pt x="1002" y="564"/>
                    <a:pt x="654" y="1"/>
                    <a:pt x="3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62" name="Google Shape;162;p14"/>
            <p:cNvSpPr/>
            <p:nvPr/>
          </p:nvSpPr>
          <p:spPr>
            <a:xfrm>
              <a:off x="1509875" y="474250"/>
              <a:ext cx="9000" cy="17975"/>
            </a:xfrm>
            <a:custGeom>
              <a:avLst/>
              <a:gdLst/>
              <a:ahLst/>
              <a:cxnLst/>
              <a:rect l="l" t="t" r="r" b="b"/>
              <a:pathLst>
                <a:path w="360" h="719" extrusionOk="0">
                  <a:moveTo>
                    <a:pt x="196" y="1"/>
                  </a:moveTo>
                  <a:cubicBezTo>
                    <a:pt x="174" y="22"/>
                    <a:pt x="0" y="208"/>
                    <a:pt x="22" y="425"/>
                  </a:cubicBezTo>
                  <a:cubicBezTo>
                    <a:pt x="33" y="501"/>
                    <a:pt x="65" y="621"/>
                    <a:pt x="218" y="719"/>
                  </a:cubicBezTo>
                  <a:lnTo>
                    <a:pt x="338" y="534"/>
                  </a:lnTo>
                  <a:cubicBezTo>
                    <a:pt x="251" y="469"/>
                    <a:pt x="251" y="414"/>
                    <a:pt x="239" y="404"/>
                  </a:cubicBezTo>
                  <a:cubicBezTo>
                    <a:pt x="239" y="305"/>
                    <a:pt x="327" y="196"/>
                    <a:pt x="360" y="164"/>
                  </a:cubicBezTo>
                  <a:lnTo>
                    <a:pt x="1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63" name="Google Shape;163;p14"/>
            <p:cNvSpPr/>
            <p:nvPr/>
          </p:nvSpPr>
          <p:spPr>
            <a:xfrm>
              <a:off x="1459550" y="467725"/>
              <a:ext cx="8725" cy="23425"/>
            </a:xfrm>
            <a:custGeom>
              <a:avLst/>
              <a:gdLst/>
              <a:ahLst/>
              <a:cxnLst/>
              <a:rect l="l" t="t" r="r" b="b"/>
              <a:pathLst>
                <a:path w="349" h="937" extrusionOk="0">
                  <a:moveTo>
                    <a:pt x="131" y="0"/>
                  </a:moveTo>
                  <a:lnTo>
                    <a:pt x="131" y="0"/>
                  </a:lnTo>
                  <a:cubicBezTo>
                    <a:pt x="120" y="66"/>
                    <a:pt x="0" y="665"/>
                    <a:pt x="141" y="936"/>
                  </a:cubicBezTo>
                  <a:lnTo>
                    <a:pt x="337" y="827"/>
                  </a:lnTo>
                  <a:cubicBezTo>
                    <a:pt x="261" y="675"/>
                    <a:pt x="305" y="273"/>
                    <a:pt x="349" y="44"/>
                  </a:cubicBezTo>
                  <a:lnTo>
                    <a:pt x="1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grpSp>
      <p:grpSp>
        <p:nvGrpSpPr>
          <p:cNvPr id="164" name="Google Shape;164;p14"/>
          <p:cNvGrpSpPr/>
          <p:nvPr/>
        </p:nvGrpSpPr>
        <p:grpSpPr>
          <a:xfrm>
            <a:off x="5705328" y="1708815"/>
            <a:ext cx="492979" cy="549773"/>
            <a:chOff x="2142400" y="253175"/>
            <a:chExt cx="398850" cy="444800"/>
          </a:xfrm>
        </p:grpSpPr>
        <p:sp>
          <p:nvSpPr>
            <p:cNvPr id="165" name="Google Shape;165;p14"/>
            <p:cNvSpPr/>
            <p:nvPr/>
          </p:nvSpPr>
          <p:spPr>
            <a:xfrm>
              <a:off x="2142400" y="253175"/>
              <a:ext cx="398850" cy="444800"/>
            </a:xfrm>
            <a:custGeom>
              <a:avLst/>
              <a:gdLst/>
              <a:ahLst/>
              <a:cxnLst/>
              <a:rect l="l" t="t" r="r" b="b"/>
              <a:pathLst>
                <a:path w="15954" h="17792" extrusionOk="0">
                  <a:moveTo>
                    <a:pt x="9432" y="1"/>
                  </a:moveTo>
                  <a:cubicBezTo>
                    <a:pt x="8148" y="1"/>
                    <a:pt x="7028" y="5797"/>
                    <a:pt x="5637" y="7429"/>
                  </a:cubicBezTo>
                  <a:cubicBezTo>
                    <a:pt x="5147" y="8017"/>
                    <a:pt x="0" y="7995"/>
                    <a:pt x="436" y="8811"/>
                  </a:cubicBezTo>
                  <a:cubicBezTo>
                    <a:pt x="859" y="9638"/>
                    <a:pt x="4102" y="9018"/>
                    <a:pt x="4027" y="10030"/>
                  </a:cubicBezTo>
                  <a:cubicBezTo>
                    <a:pt x="3942" y="11008"/>
                    <a:pt x="4" y="17792"/>
                    <a:pt x="1167" y="17792"/>
                  </a:cubicBezTo>
                  <a:cubicBezTo>
                    <a:pt x="1207" y="17792"/>
                    <a:pt x="1253" y="17784"/>
                    <a:pt x="1306" y="17767"/>
                  </a:cubicBezTo>
                  <a:cubicBezTo>
                    <a:pt x="2844" y="17293"/>
                    <a:pt x="4494" y="13085"/>
                    <a:pt x="5299" y="13085"/>
                  </a:cubicBezTo>
                  <a:cubicBezTo>
                    <a:pt x="5326" y="13085"/>
                    <a:pt x="5351" y="13090"/>
                    <a:pt x="5376" y="13099"/>
                  </a:cubicBezTo>
                  <a:cubicBezTo>
                    <a:pt x="6091" y="13371"/>
                    <a:pt x="7572" y="14781"/>
                    <a:pt x="8582" y="14781"/>
                  </a:cubicBezTo>
                  <a:cubicBezTo>
                    <a:pt x="8663" y="14781"/>
                    <a:pt x="8741" y="14772"/>
                    <a:pt x="8815" y="14753"/>
                  </a:cubicBezTo>
                  <a:cubicBezTo>
                    <a:pt x="9826" y="14502"/>
                    <a:pt x="12036" y="12369"/>
                    <a:pt x="12003" y="10835"/>
                  </a:cubicBezTo>
                  <a:cubicBezTo>
                    <a:pt x="11981" y="9290"/>
                    <a:pt x="15681" y="5090"/>
                    <a:pt x="15823" y="4143"/>
                  </a:cubicBezTo>
                  <a:cubicBezTo>
                    <a:pt x="15953" y="3207"/>
                    <a:pt x="10936" y="530"/>
                    <a:pt x="9587" y="29"/>
                  </a:cubicBezTo>
                  <a:cubicBezTo>
                    <a:pt x="9535" y="10"/>
                    <a:pt x="9483" y="1"/>
                    <a:pt x="9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66" name="Google Shape;166;p14"/>
            <p:cNvSpPr/>
            <p:nvPr/>
          </p:nvSpPr>
          <p:spPr>
            <a:xfrm>
              <a:off x="2306175" y="574650"/>
              <a:ext cx="21775" cy="27775"/>
            </a:xfrm>
            <a:custGeom>
              <a:avLst/>
              <a:gdLst/>
              <a:ahLst/>
              <a:cxnLst/>
              <a:rect l="l" t="t" r="r" b="b"/>
              <a:pathLst>
                <a:path w="871" h="1111" extrusionOk="0">
                  <a:moveTo>
                    <a:pt x="675" y="1"/>
                  </a:moveTo>
                  <a:cubicBezTo>
                    <a:pt x="664" y="11"/>
                    <a:pt x="250" y="719"/>
                    <a:pt x="0" y="936"/>
                  </a:cubicBezTo>
                  <a:lnTo>
                    <a:pt x="153" y="1111"/>
                  </a:lnTo>
                  <a:cubicBezTo>
                    <a:pt x="435" y="860"/>
                    <a:pt x="849" y="142"/>
                    <a:pt x="871" y="109"/>
                  </a:cubicBezTo>
                  <a:lnTo>
                    <a:pt x="6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67" name="Google Shape;167;p14"/>
            <p:cNvSpPr/>
            <p:nvPr/>
          </p:nvSpPr>
          <p:spPr>
            <a:xfrm>
              <a:off x="2275425" y="557775"/>
              <a:ext cx="21525" cy="27775"/>
            </a:xfrm>
            <a:custGeom>
              <a:avLst/>
              <a:gdLst/>
              <a:ahLst/>
              <a:cxnLst/>
              <a:rect l="l" t="t" r="r" b="b"/>
              <a:pathLst>
                <a:path w="861" h="1111" extrusionOk="0">
                  <a:moveTo>
                    <a:pt x="664" y="1"/>
                  </a:moveTo>
                  <a:cubicBezTo>
                    <a:pt x="664" y="1"/>
                    <a:pt x="251" y="719"/>
                    <a:pt x="0" y="937"/>
                  </a:cubicBezTo>
                  <a:lnTo>
                    <a:pt x="142" y="1111"/>
                  </a:lnTo>
                  <a:cubicBezTo>
                    <a:pt x="425" y="860"/>
                    <a:pt x="838" y="142"/>
                    <a:pt x="860" y="110"/>
                  </a:cubicBezTo>
                  <a:lnTo>
                    <a:pt x="6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68" name="Google Shape;168;p14"/>
            <p:cNvSpPr/>
            <p:nvPr/>
          </p:nvSpPr>
          <p:spPr>
            <a:xfrm>
              <a:off x="2337450" y="592050"/>
              <a:ext cx="25050" cy="28325"/>
            </a:xfrm>
            <a:custGeom>
              <a:avLst/>
              <a:gdLst/>
              <a:ahLst/>
              <a:cxnLst/>
              <a:rect l="l" t="t" r="r" b="b"/>
              <a:pathLst>
                <a:path w="1002" h="1133" extrusionOk="0">
                  <a:moveTo>
                    <a:pt x="827" y="1"/>
                  </a:moveTo>
                  <a:lnTo>
                    <a:pt x="0" y="991"/>
                  </a:lnTo>
                  <a:lnTo>
                    <a:pt x="174" y="1133"/>
                  </a:lnTo>
                  <a:lnTo>
                    <a:pt x="1001" y="142"/>
                  </a:lnTo>
                  <a:lnTo>
                    <a:pt x="8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69" name="Google Shape;169;p14"/>
            <p:cNvSpPr/>
            <p:nvPr/>
          </p:nvSpPr>
          <p:spPr>
            <a:xfrm>
              <a:off x="2207675" y="601575"/>
              <a:ext cx="22875" cy="17425"/>
            </a:xfrm>
            <a:custGeom>
              <a:avLst/>
              <a:gdLst/>
              <a:ahLst/>
              <a:cxnLst/>
              <a:rect l="l" t="t" r="r" b="b"/>
              <a:pathLst>
                <a:path w="915" h="697" extrusionOk="0">
                  <a:moveTo>
                    <a:pt x="131" y="0"/>
                  </a:moveTo>
                  <a:lnTo>
                    <a:pt x="1" y="196"/>
                  </a:lnTo>
                  <a:lnTo>
                    <a:pt x="795" y="697"/>
                  </a:lnTo>
                  <a:lnTo>
                    <a:pt x="915" y="501"/>
                  </a:lnTo>
                  <a:lnTo>
                    <a:pt x="1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70" name="Google Shape;170;p14"/>
            <p:cNvSpPr/>
            <p:nvPr/>
          </p:nvSpPr>
          <p:spPr>
            <a:xfrm>
              <a:off x="2199775" y="613275"/>
              <a:ext cx="25900" cy="19075"/>
            </a:xfrm>
            <a:custGeom>
              <a:avLst/>
              <a:gdLst/>
              <a:ahLst/>
              <a:cxnLst/>
              <a:rect l="l" t="t" r="r" b="b"/>
              <a:pathLst>
                <a:path w="1036" h="763" extrusionOk="0">
                  <a:moveTo>
                    <a:pt x="143" y="1"/>
                  </a:moveTo>
                  <a:lnTo>
                    <a:pt x="1" y="175"/>
                  </a:lnTo>
                  <a:cubicBezTo>
                    <a:pt x="186" y="338"/>
                    <a:pt x="893" y="751"/>
                    <a:pt x="926" y="763"/>
                  </a:cubicBezTo>
                  <a:lnTo>
                    <a:pt x="1035" y="577"/>
                  </a:lnTo>
                  <a:cubicBezTo>
                    <a:pt x="839" y="458"/>
                    <a:pt x="295" y="13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71" name="Google Shape;171;p14"/>
            <p:cNvSpPr/>
            <p:nvPr/>
          </p:nvSpPr>
          <p:spPr>
            <a:xfrm>
              <a:off x="2170950" y="649250"/>
              <a:ext cx="29400" cy="30700"/>
            </a:xfrm>
            <a:custGeom>
              <a:avLst/>
              <a:gdLst/>
              <a:ahLst/>
              <a:cxnLst/>
              <a:rect l="l" t="t" r="r" b="b"/>
              <a:pathLst>
                <a:path w="1176" h="1228" extrusionOk="0">
                  <a:moveTo>
                    <a:pt x="852" y="1"/>
                  </a:moveTo>
                  <a:cubicBezTo>
                    <a:pt x="555" y="1"/>
                    <a:pt x="167" y="492"/>
                    <a:pt x="0" y="727"/>
                  </a:cubicBezTo>
                  <a:lnTo>
                    <a:pt x="186" y="857"/>
                  </a:lnTo>
                  <a:cubicBezTo>
                    <a:pt x="454" y="487"/>
                    <a:pt x="750" y="224"/>
                    <a:pt x="837" y="224"/>
                  </a:cubicBezTo>
                  <a:cubicBezTo>
                    <a:pt x="841" y="224"/>
                    <a:pt x="846" y="225"/>
                    <a:pt x="849" y="226"/>
                  </a:cubicBezTo>
                  <a:cubicBezTo>
                    <a:pt x="849" y="226"/>
                    <a:pt x="980" y="313"/>
                    <a:pt x="806" y="1173"/>
                  </a:cubicBezTo>
                  <a:lnTo>
                    <a:pt x="1023" y="1227"/>
                  </a:lnTo>
                  <a:cubicBezTo>
                    <a:pt x="1176" y="477"/>
                    <a:pt x="1154" y="117"/>
                    <a:pt x="948" y="20"/>
                  </a:cubicBezTo>
                  <a:cubicBezTo>
                    <a:pt x="917" y="7"/>
                    <a:pt x="885" y="1"/>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72" name="Google Shape;172;p14"/>
            <p:cNvSpPr/>
            <p:nvPr/>
          </p:nvSpPr>
          <p:spPr>
            <a:xfrm>
              <a:off x="2172025" y="461475"/>
              <a:ext cx="9575" cy="17975"/>
            </a:xfrm>
            <a:custGeom>
              <a:avLst/>
              <a:gdLst/>
              <a:ahLst/>
              <a:cxnLst/>
              <a:rect l="l" t="t" r="r" b="b"/>
              <a:pathLst>
                <a:path w="383" h="719" extrusionOk="0">
                  <a:moveTo>
                    <a:pt x="197" y="1"/>
                  </a:moveTo>
                  <a:lnTo>
                    <a:pt x="23" y="142"/>
                  </a:lnTo>
                  <a:cubicBezTo>
                    <a:pt x="56" y="185"/>
                    <a:pt x="132" y="305"/>
                    <a:pt x="110" y="403"/>
                  </a:cubicBezTo>
                  <a:cubicBezTo>
                    <a:pt x="110" y="414"/>
                    <a:pt x="88" y="468"/>
                    <a:pt x="1" y="512"/>
                  </a:cubicBezTo>
                  <a:lnTo>
                    <a:pt x="99" y="719"/>
                  </a:lnTo>
                  <a:cubicBezTo>
                    <a:pt x="262" y="642"/>
                    <a:pt x="317" y="523"/>
                    <a:pt x="327" y="446"/>
                  </a:cubicBezTo>
                  <a:cubicBezTo>
                    <a:pt x="382" y="229"/>
                    <a:pt x="219" y="22"/>
                    <a:pt x="1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73" name="Google Shape;173;p14"/>
            <p:cNvSpPr/>
            <p:nvPr/>
          </p:nvSpPr>
          <p:spPr>
            <a:xfrm>
              <a:off x="2221825" y="461475"/>
              <a:ext cx="9000" cy="23150"/>
            </a:xfrm>
            <a:custGeom>
              <a:avLst/>
              <a:gdLst/>
              <a:ahLst/>
              <a:cxnLst/>
              <a:rect l="l" t="t" r="r" b="b"/>
              <a:pathLst>
                <a:path w="360" h="926" extrusionOk="0">
                  <a:moveTo>
                    <a:pt x="305" y="1"/>
                  </a:moveTo>
                  <a:lnTo>
                    <a:pt x="88" y="11"/>
                  </a:lnTo>
                  <a:cubicBezTo>
                    <a:pt x="98" y="240"/>
                    <a:pt x="98" y="664"/>
                    <a:pt x="1" y="795"/>
                  </a:cubicBezTo>
                  <a:lnTo>
                    <a:pt x="185" y="925"/>
                  </a:lnTo>
                  <a:cubicBezTo>
                    <a:pt x="359" y="675"/>
                    <a:pt x="316" y="66"/>
                    <a:pt x="3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grpSp>
      <p:grpSp>
        <p:nvGrpSpPr>
          <p:cNvPr id="174" name="Google Shape;174;p14"/>
          <p:cNvGrpSpPr/>
          <p:nvPr/>
        </p:nvGrpSpPr>
        <p:grpSpPr>
          <a:xfrm>
            <a:off x="6216458" y="3823686"/>
            <a:ext cx="554377" cy="482998"/>
            <a:chOff x="2192000" y="1234950"/>
            <a:chExt cx="448525" cy="390775"/>
          </a:xfrm>
        </p:grpSpPr>
        <p:sp>
          <p:nvSpPr>
            <p:cNvPr id="175" name="Google Shape;175;p14"/>
            <p:cNvSpPr/>
            <p:nvPr/>
          </p:nvSpPr>
          <p:spPr>
            <a:xfrm>
              <a:off x="2192000" y="1234950"/>
              <a:ext cx="448525" cy="390775"/>
            </a:xfrm>
            <a:custGeom>
              <a:avLst/>
              <a:gdLst/>
              <a:ahLst/>
              <a:cxnLst/>
              <a:rect l="l" t="t" r="r" b="b"/>
              <a:pathLst>
                <a:path w="17941" h="15631" extrusionOk="0">
                  <a:moveTo>
                    <a:pt x="9147" y="0"/>
                  </a:moveTo>
                  <a:cubicBezTo>
                    <a:pt x="9119" y="0"/>
                    <a:pt x="9091" y="7"/>
                    <a:pt x="9061" y="21"/>
                  </a:cubicBezTo>
                  <a:cubicBezTo>
                    <a:pt x="8230" y="404"/>
                    <a:pt x="8651" y="3551"/>
                    <a:pt x="7730" y="3551"/>
                  </a:cubicBezTo>
                  <a:cubicBezTo>
                    <a:pt x="7710" y="3551"/>
                    <a:pt x="7689" y="3549"/>
                    <a:pt x="7668" y="3546"/>
                  </a:cubicBezTo>
                  <a:cubicBezTo>
                    <a:pt x="6808" y="3435"/>
                    <a:pt x="1610" y="113"/>
                    <a:pt x="329" y="113"/>
                  </a:cubicBezTo>
                  <a:cubicBezTo>
                    <a:pt x="104" y="113"/>
                    <a:pt x="0" y="215"/>
                    <a:pt x="62" y="456"/>
                  </a:cubicBezTo>
                  <a:cubicBezTo>
                    <a:pt x="486" y="2066"/>
                    <a:pt x="4861" y="3982"/>
                    <a:pt x="4534" y="4743"/>
                  </a:cubicBezTo>
                  <a:cubicBezTo>
                    <a:pt x="4197" y="5505"/>
                    <a:pt x="2488" y="7083"/>
                    <a:pt x="2695" y="8106"/>
                  </a:cubicBezTo>
                  <a:cubicBezTo>
                    <a:pt x="2902" y="9129"/>
                    <a:pt x="4915" y="11436"/>
                    <a:pt x="6461" y="11490"/>
                  </a:cubicBezTo>
                  <a:cubicBezTo>
                    <a:pt x="7995" y="11545"/>
                    <a:pt x="12011" y="15441"/>
                    <a:pt x="12946" y="15625"/>
                  </a:cubicBezTo>
                  <a:cubicBezTo>
                    <a:pt x="12964" y="15629"/>
                    <a:pt x="12981" y="15631"/>
                    <a:pt x="13000" y="15631"/>
                  </a:cubicBezTo>
                  <a:cubicBezTo>
                    <a:pt x="13979" y="15631"/>
                    <a:pt x="16820" y="10900"/>
                    <a:pt x="17375" y="9608"/>
                  </a:cubicBezTo>
                  <a:cubicBezTo>
                    <a:pt x="17941" y="8291"/>
                    <a:pt x="11803" y="6822"/>
                    <a:pt x="10182" y="5299"/>
                  </a:cubicBezTo>
                  <a:cubicBezTo>
                    <a:pt x="9637" y="4795"/>
                    <a:pt x="9880" y="0"/>
                    <a:pt x="91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76" name="Google Shape;176;p14"/>
            <p:cNvSpPr/>
            <p:nvPr/>
          </p:nvSpPr>
          <p:spPr>
            <a:xfrm>
              <a:off x="2281950" y="1382100"/>
              <a:ext cx="26975" cy="22600"/>
            </a:xfrm>
            <a:custGeom>
              <a:avLst/>
              <a:gdLst/>
              <a:ahLst/>
              <a:cxnLst/>
              <a:rect l="l" t="t" r="r" b="b"/>
              <a:pathLst>
                <a:path w="1079" h="904" extrusionOk="0">
                  <a:moveTo>
                    <a:pt x="174" y="0"/>
                  </a:moveTo>
                  <a:lnTo>
                    <a:pt x="0" y="141"/>
                  </a:lnTo>
                  <a:cubicBezTo>
                    <a:pt x="229" y="436"/>
                    <a:pt x="926" y="893"/>
                    <a:pt x="958" y="903"/>
                  </a:cubicBezTo>
                  <a:lnTo>
                    <a:pt x="1078" y="719"/>
                  </a:lnTo>
                  <a:cubicBezTo>
                    <a:pt x="1067" y="719"/>
                    <a:pt x="382" y="262"/>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77" name="Google Shape;177;p14"/>
            <p:cNvSpPr/>
            <p:nvPr/>
          </p:nvSpPr>
          <p:spPr>
            <a:xfrm>
              <a:off x="2300175" y="1352175"/>
              <a:ext cx="27225" cy="22600"/>
            </a:xfrm>
            <a:custGeom>
              <a:avLst/>
              <a:gdLst/>
              <a:ahLst/>
              <a:cxnLst/>
              <a:rect l="l" t="t" r="r" b="b"/>
              <a:pathLst>
                <a:path w="1089" h="904" extrusionOk="0">
                  <a:moveTo>
                    <a:pt x="185" y="0"/>
                  </a:moveTo>
                  <a:lnTo>
                    <a:pt x="1" y="141"/>
                  </a:lnTo>
                  <a:cubicBezTo>
                    <a:pt x="229" y="424"/>
                    <a:pt x="937" y="881"/>
                    <a:pt x="969" y="903"/>
                  </a:cubicBezTo>
                  <a:lnTo>
                    <a:pt x="1089" y="707"/>
                  </a:lnTo>
                  <a:cubicBezTo>
                    <a:pt x="1078" y="707"/>
                    <a:pt x="393" y="262"/>
                    <a:pt x="1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78" name="Google Shape;178;p14"/>
            <p:cNvSpPr/>
            <p:nvPr/>
          </p:nvSpPr>
          <p:spPr>
            <a:xfrm>
              <a:off x="2262350" y="1412275"/>
              <a:ext cx="27525" cy="26150"/>
            </a:xfrm>
            <a:custGeom>
              <a:avLst/>
              <a:gdLst/>
              <a:ahLst/>
              <a:cxnLst/>
              <a:rect l="l" t="t" r="r" b="b"/>
              <a:pathLst>
                <a:path w="1101" h="1046" extrusionOk="0">
                  <a:moveTo>
                    <a:pt x="153" y="1"/>
                  </a:moveTo>
                  <a:lnTo>
                    <a:pt x="1" y="165"/>
                  </a:lnTo>
                  <a:lnTo>
                    <a:pt x="948" y="1046"/>
                  </a:lnTo>
                  <a:lnTo>
                    <a:pt x="1100" y="883"/>
                  </a:lnTo>
                  <a:lnTo>
                    <a:pt x="1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79" name="Google Shape;179;p14"/>
            <p:cNvSpPr/>
            <p:nvPr/>
          </p:nvSpPr>
          <p:spPr>
            <a:xfrm>
              <a:off x="2269425" y="1283325"/>
              <a:ext cx="18275" cy="22625"/>
            </a:xfrm>
            <a:custGeom>
              <a:avLst/>
              <a:gdLst/>
              <a:ahLst/>
              <a:cxnLst/>
              <a:rect l="l" t="t" r="r" b="b"/>
              <a:pathLst>
                <a:path w="731" h="905" extrusionOk="0">
                  <a:moveTo>
                    <a:pt x="545" y="1"/>
                  </a:moveTo>
                  <a:lnTo>
                    <a:pt x="1" y="774"/>
                  </a:lnTo>
                  <a:lnTo>
                    <a:pt x="186" y="904"/>
                  </a:lnTo>
                  <a:lnTo>
                    <a:pt x="730" y="131"/>
                  </a:lnTo>
                  <a:lnTo>
                    <a:pt x="5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80" name="Google Shape;180;p14"/>
            <p:cNvSpPr/>
            <p:nvPr/>
          </p:nvSpPr>
          <p:spPr>
            <a:xfrm>
              <a:off x="2256100" y="1274625"/>
              <a:ext cx="20175" cy="25600"/>
            </a:xfrm>
            <a:custGeom>
              <a:avLst/>
              <a:gdLst/>
              <a:ahLst/>
              <a:cxnLst/>
              <a:rect l="l" t="t" r="r" b="b"/>
              <a:pathLst>
                <a:path w="807" h="1024" extrusionOk="0">
                  <a:moveTo>
                    <a:pt x="643" y="1"/>
                  </a:moveTo>
                  <a:cubicBezTo>
                    <a:pt x="468" y="186"/>
                    <a:pt x="23" y="871"/>
                    <a:pt x="1" y="904"/>
                  </a:cubicBezTo>
                  <a:lnTo>
                    <a:pt x="197" y="1024"/>
                  </a:lnTo>
                  <a:cubicBezTo>
                    <a:pt x="316" y="828"/>
                    <a:pt x="664" y="305"/>
                    <a:pt x="806" y="164"/>
                  </a:cubicBezTo>
                  <a:lnTo>
                    <a:pt x="6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81" name="Google Shape;181;p14"/>
            <p:cNvSpPr/>
            <p:nvPr/>
          </p:nvSpPr>
          <p:spPr>
            <a:xfrm>
              <a:off x="2210125" y="1243625"/>
              <a:ext cx="33750" cy="28300"/>
            </a:xfrm>
            <a:custGeom>
              <a:avLst/>
              <a:gdLst/>
              <a:ahLst/>
              <a:cxnLst/>
              <a:rect l="l" t="t" r="r" b="b"/>
              <a:pathLst>
                <a:path w="1350" h="1132" extrusionOk="0">
                  <a:moveTo>
                    <a:pt x="545" y="0"/>
                  </a:moveTo>
                  <a:lnTo>
                    <a:pt x="403" y="174"/>
                  </a:lnTo>
                  <a:cubicBezTo>
                    <a:pt x="784" y="479"/>
                    <a:pt x="1045" y="805"/>
                    <a:pt x="1002" y="871"/>
                  </a:cubicBezTo>
                  <a:cubicBezTo>
                    <a:pt x="1002" y="871"/>
                    <a:pt x="977" y="908"/>
                    <a:pt x="823" y="908"/>
                  </a:cubicBezTo>
                  <a:cubicBezTo>
                    <a:pt x="689" y="908"/>
                    <a:pt x="456" y="879"/>
                    <a:pt x="55" y="773"/>
                  </a:cubicBezTo>
                  <a:lnTo>
                    <a:pt x="0" y="991"/>
                  </a:lnTo>
                  <a:cubicBezTo>
                    <a:pt x="360" y="1088"/>
                    <a:pt x="632" y="1132"/>
                    <a:pt x="827" y="1132"/>
                  </a:cubicBezTo>
                  <a:cubicBezTo>
                    <a:pt x="1035" y="1132"/>
                    <a:pt x="1154" y="1078"/>
                    <a:pt x="1209" y="979"/>
                  </a:cubicBezTo>
                  <a:cubicBezTo>
                    <a:pt x="1350" y="686"/>
                    <a:pt x="795" y="196"/>
                    <a:pt x="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82" name="Google Shape;182;p14"/>
            <p:cNvSpPr/>
            <p:nvPr/>
          </p:nvSpPr>
          <p:spPr>
            <a:xfrm>
              <a:off x="2411450" y="1254225"/>
              <a:ext cx="17700" cy="8750"/>
            </a:xfrm>
            <a:custGeom>
              <a:avLst/>
              <a:gdLst/>
              <a:ahLst/>
              <a:cxnLst/>
              <a:rect l="l" t="t" r="r" b="b"/>
              <a:pathLst>
                <a:path w="708" h="350" extrusionOk="0">
                  <a:moveTo>
                    <a:pt x="207" y="1"/>
                  </a:moveTo>
                  <a:lnTo>
                    <a:pt x="0" y="88"/>
                  </a:lnTo>
                  <a:cubicBezTo>
                    <a:pt x="65" y="251"/>
                    <a:pt x="186" y="316"/>
                    <a:pt x="261" y="338"/>
                  </a:cubicBezTo>
                  <a:cubicBezTo>
                    <a:pt x="294" y="349"/>
                    <a:pt x="327" y="349"/>
                    <a:pt x="360" y="349"/>
                  </a:cubicBezTo>
                  <a:cubicBezTo>
                    <a:pt x="534" y="349"/>
                    <a:pt x="686" y="251"/>
                    <a:pt x="708" y="229"/>
                  </a:cubicBezTo>
                  <a:lnTo>
                    <a:pt x="577" y="44"/>
                  </a:lnTo>
                  <a:cubicBezTo>
                    <a:pt x="540" y="72"/>
                    <a:pt x="445" y="125"/>
                    <a:pt x="358" y="125"/>
                  </a:cubicBezTo>
                  <a:cubicBezTo>
                    <a:pt x="344" y="125"/>
                    <a:pt x="330" y="123"/>
                    <a:pt x="316" y="120"/>
                  </a:cubicBezTo>
                  <a:cubicBezTo>
                    <a:pt x="305" y="110"/>
                    <a:pt x="251" y="98"/>
                    <a:pt x="2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83" name="Google Shape;183;p14"/>
            <p:cNvSpPr/>
            <p:nvPr/>
          </p:nvSpPr>
          <p:spPr>
            <a:xfrm>
              <a:off x="2403550" y="1303750"/>
              <a:ext cx="23150" cy="8725"/>
            </a:xfrm>
            <a:custGeom>
              <a:avLst/>
              <a:gdLst/>
              <a:ahLst/>
              <a:cxnLst/>
              <a:rect l="l" t="t" r="r" b="b"/>
              <a:pathLst>
                <a:path w="926" h="349" extrusionOk="0">
                  <a:moveTo>
                    <a:pt x="142" y="0"/>
                  </a:moveTo>
                  <a:lnTo>
                    <a:pt x="1" y="175"/>
                  </a:lnTo>
                  <a:cubicBezTo>
                    <a:pt x="197" y="327"/>
                    <a:pt x="632" y="349"/>
                    <a:pt x="828" y="349"/>
                  </a:cubicBezTo>
                  <a:lnTo>
                    <a:pt x="926" y="349"/>
                  </a:lnTo>
                  <a:lnTo>
                    <a:pt x="915" y="120"/>
                  </a:lnTo>
                  <a:cubicBezTo>
                    <a:pt x="880" y="121"/>
                    <a:pt x="841" y="122"/>
                    <a:pt x="799" y="122"/>
                  </a:cubicBezTo>
                  <a:cubicBezTo>
                    <a:pt x="567" y="122"/>
                    <a:pt x="253" y="93"/>
                    <a:pt x="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grpSp>
      <p:grpSp>
        <p:nvGrpSpPr>
          <p:cNvPr id="184" name="Google Shape;184;p14"/>
          <p:cNvGrpSpPr/>
          <p:nvPr/>
        </p:nvGrpSpPr>
        <p:grpSpPr>
          <a:xfrm>
            <a:off x="3601143" y="1708826"/>
            <a:ext cx="1918915" cy="2791246"/>
            <a:chOff x="3698388" y="1874095"/>
            <a:chExt cx="1724712" cy="2508760"/>
          </a:xfrm>
        </p:grpSpPr>
        <p:sp>
          <p:nvSpPr>
            <p:cNvPr id="185" name="Google Shape;185;p14"/>
            <p:cNvSpPr/>
            <p:nvPr/>
          </p:nvSpPr>
          <p:spPr>
            <a:xfrm>
              <a:off x="4190126" y="2456971"/>
              <a:ext cx="63437" cy="79501"/>
            </a:xfrm>
            <a:custGeom>
              <a:avLst/>
              <a:gdLst/>
              <a:ahLst/>
              <a:cxnLst/>
              <a:rect l="l" t="t" r="r" b="b"/>
              <a:pathLst>
                <a:path w="1161" h="1455" extrusionOk="0">
                  <a:moveTo>
                    <a:pt x="943" y="0"/>
                  </a:moveTo>
                  <a:cubicBezTo>
                    <a:pt x="910" y="0"/>
                    <a:pt x="872" y="33"/>
                    <a:pt x="827" y="108"/>
                  </a:cubicBezTo>
                  <a:cubicBezTo>
                    <a:pt x="827" y="108"/>
                    <a:pt x="0" y="1197"/>
                    <a:pt x="588" y="1436"/>
                  </a:cubicBezTo>
                  <a:cubicBezTo>
                    <a:pt x="619" y="1449"/>
                    <a:pt x="648" y="1454"/>
                    <a:pt x="676" y="1454"/>
                  </a:cubicBezTo>
                  <a:cubicBezTo>
                    <a:pt x="1110" y="1454"/>
                    <a:pt x="1161" y="0"/>
                    <a:pt x="9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86" name="Google Shape;186;p14"/>
            <p:cNvSpPr/>
            <p:nvPr/>
          </p:nvSpPr>
          <p:spPr>
            <a:xfrm>
              <a:off x="4306668" y="2352285"/>
              <a:ext cx="64038" cy="79556"/>
            </a:xfrm>
            <a:custGeom>
              <a:avLst/>
              <a:gdLst/>
              <a:ahLst/>
              <a:cxnLst/>
              <a:rect l="l" t="t" r="r" b="b"/>
              <a:pathLst>
                <a:path w="1172" h="1456" extrusionOk="0">
                  <a:moveTo>
                    <a:pt x="954" y="1"/>
                  </a:moveTo>
                  <a:cubicBezTo>
                    <a:pt x="921" y="1"/>
                    <a:pt x="882" y="34"/>
                    <a:pt x="838" y="109"/>
                  </a:cubicBezTo>
                  <a:cubicBezTo>
                    <a:pt x="838" y="109"/>
                    <a:pt x="0" y="1197"/>
                    <a:pt x="598" y="1437"/>
                  </a:cubicBezTo>
                  <a:cubicBezTo>
                    <a:pt x="629" y="1449"/>
                    <a:pt x="658" y="1455"/>
                    <a:pt x="686" y="1455"/>
                  </a:cubicBezTo>
                  <a:cubicBezTo>
                    <a:pt x="1121" y="1455"/>
                    <a:pt x="1172" y="1"/>
                    <a:pt x="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87" name="Google Shape;187;p14"/>
            <p:cNvSpPr/>
            <p:nvPr/>
          </p:nvSpPr>
          <p:spPr>
            <a:xfrm>
              <a:off x="4223400" y="2268470"/>
              <a:ext cx="63601" cy="79501"/>
            </a:xfrm>
            <a:custGeom>
              <a:avLst/>
              <a:gdLst/>
              <a:ahLst/>
              <a:cxnLst/>
              <a:rect l="l" t="t" r="r" b="b"/>
              <a:pathLst>
                <a:path w="1164" h="1455" extrusionOk="0">
                  <a:moveTo>
                    <a:pt x="951" y="0"/>
                  </a:moveTo>
                  <a:cubicBezTo>
                    <a:pt x="919" y="0"/>
                    <a:pt x="881" y="33"/>
                    <a:pt x="838" y="108"/>
                  </a:cubicBezTo>
                  <a:cubicBezTo>
                    <a:pt x="838" y="108"/>
                    <a:pt x="1" y="1196"/>
                    <a:pt x="599" y="1436"/>
                  </a:cubicBezTo>
                  <a:cubicBezTo>
                    <a:pt x="630" y="1448"/>
                    <a:pt x="659" y="1454"/>
                    <a:pt x="686" y="1454"/>
                  </a:cubicBezTo>
                  <a:cubicBezTo>
                    <a:pt x="1120" y="1454"/>
                    <a:pt x="1164" y="0"/>
                    <a:pt x="9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88" name="Google Shape;188;p14"/>
            <p:cNvSpPr/>
            <p:nvPr/>
          </p:nvSpPr>
          <p:spPr>
            <a:xfrm>
              <a:off x="4399989" y="2230388"/>
              <a:ext cx="63656" cy="79501"/>
            </a:xfrm>
            <a:custGeom>
              <a:avLst/>
              <a:gdLst/>
              <a:ahLst/>
              <a:cxnLst/>
              <a:rect l="l" t="t" r="r" b="b"/>
              <a:pathLst>
                <a:path w="1165" h="1455" extrusionOk="0">
                  <a:moveTo>
                    <a:pt x="951" y="1"/>
                  </a:moveTo>
                  <a:cubicBezTo>
                    <a:pt x="919" y="1"/>
                    <a:pt x="882" y="33"/>
                    <a:pt x="838" y="109"/>
                  </a:cubicBezTo>
                  <a:cubicBezTo>
                    <a:pt x="838" y="109"/>
                    <a:pt x="0" y="1197"/>
                    <a:pt x="599" y="1436"/>
                  </a:cubicBezTo>
                  <a:cubicBezTo>
                    <a:pt x="630" y="1449"/>
                    <a:pt x="659" y="1455"/>
                    <a:pt x="687" y="1455"/>
                  </a:cubicBezTo>
                  <a:cubicBezTo>
                    <a:pt x="1121" y="1455"/>
                    <a:pt x="1164" y="1"/>
                    <a:pt x="9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89" name="Google Shape;189;p14"/>
            <p:cNvSpPr/>
            <p:nvPr/>
          </p:nvSpPr>
          <p:spPr>
            <a:xfrm>
              <a:off x="4691917" y="2213778"/>
              <a:ext cx="63601" cy="79501"/>
            </a:xfrm>
            <a:custGeom>
              <a:avLst/>
              <a:gdLst/>
              <a:ahLst/>
              <a:cxnLst/>
              <a:rect l="l" t="t" r="r" b="b"/>
              <a:pathLst>
                <a:path w="1164" h="1455" extrusionOk="0">
                  <a:moveTo>
                    <a:pt x="951" y="0"/>
                  </a:moveTo>
                  <a:cubicBezTo>
                    <a:pt x="919" y="0"/>
                    <a:pt x="881" y="33"/>
                    <a:pt x="838" y="108"/>
                  </a:cubicBezTo>
                  <a:cubicBezTo>
                    <a:pt x="838" y="108"/>
                    <a:pt x="1" y="1196"/>
                    <a:pt x="588" y="1436"/>
                  </a:cubicBezTo>
                  <a:cubicBezTo>
                    <a:pt x="620" y="1448"/>
                    <a:pt x="649" y="1454"/>
                    <a:pt x="678" y="1454"/>
                  </a:cubicBezTo>
                  <a:cubicBezTo>
                    <a:pt x="1119" y="1454"/>
                    <a:pt x="1164" y="0"/>
                    <a:pt x="9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90" name="Google Shape;190;p14"/>
            <p:cNvSpPr/>
            <p:nvPr/>
          </p:nvSpPr>
          <p:spPr>
            <a:xfrm>
              <a:off x="4744806" y="2323764"/>
              <a:ext cx="63492" cy="79501"/>
            </a:xfrm>
            <a:custGeom>
              <a:avLst/>
              <a:gdLst/>
              <a:ahLst/>
              <a:cxnLst/>
              <a:rect l="l" t="t" r="r" b="b"/>
              <a:pathLst>
                <a:path w="1162" h="1455" extrusionOk="0">
                  <a:moveTo>
                    <a:pt x="944" y="1"/>
                  </a:moveTo>
                  <a:cubicBezTo>
                    <a:pt x="911" y="1"/>
                    <a:pt x="872" y="33"/>
                    <a:pt x="828" y="109"/>
                  </a:cubicBezTo>
                  <a:cubicBezTo>
                    <a:pt x="828" y="109"/>
                    <a:pt x="1" y="1197"/>
                    <a:pt x="588" y="1436"/>
                  </a:cubicBezTo>
                  <a:cubicBezTo>
                    <a:pt x="619" y="1449"/>
                    <a:pt x="648" y="1455"/>
                    <a:pt x="676" y="1455"/>
                  </a:cubicBezTo>
                  <a:cubicBezTo>
                    <a:pt x="1111" y="1455"/>
                    <a:pt x="1162" y="1"/>
                    <a:pt x="9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91" name="Google Shape;191;p14"/>
            <p:cNvSpPr/>
            <p:nvPr/>
          </p:nvSpPr>
          <p:spPr>
            <a:xfrm>
              <a:off x="4869106" y="2309503"/>
              <a:ext cx="63601" cy="79501"/>
            </a:xfrm>
            <a:custGeom>
              <a:avLst/>
              <a:gdLst/>
              <a:ahLst/>
              <a:cxnLst/>
              <a:rect l="l" t="t" r="r" b="b"/>
              <a:pathLst>
                <a:path w="1164" h="1455" extrusionOk="0">
                  <a:moveTo>
                    <a:pt x="951" y="0"/>
                  </a:moveTo>
                  <a:cubicBezTo>
                    <a:pt x="919" y="0"/>
                    <a:pt x="881" y="33"/>
                    <a:pt x="838" y="109"/>
                  </a:cubicBezTo>
                  <a:cubicBezTo>
                    <a:pt x="838" y="109"/>
                    <a:pt x="0" y="1197"/>
                    <a:pt x="588" y="1436"/>
                  </a:cubicBezTo>
                  <a:cubicBezTo>
                    <a:pt x="620" y="1449"/>
                    <a:pt x="649" y="1455"/>
                    <a:pt x="677" y="1455"/>
                  </a:cubicBezTo>
                  <a:cubicBezTo>
                    <a:pt x="1119" y="1455"/>
                    <a:pt x="1163" y="0"/>
                    <a:pt x="9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92" name="Google Shape;192;p14"/>
            <p:cNvSpPr/>
            <p:nvPr/>
          </p:nvSpPr>
          <p:spPr>
            <a:xfrm>
              <a:off x="4814960" y="2477733"/>
              <a:ext cx="63492" cy="79501"/>
            </a:xfrm>
            <a:custGeom>
              <a:avLst/>
              <a:gdLst/>
              <a:ahLst/>
              <a:cxnLst/>
              <a:rect l="l" t="t" r="r" b="b"/>
              <a:pathLst>
                <a:path w="1162" h="1455" extrusionOk="0">
                  <a:moveTo>
                    <a:pt x="944" y="1"/>
                  </a:moveTo>
                  <a:cubicBezTo>
                    <a:pt x="911" y="1"/>
                    <a:pt x="872" y="33"/>
                    <a:pt x="828" y="109"/>
                  </a:cubicBezTo>
                  <a:cubicBezTo>
                    <a:pt x="828" y="109"/>
                    <a:pt x="1" y="1197"/>
                    <a:pt x="588" y="1436"/>
                  </a:cubicBezTo>
                  <a:cubicBezTo>
                    <a:pt x="619" y="1449"/>
                    <a:pt x="649" y="1455"/>
                    <a:pt x="676" y="1455"/>
                  </a:cubicBezTo>
                  <a:cubicBezTo>
                    <a:pt x="1111" y="1455"/>
                    <a:pt x="1162" y="1"/>
                    <a:pt x="9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93" name="Google Shape;193;p14"/>
            <p:cNvSpPr/>
            <p:nvPr/>
          </p:nvSpPr>
          <p:spPr>
            <a:xfrm>
              <a:off x="4211489" y="1874095"/>
              <a:ext cx="757310" cy="320791"/>
            </a:xfrm>
            <a:custGeom>
              <a:avLst/>
              <a:gdLst/>
              <a:ahLst/>
              <a:cxnLst/>
              <a:rect l="l" t="t" r="r" b="b"/>
              <a:pathLst>
                <a:path w="13860" h="5871" extrusionOk="0">
                  <a:moveTo>
                    <a:pt x="5771" y="1"/>
                  </a:moveTo>
                  <a:cubicBezTo>
                    <a:pt x="4071" y="1"/>
                    <a:pt x="3750" y="1505"/>
                    <a:pt x="3581" y="2288"/>
                  </a:cubicBezTo>
                  <a:cubicBezTo>
                    <a:pt x="3542" y="2481"/>
                    <a:pt x="3533" y="2554"/>
                    <a:pt x="3528" y="2554"/>
                  </a:cubicBezTo>
                  <a:cubicBezTo>
                    <a:pt x="3513" y="2554"/>
                    <a:pt x="3535" y="1928"/>
                    <a:pt x="2945" y="1928"/>
                  </a:cubicBezTo>
                  <a:cubicBezTo>
                    <a:pt x="2832" y="1928"/>
                    <a:pt x="2698" y="1951"/>
                    <a:pt x="2536" y="2005"/>
                  </a:cubicBezTo>
                  <a:cubicBezTo>
                    <a:pt x="1242" y="2441"/>
                    <a:pt x="1329" y="3638"/>
                    <a:pt x="1503" y="4083"/>
                  </a:cubicBezTo>
                  <a:cubicBezTo>
                    <a:pt x="1677" y="4530"/>
                    <a:pt x="502" y="4170"/>
                    <a:pt x="229" y="4965"/>
                  </a:cubicBezTo>
                  <a:cubicBezTo>
                    <a:pt x="1" y="5632"/>
                    <a:pt x="1054" y="5685"/>
                    <a:pt x="1397" y="5685"/>
                  </a:cubicBezTo>
                  <a:cubicBezTo>
                    <a:pt x="1463" y="5685"/>
                    <a:pt x="1503" y="5684"/>
                    <a:pt x="1503" y="5684"/>
                  </a:cubicBezTo>
                  <a:cubicBezTo>
                    <a:pt x="1503" y="5684"/>
                    <a:pt x="4674" y="5871"/>
                    <a:pt x="7661" y="5871"/>
                  </a:cubicBezTo>
                  <a:cubicBezTo>
                    <a:pt x="9918" y="5871"/>
                    <a:pt x="12068" y="5764"/>
                    <a:pt x="12668" y="5389"/>
                  </a:cubicBezTo>
                  <a:cubicBezTo>
                    <a:pt x="13860" y="4654"/>
                    <a:pt x="12492" y="3463"/>
                    <a:pt x="11378" y="3463"/>
                  </a:cubicBezTo>
                  <a:cubicBezTo>
                    <a:pt x="11190" y="3463"/>
                    <a:pt x="11010" y="3497"/>
                    <a:pt x="10850" y="3572"/>
                  </a:cubicBezTo>
                  <a:cubicBezTo>
                    <a:pt x="10761" y="3615"/>
                    <a:pt x="10694" y="3634"/>
                    <a:pt x="10646" y="3634"/>
                  </a:cubicBezTo>
                  <a:cubicBezTo>
                    <a:pt x="10098" y="3634"/>
                    <a:pt x="11881" y="1130"/>
                    <a:pt x="9501" y="1070"/>
                  </a:cubicBezTo>
                  <a:cubicBezTo>
                    <a:pt x="9440" y="1068"/>
                    <a:pt x="9380" y="1067"/>
                    <a:pt x="9323" y="1067"/>
                  </a:cubicBezTo>
                  <a:cubicBezTo>
                    <a:pt x="8483" y="1067"/>
                    <a:pt x="8021" y="1255"/>
                    <a:pt x="7775" y="1500"/>
                  </a:cubicBezTo>
                  <a:lnTo>
                    <a:pt x="7775" y="1500"/>
                  </a:lnTo>
                  <a:cubicBezTo>
                    <a:pt x="7741" y="894"/>
                    <a:pt x="7435" y="226"/>
                    <a:pt x="6313" y="47"/>
                  </a:cubicBezTo>
                  <a:cubicBezTo>
                    <a:pt x="6118" y="15"/>
                    <a:pt x="5938" y="1"/>
                    <a:pt x="5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94" name="Google Shape;194;p14"/>
            <p:cNvSpPr/>
            <p:nvPr/>
          </p:nvSpPr>
          <p:spPr>
            <a:xfrm>
              <a:off x="3774334" y="2557832"/>
              <a:ext cx="541100" cy="251289"/>
            </a:xfrm>
            <a:custGeom>
              <a:avLst/>
              <a:gdLst/>
              <a:ahLst/>
              <a:cxnLst/>
              <a:rect l="l" t="t" r="r" b="b"/>
              <a:pathLst>
                <a:path w="9903" h="4599" extrusionOk="0">
                  <a:moveTo>
                    <a:pt x="4124" y="0"/>
                  </a:moveTo>
                  <a:cubicBezTo>
                    <a:pt x="2916" y="0"/>
                    <a:pt x="2680" y="1175"/>
                    <a:pt x="2561" y="1799"/>
                  </a:cubicBezTo>
                  <a:cubicBezTo>
                    <a:pt x="2532" y="1947"/>
                    <a:pt x="2525" y="2003"/>
                    <a:pt x="2522" y="2003"/>
                  </a:cubicBezTo>
                  <a:cubicBezTo>
                    <a:pt x="2511" y="2003"/>
                    <a:pt x="2532" y="1511"/>
                    <a:pt x="2111" y="1511"/>
                  </a:cubicBezTo>
                  <a:cubicBezTo>
                    <a:pt x="2031" y="1511"/>
                    <a:pt x="1936" y="1529"/>
                    <a:pt x="1821" y="1570"/>
                  </a:cubicBezTo>
                  <a:cubicBezTo>
                    <a:pt x="896" y="1907"/>
                    <a:pt x="950" y="2855"/>
                    <a:pt x="1081" y="3203"/>
                  </a:cubicBezTo>
                  <a:cubicBezTo>
                    <a:pt x="1200" y="3551"/>
                    <a:pt x="363" y="3268"/>
                    <a:pt x="167" y="3888"/>
                  </a:cubicBezTo>
                  <a:cubicBezTo>
                    <a:pt x="0" y="4415"/>
                    <a:pt x="777" y="4455"/>
                    <a:pt x="1014" y="4455"/>
                  </a:cubicBezTo>
                  <a:cubicBezTo>
                    <a:pt x="1056" y="4455"/>
                    <a:pt x="1081" y="4454"/>
                    <a:pt x="1081" y="4454"/>
                  </a:cubicBezTo>
                  <a:cubicBezTo>
                    <a:pt x="1081" y="4454"/>
                    <a:pt x="3345" y="4599"/>
                    <a:pt x="5476" y="4599"/>
                  </a:cubicBezTo>
                  <a:cubicBezTo>
                    <a:pt x="7086" y="4599"/>
                    <a:pt x="8620" y="4516"/>
                    <a:pt x="9047" y="4226"/>
                  </a:cubicBezTo>
                  <a:cubicBezTo>
                    <a:pt x="9903" y="3649"/>
                    <a:pt x="8928" y="2713"/>
                    <a:pt x="8131" y="2713"/>
                  </a:cubicBezTo>
                  <a:cubicBezTo>
                    <a:pt x="7996" y="2713"/>
                    <a:pt x="7866" y="2740"/>
                    <a:pt x="7751" y="2800"/>
                  </a:cubicBezTo>
                  <a:cubicBezTo>
                    <a:pt x="7688" y="2832"/>
                    <a:pt x="7641" y="2847"/>
                    <a:pt x="7607" y="2847"/>
                  </a:cubicBezTo>
                  <a:cubicBezTo>
                    <a:pt x="7212" y="2847"/>
                    <a:pt x="8485" y="891"/>
                    <a:pt x="6783" y="830"/>
                  </a:cubicBezTo>
                  <a:cubicBezTo>
                    <a:pt x="6743" y="829"/>
                    <a:pt x="6705" y="829"/>
                    <a:pt x="6667" y="829"/>
                  </a:cubicBezTo>
                  <a:cubicBezTo>
                    <a:pt x="6061" y="829"/>
                    <a:pt x="5728" y="979"/>
                    <a:pt x="5552" y="1173"/>
                  </a:cubicBezTo>
                  <a:lnTo>
                    <a:pt x="5552" y="1173"/>
                  </a:lnTo>
                  <a:cubicBezTo>
                    <a:pt x="5530" y="700"/>
                    <a:pt x="5312" y="176"/>
                    <a:pt x="4508" y="36"/>
                  </a:cubicBezTo>
                  <a:cubicBezTo>
                    <a:pt x="4370" y="11"/>
                    <a:pt x="4242" y="0"/>
                    <a:pt x="41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95" name="Google Shape;195;p14"/>
            <p:cNvSpPr/>
            <p:nvPr/>
          </p:nvSpPr>
          <p:spPr>
            <a:xfrm>
              <a:off x="4882001" y="2680275"/>
              <a:ext cx="541100" cy="251344"/>
            </a:xfrm>
            <a:custGeom>
              <a:avLst/>
              <a:gdLst/>
              <a:ahLst/>
              <a:cxnLst/>
              <a:rect l="l" t="t" r="r" b="b"/>
              <a:pathLst>
                <a:path w="9903" h="4600" extrusionOk="0">
                  <a:moveTo>
                    <a:pt x="4124" y="1"/>
                  </a:moveTo>
                  <a:cubicBezTo>
                    <a:pt x="2916" y="1"/>
                    <a:pt x="2680" y="1175"/>
                    <a:pt x="2561" y="1799"/>
                  </a:cubicBezTo>
                  <a:cubicBezTo>
                    <a:pt x="2532" y="1948"/>
                    <a:pt x="2525" y="2004"/>
                    <a:pt x="2521" y="2004"/>
                  </a:cubicBezTo>
                  <a:cubicBezTo>
                    <a:pt x="2511" y="2004"/>
                    <a:pt x="2533" y="1512"/>
                    <a:pt x="2111" y="1512"/>
                  </a:cubicBezTo>
                  <a:cubicBezTo>
                    <a:pt x="2031" y="1512"/>
                    <a:pt x="1936" y="1529"/>
                    <a:pt x="1821" y="1571"/>
                  </a:cubicBezTo>
                  <a:cubicBezTo>
                    <a:pt x="896" y="1908"/>
                    <a:pt x="950" y="2855"/>
                    <a:pt x="1081" y="3203"/>
                  </a:cubicBezTo>
                  <a:cubicBezTo>
                    <a:pt x="1201" y="3552"/>
                    <a:pt x="363" y="3269"/>
                    <a:pt x="167" y="3889"/>
                  </a:cubicBezTo>
                  <a:cubicBezTo>
                    <a:pt x="0" y="4416"/>
                    <a:pt x="777" y="4456"/>
                    <a:pt x="1014" y="4456"/>
                  </a:cubicBezTo>
                  <a:cubicBezTo>
                    <a:pt x="1056" y="4456"/>
                    <a:pt x="1081" y="4454"/>
                    <a:pt x="1081" y="4454"/>
                  </a:cubicBezTo>
                  <a:cubicBezTo>
                    <a:pt x="1081" y="4454"/>
                    <a:pt x="3345" y="4599"/>
                    <a:pt x="5476" y="4599"/>
                  </a:cubicBezTo>
                  <a:cubicBezTo>
                    <a:pt x="7086" y="4599"/>
                    <a:pt x="8620" y="4517"/>
                    <a:pt x="9046" y="4226"/>
                  </a:cubicBezTo>
                  <a:cubicBezTo>
                    <a:pt x="9903" y="3649"/>
                    <a:pt x="8928" y="2714"/>
                    <a:pt x="8131" y="2714"/>
                  </a:cubicBezTo>
                  <a:cubicBezTo>
                    <a:pt x="7997" y="2714"/>
                    <a:pt x="7867" y="2741"/>
                    <a:pt x="7752" y="2800"/>
                  </a:cubicBezTo>
                  <a:cubicBezTo>
                    <a:pt x="7689" y="2833"/>
                    <a:pt x="7642" y="2848"/>
                    <a:pt x="7607" y="2848"/>
                  </a:cubicBezTo>
                  <a:cubicBezTo>
                    <a:pt x="7213" y="2848"/>
                    <a:pt x="8484" y="891"/>
                    <a:pt x="6783" y="831"/>
                  </a:cubicBezTo>
                  <a:cubicBezTo>
                    <a:pt x="6743" y="830"/>
                    <a:pt x="6705" y="829"/>
                    <a:pt x="6667" y="829"/>
                  </a:cubicBezTo>
                  <a:cubicBezTo>
                    <a:pt x="6061" y="829"/>
                    <a:pt x="5729" y="980"/>
                    <a:pt x="5552" y="1174"/>
                  </a:cubicBezTo>
                  <a:lnTo>
                    <a:pt x="5552" y="1174"/>
                  </a:lnTo>
                  <a:cubicBezTo>
                    <a:pt x="5530" y="700"/>
                    <a:pt x="5312" y="177"/>
                    <a:pt x="4509" y="36"/>
                  </a:cubicBezTo>
                  <a:cubicBezTo>
                    <a:pt x="4371" y="12"/>
                    <a:pt x="4243" y="1"/>
                    <a:pt x="4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96" name="Google Shape;196;p14"/>
            <p:cNvSpPr/>
            <p:nvPr/>
          </p:nvSpPr>
          <p:spPr>
            <a:xfrm>
              <a:off x="4262630" y="3771501"/>
              <a:ext cx="505693" cy="194956"/>
            </a:xfrm>
            <a:custGeom>
              <a:avLst/>
              <a:gdLst/>
              <a:ahLst/>
              <a:cxnLst/>
              <a:rect l="l" t="t" r="r" b="b"/>
              <a:pathLst>
                <a:path w="9255" h="3568" extrusionOk="0">
                  <a:moveTo>
                    <a:pt x="1220" y="0"/>
                  </a:moveTo>
                  <a:lnTo>
                    <a:pt x="1220" y="0"/>
                  </a:lnTo>
                  <a:cubicBezTo>
                    <a:pt x="1" y="316"/>
                    <a:pt x="3211" y="3374"/>
                    <a:pt x="5137" y="3559"/>
                  </a:cubicBezTo>
                  <a:cubicBezTo>
                    <a:pt x="5199" y="3565"/>
                    <a:pt x="5260" y="3567"/>
                    <a:pt x="5322" y="3567"/>
                  </a:cubicBezTo>
                  <a:cubicBezTo>
                    <a:pt x="7201" y="3567"/>
                    <a:pt x="9254" y="1086"/>
                    <a:pt x="9043" y="653"/>
                  </a:cubicBezTo>
                  <a:cubicBezTo>
                    <a:pt x="8837" y="218"/>
                    <a:pt x="1220" y="0"/>
                    <a:pt x="1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97" name="Google Shape;197;p14"/>
            <p:cNvSpPr/>
            <p:nvPr/>
          </p:nvSpPr>
          <p:spPr>
            <a:xfrm>
              <a:off x="3698388" y="3782921"/>
              <a:ext cx="1271473" cy="489301"/>
            </a:xfrm>
            <a:custGeom>
              <a:avLst/>
              <a:gdLst/>
              <a:ahLst/>
              <a:cxnLst/>
              <a:rect l="l" t="t" r="r" b="b"/>
              <a:pathLst>
                <a:path w="23270" h="8955" extrusionOk="0">
                  <a:moveTo>
                    <a:pt x="9574" y="1"/>
                  </a:moveTo>
                  <a:cubicBezTo>
                    <a:pt x="8996" y="1"/>
                    <a:pt x="8375" y="34"/>
                    <a:pt x="7705" y="107"/>
                  </a:cubicBezTo>
                  <a:cubicBezTo>
                    <a:pt x="7705" y="107"/>
                    <a:pt x="0" y="521"/>
                    <a:pt x="109" y="6277"/>
                  </a:cubicBezTo>
                  <a:cubicBezTo>
                    <a:pt x="147" y="8350"/>
                    <a:pt x="5450" y="8798"/>
                    <a:pt x="10318" y="8798"/>
                  </a:cubicBezTo>
                  <a:cubicBezTo>
                    <a:pt x="13809" y="8798"/>
                    <a:pt x="17076" y="8568"/>
                    <a:pt x="18021" y="8540"/>
                  </a:cubicBezTo>
                  <a:cubicBezTo>
                    <a:pt x="18099" y="8538"/>
                    <a:pt x="18177" y="8537"/>
                    <a:pt x="18256" y="8537"/>
                  </a:cubicBezTo>
                  <a:cubicBezTo>
                    <a:pt x="19801" y="8537"/>
                    <a:pt x="21462" y="8955"/>
                    <a:pt x="22385" y="8955"/>
                  </a:cubicBezTo>
                  <a:cubicBezTo>
                    <a:pt x="22981" y="8955"/>
                    <a:pt x="23269" y="8780"/>
                    <a:pt x="23016" y="8204"/>
                  </a:cubicBezTo>
                  <a:cubicBezTo>
                    <a:pt x="22352" y="6680"/>
                    <a:pt x="20513" y="6680"/>
                    <a:pt x="18761" y="6071"/>
                  </a:cubicBezTo>
                  <a:cubicBezTo>
                    <a:pt x="17137" y="5506"/>
                    <a:pt x="16934" y="1"/>
                    <a:pt x="95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98" name="Google Shape;198;p14"/>
            <p:cNvSpPr/>
            <p:nvPr/>
          </p:nvSpPr>
          <p:spPr>
            <a:xfrm>
              <a:off x="4122430" y="3784669"/>
              <a:ext cx="1285406" cy="514272"/>
            </a:xfrm>
            <a:custGeom>
              <a:avLst/>
              <a:gdLst/>
              <a:ahLst/>
              <a:cxnLst/>
              <a:rect l="l" t="t" r="r" b="b"/>
              <a:pathLst>
                <a:path w="23525" h="9412" extrusionOk="0">
                  <a:moveTo>
                    <a:pt x="14176" y="0"/>
                  </a:moveTo>
                  <a:cubicBezTo>
                    <a:pt x="6613" y="0"/>
                    <a:pt x="6407" y="5484"/>
                    <a:pt x="4743" y="6049"/>
                  </a:cubicBezTo>
                  <a:cubicBezTo>
                    <a:pt x="2937" y="6659"/>
                    <a:pt x="891" y="7257"/>
                    <a:pt x="205" y="8781"/>
                  </a:cubicBezTo>
                  <a:cubicBezTo>
                    <a:pt x="0" y="9233"/>
                    <a:pt x="119" y="9411"/>
                    <a:pt x="443" y="9411"/>
                  </a:cubicBezTo>
                  <a:cubicBezTo>
                    <a:pt x="1202" y="9411"/>
                    <a:pt x="3086" y="8435"/>
                    <a:pt x="4558" y="7725"/>
                  </a:cubicBezTo>
                  <a:cubicBezTo>
                    <a:pt x="4901" y="7561"/>
                    <a:pt x="5621" y="7502"/>
                    <a:pt x="6586" y="7502"/>
                  </a:cubicBezTo>
                  <a:cubicBezTo>
                    <a:pt x="9111" y="7502"/>
                    <a:pt x="13315" y="7907"/>
                    <a:pt x="16850" y="7907"/>
                  </a:cubicBezTo>
                  <a:cubicBezTo>
                    <a:pt x="20225" y="7907"/>
                    <a:pt x="22990" y="7538"/>
                    <a:pt x="23101" y="6093"/>
                  </a:cubicBezTo>
                  <a:cubicBezTo>
                    <a:pt x="23524" y="522"/>
                    <a:pt x="18221" y="93"/>
                    <a:pt x="16579" y="93"/>
                  </a:cubicBezTo>
                  <a:cubicBezTo>
                    <a:pt x="16281" y="93"/>
                    <a:pt x="16104" y="108"/>
                    <a:pt x="16104" y="108"/>
                  </a:cubicBezTo>
                  <a:cubicBezTo>
                    <a:pt x="15413" y="34"/>
                    <a:pt x="14772" y="0"/>
                    <a:pt x="141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99" name="Google Shape;199;p14"/>
            <p:cNvSpPr/>
            <p:nvPr/>
          </p:nvSpPr>
          <p:spPr>
            <a:xfrm>
              <a:off x="4709128" y="4145497"/>
              <a:ext cx="484711" cy="203862"/>
            </a:xfrm>
            <a:custGeom>
              <a:avLst/>
              <a:gdLst/>
              <a:ahLst/>
              <a:cxnLst/>
              <a:rect l="l" t="t" r="r" b="b"/>
              <a:pathLst>
                <a:path w="8871" h="3731" extrusionOk="0">
                  <a:moveTo>
                    <a:pt x="3059" y="1"/>
                  </a:moveTo>
                  <a:cubicBezTo>
                    <a:pt x="675" y="1"/>
                    <a:pt x="501" y="1437"/>
                    <a:pt x="501" y="1437"/>
                  </a:cubicBezTo>
                  <a:cubicBezTo>
                    <a:pt x="1" y="2253"/>
                    <a:pt x="4126" y="2634"/>
                    <a:pt x="5040" y="2873"/>
                  </a:cubicBezTo>
                  <a:cubicBezTo>
                    <a:pt x="6761" y="3316"/>
                    <a:pt x="7410" y="3730"/>
                    <a:pt x="7779" y="3730"/>
                  </a:cubicBezTo>
                  <a:cubicBezTo>
                    <a:pt x="7962" y="3730"/>
                    <a:pt x="8076" y="3627"/>
                    <a:pt x="8217" y="3374"/>
                  </a:cubicBezTo>
                  <a:cubicBezTo>
                    <a:pt x="8870" y="2187"/>
                    <a:pt x="5453" y="1"/>
                    <a:pt x="3059" y="1"/>
                  </a:cubicBezTo>
                  <a:close/>
                </a:path>
              </a:pathLst>
            </a:custGeom>
            <a:solidFill>
              <a:srgbClr val="B77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00" name="Google Shape;200;p14"/>
            <p:cNvSpPr/>
            <p:nvPr/>
          </p:nvSpPr>
          <p:spPr>
            <a:xfrm>
              <a:off x="3996545" y="3951697"/>
              <a:ext cx="868448" cy="330353"/>
            </a:xfrm>
            <a:custGeom>
              <a:avLst/>
              <a:gdLst/>
              <a:ahLst/>
              <a:cxnLst/>
              <a:rect l="l" t="t" r="r" b="b"/>
              <a:pathLst>
                <a:path w="15894" h="6046" extrusionOk="0">
                  <a:moveTo>
                    <a:pt x="5914" y="1"/>
                  </a:moveTo>
                  <a:cubicBezTo>
                    <a:pt x="5413" y="1"/>
                    <a:pt x="4924" y="80"/>
                    <a:pt x="4457" y="261"/>
                  </a:cubicBezTo>
                  <a:cubicBezTo>
                    <a:pt x="866" y="1665"/>
                    <a:pt x="93" y="4919"/>
                    <a:pt x="93" y="4919"/>
                  </a:cubicBezTo>
                  <a:cubicBezTo>
                    <a:pt x="1" y="5787"/>
                    <a:pt x="2532" y="6045"/>
                    <a:pt x="5495" y="6045"/>
                  </a:cubicBezTo>
                  <a:cubicBezTo>
                    <a:pt x="9143" y="6045"/>
                    <a:pt x="13446" y="5654"/>
                    <a:pt x="14316" y="5528"/>
                  </a:cubicBezTo>
                  <a:cubicBezTo>
                    <a:pt x="15894" y="5299"/>
                    <a:pt x="15796" y="3591"/>
                    <a:pt x="14370" y="3548"/>
                  </a:cubicBezTo>
                  <a:cubicBezTo>
                    <a:pt x="13140" y="3519"/>
                    <a:pt x="9259" y="1"/>
                    <a:pt x="5914" y="1"/>
                  </a:cubicBezTo>
                  <a:close/>
                </a:path>
              </a:pathLst>
            </a:custGeom>
            <a:solidFill>
              <a:srgbClr val="B77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01" name="Google Shape;201;p14"/>
            <p:cNvSpPr/>
            <p:nvPr/>
          </p:nvSpPr>
          <p:spPr>
            <a:xfrm>
              <a:off x="4338685" y="3937163"/>
              <a:ext cx="847412" cy="295438"/>
            </a:xfrm>
            <a:custGeom>
              <a:avLst/>
              <a:gdLst/>
              <a:ahLst/>
              <a:cxnLst/>
              <a:rect l="l" t="t" r="r" b="b"/>
              <a:pathLst>
                <a:path w="15509" h="5407" extrusionOk="0">
                  <a:moveTo>
                    <a:pt x="9286" y="1"/>
                  </a:moveTo>
                  <a:cubicBezTo>
                    <a:pt x="7503" y="1"/>
                    <a:pt x="3451" y="2094"/>
                    <a:pt x="3451" y="2094"/>
                  </a:cubicBezTo>
                  <a:cubicBezTo>
                    <a:pt x="3451" y="2094"/>
                    <a:pt x="0" y="4073"/>
                    <a:pt x="692" y="4073"/>
                  </a:cubicBezTo>
                  <a:cubicBezTo>
                    <a:pt x="731" y="4073"/>
                    <a:pt x="783" y="4066"/>
                    <a:pt x="851" y="4053"/>
                  </a:cubicBezTo>
                  <a:cubicBezTo>
                    <a:pt x="928" y="4038"/>
                    <a:pt x="1031" y="4031"/>
                    <a:pt x="1156" y="4031"/>
                  </a:cubicBezTo>
                  <a:cubicBezTo>
                    <a:pt x="2917" y="4031"/>
                    <a:pt x="9077" y="5406"/>
                    <a:pt x="12114" y="5406"/>
                  </a:cubicBezTo>
                  <a:cubicBezTo>
                    <a:pt x="12347" y="5406"/>
                    <a:pt x="12562" y="5398"/>
                    <a:pt x="12755" y="5381"/>
                  </a:cubicBezTo>
                  <a:cubicBezTo>
                    <a:pt x="15508" y="5141"/>
                    <a:pt x="9828" y="27"/>
                    <a:pt x="9414" y="5"/>
                  </a:cubicBezTo>
                  <a:cubicBezTo>
                    <a:pt x="9373" y="2"/>
                    <a:pt x="9330" y="1"/>
                    <a:pt x="9286" y="1"/>
                  </a:cubicBezTo>
                  <a:close/>
                </a:path>
              </a:pathLst>
            </a:custGeom>
            <a:solidFill>
              <a:srgbClr val="B77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02" name="Google Shape;202;p14"/>
            <p:cNvSpPr/>
            <p:nvPr/>
          </p:nvSpPr>
          <p:spPr>
            <a:xfrm>
              <a:off x="4118168" y="4036112"/>
              <a:ext cx="453731" cy="175394"/>
            </a:xfrm>
            <a:custGeom>
              <a:avLst/>
              <a:gdLst/>
              <a:ahLst/>
              <a:cxnLst/>
              <a:rect l="l" t="t" r="r" b="b"/>
              <a:pathLst>
                <a:path w="8304" h="3210" extrusionOk="0">
                  <a:moveTo>
                    <a:pt x="8260" y="0"/>
                  </a:moveTo>
                  <a:cubicBezTo>
                    <a:pt x="7509" y="196"/>
                    <a:pt x="6725" y="533"/>
                    <a:pt x="5963" y="849"/>
                  </a:cubicBezTo>
                  <a:cubicBezTo>
                    <a:pt x="4875" y="1317"/>
                    <a:pt x="3743" y="1795"/>
                    <a:pt x="2699" y="1894"/>
                  </a:cubicBezTo>
                  <a:cubicBezTo>
                    <a:pt x="892" y="2057"/>
                    <a:pt x="44" y="3058"/>
                    <a:pt x="0" y="3101"/>
                  </a:cubicBezTo>
                  <a:lnTo>
                    <a:pt x="131" y="3210"/>
                  </a:lnTo>
                  <a:cubicBezTo>
                    <a:pt x="142" y="3200"/>
                    <a:pt x="979" y="2220"/>
                    <a:pt x="2721" y="2057"/>
                  </a:cubicBezTo>
                  <a:cubicBezTo>
                    <a:pt x="3787" y="1959"/>
                    <a:pt x="4930" y="1480"/>
                    <a:pt x="6029" y="1012"/>
                  </a:cubicBezTo>
                  <a:cubicBezTo>
                    <a:pt x="6780" y="685"/>
                    <a:pt x="7563" y="359"/>
                    <a:pt x="8303" y="163"/>
                  </a:cubicBezTo>
                  <a:lnTo>
                    <a:pt x="82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03" name="Google Shape;203;p14"/>
            <p:cNvSpPr/>
            <p:nvPr/>
          </p:nvSpPr>
          <p:spPr>
            <a:xfrm>
              <a:off x="4739506" y="4197184"/>
              <a:ext cx="340735" cy="67262"/>
            </a:xfrm>
            <a:custGeom>
              <a:avLst/>
              <a:gdLst/>
              <a:ahLst/>
              <a:cxnLst/>
              <a:rect l="l" t="t" r="r" b="b"/>
              <a:pathLst>
                <a:path w="6236" h="1231" extrusionOk="0">
                  <a:moveTo>
                    <a:pt x="6235" y="1"/>
                  </a:moveTo>
                  <a:cubicBezTo>
                    <a:pt x="5016" y="958"/>
                    <a:pt x="44" y="1067"/>
                    <a:pt x="0" y="1067"/>
                  </a:cubicBezTo>
                  <a:lnTo>
                    <a:pt x="0" y="1231"/>
                  </a:lnTo>
                  <a:lnTo>
                    <a:pt x="131" y="1231"/>
                  </a:lnTo>
                  <a:cubicBezTo>
                    <a:pt x="903" y="1231"/>
                    <a:pt x="4941" y="1187"/>
                    <a:pt x="6116" y="273"/>
                  </a:cubicBezTo>
                  <a:lnTo>
                    <a:pt x="6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04" name="Google Shape;204;p14"/>
            <p:cNvSpPr/>
            <p:nvPr/>
          </p:nvSpPr>
          <p:spPr>
            <a:xfrm>
              <a:off x="4281698" y="2369277"/>
              <a:ext cx="571425" cy="521266"/>
            </a:xfrm>
            <a:custGeom>
              <a:avLst/>
              <a:gdLst/>
              <a:ahLst/>
              <a:cxnLst/>
              <a:rect l="l" t="t" r="r" b="b"/>
              <a:pathLst>
                <a:path w="10458" h="9540" extrusionOk="0">
                  <a:moveTo>
                    <a:pt x="5308" y="0"/>
                  </a:moveTo>
                  <a:cubicBezTo>
                    <a:pt x="2149" y="0"/>
                    <a:pt x="974" y="3213"/>
                    <a:pt x="946" y="4456"/>
                  </a:cubicBezTo>
                  <a:cubicBezTo>
                    <a:pt x="903" y="5881"/>
                    <a:pt x="0" y="7089"/>
                    <a:pt x="696" y="8710"/>
                  </a:cubicBezTo>
                  <a:cubicBezTo>
                    <a:pt x="940" y="9272"/>
                    <a:pt x="2061" y="9315"/>
                    <a:pt x="3214" y="9315"/>
                  </a:cubicBezTo>
                  <a:cubicBezTo>
                    <a:pt x="3419" y="9315"/>
                    <a:pt x="3625" y="9313"/>
                    <a:pt x="3828" y="9313"/>
                  </a:cubicBezTo>
                  <a:cubicBezTo>
                    <a:pt x="4469" y="9313"/>
                    <a:pt x="5072" y="9327"/>
                    <a:pt x="5485" y="9440"/>
                  </a:cubicBezTo>
                  <a:cubicBezTo>
                    <a:pt x="5743" y="9510"/>
                    <a:pt x="5968" y="9540"/>
                    <a:pt x="6174" y="9540"/>
                  </a:cubicBezTo>
                  <a:cubicBezTo>
                    <a:pt x="6980" y="9540"/>
                    <a:pt x="7496" y="9088"/>
                    <a:pt x="8640" y="8906"/>
                  </a:cubicBezTo>
                  <a:cubicBezTo>
                    <a:pt x="10457" y="8634"/>
                    <a:pt x="10120" y="8743"/>
                    <a:pt x="9990" y="6262"/>
                  </a:cubicBezTo>
                  <a:cubicBezTo>
                    <a:pt x="9717" y="744"/>
                    <a:pt x="7454" y="429"/>
                    <a:pt x="7454" y="429"/>
                  </a:cubicBezTo>
                  <a:cubicBezTo>
                    <a:pt x="6654" y="129"/>
                    <a:pt x="5941" y="0"/>
                    <a:pt x="53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05" name="Google Shape;205;p14"/>
            <p:cNvSpPr/>
            <p:nvPr/>
          </p:nvSpPr>
          <p:spPr>
            <a:xfrm>
              <a:off x="4263613" y="2669129"/>
              <a:ext cx="691742" cy="586943"/>
            </a:xfrm>
            <a:custGeom>
              <a:avLst/>
              <a:gdLst/>
              <a:ahLst/>
              <a:cxnLst/>
              <a:rect l="l" t="t" r="r" b="b"/>
              <a:pathLst>
                <a:path w="12660" h="10742" extrusionOk="0">
                  <a:moveTo>
                    <a:pt x="7121" y="1"/>
                  </a:moveTo>
                  <a:lnTo>
                    <a:pt x="7121" y="1"/>
                  </a:lnTo>
                  <a:cubicBezTo>
                    <a:pt x="6926" y="153"/>
                    <a:pt x="4585" y="2047"/>
                    <a:pt x="4585" y="2047"/>
                  </a:cubicBezTo>
                  <a:cubicBezTo>
                    <a:pt x="4585" y="2047"/>
                    <a:pt x="4619" y="2929"/>
                    <a:pt x="4684" y="3897"/>
                  </a:cubicBezTo>
                  <a:cubicBezTo>
                    <a:pt x="4738" y="4876"/>
                    <a:pt x="2561" y="5279"/>
                    <a:pt x="1234" y="5323"/>
                  </a:cubicBezTo>
                  <a:cubicBezTo>
                    <a:pt x="0" y="5363"/>
                    <a:pt x="4687" y="10742"/>
                    <a:pt x="6657" y="10742"/>
                  </a:cubicBezTo>
                  <a:cubicBezTo>
                    <a:pt x="6807" y="10742"/>
                    <a:pt x="6941" y="10711"/>
                    <a:pt x="7056" y="10644"/>
                  </a:cubicBezTo>
                  <a:cubicBezTo>
                    <a:pt x="9178" y="9414"/>
                    <a:pt x="12660" y="6552"/>
                    <a:pt x="11627" y="5584"/>
                  </a:cubicBezTo>
                  <a:cubicBezTo>
                    <a:pt x="10582" y="4605"/>
                    <a:pt x="7175" y="4866"/>
                    <a:pt x="7121" y="4332"/>
                  </a:cubicBezTo>
                  <a:cubicBezTo>
                    <a:pt x="7056" y="3799"/>
                    <a:pt x="7121" y="1"/>
                    <a:pt x="7121" y="1"/>
                  </a:cubicBezTo>
                  <a:close/>
                </a:path>
              </a:pathLst>
            </a:custGeom>
            <a:solidFill>
              <a:srgbClr val="B25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06" name="Google Shape;206;p14"/>
            <p:cNvSpPr/>
            <p:nvPr/>
          </p:nvSpPr>
          <p:spPr>
            <a:xfrm>
              <a:off x="4390427" y="2466860"/>
              <a:ext cx="370514" cy="384502"/>
            </a:xfrm>
            <a:custGeom>
              <a:avLst/>
              <a:gdLst/>
              <a:ahLst/>
              <a:cxnLst/>
              <a:rect l="l" t="t" r="r" b="b"/>
              <a:pathLst>
                <a:path w="6781" h="7037" extrusionOk="0">
                  <a:moveTo>
                    <a:pt x="3246" y="1"/>
                  </a:moveTo>
                  <a:cubicBezTo>
                    <a:pt x="2013" y="1"/>
                    <a:pt x="835" y="489"/>
                    <a:pt x="535" y="1505"/>
                  </a:cubicBezTo>
                  <a:cubicBezTo>
                    <a:pt x="0" y="3311"/>
                    <a:pt x="1113" y="7037"/>
                    <a:pt x="3327" y="7037"/>
                  </a:cubicBezTo>
                  <a:cubicBezTo>
                    <a:pt x="3368" y="7037"/>
                    <a:pt x="3409" y="7035"/>
                    <a:pt x="3451" y="7033"/>
                  </a:cubicBezTo>
                  <a:cubicBezTo>
                    <a:pt x="6781" y="6815"/>
                    <a:pt x="5910" y="939"/>
                    <a:pt x="5910" y="939"/>
                  </a:cubicBezTo>
                  <a:cubicBezTo>
                    <a:pt x="5277" y="321"/>
                    <a:pt x="4244" y="1"/>
                    <a:pt x="3246" y="1"/>
                  </a:cubicBezTo>
                  <a:close/>
                </a:path>
              </a:pathLst>
            </a:custGeom>
            <a:solidFill>
              <a:srgbClr val="B77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07" name="Google Shape;207;p14"/>
            <p:cNvSpPr/>
            <p:nvPr/>
          </p:nvSpPr>
          <p:spPr>
            <a:xfrm>
              <a:off x="4362234" y="2634871"/>
              <a:ext cx="88353" cy="103980"/>
            </a:xfrm>
            <a:custGeom>
              <a:avLst/>
              <a:gdLst/>
              <a:ahLst/>
              <a:cxnLst/>
              <a:rect l="l" t="t" r="r" b="b"/>
              <a:pathLst>
                <a:path w="1617" h="1903" extrusionOk="0">
                  <a:moveTo>
                    <a:pt x="722" y="1"/>
                  </a:moveTo>
                  <a:cubicBezTo>
                    <a:pt x="638" y="1"/>
                    <a:pt x="551" y="40"/>
                    <a:pt x="463" y="139"/>
                  </a:cubicBezTo>
                  <a:cubicBezTo>
                    <a:pt x="0" y="643"/>
                    <a:pt x="610" y="1902"/>
                    <a:pt x="1077" y="1902"/>
                  </a:cubicBezTo>
                  <a:cubicBezTo>
                    <a:pt x="1083" y="1902"/>
                    <a:pt x="1088" y="1902"/>
                    <a:pt x="1094" y="1902"/>
                  </a:cubicBezTo>
                  <a:cubicBezTo>
                    <a:pt x="1562" y="1869"/>
                    <a:pt x="1617" y="1140"/>
                    <a:pt x="1366" y="705"/>
                  </a:cubicBezTo>
                  <a:cubicBezTo>
                    <a:pt x="1366" y="705"/>
                    <a:pt x="1075" y="1"/>
                    <a:pt x="722" y="1"/>
                  </a:cubicBezTo>
                  <a:close/>
                </a:path>
              </a:pathLst>
            </a:custGeom>
            <a:solidFill>
              <a:srgbClr val="B77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08" name="Google Shape;208;p14"/>
            <p:cNvSpPr/>
            <p:nvPr/>
          </p:nvSpPr>
          <p:spPr>
            <a:xfrm>
              <a:off x="4686890" y="2636510"/>
              <a:ext cx="84146" cy="103488"/>
            </a:xfrm>
            <a:custGeom>
              <a:avLst/>
              <a:gdLst/>
              <a:ahLst/>
              <a:cxnLst/>
              <a:rect l="l" t="t" r="r" b="b"/>
              <a:pathLst>
                <a:path w="1540" h="1894" extrusionOk="0">
                  <a:moveTo>
                    <a:pt x="781" y="1"/>
                  </a:moveTo>
                  <a:cubicBezTo>
                    <a:pt x="473" y="1"/>
                    <a:pt x="408" y="675"/>
                    <a:pt x="408" y="675"/>
                  </a:cubicBezTo>
                  <a:cubicBezTo>
                    <a:pt x="215" y="1136"/>
                    <a:pt x="0" y="1894"/>
                    <a:pt x="444" y="1894"/>
                  </a:cubicBezTo>
                  <a:cubicBezTo>
                    <a:pt x="450" y="1894"/>
                    <a:pt x="456" y="1894"/>
                    <a:pt x="463" y="1893"/>
                  </a:cubicBezTo>
                  <a:cubicBezTo>
                    <a:pt x="930" y="1872"/>
                    <a:pt x="1540" y="566"/>
                    <a:pt x="1028" y="119"/>
                  </a:cubicBezTo>
                  <a:cubicBezTo>
                    <a:pt x="932" y="35"/>
                    <a:pt x="850" y="1"/>
                    <a:pt x="781" y="1"/>
                  </a:cubicBezTo>
                  <a:close/>
                </a:path>
              </a:pathLst>
            </a:custGeom>
            <a:solidFill>
              <a:srgbClr val="B77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09" name="Google Shape;209;p14"/>
            <p:cNvSpPr/>
            <p:nvPr/>
          </p:nvSpPr>
          <p:spPr>
            <a:xfrm>
              <a:off x="4627117" y="2691695"/>
              <a:ext cx="67808" cy="65568"/>
            </a:xfrm>
            <a:custGeom>
              <a:avLst/>
              <a:gdLst/>
              <a:ahLst/>
              <a:cxnLst/>
              <a:rect l="l" t="t" r="r" b="b"/>
              <a:pathLst>
                <a:path w="1241" h="1200" extrusionOk="0">
                  <a:moveTo>
                    <a:pt x="627" y="0"/>
                  </a:moveTo>
                  <a:cubicBezTo>
                    <a:pt x="614" y="0"/>
                    <a:pt x="601" y="1"/>
                    <a:pt x="588" y="1"/>
                  </a:cubicBezTo>
                  <a:cubicBezTo>
                    <a:pt x="251" y="23"/>
                    <a:pt x="0" y="306"/>
                    <a:pt x="22" y="644"/>
                  </a:cubicBezTo>
                  <a:cubicBezTo>
                    <a:pt x="43" y="957"/>
                    <a:pt x="314" y="1200"/>
                    <a:pt x="625" y="1200"/>
                  </a:cubicBezTo>
                  <a:cubicBezTo>
                    <a:pt x="638" y="1200"/>
                    <a:pt x="651" y="1199"/>
                    <a:pt x="664" y="1199"/>
                  </a:cubicBezTo>
                  <a:cubicBezTo>
                    <a:pt x="991" y="1177"/>
                    <a:pt x="1241" y="894"/>
                    <a:pt x="1219" y="567"/>
                  </a:cubicBezTo>
                  <a:cubicBezTo>
                    <a:pt x="1198" y="244"/>
                    <a:pt x="937" y="0"/>
                    <a:pt x="627" y="0"/>
                  </a:cubicBezTo>
                  <a:close/>
                </a:path>
              </a:pathLst>
            </a:custGeom>
            <a:solidFill>
              <a:srgbClr val="B25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10" name="Google Shape;210;p14"/>
            <p:cNvSpPr/>
            <p:nvPr/>
          </p:nvSpPr>
          <p:spPr>
            <a:xfrm>
              <a:off x="4449927" y="2696448"/>
              <a:ext cx="67808" cy="65568"/>
            </a:xfrm>
            <a:custGeom>
              <a:avLst/>
              <a:gdLst/>
              <a:ahLst/>
              <a:cxnLst/>
              <a:rect l="l" t="t" r="r" b="b"/>
              <a:pathLst>
                <a:path w="1241" h="1200" extrusionOk="0">
                  <a:moveTo>
                    <a:pt x="618" y="0"/>
                  </a:moveTo>
                  <a:cubicBezTo>
                    <a:pt x="605" y="0"/>
                    <a:pt x="591" y="1"/>
                    <a:pt x="577" y="2"/>
                  </a:cubicBezTo>
                  <a:cubicBezTo>
                    <a:pt x="251" y="23"/>
                    <a:pt x="0" y="306"/>
                    <a:pt x="22" y="644"/>
                  </a:cubicBezTo>
                  <a:cubicBezTo>
                    <a:pt x="43" y="957"/>
                    <a:pt x="304" y="1200"/>
                    <a:pt x="614" y="1200"/>
                  </a:cubicBezTo>
                  <a:cubicBezTo>
                    <a:pt x="627" y="1200"/>
                    <a:pt x="640" y="1199"/>
                    <a:pt x="653" y="1199"/>
                  </a:cubicBezTo>
                  <a:cubicBezTo>
                    <a:pt x="991" y="1177"/>
                    <a:pt x="1241" y="894"/>
                    <a:pt x="1219" y="557"/>
                  </a:cubicBezTo>
                  <a:cubicBezTo>
                    <a:pt x="1198" y="244"/>
                    <a:pt x="937" y="0"/>
                    <a:pt x="618" y="0"/>
                  </a:cubicBezTo>
                  <a:close/>
                </a:path>
              </a:pathLst>
            </a:custGeom>
            <a:solidFill>
              <a:srgbClr val="B25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11" name="Google Shape;211;p14"/>
            <p:cNvSpPr/>
            <p:nvPr/>
          </p:nvSpPr>
          <p:spPr>
            <a:xfrm>
              <a:off x="4106257" y="2936144"/>
              <a:ext cx="937732" cy="861017"/>
            </a:xfrm>
            <a:custGeom>
              <a:avLst/>
              <a:gdLst/>
              <a:ahLst/>
              <a:cxnLst/>
              <a:rect l="l" t="t" r="r" b="b"/>
              <a:pathLst>
                <a:path w="17162" h="15758" extrusionOk="0">
                  <a:moveTo>
                    <a:pt x="13375" y="0"/>
                  </a:moveTo>
                  <a:cubicBezTo>
                    <a:pt x="13375" y="0"/>
                    <a:pt x="11873" y="3145"/>
                    <a:pt x="9218" y="3319"/>
                  </a:cubicBezTo>
                  <a:cubicBezTo>
                    <a:pt x="9140" y="3324"/>
                    <a:pt x="9062" y="3326"/>
                    <a:pt x="8985" y="3326"/>
                  </a:cubicBezTo>
                  <a:cubicBezTo>
                    <a:pt x="6267" y="3326"/>
                    <a:pt x="4527" y="414"/>
                    <a:pt x="4527" y="414"/>
                  </a:cubicBezTo>
                  <a:cubicBezTo>
                    <a:pt x="4527" y="414"/>
                    <a:pt x="4310" y="357"/>
                    <a:pt x="3938" y="357"/>
                  </a:cubicBezTo>
                  <a:cubicBezTo>
                    <a:pt x="3363" y="357"/>
                    <a:pt x="2418" y="493"/>
                    <a:pt x="1328" y="1186"/>
                  </a:cubicBezTo>
                  <a:cubicBezTo>
                    <a:pt x="0" y="2035"/>
                    <a:pt x="1502" y="8401"/>
                    <a:pt x="1252" y="12275"/>
                  </a:cubicBezTo>
                  <a:cubicBezTo>
                    <a:pt x="1067" y="15126"/>
                    <a:pt x="588" y="15072"/>
                    <a:pt x="1274" y="15235"/>
                  </a:cubicBezTo>
                  <a:cubicBezTo>
                    <a:pt x="2960" y="15620"/>
                    <a:pt x="3715" y="15757"/>
                    <a:pt x="5323" y="15757"/>
                  </a:cubicBezTo>
                  <a:cubicBezTo>
                    <a:pt x="6216" y="15757"/>
                    <a:pt x="7372" y="15715"/>
                    <a:pt x="9098" y="15649"/>
                  </a:cubicBezTo>
                  <a:cubicBezTo>
                    <a:pt x="10037" y="15613"/>
                    <a:pt x="10909" y="15601"/>
                    <a:pt x="11706" y="15601"/>
                  </a:cubicBezTo>
                  <a:cubicBezTo>
                    <a:pt x="13059" y="15601"/>
                    <a:pt x="14193" y="15634"/>
                    <a:pt x="15061" y="15634"/>
                  </a:cubicBezTo>
                  <a:cubicBezTo>
                    <a:pt x="16311" y="15634"/>
                    <a:pt x="17010" y="15566"/>
                    <a:pt x="17020" y="15235"/>
                  </a:cubicBezTo>
                  <a:cubicBezTo>
                    <a:pt x="17162" y="10665"/>
                    <a:pt x="16574" y="6366"/>
                    <a:pt x="15562" y="3548"/>
                  </a:cubicBezTo>
                  <a:cubicBezTo>
                    <a:pt x="14550" y="729"/>
                    <a:pt x="14507" y="294"/>
                    <a:pt x="133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12" name="Google Shape;212;p14"/>
            <p:cNvSpPr/>
            <p:nvPr/>
          </p:nvSpPr>
          <p:spPr>
            <a:xfrm>
              <a:off x="3922566" y="2972369"/>
              <a:ext cx="349641" cy="612460"/>
            </a:xfrm>
            <a:custGeom>
              <a:avLst/>
              <a:gdLst/>
              <a:ahLst/>
              <a:cxnLst/>
              <a:rect l="l" t="t" r="r" b="b"/>
              <a:pathLst>
                <a:path w="6399" h="11209" extrusionOk="0">
                  <a:moveTo>
                    <a:pt x="5713" y="1"/>
                  </a:moveTo>
                  <a:cubicBezTo>
                    <a:pt x="5125" y="426"/>
                    <a:pt x="1807" y="436"/>
                    <a:pt x="0" y="9567"/>
                  </a:cubicBezTo>
                  <a:cubicBezTo>
                    <a:pt x="0" y="9567"/>
                    <a:pt x="1883" y="11209"/>
                    <a:pt x="3392" y="11209"/>
                  </a:cubicBezTo>
                  <a:cubicBezTo>
                    <a:pt x="3489" y="11209"/>
                    <a:pt x="3585" y="11202"/>
                    <a:pt x="3678" y="11188"/>
                  </a:cubicBezTo>
                  <a:cubicBezTo>
                    <a:pt x="5212" y="10938"/>
                    <a:pt x="5985" y="5420"/>
                    <a:pt x="6192" y="3244"/>
                  </a:cubicBezTo>
                  <a:cubicBezTo>
                    <a:pt x="6399" y="1067"/>
                    <a:pt x="5713" y="1"/>
                    <a:pt x="5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13" name="Google Shape;213;p14"/>
            <p:cNvSpPr/>
            <p:nvPr/>
          </p:nvSpPr>
          <p:spPr>
            <a:xfrm>
              <a:off x="4851786" y="2939258"/>
              <a:ext cx="393135" cy="645572"/>
            </a:xfrm>
            <a:custGeom>
              <a:avLst/>
              <a:gdLst/>
              <a:ahLst/>
              <a:cxnLst/>
              <a:rect l="l" t="t" r="r" b="b"/>
              <a:pathLst>
                <a:path w="7195" h="11815" extrusionOk="0">
                  <a:moveTo>
                    <a:pt x="89" y="0"/>
                  </a:moveTo>
                  <a:cubicBezTo>
                    <a:pt x="25" y="0"/>
                    <a:pt x="0" y="12"/>
                    <a:pt x="23" y="31"/>
                  </a:cubicBezTo>
                  <a:cubicBezTo>
                    <a:pt x="589" y="476"/>
                    <a:pt x="796" y="1673"/>
                    <a:pt x="1003" y="3850"/>
                  </a:cubicBezTo>
                  <a:cubicBezTo>
                    <a:pt x="1198" y="6026"/>
                    <a:pt x="1972" y="11544"/>
                    <a:pt x="3517" y="11794"/>
                  </a:cubicBezTo>
                  <a:cubicBezTo>
                    <a:pt x="3610" y="11808"/>
                    <a:pt x="3704" y="11815"/>
                    <a:pt x="3801" y="11815"/>
                  </a:cubicBezTo>
                  <a:cubicBezTo>
                    <a:pt x="5302" y="11815"/>
                    <a:pt x="7195" y="10173"/>
                    <a:pt x="7195" y="10173"/>
                  </a:cubicBezTo>
                  <a:cubicBezTo>
                    <a:pt x="5775" y="1287"/>
                    <a:pt x="760" y="0"/>
                    <a:pt x="89" y="0"/>
                  </a:cubicBezTo>
                  <a:close/>
                </a:path>
              </a:pathLst>
            </a:custGeom>
            <a:solidFill>
              <a:srgbClr val="E2A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14" name="Google Shape;214;p14"/>
            <p:cNvSpPr/>
            <p:nvPr/>
          </p:nvSpPr>
          <p:spPr>
            <a:xfrm>
              <a:off x="4139204" y="3679273"/>
              <a:ext cx="913144" cy="152664"/>
            </a:xfrm>
            <a:custGeom>
              <a:avLst/>
              <a:gdLst/>
              <a:ahLst/>
              <a:cxnLst/>
              <a:rect l="l" t="t" r="r" b="b"/>
              <a:pathLst>
                <a:path w="16712" h="2794" extrusionOk="0">
                  <a:moveTo>
                    <a:pt x="656" y="1"/>
                  </a:moveTo>
                  <a:cubicBezTo>
                    <a:pt x="334" y="1"/>
                    <a:pt x="1" y="1670"/>
                    <a:pt x="279" y="1895"/>
                  </a:cubicBezTo>
                  <a:cubicBezTo>
                    <a:pt x="562" y="2124"/>
                    <a:pt x="5176" y="2581"/>
                    <a:pt x="7624" y="2766"/>
                  </a:cubicBezTo>
                  <a:cubicBezTo>
                    <a:pt x="7876" y="2785"/>
                    <a:pt x="8171" y="2794"/>
                    <a:pt x="8499" y="2794"/>
                  </a:cubicBezTo>
                  <a:cubicBezTo>
                    <a:pt x="11355" y="2794"/>
                    <a:pt x="16646" y="2145"/>
                    <a:pt x="16646" y="2145"/>
                  </a:cubicBezTo>
                  <a:cubicBezTo>
                    <a:pt x="16646" y="2145"/>
                    <a:pt x="16711" y="894"/>
                    <a:pt x="16439" y="600"/>
                  </a:cubicBezTo>
                  <a:cubicBezTo>
                    <a:pt x="16366" y="525"/>
                    <a:pt x="16028" y="496"/>
                    <a:pt x="15508" y="496"/>
                  </a:cubicBezTo>
                  <a:cubicBezTo>
                    <a:pt x="13988" y="496"/>
                    <a:pt x="10918" y="748"/>
                    <a:pt x="8397" y="861"/>
                  </a:cubicBezTo>
                  <a:cubicBezTo>
                    <a:pt x="8147" y="873"/>
                    <a:pt x="7892" y="879"/>
                    <a:pt x="7634" y="879"/>
                  </a:cubicBezTo>
                  <a:cubicBezTo>
                    <a:pt x="4403" y="879"/>
                    <a:pt x="671" y="2"/>
                    <a:pt x="671" y="2"/>
                  </a:cubicBezTo>
                  <a:cubicBezTo>
                    <a:pt x="666" y="1"/>
                    <a:pt x="661" y="1"/>
                    <a:pt x="6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15" name="Google Shape;215;p14"/>
            <p:cNvSpPr/>
            <p:nvPr/>
          </p:nvSpPr>
          <p:spPr>
            <a:xfrm>
              <a:off x="4175865" y="3321614"/>
              <a:ext cx="844898" cy="139441"/>
            </a:xfrm>
            <a:custGeom>
              <a:avLst/>
              <a:gdLst/>
              <a:ahLst/>
              <a:cxnLst/>
              <a:rect l="l" t="t" r="r" b="b"/>
              <a:pathLst>
                <a:path w="15463" h="2552" extrusionOk="0">
                  <a:moveTo>
                    <a:pt x="14727" y="1"/>
                  </a:moveTo>
                  <a:cubicBezTo>
                    <a:pt x="13544" y="1"/>
                    <a:pt x="10329" y="491"/>
                    <a:pt x="7530" y="617"/>
                  </a:cubicBezTo>
                  <a:cubicBezTo>
                    <a:pt x="7175" y="634"/>
                    <a:pt x="6814" y="642"/>
                    <a:pt x="6454" y="642"/>
                  </a:cubicBezTo>
                  <a:cubicBezTo>
                    <a:pt x="3389" y="642"/>
                    <a:pt x="348" y="84"/>
                    <a:pt x="348" y="84"/>
                  </a:cubicBezTo>
                  <a:cubicBezTo>
                    <a:pt x="343" y="83"/>
                    <a:pt x="337" y="82"/>
                    <a:pt x="331" y="82"/>
                  </a:cubicBezTo>
                  <a:cubicBezTo>
                    <a:pt x="31" y="82"/>
                    <a:pt x="0" y="1792"/>
                    <a:pt x="0" y="1792"/>
                  </a:cubicBezTo>
                  <a:cubicBezTo>
                    <a:pt x="283" y="2021"/>
                    <a:pt x="4309" y="2336"/>
                    <a:pt x="6757" y="2522"/>
                  </a:cubicBezTo>
                  <a:cubicBezTo>
                    <a:pt x="7035" y="2543"/>
                    <a:pt x="7362" y="2552"/>
                    <a:pt x="7724" y="2552"/>
                  </a:cubicBezTo>
                  <a:cubicBezTo>
                    <a:pt x="10539" y="2552"/>
                    <a:pt x="15453" y="1988"/>
                    <a:pt x="15453" y="1988"/>
                  </a:cubicBezTo>
                  <a:cubicBezTo>
                    <a:pt x="15453" y="1988"/>
                    <a:pt x="15463" y="367"/>
                    <a:pt x="15180" y="73"/>
                  </a:cubicBezTo>
                  <a:cubicBezTo>
                    <a:pt x="15133" y="22"/>
                    <a:pt x="14975" y="1"/>
                    <a:pt x="14727" y="1"/>
                  </a:cubicBezTo>
                  <a:close/>
                </a:path>
              </a:pathLst>
            </a:custGeom>
            <a:solidFill>
              <a:srgbClr val="6680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16" name="Google Shape;216;p14"/>
            <p:cNvSpPr/>
            <p:nvPr/>
          </p:nvSpPr>
          <p:spPr>
            <a:xfrm>
              <a:off x="4198048" y="3124535"/>
              <a:ext cx="785286" cy="144414"/>
            </a:xfrm>
            <a:custGeom>
              <a:avLst/>
              <a:gdLst/>
              <a:ahLst/>
              <a:cxnLst/>
              <a:rect l="l" t="t" r="r" b="b"/>
              <a:pathLst>
                <a:path w="14372" h="2643" extrusionOk="0">
                  <a:moveTo>
                    <a:pt x="1049" y="0"/>
                  </a:moveTo>
                  <a:cubicBezTo>
                    <a:pt x="715" y="0"/>
                    <a:pt x="0" y="1823"/>
                    <a:pt x="279" y="2047"/>
                  </a:cubicBezTo>
                  <a:cubicBezTo>
                    <a:pt x="562" y="2276"/>
                    <a:pt x="4208" y="2429"/>
                    <a:pt x="6646" y="2613"/>
                  </a:cubicBezTo>
                  <a:cubicBezTo>
                    <a:pt x="6915" y="2634"/>
                    <a:pt x="7218" y="2643"/>
                    <a:pt x="7544" y="2643"/>
                  </a:cubicBezTo>
                  <a:cubicBezTo>
                    <a:pt x="10190" y="2643"/>
                    <a:pt x="14372" y="2047"/>
                    <a:pt x="14372" y="2047"/>
                  </a:cubicBezTo>
                  <a:cubicBezTo>
                    <a:pt x="14372" y="2047"/>
                    <a:pt x="13773" y="492"/>
                    <a:pt x="13501" y="197"/>
                  </a:cubicBezTo>
                  <a:cubicBezTo>
                    <a:pt x="13459" y="154"/>
                    <a:pt x="13362" y="135"/>
                    <a:pt x="13217" y="135"/>
                  </a:cubicBezTo>
                  <a:cubicBezTo>
                    <a:pt x="12420" y="135"/>
                    <a:pt x="10183" y="700"/>
                    <a:pt x="7752" y="700"/>
                  </a:cubicBezTo>
                  <a:cubicBezTo>
                    <a:pt x="7677" y="700"/>
                    <a:pt x="7602" y="699"/>
                    <a:pt x="7527" y="698"/>
                  </a:cubicBezTo>
                  <a:cubicBezTo>
                    <a:pt x="4131" y="644"/>
                    <a:pt x="1063" y="2"/>
                    <a:pt x="1063" y="2"/>
                  </a:cubicBezTo>
                  <a:cubicBezTo>
                    <a:pt x="1058" y="1"/>
                    <a:pt x="1053" y="0"/>
                    <a:pt x="1049" y="0"/>
                  </a:cubicBezTo>
                  <a:close/>
                </a:path>
              </a:pathLst>
            </a:custGeom>
            <a:solidFill>
              <a:srgbClr val="6680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17" name="Google Shape;217;p14"/>
            <p:cNvSpPr/>
            <p:nvPr/>
          </p:nvSpPr>
          <p:spPr>
            <a:xfrm>
              <a:off x="4300712" y="2925053"/>
              <a:ext cx="568147" cy="192661"/>
            </a:xfrm>
            <a:custGeom>
              <a:avLst/>
              <a:gdLst/>
              <a:ahLst/>
              <a:cxnLst/>
              <a:rect l="l" t="t" r="r" b="b"/>
              <a:pathLst>
                <a:path w="10398" h="3526" extrusionOk="0">
                  <a:moveTo>
                    <a:pt x="9265" y="1"/>
                  </a:moveTo>
                  <a:cubicBezTo>
                    <a:pt x="9087" y="1"/>
                    <a:pt x="8977" y="40"/>
                    <a:pt x="8977" y="40"/>
                  </a:cubicBezTo>
                  <a:cubicBezTo>
                    <a:pt x="8466" y="40"/>
                    <a:pt x="7628" y="2097"/>
                    <a:pt x="5441" y="2238"/>
                  </a:cubicBezTo>
                  <a:cubicBezTo>
                    <a:pt x="5388" y="2241"/>
                    <a:pt x="5336" y="2243"/>
                    <a:pt x="5283" y="2243"/>
                  </a:cubicBezTo>
                  <a:cubicBezTo>
                    <a:pt x="3509" y="2243"/>
                    <a:pt x="1785" y="519"/>
                    <a:pt x="1785" y="519"/>
                  </a:cubicBezTo>
                  <a:cubicBezTo>
                    <a:pt x="1577" y="424"/>
                    <a:pt x="1334" y="391"/>
                    <a:pt x="1095" y="391"/>
                  </a:cubicBezTo>
                  <a:cubicBezTo>
                    <a:pt x="535" y="391"/>
                    <a:pt x="0" y="573"/>
                    <a:pt x="0" y="573"/>
                  </a:cubicBezTo>
                  <a:cubicBezTo>
                    <a:pt x="0" y="573"/>
                    <a:pt x="2318" y="3413"/>
                    <a:pt x="5082" y="3522"/>
                  </a:cubicBezTo>
                  <a:cubicBezTo>
                    <a:pt x="5144" y="3525"/>
                    <a:pt x="5206" y="3526"/>
                    <a:pt x="5267" y="3526"/>
                  </a:cubicBezTo>
                  <a:cubicBezTo>
                    <a:pt x="8241" y="3526"/>
                    <a:pt x="10398" y="493"/>
                    <a:pt x="10109" y="291"/>
                  </a:cubicBezTo>
                  <a:cubicBezTo>
                    <a:pt x="9779" y="55"/>
                    <a:pt x="9475" y="1"/>
                    <a:pt x="92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18" name="Google Shape;218;p14"/>
            <p:cNvSpPr/>
            <p:nvPr/>
          </p:nvSpPr>
          <p:spPr>
            <a:xfrm>
              <a:off x="4038179" y="3039573"/>
              <a:ext cx="225117" cy="181132"/>
            </a:xfrm>
            <a:custGeom>
              <a:avLst/>
              <a:gdLst/>
              <a:ahLst/>
              <a:cxnLst/>
              <a:rect l="l" t="t" r="r" b="b"/>
              <a:pathLst>
                <a:path w="4120" h="3315" extrusionOk="0">
                  <a:moveTo>
                    <a:pt x="1464" y="1"/>
                  </a:moveTo>
                  <a:cubicBezTo>
                    <a:pt x="1464" y="1"/>
                    <a:pt x="615" y="730"/>
                    <a:pt x="148" y="1611"/>
                  </a:cubicBezTo>
                  <a:cubicBezTo>
                    <a:pt x="1" y="1895"/>
                    <a:pt x="3038" y="3315"/>
                    <a:pt x="3552" y="3315"/>
                  </a:cubicBezTo>
                  <a:cubicBezTo>
                    <a:pt x="3570" y="3315"/>
                    <a:pt x="3585" y="3313"/>
                    <a:pt x="3597" y="3309"/>
                  </a:cubicBezTo>
                  <a:cubicBezTo>
                    <a:pt x="3935" y="3189"/>
                    <a:pt x="4076" y="2014"/>
                    <a:pt x="4097" y="1720"/>
                  </a:cubicBezTo>
                  <a:cubicBezTo>
                    <a:pt x="4119" y="1437"/>
                    <a:pt x="1464" y="1"/>
                    <a:pt x="1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19" name="Google Shape;219;p14"/>
            <p:cNvSpPr/>
            <p:nvPr/>
          </p:nvSpPr>
          <p:spPr>
            <a:xfrm>
              <a:off x="3957042" y="3244137"/>
              <a:ext cx="239105" cy="149878"/>
            </a:xfrm>
            <a:custGeom>
              <a:avLst/>
              <a:gdLst/>
              <a:ahLst/>
              <a:cxnLst/>
              <a:rect l="l" t="t" r="r" b="b"/>
              <a:pathLst>
                <a:path w="4376" h="2743" extrusionOk="0">
                  <a:moveTo>
                    <a:pt x="632" y="0"/>
                  </a:moveTo>
                  <a:cubicBezTo>
                    <a:pt x="392" y="163"/>
                    <a:pt x="0" y="1926"/>
                    <a:pt x="0" y="1926"/>
                  </a:cubicBezTo>
                  <a:cubicBezTo>
                    <a:pt x="218" y="2209"/>
                    <a:pt x="4070" y="2743"/>
                    <a:pt x="4070" y="2743"/>
                  </a:cubicBezTo>
                  <a:cubicBezTo>
                    <a:pt x="4070" y="2743"/>
                    <a:pt x="4331" y="1991"/>
                    <a:pt x="4353" y="1502"/>
                  </a:cubicBezTo>
                  <a:cubicBezTo>
                    <a:pt x="4375" y="1001"/>
                    <a:pt x="632" y="0"/>
                    <a:pt x="6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20" name="Google Shape;220;p14"/>
            <p:cNvSpPr/>
            <p:nvPr/>
          </p:nvSpPr>
          <p:spPr>
            <a:xfrm>
              <a:off x="3901148" y="3451597"/>
              <a:ext cx="291996" cy="155287"/>
            </a:xfrm>
            <a:custGeom>
              <a:avLst/>
              <a:gdLst/>
              <a:ahLst/>
              <a:cxnLst/>
              <a:rect l="l" t="t" r="r" b="b"/>
              <a:pathLst>
                <a:path w="5344" h="2842" extrusionOk="0">
                  <a:moveTo>
                    <a:pt x="555" y="1"/>
                  </a:moveTo>
                  <a:cubicBezTo>
                    <a:pt x="555" y="1"/>
                    <a:pt x="88" y="1666"/>
                    <a:pt x="44" y="1807"/>
                  </a:cubicBezTo>
                  <a:cubicBezTo>
                    <a:pt x="1" y="1960"/>
                    <a:pt x="4919" y="2841"/>
                    <a:pt x="4919" y="2841"/>
                  </a:cubicBezTo>
                  <a:cubicBezTo>
                    <a:pt x="4919" y="2841"/>
                    <a:pt x="5343" y="2036"/>
                    <a:pt x="5343" y="1263"/>
                  </a:cubicBezTo>
                  <a:cubicBezTo>
                    <a:pt x="5343" y="839"/>
                    <a:pt x="555" y="1"/>
                    <a:pt x="555" y="1"/>
                  </a:cubicBezTo>
                  <a:close/>
                </a:path>
              </a:pathLst>
            </a:custGeom>
            <a:solidFill>
              <a:srgbClr val="6680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21" name="Google Shape;221;p14"/>
            <p:cNvSpPr/>
            <p:nvPr/>
          </p:nvSpPr>
          <p:spPr>
            <a:xfrm>
              <a:off x="5006410" y="3244137"/>
              <a:ext cx="206430" cy="124907"/>
            </a:xfrm>
            <a:custGeom>
              <a:avLst/>
              <a:gdLst/>
              <a:ahLst/>
              <a:cxnLst/>
              <a:rect l="l" t="t" r="r" b="b"/>
              <a:pathLst>
                <a:path w="3778" h="2286" extrusionOk="0">
                  <a:moveTo>
                    <a:pt x="3190" y="0"/>
                  </a:moveTo>
                  <a:cubicBezTo>
                    <a:pt x="3190" y="0"/>
                    <a:pt x="1" y="751"/>
                    <a:pt x="23" y="1186"/>
                  </a:cubicBezTo>
                  <a:cubicBezTo>
                    <a:pt x="44" y="1633"/>
                    <a:pt x="273" y="2286"/>
                    <a:pt x="273" y="2286"/>
                  </a:cubicBezTo>
                  <a:cubicBezTo>
                    <a:pt x="273" y="2286"/>
                    <a:pt x="3581" y="1926"/>
                    <a:pt x="3777" y="1665"/>
                  </a:cubicBezTo>
                  <a:cubicBezTo>
                    <a:pt x="3777" y="1665"/>
                    <a:pt x="3396" y="153"/>
                    <a:pt x="31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22" name="Google Shape;222;p14"/>
            <p:cNvSpPr/>
            <p:nvPr/>
          </p:nvSpPr>
          <p:spPr>
            <a:xfrm>
              <a:off x="5008814" y="3421874"/>
              <a:ext cx="245661" cy="135616"/>
            </a:xfrm>
            <a:custGeom>
              <a:avLst/>
              <a:gdLst/>
              <a:ahLst/>
              <a:cxnLst/>
              <a:rect l="l" t="t" r="r" b="b"/>
              <a:pathLst>
                <a:path w="4496" h="2482" extrusionOk="0">
                  <a:moveTo>
                    <a:pt x="4092" y="1"/>
                  </a:moveTo>
                  <a:cubicBezTo>
                    <a:pt x="4092" y="1"/>
                    <a:pt x="0" y="708"/>
                    <a:pt x="0" y="1089"/>
                  </a:cubicBezTo>
                  <a:cubicBezTo>
                    <a:pt x="0" y="1764"/>
                    <a:pt x="382" y="2482"/>
                    <a:pt x="382" y="2482"/>
                  </a:cubicBezTo>
                  <a:cubicBezTo>
                    <a:pt x="382" y="2482"/>
                    <a:pt x="4430" y="1797"/>
                    <a:pt x="4440" y="1666"/>
                  </a:cubicBezTo>
                  <a:cubicBezTo>
                    <a:pt x="4495" y="849"/>
                    <a:pt x="4092" y="1"/>
                    <a:pt x="4092" y="1"/>
                  </a:cubicBezTo>
                  <a:close/>
                </a:path>
              </a:pathLst>
            </a:custGeom>
            <a:solidFill>
              <a:srgbClr val="6680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23" name="Google Shape;223;p14"/>
            <p:cNvSpPr/>
            <p:nvPr/>
          </p:nvSpPr>
          <p:spPr>
            <a:xfrm>
              <a:off x="4928552" y="3041977"/>
              <a:ext cx="206102" cy="178891"/>
            </a:xfrm>
            <a:custGeom>
              <a:avLst/>
              <a:gdLst/>
              <a:ahLst/>
              <a:cxnLst/>
              <a:rect l="l" t="t" r="r" b="b"/>
              <a:pathLst>
                <a:path w="3772" h="3274" extrusionOk="0">
                  <a:moveTo>
                    <a:pt x="2090" y="0"/>
                  </a:moveTo>
                  <a:cubicBezTo>
                    <a:pt x="2090" y="0"/>
                    <a:pt x="1" y="1393"/>
                    <a:pt x="22" y="1676"/>
                  </a:cubicBezTo>
                  <a:cubicBezTo>
                    <a:pt x="44" y="1970"/>
                    <a:pt x="185" y="3145"/>
                    <a:pt x="523" y="3265"/>
                  </a:cubicBezTo>
                  <a:cubicBezTo>
                    <a:pt x="540" y="3271"/>
                    <a:pt x="564" y="3273"/>
                    <a:pt x="593" y="3273"/>
                  </a:cubicBezTo>
                  <a:cubicBezTo>
                    <a:pt x="1147" y="3273"/>
                    <a:pt x="3771" y="2345"/>
                    <a:pt x="3679" y="2046"/>
                  </a:cubicBezTo>
                  <a:cubicBezTo>
                    <a:pt x="3428" y="1219"/>
                    <a:pt x="2090" y="0"/>
                    <a:pt x="20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24" name="Google Shape;224;p14"/>
            <p:cNvSpPr/>
            <p:nvPr/>
          </p:nvSpPr>
          <p:spPr>
            <a:xfrm>
              <a:off x="4154721" y="3506071"/>
              <a:ext cx="887463" cy="150151"/>
            </a:xfrm>
            <a:custGeom>
              <a:avLst/>
              <a:gdLst/>
              <a:ahLst/>
              <a:cxnLst/>
              <a:rect l="l" t="t" r="r" b="b"/>
              <a:pathLst>
                <a:path w="16242" h="2748" extrusionOk="0">
                  <a:moveTo>
                    <a:pt x="15628" y="1"/>
                  </a:moveTo>
                  <a:cubicBezTo>
                    <a:pt x="14531" y="1"/>
                    <a:pt x="11024" y="679"/>
                    <a:pt x="8113" y="810"/>
                  </a:cubicBezTo>
                  <a:cubicBezTo>
                    <a:pt x="7817" y="825"/>
                    <a:pt x="7514" y="831"/>
                    <a:pt x="7208" y="831"/>
                  </a:cubicBezTo>
                  <a:cubicBezTo>
                    <a:pt x="4037" y="831"/>
                    <a:pt x="561" y="125"/>
                    <a:pt x="561" y="125"/>
                  </a:cubicBezTo>
                  <a:cubicBezTo>
                    <a:pt x="555" y="124"/>
                    <a:pt x="550" y="124"/>
                    <a:pt x="544" y="124"/>
                  </a:cubicBezTo>
                  <a:cubicBezTo>
                    <a:pt x="227" y="124"/>
                    <a:pt x="0" y="1619"/>
                    <a:pt x="278" y="1844"/>
                  </a:cubicBezTo>
                  <a:cubicBezTo>
                    <a:pt x="561" y="2084"/>
                    <a:pt x="4892" y="2530"/>
                    <a:pt x="7340" y="2715"/>
                  </a:cubicBezTo>
                  <a:cubicBezTo>
                    <a:pt x="7639" y="2738"/>
                    <a:pt x="7996" y="2747"/>
                    <a:pt x="8391" y="2747"/>
                  </a:cubicBezTo>
                  <a:cubicBezTo>
                    <a:pt x="11234" y="2747"/>
                    <a:pt x="16089" y="2236"/>
                    <a:pt x="16089" y="2236"/>
                  </a:cubicBezTo>
                  <a:cubicBezTo>
                    <a:pt x="16089" y="2236"/>
                    <a:pt x="16242" y="353"/>
                    <a:pt x="15959" y="60"/>
                  </a:cubicBezTo>
                  <a:cubicBezTo>
                    <a:pt x="15921" y="19"/>
                    <a:pt x="15806" y="1"/>
                    <a:pt x="15628" y="1"/>
                  </a:cubicBezTo>
                  <a:close/>
                </a:path>
              </a:pathLst>
            </a:custGeom>
            <a:solidFill>
              <a:srgbClr val="6D84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25" name="Google Shape;225;p14"/>
            <p:cNvSpPr/>
            <p:nvPr/>
          </p:nvSpPr>
          <p:spPr>
            <a:xfrm>
              <a:off x="4478448" y="2643613"/>
              <a:ext cx="32784" cy="32729"/>
            </a:xfrm>
            <a:custGeom>
              <a:avLst/>
              <a:gdLst/>
              <a:ahLst/>
              <a:cxnLst/>
              <a:rect l="l" t="t" r="r" b="b"/>
              <a:pathLst>
                <a:path w="600" h="599" extrusionOk="0">
                  <a:moveTo>
                    <a:pt x="305" y="0"/>
                  </a:moveTo>
                  <a:cubicBezTo>
                    <a:pt x="131" y="0"/>
                    <a:pt x="1" y="131"/>
                    <a:pt x="1" y="305"/>
                  </a:cubicBezTo>
                  <a:cubicBezTo>
                    <a:pt x="1" y="468"/>
                    <a:pt x="131" y="599"/>
                    <a:pt x="305" y="599"/>
                  </a:cubicBezTo>
                  <a:cubicBezTo>
                    <a:pt x="469" y="599"/>
                    <a:pt x="599" y="468"/>
                    <a:pt x="599" y="305"/>
                  </a:cubicBezTo>
                  <a:cubicBezTo>
                    <a:pt x="599" y="131"/>
                    <a:pt x="469" y="0"/>
                    <a:pt x="3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26" name="Google Shape;226;p14"/>
            <p:cNvSpPr/>
            <p:nvPr/>
          </p:nvSpPr>
          <p:spPr>
            <a:xfrm>
              <a:off x="4628920" y="2643613"/>
              <a:ext cx="32729" cy="32729"/>
            </a:xfrm>
            <a:custGeom>
              <a:avLst/>
              <a:gdLst/>
              <a:ahLst/>
              <a:cxnLst/>
              <a:rect l="l" t="t" r="r" b="b"/>
              <a:pathLst>
                <a:path w="599" h="599" extrusionOk="0">
                  <a:moveTo>
                    <a:pt x="294" y="0"/>
                  </a:moveTo>
                  <a:cubicBezTo>
                    <a:pt x="131" y="0"/>
                    <a:pt x="0" y="131"/>
                    <a:pt x="0" y="305"/>
                  </a:cubicBezTo>
                  <a:cubicBezTo>
                    <a:pt x="0" y="468"/>
                    <a:pt x="131" y="599"/>
                    <a:pt x="294" y="599"/>
                  </a:cubicBezTo>
                  <a:cubicBezTo>
                    <a:pt x="468" y="599"/>
                    <a:pt x="598" y="468"/>
                    <a:pt x="598" y="305"/>
                  </a:cubicBezTo>
                  <a:cubicBezTo>
                    <a:pt x="598" y="131"/>
                    <a:pt x="468" y="0"/>
                    <a:pt x="2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27" name="Google Shape;227;p14"/>
            <p:cNvSpPr/>
            <p:nvPr/>
          </p:nvSpPr>
          <p:spPr>
            <a:xfrm>
              <a:off x="4379172" y="2377691"/>
              <a:ext cx="393080" cy="241072"/>
            </a:xfrm>
            <a:custGeom>
              <a:avLst/>
              <a:gdLst/>
              <a:ahLst/>
              <a:cxnLst/>
              <a:rect l="l" t="t" r="r" b="b"/>
              <a:pathLst>
                <a:path w="7194" h="4412" extrusionOk="0">
                  <a:moveTo>
                    <a:pt x="3895" y="1"/>
                  </a:moveTo>
                  <a:cubicBezTo>
                    <a:pt x="3782" y="1"/>
                    <a:pt x="3666" y="8"/>
                    <a:pt x="3548" y="25"/>
                  </a:cubicBezTo>
                  <a:cubicBezTo>
                    <a:pt x="1469" y="307"/>
                    <a:pt x="1" y="1592"/>
                    <a:pt x="98" y="4356"/>
                  </a:cubicBezTo>
                  <a:cubicBezTo>
                    <a:pt x="98" y="4356"/>
                    <a:pt x="205" y="4409"/>
                    <a:pt x="517" y="4409"/>
                  </a:cubicBezTo>
                  <a:cubicBezTo>
                    <a:pt x="674" y="4409"/>
                    <a:pt x="882" y="4396"/>
                    <a:pt x="1154" y="4356"/>
                  </a:cubicBezTo>
                  <a:cubicBezTo>
                    <a:pt x="1981" y="4236"/>
                    <a:pt x="2688" y="2038"/>
                    <a:pt x="3418" y="1722"/>
                  </a:cubicBezTo>
                  <a:cubicBezTo>
                    <a:pt x="3454" y="1706"/>
                    <a:pt x="3492" y="1698"/>
                    <a:pt x="3533" y="1698"/>
                  </a:cubicBezTo>
                  <a:cubicBezTo>
                    <a:pt x="4281" y="1698"/>
                    <a:pt x="5672" y="4411"/>
                    <a:pt x="6210" y="4411"/>
                  </a:cubicBezTo>
                  <a:cubicBezTo>
                    <a:pt x="6215" y="4411"/>
                    <a:pt x="6220" y="4411"/>
                    <a:pt x="6225" y="4410"/>
                  </a:cubicBezTo>
                  <a:cubicBezTo>
                    <a:pt x="6780" y="4356"/>
                    <a:pt x="7193" y="3192"/>
                    <a:pt x="7063" y="2636"/>
                  </a:cubicBezTo>
                  <a:cubicBezTo>
                    <a:pt x="6950" y="2103"/>
                    <a:pt x="5772" y="1"/>
                    <a:pt x="3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28" name="Google Shape;228;p14"/>
            <p:cNvSpPr/>
            <p:nvPr/>
          </p:nvSpPr>
          <p:spPr>
            <a:xfrm>
              <a:off x="4553356" y="2661425"/>
              <a:ext cx="38139" cy="67863"/>
            </a:xfrm>
            <a:custGeom>
              <a:avLst/>
              <a:gdLst/>
              <a:ahLst/>
              <a:cxnLst/>
              <a:rect l="l" t="t" r="r" b="b"/>
              <a:pathLst>
                <a:path w="698" h="1242" extrusionOk="0">
                  <a:moveTo>
                    <a:pt x="654" y="1"/>
                  </a:moveTo>
                  <a:lnTo>
                    <a:pt x="392" y="11"/>
                  </a:lnTo>
                  <a:cubicBezTo>
                    <a:pt x="404" y="371"/>
                    <a:pt x="414" y="795"/>
                    <a:pt x="404" y="969"/>
                  </a:cubicBezTo>
                  <a:cubicBezTo>
                    <a:pt x="327" y="959"/>
                    <a:pt x="208" y="915"/>
                    <a:pt x="99" y="872"/>
                  </a:cubicBezTo>
                  <a:lnTo>
                    <a:pt x="1" y="1121"/>
                  </a:lnTo>
                  <a:cubicBezTo>
                    <a:pt x="230" y="1208"/>
                    <a:pt x="371" y="1241"/>
                    <a:pt x="458" y="1241"/>
                  </a:cubicBezTo>
                  <a:cubicBezTo>
                    <a:pt x="567" y="1241"/>
                    <a:pt x="600" y="1198"/>
                    <a:pt x="621" y="1165"/>
                  </a:cubicBezTo>
                  <a:cubicBezTo>
                    <a:pt x="643" y="1121"/>
                    <a:pt x="697" y="1056"/>
                    <a:pt x="6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29" name="Google Shape;229;p14"/>
            <p:cNvSpPr/>
            <p:nvPr/>
          </p:nvSpPr>
          <p:spPr>
            <a:xfrm>
              <a:off x="4606901" y="2423259"/>
              <a:ext cx="143922" cy="190093"/>
            </a:xfrm>
            <a:custGeom>
              <a:avLst/>
              <a:gdLst/>
              <a:ahLst/>
              <a:cxnLst/>
              <a:rect l="l" t="t" r="r" b="b"/>
              <a:pathLst>
                <a:path w="2634" h="3479" extrusionOk="0">
                  <a:moveTo>
                    <a:pt x="119" y="1"/>
                  </a:moveTo>
                  <a:cubicBezTo>
                    <a:pt x="63" y="1"/>
                    <a:pt x="24" y="16"/>
                    <a:pt x="0" y="29"/>
                  </a:cubicBezTo>
                  <a:lnTo>
                    <a:pt x="120" y="257"/>
                  </a:lnTo>
                  <a:lnTo>
                    <a:pt x="109" y="268"/>
                  </a:lnTo>
                  <a:cubicBezTo>
                    <a:pt x="109" y="268"/>
                    <a:pt x="110" y="268"/>
                    <a:pt x="113" y="268"/>
                  </a:cubicBezTo>
                  <a:cubicBezTo>
                    <a:pt x="147" y="268"/>
                    <a:pt x="419" y="297"/>
                    <a:pt x="936" y="1139"/>
                  </a:cubicBezTo>
                  <a:cubicBezTo>
                    <a:pt x="1187" y="1531"/>
                    <a:pt x="1448" y="1814"/>
                    <a:pt x="1676" y="2063"/>
                  </a:cubicBezTo>
                  <a:cubicBezTo>
                    <a:pt x="2079" y="2510"/>
                    <a:pt x="2351" y="2803"/>
                    <a:pt x="2264" y="3446"/>
                  </a:cubicBezTo>
                  <a:lnTo>
                    <a:pt x="2525" y="3478"/>
                  </a:lnTo>
                  <a:cubicBezTo>
                    <a:pt x="2634" y="2716"/>
                    <a:pt x="2275" y="2336"/>
                    <a:pt x="1872" y="1889"/>
                  </a:cubicBezTo>
                  <a:cubicBezTo>
                    <a:pt x="1644" y="1650"/>
                    <a:pt x="1393" y="1378"/>
                    <a:pt x="1165" y="997"/>
                  </a:cubicBezTo>
                  <a:cubicBezTo>
                    <a:pt x="643" y="152"/>
                    <a:pt x="298"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30" name="Google Shape;230;p14"/>
            <p:cNvSpPr/>
            <p:nvPr/>
          </p:nvSpPr>
          <p:spPr>
            <a:xfrm>
              <a:off x="4410643" y="2425827"/>
              <a:ext cx="119006" cy="177416"/>
            </a:xfrm>
            <a:custGeom>
              <a:avLst/>
              <a:gdLst/>
              <a:ahLst/>
              <a:cxnLst/>
              <a:rect l="l" t="t" r="r" b="b"/>
              <a:pathLst>
                <a:path w="2178" h="3247" extrusionOk="0">
                  <a:moveTo>
                    <a:pt x="2145" y="0"/>
                  </a:moveTo>
                  <a:cubicBezTo>
                    <a:pt x="2055" y="0"/>
                    <a:pt x="1859" y="95"/>
                    <a:pt x="1220" y="1135"/>
                  </a:cubicBezTo>
                  <a:cubicBezTo>
                    <a:pt x="980" y="1527"/>
                    <a:pt x="752" y="1755"/>
                    <a:pt x="567" y="1941"/>
                  </a:cubicBezTo>
                  <a:cubicBezTo>
                    <a:pt x="240" y="2267"/>
                    <a:pt x="1" y="2495"/>
                    <a:pt x="110" y="3246"/>
                  </a:cubicBezTo>
                  <a:lnTo>
                    <a:pt x="371" y="3213"/>
                  </a:lnTo>
                  <a:cubicBezTo>
                    <a:pt x="284" y="2594"/>
                    <a:pt x="436" y="2441"/>
                    <a:pt x="752" y="2125"/>
                  </a:cubicBezTo>
                  <a:cubicBezTo>
                    <a:pt x="948" y="1929"/>
                    <a:pt x="1188" y="1690"/>
                    <a:pt x="1449" y="1266"/>
                  </a:cubicBezTo>
                  <a:cubicBezTo>
                    <a:pt x="2003" y="374"/>
                    <a:pt x="2167" y="275"/>
                    <a:pt x="2177" y="265"/>
                  </a:cubicBezTo>
                  <a:lnTo>
                    <a:pt x="2177" y="265"/>
                  </a:lnTo>
                  <a:cubicBezTo>
                    <a:pt x="2177" y="265"/>
                    <a:pt x="2163" y="269"/>
                    <a:pt x="2144" y="269"/>
                  </a:cubicBezTo>
                  <a:cubicBezTo>
                    <a:pt x="2134" y="269"/>
                    <a:pt x="2123" y="268"/>
                    <a:pt x="2112" y="265"/>
                  </a:cubicBezTo>
                  <a:lnTo>
                    <a:pt x="2177" y="4"/>
                  </a:lnTo>
                  <a:cubicBezTo>
                    <a:pt x="2168" y="2"/>
                    <a:pt x="2158" y="0"/>
                    <a:pt x="2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31" name="Google Shape;231;p14"/>
            <p:cNvSpPr/>
            <p:nvPr/>
          </p:nvSpPr>
          <p:spPr>
            <a:xfrm>
              <a:off x="4347646" y="2395066"/>
              <a:ext cx="183208" cy="255114"/>
            </a:xfrm>
            <a:custGeom>
              <a:avLst/>
              <a:gdLst/>
              <a:ahLst/>
              <a:cxnLst/>
              <a:rect l="l" t="t" r="r" b="b"/>
              <a:pathLst>
                <a:path w="3353" h="4669" extrusionOk="0">
                  <a:moveTo>
                    <a:pt x="3243" y="1"/>
                  </a:moveTo>
                  <a:cubicBezTo>
                    <a:pt x="3146" y="44"/>
                    <a:pt x="795" y="1111"/>
                    <a:pt x="458" y="3113"/>
                  </a:cubicBezTo>
                  <a:cubicBezTo>
                    <a:pt x="273" y="4245"/>
                    <a:pt x="1" y="4429"/>
                    <a:pt x="1" y="4429"/>
                  </a:cubicBezTo>
                  <a:lnTo>
                    <a:pt x="109" y="4669"/>
                  </a:lnTo>
                  <a:cubicBezTo>
                    <a:pt x="175" y="4647"/>
                    <a:pt x="512" y="4451"/>
                    <a:pt x="719" y="3157"/>
                  </a:cubicBezTo>
                  <a:cubicBezTo>
                    <a:pt x="1035" y="1295"/>
                    <a:pt x="3330" y="262"/>
                    <a:pt x="3352" y="251"/>
                  </a:cubicBezTo>
                  <a:lnTo>
                    <a:pt x="32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32" name="Google Shape;232;p14"/>
            <p:cNvSpPr/>
            <p:nvPr/>
          </p:nvSpPr>
          <p:spPr>
            <a:xfrm>
              <a:off x="4765022" y="2593073"/>
              <a:ext cx="43493" cy="243804"/>
            </a:xfrm>
            <a:custGeom>
              <a:avLst/>
              <a:gdLst/>
              <a:ahLst/>
              <a:cxnLst/>
              <a:rect l="l" t="t" r="r" b="b"/>
              <a:pathLst>
                <a:path w="796" h="4462" extrusionOk="0">
                  <a:moveTo>
                    <a:pt x="262" y="0"/>
                  </a:moveTo>
                  <a:lnTo>
                    <a:pt x="1" y="22"/>
                  </a:lnTo>
                  <a:cubicBezTo>
                    <a:pt x="12" y="185"/>
                    <a:pt x="77" y="522"/>
                    <a:pt x="164" y="936"/>
                  </a:cubicBezTo>
                  <a:cubicBezTo>
                    <a:pt x="240" y="1295"/>
                    <a:pt x="317" y="1709"/>
                    <a:pt x="382" y="2111"/>
                  </a:cubicBezTo>
                  <a:cubicBezTo>
                    <a:pt x="523" y="2950"/>
                    <a:pt x="392" y="4418"/>
                    <a:pt x="392" y="4440"/>
                  </a:cubicBezTo>
                  <a:lnTo>
                    <a:pt x="654" y="4462"/>
                  </a:lnTo>
                  <a:cubicBezTo>
                    <a:pt x="654" y="4396"/>
                    <a:pt x="796" y="2938"/>
                    <a:pt x="643" y="2068"/>
                  </a:cubicBezTo>
                  <a:cubicBezTo>
                    <a:pt x="578" y="1665"/>
                    <a:pt x="491" y="1252"/>
                    <a:pt x="426" y="882"/>
                  </a:cubicBezTo>
                  <a:cubicBezTo>
                    <a:pt x="338" y="490"/>
                    <a:pt x="273" y="152"/>
                    <a:pt x="2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33" name="Google Shape;233;p14"/>
            <p:cNvSpPr/>
            <p:nvPr/>
          </p:nvSpPr>
          <p:spPr>
            <a:xfrm>
              <a:off x="4611654" y="2398016"/>
              <a:ext cx="145725" cy="151080"/>
            </a:xfrm>
            <a:custGeom>
              <a:avLst/>
              <a:gdLst/>
              <a:ahLst/>
              <a:cxnLst/>
              <a:rect l="l" t="t" r="r" b="b"/>
              <a:pathLst>
                <a:path w="2667" h="2765" extrusionOk="0">
                  <a:moveTo>
                    <a:pt x="98" y="1"/>
                  </a:moveTo>
                  <a:lnTo>
                    <a:pt x="0" y="240"/>
                  </a:lnTo>
                  <a:cubicBezTo>
                    <a:pt x="22" y="251"/>
                    <a:pt x="2155" y="1198"/>
                    <a:pt x="2405" y="2765"/>
                  </a:cubicBezTo>
                  <a:lnTo>
                    <a:pt x="2667" y="2721"/>
                  </a:lnTo>
                  <a:cubicBezTo>
                    <a:pt x="2394" y="1013"/>
                    <a:pt x="196" y="44"/>
                    <a:pt x="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34" name="Google Shape;234;p14"/>
            <p:cNvSpPr/>
            <p:nvPr/>
          </p:nvSpPr>
          <p:spPr>
            <a:xfrm>
              <a:off x="4154065" y="3506071"/>
              <a:ext cx="887572" cy="150151"/>
            </a:xfrm>
            <a:custGeom>
              <a:avLst/>
              <a:gdLst/>
              <a:ahLst/>
              <a:cxnLst/>
              <a:rect l="l" t="t" r="r" b="b"/>
              <a:pathLst>
                <a:path w="16244" h="2748" extrusionOk="0">
                  <a:moveTo>
                    <a:pt x="15640" y="1"/>
                  </a:moveTo>
                  <a:cubicBezTo>
                    <a:pt x="14543" y="1"/>
                    <a:pt x="11036" y="679"/>
                    <a:pt x="8125" y="810"/>
                  </a:cubicBezTo>
                  <a:cubicBezTo>
                    <a:pt x="7828" y="825"/>
                    <a:pt x="7524" y="831"/>
                    <a:pt x="7218" y="831"/>
                  </a:cubicBezTo>
                  <a:cubicBezTo>
                    <a:pt x="4040" y="831"/>
                    <a:pt x="573" y="125"/>
                    <a:pt x="573" y="125"/>
                  </a:cubicBezTo>
                  <a:cubicBezTo>
                    <a:pt x="567" y="124"/>
                    <a:pt x="562" y="124"/>
                    <a:pt x="556" y="124"/>
                  </a:cubicBezTo>
                  <a:cubicBezTo>
                    <a:pt x="238" y="124"/>
                    <a:pt x="1" y="1619"/>
                    <a:pt x="279" y="1844"/>
                  </a:cubicBezTo>
                  <a:cubicBezTo>
                    <a:pt x="562" y="2084"/>
                    <a:pt x="4904" y="2530"/>
                    <a:pt x="7352" y="2715"/>
                  </a:cubicBezTo>
                  <a:cubicBezTo>
                    <a:pt x="7650" y="2738"/>
                    <a:pt x="8005" y="2747"/>
                    <a:pt x="8400" y="2747"/>
                  </a:cubicBezTo>
                  <a:cubicBezTo>
                    <a:pt x="11237" y="2747"/>
                    <a:pt x="16101" y="2236"/>
                    <a:pt x="16101" y="2236"/>
                  </a:cubicBezTo>
                  <a:cubicBezTo>
                    <a:pt x="16101" y="2236"/>
                    <a:pt x="16243" y="353"/>
                    <a:pt x="15971" y="60"/>
                  </a:cubicBezTo>
                  <a:cubicBezTo>
                    <a:pt x="15933" y="19"/>
                    <a:pt x="15818" y="1"/>
                    <a:pt x="15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35" name="Google Shape;235;p14"/>
            <p:cNvSpPr/>
            <p:nvPr/>
          </p:nvSpPr>
          <p:spPr>
            <a:xfrm>
              <a:off x="4337538" y="2700710"/>
              <a:ext cx="26227" cy="144523"/>
            </a:xfrm>
            <a:custGeom>
              <a:avLst/>
              <a:gdLst/>
              <a:ahLst/>
              <a:cxnLst/>
              <a:rect l="l" t="t" r="r" b="b"/>
              <a:pathLst>
                <a:path w="480" h="2645" extrusionOk="0">
                  <a:moveTo>
                    <a:pt x="219" y="0"/>
                  </a:moveTo>
                  <a:cubicBezTo>
                    <a:pt x="11" y="1316"/>
                    <a:pt x="1" y="2634"/>
                    <a:pt x="1" y="2644"/>
                  </a:cubicBezTo>
                  <a:lnTo>
                    <a:pt x="273" y="2644"/>
                  </a:lnTo>
                  <a:cubicBezTo>
                    <a:pt x="273" y="2634"/>
                    <a:pt x="273" y="1338"/>
                    <a:pt x="480" y="32"/>
                  </a:cubicBezTo>
                  <a:lnTo>
                    <a:pt x="2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36" name="Google Shape;236;p14"/>
            <p:cNvSpPr/>
            <p:nvPr/>
          </p:nvSpPr>
          <p:spPr>
            <a:xfrm>
              <a:off x="4123523" y="3017554"/>
              <a:ext cx="934726" cy="611367"/>
            </a:xfrm>
            <a:custGeom>
              <a:avLst/>
              <a:gdLst/>
              <a:ahLst/>
              <a:cxnLst/>
              <a:rect l="l" t="t" r="r" b="b"/>
              <a:pathLst>
                <a:path w="17107" h="11189" extrusionOk="0">
                  <a:moveTo>
                    <a:pt x="16513" y="0"/>
                  </a:moveTo>
                  <a:cubicBezTo>
                    <a:pt x="15394" y="0"/>
                    <a:pt x="457" y="763"/>
                    <a:pt x="457" y="763"/>
                  </a:cubicBezTo>
                  <a:cubicBezTo>
                    <a:pt x="457" y="763"/>
                    <a:pt x="0" y="11090"/>
                    <a:pt x="457" y="11177"/>
                  </a:cubicBezTo>
                  <a:cubicBezTo>
                    <a:pt x="492" y="11185"/>
                    <a:pt x="620" y="11188"/>
                    <a:pt x="825" y="11188"/>
                  </a:cubicBezTo>
                  <a:cubicBezTo>
                    <a:pt x="3300" y="11188"/>
                    <a:pt x="17107" y="10687"/>
                    <a:pt x="17107" y="10687"/>
                  </a:cubicBezTo>
                  <a:lnTo>
                    <a:pt x="16552" y="1"/>
                  </a:lnTo>
                  <a:cubicBezTo>
                    <a:pt x="16541" y="1"/>
                    <a:pt x="16529" y="0"/>
                    <a:pt x="16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37" name="Google Shape;237;p14"/>
            <p:cNvSpPr/>
            <p:nvPr/>
          </p:nvSpPr>
          <p:spPr>
            <a:xfrm>
              <a:off x="4414850" y="3108472"/>
              <a:ext cx="77370" cy="187852"/>
            </a:xfrm>
            <a:custGeom>
              <a:avLst/>
              <a:gdLst/>
              <a:ahLst/>
              <a:cxnLst/>
              <a:rect l="l" t="t" r="r" b="b"/>
              <a:pathLst>
                <a:path w="1416" h="3438" extrusionOk="0">
                  <a:moveTo>
                    <a:pt x="773" y="1"/>
                  </a:moveTo>
                  <a:cubicBezTo>
                    <a:pt x="595" y="1"/>
                    <a:pt x="435" y="67"/>
                    <a:pt x="294" y="198"/>
                  </a:cubicBezTo>
                  <a:cubicBezTo>
                    <a:pt x="142" y="339"/>
                    <a:pt x="44" y="535"/>
                    <a:pt x="11" y="786"/>
                  </a:cubicBezTo>
                  <a:cubicBezTo>
                    <a:pt x="1" y="873"/>
                    <a:pt x="1" y="960"/>
                    <a:pt x="22" y="1057"/>
                  </a:cubicBezTo>
                  <a:cubicBezTo>
                    <a:pt x="55" y="1221"/>
                    <a:pt x="131" y="1362"/>
                    <a:pt x="250" y="1493"/>
                  </a:cubicBezTo>
                  <a:cubicBezTo>
                    <a:pt x="338" y="1591"/>
                    <a:pt x="458" y="1700"/>
                    <a:pt x="610" y="1819"/>
                  </a:cubicBezTo>
                  <a:lnTo>
                    <a:pt x="675" y="1884"/>
                  </a:lnTo>
                  <a:lnTo>
                    <a:pt x="816" y="2005"/>
                  </a:lnTo>
                  <a:cubicBezTo>
                    <a:pt x="871" y="2048"/>
                    <a:pt x="915" y="2092"/>
                    <a:pt x="958" y="2124"/>
                  </a:cubicBezTo>
                  <a:cubicBezTo>
                    <a:pt x="1045" y="2222"/>
                    <a:pt x="1111" y="2309"/>
                    <a:pt x="1154" y="2396"/>
                  </a:cubicBezTo>
                  <a:cubicBezTo>
                    <a:pt x="1198" y="2494"/>
                    <a:pt x="1219" y="2603"/>
                    <a:pt x="1219" y="2733"/>
                  </a:cubicBezTo>
                  <a:cubicBezTo>
                    <a:pt x="1219" y="2788"/>
                    <a:pt x="1208" y="2853"/>
                    <a:pt x="1186" y="2940"/>
                  </a:cubicBezTo>
                  <a:cubicBezTo>
                    <a:pt x="1176" y="3016"/>
                    <a:pt x="1121" y="3081"/>
                    <a:pt x="1056" y="3147"/>
                  </a:cubicBezTo>
                  <a:cubicBezTo>
                    <a:pt x="980" y="3202"/>
                    <a:pt x="893" y="3245"/>
                    <a:pt x="795" y="3267"/>
                  </a:cubicBezTo>
                  <a:cubicBezTo>
                    <a:pt x="747" y="3276"/>
                    <a:pt x="702" y="3281"/>
                    <a:pt x="660" y="3281"/>
                  </a:cubicBezTo>
                  <a:cubicBezTo>
                    <a:pt x="509" y="3281"/>
                    <a:pt x="395" y="3220"/>
                    <a:pt x="327" y="3093"/>
                  </a:cubicBezTo>
                  <a:cubicBezTo>
                    <a:pt x="316" y="3081"/>
                    <a:pt x="316" y="3060"/>
                    <a:pt x="305" y="3038"/>
                  </a:cubicBezTo>
                  <a:lnTo>
                    <a:pt x="284" y="2984"/>
                  </a:lnTo>
                  <a:cubicBezTo>
                    <a:pt x="284" y="2962"/>
                    <a:pt x="272" y="2951"/>
                    <a:pt x="272" y="2929"/>
                  </a:cubicBezTo>
                  <a:lnTo>
                    <a:pt x="272" y="2907"/>
                  </a:lnTo>
                  <a:cubicBezTo>
                    <a:pt x="262" y="2897"/>
                    <a:pt x="262" y="2886"/>
                    <a:pt x="262" y="2875"/>
                  </a:cubicBezTo>
                  <a:cubicBezTo>
                    <a:pt x="250" y="2832"/>
                    <a:pt x="250" y="2798"/>
                    <a:pt x="250" y="2755"/>
                  </a:cubicBezTo>
                  <a:lnTo>
                    <a:pt x="250" y="2690"/>
                  </a:lnTo>
                  <a:cubicBezTo>
                    <a:pt x="240" y="2668"/>
                    <a:pt x="240" y="2646"/>
                    <a:pt x="240" y="2624"/>
                  </a:cubicBezTo>
                  <a:lnTo>
                    <a:pt x="240" y="2494"/>
                  </a:lnTo>
                  <a:cubicBezTo>
                    <a:pt x="240" y="2440"/>
                    <a:pt x="218" y="2418"/>
                    <a:pt x="163" y="2418"/>
                  </a:cubicBezTo>
                  <a:cubicBezTo>
                    <a:pt x="109" y="2418"/>
                    <a:pt x="76" y="2440"/>
                    <a:pt x="76" y="2494"/>
                  </a:cubicBezTo>
                  <a:lnTo>
                    <a:pt x="76" y="2733"/>
                  </a:lnTo>
                  <a:cubicBezTo>
                    <a:pt x="76" y="2788"/>
                    <a:pt x="88" y="2820"/>
                    <a:pt x="88" y="2832"/>
                  </a:cubicBezTo>
                  <a:cubicBezTo>
                    <a:pt x="88" y="2832"/>
                    <a:pt x="98" y="2853"/>
                    <a:pt x="98" y="2864"/>
                  </a:cubicBezTo>
                  <a:lnTo>
                    <a:pt x="98" y="2919"/>
                  </a:lnTo>
                  <a:cubicBezTo>
                    <a:pt x="98" y="2973"/>
                    <a:pt x="120" y="3027"/>
                    <a:pt x="142" y="3081"/>
                  </a:cubicBezTo>
                  <a:lnTo>
                    <a:pt x="175" y="3168"/>
                  </a:lnTo>
                  <a:cubicBezTo>
                    <a:pt x="240" y="3277"/>
                    <a:pt x="327" y="3354"/>
                    <a:pt x="458" y="3397"/>
                  </a:cubicBezTo>
                  <a:cubicBezTo>
                    <a:pt x="530" y="3424"/>
                    <a:pt x="602" y="3438"/>
                    <a:pt x="675" y="3438"/>
                  </a:cubicBezTo>
                  <a:cubicBezTo>
                    <a:pt x="722" y="3438"/>
                    <a:pt x="769" y="3432"/>
                    <a:pt x="816" y="3419"/>
                  </a:cubicBezTo>
                  <a:cubicBezTo>
                    <a:pt x="947" y="3397"/>
                    <a:pt x="1056" y="3354"/>
                    <a:pt x="1154" y="3267"/>
                  </a:cubicBezTo>
                  <a:cubicBezTo>
                    <a:pt x="1306" y="3158"/>
                    <a:pt x="1382" y="2973"/>
                    <a:pt x="1382" y="2723"/>
                  </a:cubicBezTo>
                  <a:cubicBezTo>
                    <a:pt x="1382" y="2570"/>
                    <a:pt x="1360" y="2440"/>
                    <a:pt x="1295" y="2331"/>
                  </a:cubicBezTo>
                  <a:cubicBezTo>
                    <a:pt x="1230" y="2200"/>
                    <a:pt x="1154" y="2092"/>
                    <a:pt x="1067" y="2015"/>
                  </a:cubicBezTo>
                  <a:cubicBezTo>
                    <a:pt x="980" y="1917"/>
                    <a:pt x="882" y="1830"/>
                    <a:pt x="784" y="1743"/>
                  </a:cubicBezTo>
                  <a:lnTo>
                    <a:pt x="729" y="1710"/>
                  </a:lnTo>
                  <a:cubicBezTo>
                    <a:pt x="555" y="1569"/>
                    <a:pt x="414" y="1427"/>
                    <a:pt x="316" y="1308"/>
                  </a:cubicBezTo>
                  <a:cubicBezTo>
                    <a:pt x="185" y="1166"/>
                    <a:pt x="142" y="1003"/>
                    <a:pt x="175" y="808"/>
                  </a:cubicBezTo>
                  <a:cubicBezTo>
                    <a:pt x="207" y="600"/>
                    <a:pt x="284" y="438"/>
                    <a:pt x="403" y="329"/>
                  </a:cubicBezTo>
                  <a:cubicBezTo>
                    <a:pt x="513" y="218"/>
                    <a:pt x="632" y="164"/>
                    <a:pt x="769" y="164"/>
                  </a:cubicBezTo>
                  <a:cubicBezTo>
                    <a:pt x="781" y="164"/>
                    <a:pt x="794" y="164"/>
                    <a:pt x="806" y="165"/>
                  </a:cubicBezTo>
                  <a:cubicBezTo>
                    <a:pt x="947" y="176"/>
                    <a:pt x="1056" y="252"/>
                    <a:pt x="1143" y="383"/>
                  </a:cubicBezTo>
                  <a:cubicBezTo>
                    <a:pt x="1219" y="513"/>
                    <a:pt x="1241" y="687"/>
                    <a:pt x="1208" y="916"/>
                  </a:cubicBezTo>
                  <a:cubicBezTo>
                    <a:pt x="1198" y="970"/>
                    <a:pt x="1219" y="992"/>
                    <a:pt x="1273" y="1003"/>
                  </a:cubicBezTo>
                  <a:cubicBezTo>
                    <a:pt x="1282" y="1005"/>
                    <a:pt x="1291" y="1006"/>
                    <a:pt x="1298" y="1006"/>
                  </a:cubicBezTo>
                  <a:cubicBezTo>
                    <a:pt x="1338" y="1006"/>
                    <a:pt x="1362" y="983"/>
                    <a:pt x="1372" y="938"/>
                  </a:cubicBezTo>
                  <a:cubicBezTo>
                    <a:pt x="1415" y="666"/>
                    <a:pt x="1382" y="448"/>
                    <a:pt x="1273" y="285"/>
                  </a:cubicBezTo>
                  <a:cubicBezTo>
                    <a:pt x="1165" y="111"/>
                    <a:pt x="1012" y="13"/>
                    <a:pt x="816" y="2"/>
                  </a:cubicBezTo>
                  <a:cubicBezTo>
                    <a:pt x="802" y="1"/>
                    <a:pt x="788" y="1"/>
                    <a:pt x="7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38" name="Google Shape;238;p14"/>
            <p:cNvSpPr/>
            <p:nvPr/>
          </p:nvSpPr>
          <p:spPr>
            <a:xfrm>
              <a:off x="4501669" y="3110930"/>
              <a:ext cx="73764" cy="184410"/>
            </a:xfrm>
            <a:custGeom>
              <a:avLst/>
              <a:gdLst/>
              <a:ahLst/>
              <a:cxnLst/>
              <a:rect l="l" t="t" r="r" b="b"/>
              <a:pathLst>
                <a:path w="1350" h="3375" extrusionOk="0">
                  <a:moveTo>
                    <a:pt x="87" y="1"/>
                  </a:moveTo>
                  <a:cubicBezTo>
                    <a:pt x="66" y="1"/>
                    <a:pt x="44" y="11"/>
                    <a:pt x="22" y="33"/>
                  </a:cubicBezTo>
                  <a:cubicBezTo>
                    <a:pt x="11" y="44"/>
                    <a:pt x="0" y="66"/>
                    <a:pt x="11" y="88"/>
                  </a:cubicBezTo>
                  <a:cubicBezTo>
                    <a:pt x="11" y="110"/>
                    <a:pt x="22" y="131"/>
                    <a:pt x="33" y="142"/>
                  </a:cubicBezTo>
                  <a:cubicBezTo>
                    <a:pt x="54" y="164"/>
                    <a:pt x="76" y="164"/>
                    <a:pt x="98" y="164"/>
                  </a:cubicBezTo>
                  <a:cubicBezTo>
                    <a:pt x="163" y="164"/>
                    <a:pt x="272" y="153"/>
                    <a:pt x="436" y="153"/>
                  </a:cubicBezTo>
                  <a:cubicBezTo>
                    <a:pt x="523" y="153"/>
                    <a:pt x="555" y="197"/>
                    <a:pt x="555" y="272"/>
                  </a:cubicBezTo>
                  <a:cubicBezTo>
                    <a:pt x="533" y="729"/>
                    <a:pt x="533" y="1415"/>
                    <a:pt x="544" y="2330"/>
                  </a:cubicBezTo>
                  <a:lnTo>
                    <a:pt x="544" y="3298"/>
                  </a:lnTo>
                  <a:cubicBezTo>
                    <a:pt x="544" y="3341"/>
                    <a:pt x="577" y="3374"/>
                    <a:pt x="632" y="3374"/>
                  </a:cubicBezTo>
                  <a:cubicBezTo>
                    <a:pt x="675" y="3374"/>
                    <a:pt x="707" y="3341"/>
                    <a:pt x="707" y="3298"/>
                  </a:cubicBezTo>
                  <a:lnTo>
                    <a:pt x="707" y="2330"/>
                  </a:lnTo>
                  <a:cubicBezTo>
                    <a:pt x="697" y="1415"/>
                    <a:pt x="707" y="729"/>
                    <a:pt x="719" y="262"/>
                  </a:cubicBezTo>
                  <a:cubicBezTo>
                    <a:pt x="729" y="197"/>
                    <a:pt x="762" y="153"/>
                    <a:pt x="838" y="153"/>
                  </a:cubicBezTo>
                  <a:lnTo>
                    <a:pt x="1263" y="153"/>
                  </a:lnTo>
                  <a:cubicBezTo>
                    <a:pt x="1317" y="153"/>
                    <a:pt x="1350" y="131"/>
                    <a:pt x="1350" y="77"/>
                  </a:cubicBezTo>
                  <a:cubicBezTo>
                    <a:pt x="1350" y="23"/>
                    <a:pt x="1317" y="1"/>
                    <a:pt x="12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39" name="Google Shape;239;p14"/>
            <p:cNvSpPr/>
            <p:nvPr/>
          </p:nvSpPr>
          <p:spPr>
            <a:xfrm>
              <a:off x="4584281" y="3106996"/>
              <a:ext cx="81523" cy="194300"/>
            </a:xfrm>
            <a:custGeom>
              <a:avLst/>
              <a:gdLst/>
              <a:ahLst/>
              <a:cxnLst/>
              <a:rect l="l" t="t" r="r" b="b"/>
              <a:pathLst>
                <a:path w="1492" h="3556" extrusionOk="0">
                  <a:moveTo>
                    <a:pt x="817" y="170"/>
                  </a:moveTo>
                  <a:cubicBezTo>
                    <a:pt x="1100" y="170"/>
                    <a:pt x="1263" y="453"/>
                    <a:pt x="1306" y="1009"/>
                  </a:cubicBezTo>
                  <a:lnTo>
                    <a:pt x="1306" y="1041"/>
                  </a:lnTo>
                  <a:cubicBezTo>
                    <a:pt x="1328" y="1357"/>
                    <a:pt x="1318" y="1759"/>
                    <a:pt x="1285" y="2238"/>
                  </a:cubicBezTo>
                  <a:cubicBezTo>
                    <a:pt x="1274" y="2521"/>
                    <a:pt x="1241" y="2738"/>
                    <a:pt x="1219" y="2924"/>
                  </a:cubicBezTo>
                  <a:cubicBezTo>
                    <a:pt x="1198" y="3054"/>
                    <a:pt x="1176" y="3142"/>
                    <a:pt x="1176" y="3163"/>
                  </a:cubicBezTo>
                  <a:cubicBezTo>
                    <a:pt x="1154" y="3217"/>
                    <a:pt x="1144" y="3250"/>
                    <a:pt x="1122" y="3272"/>
                  </a:cubicBezTo>
                  <a:cubicBezTo>
                    <a:pt x="1089" y="3304"/>
                    <a:pt x="1045" y="3337"/>
                    <a:pt x="991" y="3359"/>
                  </a:cubicBezTo>
                  <a:cubicBezTo>
                    <a:pt x="926" y="3381"/>
                    <a:pt x="871" y="3391"/>
                    <a:pt x="817" y="3391"/>
                  </a:cubicBezTo>
                  <a:cubicBezTo>
                    <a:pt x="708" y="3391"/>
                    <a:pt x="610" y="3359"/>
                    <a:pt x="534" y="3304"/>
                  </a:cubicBezTo>
                  <a:cubicBezTo>
                    <a:pt x="458" y="3239"/>
                    <a:pt x="404" y="3142"/>
                    <a:pt x="360" y="3011"/>
                  </a:cubicBezTo>
                  <a:cubicBezTo>
                    <a:pt x="317" y="2869"/>
                    <a:pt x="283" y="2728"/>
                    <a:pt x="273" y="2586"/>
                  </a:cubicBezTo>
                  <a:cubicBezTo>
                    <a:pt x="251" y="2434"/>
                    <a:pt x="230" y="2249"/>
                    <a:pt x="218" y="2010"/>
                  </a:cubicBezTo>
                  <a:cubicBezTo>
                    <a:pt x="164" y="1117"/>
                    <a:pt x="251" y="552"/>
                    <a:pt x="469" y="301"/>
                  </a:cubicBezTo>
                  <a:cubicBezTo>
                    <a:pt x="545" y="214"/>
                    <a:pt x="665" y="170"/>
                    <a:pt x="817" y="170"/>
                  </a:cubicBezTo>
                  <a:close/>
                  <a:moveTo>
                    <a:pt x="797" y="0"/>
                  </a:moveTo>
                  <a:cubicBezTo>
                    <a:pt x="749" y="0"/>
                    <a:pt x="700" y="6"/>
                    <a:pt x="653" y="18"/>
                  </a:cubicBezTo>
                  <a:cubicBezTo>
                    <a:pt x="534" y="40"/>
                    <a:pt x="425" y="105"/>
                    <a:pt x="349" y="192"/>
                  </a:cubicBezTo>
                  <a:cubicBezTo>
                    <a:pt x="88" y="475"/>
                    <a:pt x="1" y="1084"/>
                    <a:pt x="55" y="2020"/>
                  </a:cubicBezTo>
                  <a:cubicBezTo>
                    <a:pt x="77" y="2271"/>
                    <a:pt x="88" y="2467"/>
                    <a:pt x="109" y="2630"/>
                  </a:cubicBezTo>
                  <a:cubicBezTo>
                    <a:pt x="131" y="2782"/>
                    <a:pt x="175" y="2934"/>
                    <a:pt x="218" y="3098"/>
                  </a:cubicBezTo>
                  <a:cubicBezTo>
                    <a:pt x="273" y="3250"/>
                    <a:pt x="349" y="3370"/>
                    <a:pt x="447" y="3446"/>
                  </a:cubicBezTo>
                  <a:cubicBezTo>
                    <a:pt x="545" y="3511"/>
                    <a:pt x="675" y="3555"/>
                    <a:pt x="817" y="3555"/>
                  </a:cubicBezTo>
                  <a:cubicBezTo>
                    <a:pt x="991" y="3555"/>
                    <a:pt x="1132" y="3500"/>
                    <a:pt x="1241" y="3391"/>
                  </a:cubicBezTo>
                  <a:cubicBezTo>
                    <a:pt x="1306" y="3316"/>
                    <a:pt x="1350" y="3174"/>
                    <a:pt x="1383" y="2946"/>
                  </a:cubicBezTo>
                  <a:cubicBezTo>
                    <a:pt x="1459" y="2412"/>
                    <a:pt x="1492" y="1803"/>
                    <a:pt x="1470" y="1106"/>
                  </a:cubicBezTo>
                  <a:lnTo>
                    <a:pt x="1470" y="1084"/>
                  </a:lnTo>
                  <a:cubicBezTo>
                    <a:pt x="1459" y="813"/>
                    <a:pt x="1427" y="595"/>
                    <a:pt x="1361" y="421"/>
                  </a:cubicBezTo>
                  <a:cubicBezTo>
                    <a:pt x="1296" y="257"/>
                    <a:pt x="1187" y="138"/>
                    <a:pt x="1057" y="61"/>
                  </a:cubicBezTo>
                  <a:cubicBezTo>
                    <a:pt x="973" y="20"/>
                    <a:pt x="885" y="0"/>
                    <a:pt x="7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40" name="Google Shape;240;p14"/>
            <p:cNvSpPr/>
            <p:nvPr/>
          </p:nvSpPr>
          <p:spPr>
            <a:xfrm>
              <a:off x="4675252" y="3104319"/>
              <a:ext cx="55951" cy="197086"/>
            </a:xfrm>
            <a:custGeom>
              <a:avLst/>
              <a:gdLst/>
              <a:ahLst/>
              <a:cxnLst/>
              <a:rect l="l" t="t" r="r" b="b"/>
              <a:pathLst>
                <a:path w="1024" h="3607" extrusionOk="0">
                  <a:moveTo>
                    <a:pt x="312" y="193"/>
                  </a:moveTo>
                  <a:cubicBezTo>
                    <a:pt x="327" y="193"/>
                    <a:pt x="344" y="198"/>
                    <a:pt x="360" y="209"/>
                  </a:cubicBezTo>
                  <a:cubicBezTo>
                    <a:pt x="545" y="263"/>
                    <a:pt x="676" y="383"/>
                    <a:pt x="763" y="546"/>
                  </a:cubicBezTo>
                  <a:cubicBezTo>
                    <a:pt x="850" y="709"/>
                    <a:pt x="871" y="884"/>
                    <a:pt x="806" y="1068"/>
                  </a:cubicBezTo>
                  <a:cubicBezTo>
                    <a:pt x="751" y="1232"/>
                    <a:pt x="610" y="1384"/>
                    <a:pt x="393" y="1515"/>
                  </a:cubicBezTo>
                  <a:cubicBezTo>
                    <a:pt x="367" y="1527"/>
                    <a:pt x="346" y="1533"/>
                    <a:pt x="326" y="1533"/>
                  </a:cubicBezTo>
                  <a:cubicBezTo>
                    <a:pt x="311" y="1533"/>
                    <a:pt x="297" y="1530"/>
                    <a:pt x="284" y="1525"/>
                  </a:cubicBezTo>
                  <a:cubicBezTo>
                    <a:pt x="262" y="1515"/>
                    <a:pt x="251" y="1482"/>
                    <a:pt x="251" y="1428"/>
                  </a:cubicBezTo>
                  <a:cubicBezTo>
                    <a:pt x="262" y="1025"/>
                    <a:pt x="251" y="644"/>
                    <a:pt x="240" y="306"/>
                  </a:cubicBezTo>
                  <a:cubicBezTo>
                    <a:pt x="240" y="263"/>
                    <a:pt x="251" y="231"/>
                    <a:pt x="273" y="209"/>
                  </a:cubicBezTo>
                  <a:cubicBezTo>
                    <a:pt x="283" y="198"/>
                    <a:pt x="297" y="193"/>
                    <a:pt x="312" y="193"/>
                  </a:cubicBezTo>
                  <a:close/>
                  <a:moveTo>
                    <a:pt x="141" y="0"/>
                  </a:moveTo>
                  <a:cubicBezTo>
                    <a:pt x="123" y="0"/>
                    <a:pt x="106" y="1"/>
                    <a:pt x="88" y="2"/>
                  </a:cubicBezTo>
                  <a:cubicBezTo>
                    <a:pt x="66" y="2"/>
                    <a:pt x="44" y="2"/>
                    <a:pt x="33" y="23"/>
                  </a:cubicBezTo>
                  <a:cubicBezTo>
                    <a:pt x="11" y="45"/>
                    <a:pt x="1" y="67"/>
                    <a:pt x="11" y="89"/>
                  </a:cubicBezTo>
                  <a:cubicBezTo>
                    <a:pt x="11" y="110"/>
                    <a:pt x="23" y="132"/>
                    <a:pt x="44" y="165"/>
                  </a:cubicBezTo>
                  <a:cubicBezTo>
                    <a:pt x="55" y="187"/>
                    <a:pt x="66" y="219"/>
                    <a:pt x="66" y="241"/>
                  </a:cubicBezTo>
                  <a:cubicBezTo>
                    <a:pt x="88" y="589"/>
                    <a:pt x="88" y="1123"/>
                    <a:pt x="77" y="1830"/>
                  </a:cubicBezTo>
                  <a:cubicBezTo>
                    <a:pt x="66" y="2570"/>
                    <a:pt x="88" y="3136"/>
                    <a:pt x="142" y="3539"/>
                  </a:cubicBezTo>
                  <a:cubicBezTo>
                    <a:pt x="151" y="3584"/>
                    <a:pt x="176" y="3607"/>
                    <a:pt x="215" y="3607"/>
                  </a:cubicBezTo>
                  <a:cubicBezTo>
                    <a:pt x="223" y="3607"/>
                    <a:pt x="231" y="3606"/>
                    <a:pt x="240" y="3604"/>
                  </a:cubicBezTo>
                  <a:cubicBezTo>
                    <a:pt x="284" y="3593"/>
                    <a:pt x="316" y="3560"/>
                    <a:pt x="306" y="3506"/>
                  </a:cubicBezTo>
                  <a:cubicBezTo>
                    <a:pt x="251" y="3092"/>
                    <a:pt x="229" y="2538"/>
                    <a:pt x="240" y="1830"/>
                  </a:cubicBezTo>
                  <a:cubicBezTo>
                    <a:pt x="240" y="1798"/>
                    <a:pt x="273" y="1765"/>
                    <a:pt x="327" y="1743"/>
                  </a:cubicBezTo>
                  <a:cubicBezTo>
                    <a:pt x="458" y="1667"/>
                    <a:pt x="567" y="1602"/>
                    <a:pt x="654" y="1536"/>
                  </a:cubicBezTo>
                  <a:cubicBezTo>
                    <a:pt x="795" y="1438"/>
                    <a:pt x="904" y="1297"/>
                    <a:pt x="969" y="1123"/>
                  </a:cubicBezTo>
                  <a:cubicBezTo>
                    <a:pt x="1024" y="927"/>
                    <a:pt x="1024" y="742"/>
                    <a:pt x="959" y="567"/>
                  </a:cubicBezTo>
                  <a:cubicBezTo>
                    <a:pt x="882" y="383"/>
                    <a:pt x="773" y="241"/>
                    <a:pt x="610" y="144"/>
                  </a:cubicBezTo>
                  <a:cubicBezTo>
                    <a:pt x="473" y="45"/>
                    <a:pt x="308" y="0"/>
                    <a:pt x="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41" name="Google Shape;241;p14"/>
            <p:cNvSpPr/>
            <p:nvPr/>
          </p:nvSpPr>
          <p:spPr>
            <a:xfrm>
              <a:off x="4278693" y="3341611"/>
              <a:ext cx="63656" cy="199982"/>
            </a:xfrm>
            <a:custGeom>
              <a:avLst/>
              <a:gdLst/>
              <a:ahLst/>
              <a:cxnLst/>
              <a:rect l="l" t="t" r="r" b="b"/>
              <a:pathLst>
                <a:path w="1165" h="3660" extrusionOk="0">
                  <a:moveTo>
                    <a:pt x="261" y="168"/>
                  </a:moveTo>
                  <a:cubicBezTo>
                    <a:pt x="282" y="168"/>
                    <a:pt x="306" y="173"/>
                    <a:pt x="338" y="186"/>
                  </a:cubicBezTo>
                  <a:cubicBezTo>
                    <a:pt x="435" y="219"/>
                    <a:pt x="512" y="306"/>
                    <a:pt x="556" y="447"/>
                  </a:cubicBezTo>
                  <a:cubicBezTo>
                    <a:pt x="631" y="643"/>
                    <a:pt x="653" y="882"/>
                    <a:pt x="631" y="1155"/>
                  </a:cubicBezTo>
                  <a:cubicBezTo>
                    <a:pt x="621" y="1285"/>
                    <a:pt x="566" y="1383"/>
                    <a:pt x="490" y="1448"/>
                  </a:cubicBezTo>
                  <a:cubicBezTo>
                    <a:pt x="457" y="1481"/>
                    <a:pt x="414" y="1503"/>
                    <a:pt x="360" y="1535"/>
                  </a:cubicBezTo>
                  <a:cubicBezTo>
                    <a:pt x="348" y="1535"/>
                    <a:pt x="338" y="1546"/>
                    <a:pt x="327" y="1546"/>
                  </a:cubicBezTo>
                  <a:cubicBezTo>
                    <a:pt x="316" y="1557"/>
                    <a:pt x="305" y="1557"/>
                    <a:pt x="305" y="1557"/>
                  </a:cubicBezTo>
                  <a:lnTo>
                    <a:pt x="283" y="1568"/>
                  </a:lnTo>
                  <a:lnTo>
                    <a:pt x="273" y="1568"/>
                  </a:lnTo>
                  <a:lnTo>
                    <a:pt x="273" y="1578"/>
                  </a:lnTo>
                  <a:lnTo>
                    <a:pt x="261" y="1578"/>
                  </a:lnTo>
                  <a:lnTo>
                    <a:pt x="240" y="1600"/>
                  </a:lnTo>
                  <a:cubicBezTo>
                    <a:pt x="229" y="1622"/>
                    <a:pt x="218" y="1644"/>
                    <a:pt x="229" y="1677"/>
                  </a:cubicBezTo>
                  <a:cubicBezTo>
                    <a:pt x="251" y="1742"/>
                    <a:pt x="327" y="1764"/>
                    <a:pt x="425" y="1764"/>
                  </a:cubicBezTo>
                  <a:cubicBezTo>
                    <a:pt x="457" y="1753"/>
                    <a:pt x="479" y="1753"/>
                    <a:pt x="501" y="1753"/>
                  </a:cubicBezTo>
                  <a:lnTo>
                    <a:pt x="523" y="1753"/>
                  </a:lnTo>
                  <a:cubicBezTo>
                    <a:pt x="631" y="1807"/>
                    <a:pt x="740" y="1938"/>
                    <a:pt x="860" y="2123"/>
                  </a:cubicBezTo>
                  <a:cubicBezTo>
                    <a:pt x="991" y="2330"/>
                    <a:pt x="1013" y="2580"/>
                    <a:pt x="936" y="2852"/>
                  </a:cubicBezTo>
                  <a:cubicBezTo>
                    <a:pt x="849" y="3113"/>
                    <a:pt x="686" y="3309"/>
                    <a:pt x="457" y="3418"/>
                  </a:cubicBezTo>
                  <a:cubicBezTo>
                    <a:pt x="435" y="3418"/>
                    <a:pt x="381" y="3428"/>
                    <a:pt x="305" y="3450"/>
                  </a:cubicBezTo>
                  <a:cubicBezTo>
                    <a:pt x="295" y="3454"/>
                    <a:pt x="286" y="3455"/>
                    <a:pt x="276" y="3455"/>
                  </a:cubicBezTo>
                  <a:cubicBezTo>
                    <a:pt x="253" y="3455"/>
                    <a:pt x="230" y="3447"/>
                    <a:pt x="207" y="3440"/>
                  </a:cubicBezTo>
                  <a:cubicBezTo>
                    <a:pt x="186" y="3418"/>
                    <a:pt x="174" y="3385"/>
                    <a:pt x="186" y="3353"/>
                  </a:cubicBezTo>
                  <a:cubicBezTo>
                    <a:pt x="186" y="3276"/>
                    <a:pt x="186" y="3080"/>
                    <a:pt x="196" y="2765"/>
                  </a:cubicBezTo>
                  <a:cubicBezTo>
                    <a:pt x="207" y="2210"/>
                    <a:pt x="207" y="1731"/>
                    <a:pt x="196" y="1317"/>
                  </a:cubicBezTo>
                  <a:lnTo>
                    <a:pt x="196" y="1274"/>
                  </a:lnTo>
                  <a:cubicBezTo>
                    <a:pt x="186" y="1252"/>
                    <a:pt x="186" y="1220"/>
                    <a:pt x="186" y="1176"/>
                  </a:cubicBezTo>
                  <a:lnTo>
                    <a:pt x="186" y="1046"/>
                  </a:lnTo>
                  <a:cubicBezTo>
                    <a:pt x="174" y="893"/>
                    <a:pt x="164" y="785"/>
                    <a:pt x="164" y="730"/>
                  </a:cubicBezTo>
                  <a:cubicBezTo>
                    <a:pt x="164" y="490"/>
                    <a:pt x="186" y="306"/>
                    <a:pt x="218" y="186"/>
                  </a:cubicBezTo>
                  <a:lnTo>
                    <a:pt x="218" y="175"/>
                  </a:lnTo>
                  <a:cubicBezTo>
                    <a:pt x="232" y="170"/>
                    <a:pt x="245" y="168"/>
                    <a:pt x="261" y="168"/>
                  </a:cubicBezTo>
                  <a:close/>
                  <a:moveTo>
                    <a:pt x="243" y="0"/>
                  </a:moveTo>
                  <a:cubicBezTo>
                    <a:pt x="191" y="0"/>
                    <a:pt x="136" y="8"/>
                    <a:pt x="77" y="23"/>
                  </a:cubicBezTo>
                  <a:cubicBezTo>
                    <a:pt x="55" y="33"/>
                    <a:pt x="33" y="45"/>
                    <a:pt x="33" y="66"/>
                  </a:cubicBezTo>
                  <a:cubicBezTo>
                    <a:pt x="22" y="77"/>
                    <a:pt x="22" y="99"/>
                    <a:pt x="22" y="110"/>
                  </a:cubicBezTo>
                  <a:cubicBezTo>
                    <a:pt x="22" y="120"/>
                    <a:pt x="22" y="153"/>
                    <a:pt x="33" y="186"/>
                  </a:cubicBezTo>
                  <a:lnTo>
                    <a:pt x="33" y="251"/>
                  </a:lnTo>
                  <a:cubicBezTo>
                    <a:pt x="12" y="393"/>
                    <a:pt x="0" y="556"/>
                    <a:pt x="0" y="741"/>
                  </a:cubicBezTo>
                  <a:cubicBezTo>
                    <a:pt x="0" y="947"/>
                    <a:pt x="12" y="1143"/>
                    <a:pt x="33" y="1329"/>
                  </a:cubicBezTo>
                  <a:cubicBezTo>
                    <a:pt x="55" y="1437"/>
                    <a:pt x="55" y="1807"/>
                    <a:pt x="44" y="2439"/>
                  </a:cubicBezTo>
                  <a:cubicBezTo>
                    <a:pt x="22" y="2983"/>
                    <a:pt x="22" y="3353"/>
                    <a:pt x="22" y="3537"/>
                  </a:cubicBezTo>
                  <a:cubicBezTo>
                    <a:pt x="33" y="3581"/>
                    <a:pt x="33" y="3624"/>
                    <a:pt x="33" y="3657"/>
                  </a:cubicBezTo>
                  <a:lnTo>
                    <a:pt x="33" y="3592"/>
                  </a:lnTo>
                  <a:cubicBezTo>
                    <a:pt x="42" y="3637"/>
                    <a:pt x="67" y="3660"/>
                    <a:pt x="106" y="3660"/>
                  </a:cubicBezTo>
                  <a:cubicBezTo>
                    <a:pt x="114" y="3660"/>
                    <a:pt x="122" y="3659"/>
                    <a:pt x="131" y="3657"/>
                  </a:cubicBezTo>
                  <a:cubicBezTo>
                    <a:pt x="142" y="3657"/>
                    <a:pt x="174" y="3646"/>
                    <a:pt x="251" y="3636"/>
                  </a:cubicBezTo>
                  <a:cubicBezTo>
                    <a:pt x="338" y="3624"/>
                    <a:pt x="425" y="3603"/>
                    <a:pt x="523" y="3559"/>
                  </a:cubicBezTo>
                  <a:cubicBezTo>
                    <a:pt x="664" y="3494"/>
                    <a:pt x="784" y="3407"/>
                    <a:pt x="871" y="3287"/>
                  </a:cubicBezTo>
                  <a:cubicBezTo>
                    <a:pt x="1078" y="3048"/>
                    <a:pt x="1165" y="2775"/>
                    <a:pt x="1143" y="2449"/>
                  </a:cubicBezTo>
                  <a:cubicBezTo>
                    <a:pt x="1121" y="2297"/>
                    <a:pt x="1056" y="2134"/>
                    <a:pt x="958" y="1960"/>
                  </a:cubicBezTo>
                  <a:cubicBezTo>
                    <a:pt x="849" y="1786"/>
                    <a:pt x="730" y="1666"/>
                    <a:pt x="599" y="1600"/>
                  </a:cubicBezTo>
                  <a:cubicBezTo>
                    <a:pt x="588" y="1600"/>
                    <a:pt x="588" y="1590"/>
                    <a:pt x="588" y="1590"/>
                  </a:cubicBezTo>
                  <a:lnTo>
                    <a:pt x="599" y="1578"/>
                  </a:lnTo>
                  <a:cubicBezTo>
                    <a:pt x="708" y="1470"/>
                    <a:pt x="773" y="1339"/>
                    <a:pt x="795" y="1176"/>
                  </a:cubicBezTo>
                  <a:cubicBezTo>
                    <a:pt x="817" y="882"/>
                    <a:pt x="795" y="621"/>
                    <a:pt x="718" y="393"/>
                  </a:cubicBezTo>
                  <a:cubicBezTo>
                    <a:pt x="613" y="130"/>
                    <a:pt x="459" y="0"/>
                    <a:pt x="2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42" name="Google Shape;242;p14"/>
            <p:cNvSpPr/>
            <p:nvPr/>
          </p:nvSpPr>
          <p:spPr>
            <a:xfrm>
              <a:off x="4355951" y="3345764"/>
              <a:ext cx="67863" cy="190366"/>
            </a:xfrm>
            <a:custGeom>
              <a:avLst/>
              <a:gdLst/>
              <a:ahLst/>
              <a:cxnLst/>
              <a:rect l="l" t="t" r="r" b="b"/>
              <a:pathLst>
                <a:path w="1242" h="3484" extrusionOk="0">
                  <a:moveTo>
                    <a:pt x="175" y="1"/>
                  </a:moveTo>
                  <a:cubicBezTo>
                    <a:pt x="121" y="1"/>
                    <a:pt x="88" y="34"/>
                    <a:pt x="88" y="77"/>
                  </a:cubicBezTo>
                  <a:cubicBezTo>
                    <a:pt x="1" y="1079"/>
                    <a:pt x="34" y="1927"/>
                    <a:pt x="186" y="2612"/>
                  </a:cubicBezTo>
                  <a:cubicBezTo>
                    <a:pt x="218" y="2787"/>
                    <a:pt x="273" y="2939"/>
                    <a:pt x="327" y="3091"/>
                  </a:cubicBezTo>
                  <a:cubicBezTo>
                    <a:pt x="436" y="3352"/>
                    <a:pt x="567" y="3473"/>
                    <a:pt x="709" y="3483"/>
                  </a:cubicBezTo>
                  <a:cubicBezTo>
                    <a:pt x="715" y="3483"/>
                    <a:pt x="722" y="3484"/>
                    <a:pt x="728" y="3484"/>
                  </a:cubicBezTo>
                  <a:cubicBezTo>
                    <a:pt x="872" y="3484"/>
                    <a:pt x="995" y="3363"/>
                    <a:pt x="1079" y="3124"/>
                  </a:cubicBezTo>
                  <a:cubicBezTo>
                    <a:pt x="1133" y="2982"/>
                    <a:pt x="1166" y="2820"/>
                    <a:pt x="1176" y="2634"/>
                  </a:cubicBezTo>
                  <a:cubicBezTo>
                    <a:pt x="1209" y="2341"/>
                    <a:pt x="1231" y="2047"/>
                    <a:pt x="1231" y="1775"/>
                  </a:cubicBezTo>
                  <a:cubicBezTo>
                    <a:pt x="1241" y="1361"/>
                    <a:pt x="1231" y="806"/>
                    <a:pt x="1187" y="121"/>
                  </a:cubicBezTo>
                  <a:cubicBezTo>
                    <a:pt x="1187" y="66"/>
                    <a:pt x="1166" y="34"/>
                    <a:pt x="1100" y="34"/>
                  </a:cubicBezTo>
                  <a:cubicBezTo>
                    <a:pt x="1046" y="44"/>
                    <a:pt x="1024" y="77"/>
                    <a:pt x="1024" y="131"/>
                  </a:cubicBezTo>
                  <a:cubicBezTo>
                    <a:pt x="1046" y="491"/>
                    <a:pt x="1057" y="774"/>
                    <a:pt x="1067" y="980"/>
                  </a:cubicBezTo>
                  <a:cubicBezTo>
                    <a:pt x="1089" y="1546"/>
                    <a:pt x="1067" y="2090"/>
                    <a:pt x="1013" y="2612"/>
                  </a:cubicBezTo>
                  <a:cubicBezTo>
                    <a:pt x="992" y="2808"/>
                    <a:pt x="958" y="2961"/>
                    <a:pt x="926" y="3069"/>
                  </a:cubicBezTo>
                  <a:cubicBezTo>
                    <a:pt x="893" y="3157"/>
                    <a:pt x="861" y="3222"/>
                    <a:pt x="828" y="3265"/>
                  </a:cubicBezTo>
                  <a:cubicBezTo>
                    <a:pt x="796" y="3298"/>
                    <a:pt x="763" y="3320"/>
                    <a:pt x="719" y="3320"/>
                  </a:cubicBezTo>
                  <a:cubicBezTo>
                    <a:pt x="643" y="3309"/>
                    <a:pt x="567" y="3222"/>
                    <a:pt x="480" y="3037"/>
                  </a:cubicBezTo>
                  <a:cubicBezTo>
                    <a:pt x="436" y="2917"/>
                    <a:pt x="393" y="2765"/>
                    <a:pt x="349" y="2580"/>
                  </a:cubicBezTo>
                  <a:cubicBezTo>
                    <a:pt x="197" y="1884"/>
                    <a:pt x="165" y="1057"/>
                    <a:pt x="252" y="99"/>
                  </a:cubicBezTo>
                  <a:cubicBezTo>
                    <a:pt x="262" y="44"/>
                    <a:pt x="230" y="12"/>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43" name="Google Shape;243;p14"/>
            <p:cNvSpPr/>
            <p:nvPr/>
          </p:nvSpPr>
          <p:spPr>
            <a:xfrm>
              <a:off x="4438617" y="3351009"/>
              <a:ext cx="51799" cy="190475"/>
            </a:xfrm>
            <a:custGeom>
              <a:avLst/>
              <a:gdLst/>
              <a:ahLst/>
              <a:cxnLst/>
              <a:rect l="l" t="t" r="r" b="b"/>
              <a:pathLst>
                <a:path w="948" h="3486" extrusionOk="0">
                  <a:moveTo>
                    <a:pt x="103" y="0"/>
                  </a:moveTo>
                  <a:cubicBezTo>
                    <a:pt x="95" y="0"/>
                    <a:pt x="86" y="1"/>
                    <a:pt x="77" y="3"/>
                  </a:cubicBezTo>
                  <a:cubicBezTo>
                    <a:pt x="33" y="3"/>
                    <a:pt x="1" y="35"/>
                    <a:pt x="11" y="90"/>
                  </a:cubicBezTo>
                  <a:cubicBezTo>
                    <a:pt x="55" y="438"/>
                    <a:pt x="77" y="971"/>
                    <a:pt x="66" y="1711"/>
                  </a:cubicBezTo>
                  <a:cubicBezTo>
                    <a:pt x="55" y="2103"/>
                    <a:pt x="55" y="2354"/>
                    <a:pt x="55" y="2473"/>
                  </a:cubicBezTo>
                  <a:lnTo>
                    <a:pt x="55" y="2571"/>
                  </a:lnTo>
                  <a:lnTo>
                    <a:pt x="55" y="2734"/>
                  </a:lnTo>
                  <a:lnTo>
                    <a:pt x="55" y="2941"/>
                  </a:lnTo>
                  <a:lnTo>
                    <a:pt x="55" y="3235"/>
                  </a:lnTo>
                  <a:lnTo>
                    <a:pt x="55" y="3268"/>
                  </a:lnTo>
                  <a:cubicBezTo>
                    <a:pt x="55" y="3278"/>
                    <a:pt x="55" y="3300"/>
                    <a:pt x="66" y="3333"/>
                  </a:cubicBezTo>
                  <a:lnTo>
                    <a:pt x="66" y="3387"/>
                  </a:lnTo>
                  <a:cubicBezTo>
                    <a:pt x="77" y="3398"/>
                    <a:pt x="88" y="3420"/>
                    <a:pt x="88" y="3420"/>
                  </a:cubicBezTo>
                  <a:cubicBezTo>
                    <a:pt x="110" y="3452"/>
                    <a:pt x="164" y="3464"/>
                    <a:pt x="262" y="3474"/>
                  </a:cubicBezTo>
                  <a:cubicBezTo>
                    <a:pt x="338" y="3485"/>
                    <a:pt x="414" y="3485"/>
                    <a:pt x="490" y="3485"/>
                  </a:cubicBezTo>
                  <a:lnTo>
                    <a:pt x="871" y="3485"/>
                  </a:lnTo>
                  <a:cubicBezTo>
                    <a:pt x="925" y="3485"/>
                    <a:pt x="947" y="3464"/>
                    <a:pt x="947" y="3409"/>
                  </a:cubicBezTo>
                  <a:cubicBezTo>
                    <a:pt x="947" y="3355"/>
                    <a:pt x="925" y="3322"/>
                    <a:pt x="871" y="3322"/>
                  </a:cubicBezTo>
                  <a:lnTo>
                    <a:pt x="349" y="3322"/>
                  </a:lnTo>
                  <a:cubicBezTo>
                    <a:pt x="284" y="3311"/>
                    <a:pt x="262" y="3311"/>
                    <a:pt x="251" y="3311"/>
                  </a:cubicBezTo>
                  <a:cubicBezTo>
                    <a:pt x="240" y="3311"/>
                    <a:pt x="229" y="3311"/>
                    <a:pt x="229" y="3300"/>
                  </a:cubicBezTo>
                  <a:lnTo>
                    <a:pt x="229" y="3235"/>
                  </a:lnTo>
                  <a:cubicBezTo>
                    <a:pt x="219" y="3181"/>
                    <a:pt x="219" y="3094"/>
                    <a:pt x="219" y="2941"/>
                  </a:cubicBezTo>
                  <a:lnTo>
                    <a:pt x="219" y="2473"/>
                  </a:lnTo>
                  <a:cubicBezTo>
                    <a:pt x="219" y="2364"/>
                    <a:pt x="219" y="2114"/>
                    <a:pt x="229" y="1711"/>
                  </a:cubicBezTo>
                  <a:cubicBezTo>
                    <a:pt x="240" y="993"/>
                    <a:pt x="229" y="438"/>
                    <a:pt x="175" y="68"/>
                  </a:cubicBezTo>
                  <a:cubicBezTo>
                    <a:pt x="166" y="23"/>
                    <a:pt x="142" y="0"/>
                    <a:pt x="1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44" name="Google Shape;244;p14"/>
            <p:cNvSpPr/>
            <p:nvPr/>
          </p:nvSpPr>
          <p:spPr>
            <a:xfrm>
              <a:off x="4505821" y="3351009"/>
              <a:ext cx="51799" cy="190475"/>
            </a:xfrm>
            <a:custGeom>
              <a:avLst/>
              <a:gdLst/>
              <a:ahLst/>
              <a:cxnLst/>
              <a:rect l="l" t="t" r="r" b="b"/>
              <a:pathLst>
                <a:path w="948" h="3486" extrusionOk="0">
                  <a:moveTo>
                    <a:pt x="103" y="0"/>
                  </a:moveTo>
                  <a:cubicBezTo>
                    <a:pt x="95" y="0"/>
                    <a:pt x="86" y="1"/>
                    <a:pt x="77" y="3"/>
                  </a:cubicBezTo>
                  <a:cubicBezTo>
                    <a:pt x="33" y="3"/>
                    <a:pt x="0" y="35"/>
                    <a:pt x="11" y="90"/>
                  </a:cubicBezTo>
                  <a:cubicBezTo>
                    <a:pt x="55" y="438"/>
                    <a:pt x="77" y="971"/>
                    <a:pt x="65" y="1711"/>
                  </a:cubicBezTo>
                  <a:cubicBezTo>
                    <a:pt x="55" y="2103"/>
                    <a:pt x="55" y="2354"/>
                    <a:pt x="55" y="2473"/>
                  </a:cubicBezTo>
                  <a:lnTo>
                    <a:pt x="55" y="2571"/>
                  </a:lnTo>
                  <a:lnTo>
                    <a:pt x="55" y="2734"/>
                  </a:lnTo>
                  <a:lnTo>
                    <a:pt x="55" y="2941"/>
                  </a:lnTo>
                  <a:lnTo>
                    <a:pt x="55" y="3235"/>
                  </a:lnTo>
                  <a:lnTo>
                    <a:pt x="55" y="3268"/>
                  </a:lnTo>
                  <a:cubicBezTo>
                    <a:pt x="55" y="3278"/>
                    <a:pt x="55" y="3300"/>
                    <a:pt x="65" y="3333"/>
                  </a:cubicBezTo>
                  <a:lnTo>
                    <a:pt x="65" y="3387"/>
                  </a:lnTo>
                  <a:cubicBezTo>
                    <a:pt x="77" y="3398"/>
                    <a:pt x="87" y="3420"/>
                    <a:pt x="87" y="3420"/>
                  </a:cubicBezTo>
                  <a:cubicBezTo>
                    <a:pt x="109" y="3452"/>
                    <a:pt x="164" y="3464"/>
                    <a:pt x="261" y="3474"/>
                  </a:cubicBezTo>
                  <a:cubicBezTo>
                    <a:pt x="338" y="3485"/>
                    <a:pt x="414" y="3485"/>
                    <a:pt x="490" y="3485"/>
                  </a:cubicBezTo>
                  <a:lnTo>
                    <a:pt x="871" y="3485"/>
                  </a:lnTo>
                  <a:cubicBezTo>
                    <a:pt x="926" y="3485"/>
                    <a:pt x="947" y="3464"/>
                    <a:pt x="947" y="3409"/>
                  </a:cubicBezTo>
                  <a:cubicBezTo>
                    <a:pt x="947" y="3355"/>
                    <a:pt x="926" y="3322"/>
                    <a:pt x="871" y="3322"/>
                  </a:cubicBezTo>
                  <a:lnTo>
                    <a:pt x="348" y="3322"/>
                  </a:lnTo>
                  <a:cubicBezTo>
                    <a:pt x="283" y="3311"/>
                    <a:pt x="261" y="3311"/>
                    <a:pt x="251" y="3311"/>
                  </a:cubicBezTo>
                  <a:cubicBezTo>
                    <a:pt x="240" y="3311"/>
                    <a:pt x="229" y="3311"/>
                    <a:pt x="229" y="3300"/>
                  </a:cubicBezTo>
                  <a:lnTo>
                    <a:pt x="229" y="3235"/>
                  </a:lnTo>
                  <a:cubicBezTo>
                    <a:pt x="218" y="3181"/>
                    <a:pt x="218" y="3094"/>
                    <a:pt x="218" y="2941"/>
                  </a:cubicBezTo>
                  <a:lnTo>
                    <a:pt x="218" y="2473"/>
                  </a:lnTo>
                  <a:cubicBezTo>
                    <a:pt x="218" y="2364"/>
                    <a:pt x="218" y="2114"/>
                    <a:pt x="229" y="1711"/>
                  </a:cubicBezTo>
                  <a:cubicBezTo>
                    <a:pt x="240" y="993"/>
                    <a:pt x="229" y="438"/>
                    <a:pt x="174" y="68"/>
                  </a:cubicBezTo>
                  <a:cubicBezTo>
                    <a:pt x="166" y="23"/>
                    <a:pt x="141" y="0"/>
                    <a:pt x="1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45" name="Google Shape;245;p14"/>
            <p:cNvSpPr/>
            <p:nvPr/>
          </p:nvSpPr>
          <p:spPr>
            <a:xfrm>
              <a:off x="4571222" y="3339808"/>
              <a:ext cx="83872" cy="195720"/>
            </a:xfrm>
            <a:custGeom>
              <a:avLst/>
              <a:gdLst/>
              <a:ahLst/>
              <a:cxnLst/>
              <a:rect l="l" t="t" r="r" b="b"/>
              <a:pathLst>
                <a:path w="1535" h="3582" extrusionOk="0">
                  <a:moveTo>
                    <a:pt x="1448" y="1"/>
                  </a:moveTo>
                  <a:cubicBezTo>
                    <a:pt x="1426" y="1"/>
                    <a:pt x="1393" y="12"/>
                    <a:pt x="1371" y="44"/>
                  </a:cubicBezTo>
                  <a:cubicBezTo>
                    <a:pt x="1306" y="132"/>
                    <a:pt x="1165" y="414"/>
                    <a:pt x="958" y="883"/>
                  </a:cubicBezTo>
                  <a:lnTo>
                    <a:pt x="718" y="1416"/>
                  </a:lnTo>
                  <a:lnTo>
                    <a:pt x="718" y="1437"/>
                  </a:lnTo>
                  <a:cubicBezTo>
                    <a:pt x="708" y="1437"/>
                    <a:pt x="708" y="1449"/>
                    <a:pt x="697" y="1459"/>
                  </a:cubicBezTo>
                  <a:cubicBezTo>
                    <a:pt x="686" y="1470"/>
                    <a:pt x="675" y="1470"/>
                    <a:pt x="664" y="1470"/>
                  </a:cubicBezTo>
                  <a:cubicBezTo>
                    <a:pt x="661" y="1473"/>
                    <a:pt x="658" y="1475"/>
                    <a:pt x="655" y="1475"/>
                  </a:cubicBezTo>
                  <a:cubicBezTo>
                    <a:pt x="647" y="1475"/>
                    <a:pt x="639" y="1467"/>
                    <a:pt x="631" y="1459"/>
                  </a:cubicBezTo>
                  <a:cubicBezTo>
                    <a:pt x="610" y="1449"/>
                    <a:pt x="599" y="1416"/>
                    <a:pt x="588" y="1383"/>
                  </a:cubicBezTo>
                  <a:lnTo>
                    <a:pt x="522" y="1241"/>
                  </a:lnTo>
                  <a:lnTo>
                    <a:pt x="381" y="850"/>
                  </a:lnTo>
                  <a:cubicBezTo>
                    <a:pt x="283" y="545"/>
                    <a:pt x="207" y="317"/>
                    <a:pt x="174" y="153"/>
                  </a:cubicBezTo>
                  <a:cubicBezTo>
                    <a:pt x="166" y="108"/>
                    <a:pt x="141" y="85"/>
                    <a:pt x="101" y="85"/>
                  </a:cubicBezTo>
                  <a:cubicBezTo>
                    <a:pt x="94" y="85"/>
                    <a:pt x="86" y="86"/>
                    <a:pt x="77" y="88"/>
                  </a:cubicBezTo>
                  <a:cubicBezTo>
                    <a:pt x="22" y="99"/>
                    <a:pt x="0" y="132"/>
                    <a:pt x="11" y="186"/>
                  </a:cubicBezTo>
                  <a:cubicBezTo>
                    <a:pt x="55" y="393"/>
                    <a:pt x="131" y="643"/>
                    <a:pt x="251" y="948"/>
                  </a:cubicBezTo>
                  <a:lnTo>
                    <a:pt x="403" y="1350"/>
                  </a:lnTo>
                  <a:lnTo>
                    <a:pt x="512" y="1655"/>
                  </a:lnTo>
                  <a:cubicBezTo>
                    <a:pt x="566" y="1775"/>
                    <a:pt x="577" y="1851"/>
                    <a:pt x="577" y="1862"/>
                  </a:cubicBezTo>
                  <a:cubicBezTo>
                    <a:pt x="544" y="2134"/>
                    <a:pt x="544" y="2504"/>
                    <a:pt x="566" y="2983"/>
                  </a:cubicBezTo>
                  <a:cubicBezTo>
                    <a:pt x="577" y="3244"/>
                    <a:pt x="588" y="3418"/>
                    <a:pt x="588" y="3505"/>
                  </a:cubicBezTo>
                  <a:cubicBezTo>
                    <a:pt x="588" y="3560"/>
                    <a:pt x="610" y="3582"/>
                    <a:pt x="664" y="3582"/>
                  </a:cubicBezTo>
                  <a:cubicBezTo>
                    <a:pt x="718" y="3582"/>
                    <a:pt x="740" y="3560"/>
                    <a:pt x="740" y="3505"/>
                  </a:cubicBezTo>
                  <a:cubicBezTo>
                    <a:pt x="740" y="3483"/>
                    <a:pt x="740" y="3309"/>
                    <a:pt x="730" y="2961"/>
                  </a:cubicBezTo>
                  <a:cubicBezTo>
                    <a:pt x="718" y="2678"/>
                    <a:pt x="718" y="2460"/>
                    <a:pt x="718" y="2286"/>
                  </a:cubicBezTo>
                  <a:cubicBezTo>
                    <a:pt x="718" y="2090"/>
                    <a:pt x="730" y="1949"/>
                    <a:pt x="751" y="1851"/>
                  </a:cubicBezTo>
                  <a:cubicBezTo>
                    <a:pt x="762" y="1764"/>
                    <a:pt x="805" y="1633"/>
                    <a:pt x="871" y="1481"/>
                  </a:cubicBezTo>
                  <a:cubicBezTo>
                    <a:pt x="947" y="1296"/>
                    <a:pt x="1056" y="1046"/>
                    <a:pt x="1197" y="741"/>
                  </a:cubicBezTo>
                  <a:cubicBezTo>
                    <a:pt x="1350" y="426"/>
                    <a:pt x="1448" y="230"/>
                    <a:pt x="1513" y="132"/>
                  </a:cubicBezTo>
                  <a:cubicBezTo>
                    <a:pt x="1535" y="99"/>
                    <a:pt x="1535" y="78"/>
                    <a:pt x="1513" y="44"/>
                  </a:cubicBezTo>
                  <a:cubicBezTo>
                    <a:pt x="1502" y="23"/>
                    <a:pt x="1480" y="12"/>
                    <a:pt x="14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46" name="Google Shape;246;p14"/>
            <p:cNvSpPr/>
            <p:nvPr/>
          </p:nvSpPr>
          <p:spPr>
            <a:xfrm>
              <a:off x="4664598" y="3350517"/>
              <a:ext cx="61251" cy="188071"/>
            </a:xfrm>
            <a:custGeom>
              <a:avLst/>
              <a:gdLst/>
              <a:ahLst/>
              <a:cxnLst/>
              <a:rect l="l" t="t" r="r" b="b"/>
              <a:pathLst>
                <a:path w="1121" h="3442" extrusionOk="0">
                  <a:moveTo>
                    <a:pt x="762" y="1"/>
                  </a:moveTo>
                  <a:cubicBezTo>
                    <a:pt x="468" y="1"/>
                    <a:pt x="250" y="12"/>
                    <a:pt x="98" y="34"/>
                  </a:cubicBezTo>
                  <a:cubicBezTo>
                    <a:pt x="44" y="34"/>
                    <a:pt x="22" y="66"/>
                    <a:pt x="22" y="121"/>
                  </a:cubicBezTo>
                  <a:cubicBezTo>
                    <a:pt x="31" y="166"/>
                    <a:pt x="55" y="189"/>
                    <a:pt x="95" y="189"/>
                  </a:cubicBezTo>
                  <a:cubicBezTo>
                    <a:pt x="102" y="189"/>
                    <a:pt x="111" y="188"/>
                    <a:pt x="119" y="186"/>
                  </a:cubicBezTo>
                  <a:cubicBezTo>
                    <a:pt x="141" y="186"/>
                    <a:pt x="196" y="186"/>
                    <a:pt x="261" y="175"/>
                  </a:cubicBezTo>
                  <a:cubicBezTo>
                    <a:pt x="337" y="164"/>
                    <a:pt x="380" y="164"/>
                    <a:pt x="392" y="164"/>
                  </a:cubicBezTo>
                  <a:cubicBezTo>
                    <a:pt x="406" y="161"/>
                    <a:pt x="418" y="159"/>
                    <a:pt x="429" y="159"/>
                  </a:cubicBezTo>
                  <a:cubicBezTo>
                    <a:pt x="450" y="159"/>
                    <a:pt x="464" y="164"/>
                    <a:pt x="479" y="164"/>
                  </a:cubicBezTo>
                  <a:lnTo>
                    <a:pt x="511" y="197"/>
                  </a:lnTo>
                  <a:lnTo>
                    <a:pt x="511" y="252"/>
                  </a:lnTo>
                  <a:lnTo>
                    <a:pt x="511" y="273"/>
                  </a:lnTo>
                  <a:cubicBezTo>
                    <a:pt x="533" y="567"/>
                    <a:pt x="544" y="893"/>
                    <a:pt x="544" y="1241"/>
                  </a:cubicBezTo>
                  <a:lnTo>
                    <a:pt x="544" y="1775"/>
                  </a:lnTo>
                  <a:cubicBezTo>
                    <a:pt x="533" y="1949"/>
                    <a:pt x="533" y="2134"/>
                    <a:pt x="533" y="2351"/>
                  </a:cubicBezTo>
                  <a:lnTo>
                    <a:pt x="533" y="2612"/>
                  </a:lnTo>
                  <a:cubicBezTo>
                    <a:pt x="522" y="2711"/>
                    <a:pt x="522" y="2830"/>
                    <a:pt x="533" y="2972"/>
                  </a:cubicBezTo>
                  <a:cubicBezTo>
                    <a:pt x="533" y="3103"/>
                    <a:pt x="544" y="3178"/>
                    <a:pt x="544" y="3211"/>
                  </a:cubicBezTo>
                  <a:cubicBezTo>
                    <a:pt x="544" y="3244"/>
                    <a:pt x="501" y="3265"/>
                    <a:pt x="424" y="3265"/>
                  </a:cubicBezTo>
                  <a:cubicBezTo>
                    <a:pt x="380" y="3265"/>
                    <a:pt x="327" y="3277"/>
                    <a:pt x="250" y="3277"/>
                  </a:cubicBezTo>
                  <a:lnTo>
                    <a:pt x="76" y="3277"/>
                  </a:lnTo>
                  <a:cubicBezTo>
                    <a:pt x="54" y="3277"/>
                    <a:pt x="32" y="3287"/>
                    <a:pt x="22" y="3309"/>
                  </a:cubicBezTo>
                  <a:cubicBezTo>
                    <a:pt x="0" y="3320"/>
                    <a:pt x="0" y="3342"/>
                    <a:pt x="0" y="3364"/>
                  </a:cubicBezTo>
                  <a:cubicBezTo>
                    <a:pt x="0" y="3386"/>
                    <a:pt x="11" y="3407"/>
                    <a:pt x="32" y="3418"/>
                  </a:cubicBezTo>
                  <a:cubicBezTo>
                    <a:pt x="44" y="3440"/>
                    <a:pt x="65" y="3440"/>
                    <a:pt x="87" y="3440"/>
                  </a:cubicBezTo>
                  <a:cubicBezTo>
                    <a:pt x="229" y="3434"/>
                    <a:pt x="373" y="3432"/>
                    <a:pt x="521" y="3432"/>
                  </a:cubicBezTo>
                  <a:cubicBezTo>
                    <a:pt x="669" y="3432"/>
                    <a:pt x="821" y="3434"/>
                    <a:pt x="979" y="3440"/>
                  </a:cubicBezTo>
                  <a:cubicBezTo>
                    <a:pt x="987" y="3441"/>
                    <a:pt x="993" y="3442"/>
                    <a:pt x="1000" y="3442"/>
                  </a:cubicBezTo>
                  <a:cubicBezTo>
                    <a:pt x="1042" y="3442"/>
                    <a:pt x="1066" y="3411"/>
                    <a:pt x="1066" y="3364"/>
                  </a:cubicBezTo>
                  <a:cubicBezTo>
                    <a:pt x="1066" y="3309"/>
                    <a:pt x="1045" y="3277"/>
                    <a:pt x="990" y="3277"/>
                  </a:cubicBezTo>
                  <a:lnTo>
                    <a:pt x="816" y="3277"/>
                  </a:lnTo>
                  <a:cubicBezTo>
                    <a:pt x="794" y="3277"/>
                    <a:pt x="784" y="3277"/>
                    <a:pt x="772" y="3265"/>
                  </a:cubicBezTo>
                  <a:lnTo>
                    <a:pt x="740" y="3265"/>
                  </a:lnTo>
                  <a:cubicBezTo>
                    <a:pt x="729" y="3265"/>
                    <a:pt x="718" y="3265"/>
                    <a:pt x="718" y="3255"/>
                  </a:cubicBezTo>
                  <a:lnTo>
                    <a:pt x="718" y="3244"/>
                  </a:lnTo>
                  <a:cubicBezTo>
                    <a:pt x="707" y="3244"/>
                    <a:pt x="707" y="3233"/>
                    <a:pt x="707" y="3222"/>
                  </a:cubicBezTo>
                  <a:lnTo>
                    <a:pt x="707" y="3190"/>
                  </a:lnTo>
                  <a:cubicBezTo>
                    <a:pt x="697" y="2950"/>
                    <a:pt x="685" y="2765"/>
                    <a:pt x="697" y="2612"/>
                  </a:cubicBezTo>
                  <a:lnTo>
                    <a:pt x="697" y="2351"/>
                  </a:lnTo>
                  <a:lnTo>
                    <a:pt x="697" y="1775"/>
                  </a:lnTo>
                  <a:cubicBezTo>
                    <a:pt x="707" y="1611"/>
                    <a:pt x="707" y="1437"/>
                    <a:pt x="707" y="1241"/>
                  </a:cubicBezTo>
                  <a:cubicBezTo>
                    <a:pt x="707" y="817"/>
                    <a:pt x="697" y="501"/>
                    <a:pt x="685" y="284"/>
                  </a:cubicBezTo>
                  <a:cubicBezTo>
                    <a:pt x="685" y="273"/>
                    <a:pt x="685" y="252"/>
                    <a:pt x="675" y="240"/>
                  </a:cubicBezTo>
                  <a:lnTo>
                    <a:pt x="675" y="208"/>
                  </a:lnTo>
                  <a:cubicBezTo>
                    <a:pt x="675" y="197"/>
                    <a:pt x="675" y="186"/>
                    <a:pt x="685" y="186"/>
                  </a:cubicBezTo>
                  <a:cubicBezTo>
                    <a:pt x="685" y="175"/>
                    <a:pt x="707" y="164"/>
                    <a:pt x="718" y="164"/>
                  </a:cubicBezTo>
                  <a:lnTo>
                    <a:pt x="1045" y="164"/>
                  </a:lnTo>
                  <a:cubicBezTo>
                    <a:pt x="1099" y="164"/>
                    <a:pt x="1120" y="143"/>
                    <a:pt x="1120" y="88"/>
                  </a:cubicBezTo>
                  <a:cubicBezTo>
                    <a:pt x="1120" y="34"/>
                    <a:pt x="1099" y="12"/>
                    <a:pt x="1045" y="12"/>
                  </a:cubicBezTo>
                  <a:cubicBezTo>
                    <a:pt x="958" y="12"/>
                    <a:pt x="859" y="1"/>
                    <a:pt x="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47" name="Google Shape;247;p14"/>
            <p:cNvSpPr/>
            <p:nvPr/>
          </p:nvSpPr>
          <p:spPr>
            <a:xfrm>
              <a:off x="4744259" y="3344015"/>
              <a:ext cx="76168" cy="193535"/>
            </a:xfrm>
            <a:custGeom>
              <a:avLst/>
              <a:gdLst/>
              <a:ahLst/>
              <a:cxnLst/>
              <a:rect l="l" t="t" r="r" b="b"/>
              <a:pathLst>
                <a:path w="1394" h="3542" extrusionOk="0">
                  <a:moveTo>
                    <a:pt x="76" y="1"/>
                  </a:moveTo>
                  <a:cubicBezTo>
                    <a:pt x="66" y="1"/>
                    <a:pt x="44" y="11"/>
                    <a:pt x="32" y="33"/>
                  </a:cubicBezTo>
                  <a:lnTo>
                    <a:pt x="0" y="66"/>
                  </a:lnTo>
                  <a:lnTo>
                    <a:pt x="0" y="98"/>
                  </a:lnTo>
                  <a:lnTo>
                    <a:pt x="0" y="120"/>
                  </a:lnTo>
                  <a:lnTo>
                    <a:pt x="0" y="153"/>
                  </a:lnTo>
                  <a:cubicBezTo>
                    <a:pt x="32" y="545"/>
                    <a:pt x="44" y="1077"/>
                    <a:pt x="32" y="1752"/>
                  </a:cubicBezTo>
                  <a:lnTo>
                    <a:pt x="32" y="1872"/>
                  </a:lnTo>
                  <a:lnTo>
                    <a:pt x="32" y="2122"/>
                  </a:lnTo>
                  <a:cubicBezTo>
                    <a:pt x="22" y="2242"/>
                    <a:pt x="22" y="2351"/>
                    <a:pt x="22" y="2460"/>
                  </a:cubicBezTo>
                  <a:cubicBezTo>
                    <a:pt x="11" y="2852"/>
                    <a:pt x="11" y="3156"/>
                    <a:pt x="11" y="3363"/>
                  </a:cubicBezTo>
                  <a:cubicBezTo>
                    <a:pt x="11" y="3417"/>
                    <a:pt x="32" y="3439"/>
                    <a:pt x="87" y="3439"/>
                  </a:cubicBezTo>
                  <a:cubicBezTo>
                    <a:pt x="141" y="3439"/>
                    <a:pt x="163" y="3417"/>
                    <a:pt x="163" y="3363"/>
                  </a:cubicBezTo>
                  <a:cubicBezTo>
                    <a:pt x="163" y="3156"/>
                    <a:pt x="174" y="2852"/>
                    <a:pt x="185" y="2460"/>
                  </a:cubicBezTo>
                  <a:cubicBezTo>
                    <a:pt x="196" y="2025"/>
                    <a:pt x="207" y="1502"/>
                    <a:pt x="207" y="915"/>
                  </a:cubicBezTo>
                  <a:cubicBezTo>
                    <a:pt x="207" y="804"/>
                    <a:pt x="219" y="749"/>
                    <a:pt x="244" y="749"/>
                  </a:cubicBezTo>
                  <a:cubicBezTo>
                    <a:pt x="266" y="749"/>
                    <a:pt x="297" y="790"/>
                    <a:pt x="337" y="871"/>
                  </a:cubicBezTo>
                  <a:lnTo>
                    <a:pt x="315" y="838"/>
                  </a:lnTo>
                  <a:lnTo>
                    <a:pt x="315" y="838"/>
                  </a:lnTo>
                  <a:lnTo>
                    <a:pt x="1132" y="2416"/>
                  </a:lnTo>
                  <a:cubicBezTo>
                    <a:pt x="1154" y="2460"/>
                    <a:pt x="1164" y="2503"/>
                    <a:pt x="1164" y="2557"/>
                  </a:cubicBezTo>
                  <a:cubicBezTo>
                    <a:pt x="1197" y="2971"/>
                    <a:pt x="1208" y="3276"/>
                    <a:pt x="1229" y="3461"/>
                  </a:cubicBezTo>
                  <a:cubicBezTo>
                    <a:pt x="1229" y="3493"/>
                    <a:pt x="1241" y="3505"/>
                    <a:pt x="1263" y="3526"/>
                  </a:cubicBezTo>
                  <a:cubicBezTo>
                    <a:pt x="1270" y="3534"/>
                    <a:pt x="1283" y="3541"/>
                    <a:pt x="1298" y="3541"/>
                  </a:cubicBezTo>
                  <a:cubicBezTo>
                    <a:pt x="1304" y="3541"/>
                    <a:pt x="1310" y="3540"/>
                    <a:pt x="1317" y="3537"/>
                  </a:cubicBezTo>
                  <a:cubicBezTo>
                    <a:pt x="1338" y="3537"/>
                    <a:pt x="1360" y="3537"/>
                    <a:pt x="1371" y="3515"/>
                  </a:cubicBezTo>
                  <a:cubicBezTo>
                    <a:pt x="1393" y="3493"/>
                    <a:pt x="1393" y="3483"/>
                    <a:pt x="1393" y="3450"/>
                  </a:cubicBezTo>
                  <a:cubicBezTo>
                    <a:pt x="1371" y="3210"/>
                    <a:pt x="1350" y="2917"/>
                    <a:pt x="1338" y="2579"/>
                  </a:cubicBezTo>
                  <a:cubicBezTo>
                    <a:pt x="1317" y="2231"/>
                    <a:pt x="1306" y="1839"/>
                    <a:pt x="1295" y="1404"/>
                  </a:cubicBezTo>
                  <a:cubicBezTo>
                    <a:pt x="1295" y="1372"/>
                    <a:pt x="1295" y="1241"/>
                    <a:pt x="1306" y="990"/>
                  </a:cubicBezTo>
                  <a:cubicBezTo>
                    <a:pt x="1328" y="620"/>
                    <a:pt x="1317" y="305"/>
                    <a:pt x="1273" y="66"/>
                  </a:cubicBezTo>
                  <a:cubicBezTo>
                    <a:pt x="1263" y="22"/>
                    <a:pt x="1229" y="1"/>
                    <a:pt x="1176" y="1"/>
                  </a:cubicBezTo>
                  <a:cubicBezTo>
                    <a:pt x="1121" y="11"/>
                    <a:pt x="1099" y="44"/>
                    <a:pt x="1110" y="98"/>
                  </a:cubicBezTo>
                  <a:cubicBezTo>
                    <a:pt x="1154" y="305"/>
                    <a:pt x="1164" y="599"/>
                    <a:pt x="1142" y="980"/>
                  </a:cubicBezTo>
                  <a:cubicBezTo>
                    <a:pt x="1132" y="1241"/>
                    <a:pt x="1132" y="1513"/>
                    <a:pt x="1142" y="1774"/>
                  </a:cubicBezTo>
                  <a:cubicBezTo>
                    <a:pt x="1154" y="1938"/>
                    <a:pt x="1142" y="2025"/>
                    <a:pt x="1132" y="2035"/>
                  </a:cubicBezTo>
                  <a:cubicBezTo>
                    <a:pt x="1121" y="2035"/>
                    <a:pt x="1110" y="2025"/>
                    <a:pt x="1099" y="2003"/>
                  </a:cubicBezTo>
                  <a:cubicBezTo>
                    <a:pt x="1088" y="1992"/>
                    <a:pt x="1077" y="1959"/>
                    <a:pt x="1055" y="1916"/>
                  </a:cubicBezTo>
                  <a:cubicBezTo>
                    <a:pt x="1034" y="1872"/>
                    <a:pt x="1023" y="1839"/>
                    <a:pt x="1012" y="1817"/>
                  </a:cubicBezTo>
                  <a:lnTo>
                    <a:pt x="468" y="762"/>
                  </a:lnTo>
                  <a:lnTo>
                    <a:pt x="370" y="599"/>
                  </a:lnTo>
                  <a:cubicBezTo>
                    <a:pt x="327" y="512"/>
                    <a:pt x="294" y="446"/>
                    <a:pt x="283" y="414"/>
                  </a:cubicBezTo>
                  <a:cubicBezTo>
                    <a:pt x="218" y="272"/>
                    <a:pt x="185" y="163"/>
                    <a:pt x="163" y="76"/>
                  </a:cubicBezTo>
                  <a:cubicBezTo>
                    <a:pt x="163" y="22"/>
                    <a:pt x="131" y="1"/>
                    <a:pt x="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48" name="Google Shape;248;p14"/>
            <p:cNvSpPr/>
            <p:nvPr/>
          </p:nvSpPr>
          <p:spPr>
            <a:xfrm>
              <a:off x="4831625" y="3346966"/>
              <a:ext cx="63055" cy="192333"/>
            </a:xfrm>
            <a:custGeom>
              <a:avLst/>
              <a:gdLst/>
              <a:ahLst/>
              <a:cxnLst/>
              <a:rect l="l" t="t" r="r" b="b"/>
              <a:pathLst>
                <a:path w="1154" h="3520" extrusionOk="0">
                  <a:moveTo>
                    <a:pt x="708" y="1"/>
                  </a:moveTo>
                  <a:cubicBezTo>
                    <a:pt x="610" y="1"/>
                    <a:pt x="512" y="66"/>
                    <a:pt x="404" y="175"/>
                  </a:cubicBezTo>
                  <a:cubicBezTo>
                    <a:pt x="305" y="295"/>
                    <a:pt x="218" y="458"/>
                    <a:pt x="164" y="665"/>
                  </a:cubicBezTo>
                  <a:cubicBezTo>
                    <a:pt x="88" y="936"/>
                    <a:pt x="34" y="1252"/>
                    <a:pt x="22" y="1611"/>
                  </a:cubicBezTo>
                  <a:cubicBezTo>
                    <a:pt x="0" y="1981"/>
                    <a:pt x="12" y="2319"/>
                    <a:pt x="66" y="2624"/>
                  </a:cubicBezTo>
                  <a:cubicBezTo>
                    <a:pt x="109" y="2950"/>
                    <a:pt x="208" y="3200"/>
                    <a:pt x="338" y="3363"/>
                  </a:cubicBezTo>
                  <a:cubicBezTo>
                    <a:pt x="427" y="3467"/>
                    <a:pt x="520" y="3520"/>
                    <a:pt x="621" y="3520"/>
                  </a:cubicBezTo>
                  <a:cubicBezTo>
                    <a:pt x="670" y="3520"/>
                    <a:pt x="721" y="3508"/>
                    <a:pt x="774" y="3483"/>
                  </a:cubicBezTo>
                  <a:cubicBezTo>
                    <a:pt x="882" y="3429"/>
                    <a:pt x="969" y="3309"/>
                    <a:pt x="1045" y="3124"/>
                  </a:cubicBezTo>
                  <a:cubicBezTo>
                    <a:pt x="1122" y="2939"/>
                    <a:pt x="1154" y="2754"/>
                    <a:pt x="1154" y="2569"/>
                  </a:cubicBezTo>
                  <a:cubicBezTo>
                    <a:pt x="1154" y="2493"/>
                    <a:pt x="1144" y="2416"/>
                    <a:pt x="1122" y="2351"/>
                  </a:cubicBezTo>
                  <a:cubicBezTo>
                    <a:pt x="1100" y="2275"/>
                    <a:pt x="1067" y="2220"/>
                    <a:pt x="1023" y="2199"/>
                  </a:cubicBezTo>
                  <a:cubicBezTo>
                    <a:pt x="969" y="2177"/>
                    <a:pt x="893" y="2177"/>
                    <a:pt x="784" y="2177"/>
                  </a:cubicBezTo>
                  <a:cubicBezTo>
                    <a:pt x="730" y="2188"/>
                    <a:pt x="665" y="2199"/>
                    <a:pt x="599" y="2199"/>
                  </a:cubicBezTo>
                  <a:cubicBezTo>
                    <a:pt x="545" y="2199"/>
                    <a:pt x="523" y="2220"/>
                    <a:pt x="523" y="2275"/>
                  </a:cubicBezTo>
                  <a:cubicBezTo>
                    <a:pt x="523" y="2329"/>
                    <a:pt x="545" y="2351"/>
                    <a:pt x="599" y="2351"/>
                  </a:cubicBezTo>
                  <a:lnTo>
                    <a:pt x="697" y="2351"/>
                  </a:lnTo>
                  <a:cubicBezTo>
                    <a:pt x="719" y="2351"/>
                    <a:pt x="740" y="2351"/>
                    <a:pt x="784" y="2341"/>
                  </a:cubicBezTo>
                  <a:lnTo>
                    <a:pt x="861" y="2341"/>
                  </a:lnTo>
                  <a:cubicBezTo>
                    <a:pt x="915" y="2341"/>
                    <a:pt x="948" y="2362"/>
                    <a:pt x="969" y="2416"/>
                  </a:cubicBezTo>
                  <a:cubicBezTo>
                    <a:pt x="980" y="2449"/>
                    <a:pt x="991" y="2493"/>
                    <a:pt x="991" y="2569"/>
                  </a:cubicBezTo>
                  <a:cubicBezTo>
                    <a:pt x="991" y="2721"/>
                    <a:pt x="958" y="2873"/>
                    <a:pt x="904" y="3037"/>
                  </a:cubicBezTo>
                  <a:cubicBezTo>
                    <a:pt x="826" y="3246"/>
                    <a:pt x="740" y="3349"/>
                    <a:pt x="641" y="3349"/>
                  </a:cubicBezTo>
                  <a:cubicBezTo>
                    <a:pt x="575" y="3349"/>
                    <a:pt x="504" y="3303"/>
                    <a:pt x="425" y="3211"/>
                  </a:cubicBezTo>
                  <a:cubicBezTo>
                    <a:pt x="338" y="3102"/>
                    <a:pt x="273" y="2906"/>
                    <a:pt x="229" y="2612"/>
                  </a:cubicBezTo>
                  <a:cubicBezTo>
                    <a:pt x="186" y="2319"/>
                    <a:pt x="164" y="1992"/>
                    <a:pt x="186" y="1644"/>
                  </a:cubicBezTo>
                  <a:cubicBezTo>
                    <a:pt x="196" y="1274"/>
                    <a:pt x="240" y="948"/>
                    <a:pt x="327" y="687"/>
                  </a:cubicBezTo>
                  <a:cubicBezTo>
                    <a:pt x="404" y="425"/>
                    <a:pt x="501" y="262"/>
                    <a:pt x="621" y="208"/>
                  </a:cubicBezTo>
                  <a:cubicBezTo>
                    <a:pt x="662" y="185"/>
                    <a:pt x="701" y="173"/>
                    <a:pt x="737" y="173"/>
                  </a:cubicBezTo>
                  <a:cubicBezTo>
                    <a:pt x="787" y="173"/>
                    <a:pt x="833" y="196"/>
                    <a:pt x="871" y="240"/>
                  </a:cubicBezTo>
                  <a:cubicBezTo>
                    <a:pt x="948" y="317"/>
                    <a:pt x="980" y="414"/>
                    <a:pt x="969" y="545"/>
                  </a:cubicBezTo>
                  <a:cubicBezTo>
                    <a:pt x="969" y="566"/>
                    <a:pt x="969" y="588"/>
                    <a:pt x="991" y="599"/>
                  </a:cubicBezTo>
                  <a:cubicBezTo>
                    <a:pt x="1002" y="621"/>
                    <a:pt x="1023" y="632"/>
                    <a:pt x="1045" y="632"/>
                  </a:cubicBezTo>
                  <a:cubicBezTo>
                    <a:pt x="1067" y="632"/>
                    <a:pt x="1089" y="621"/>
                    <a:pt x="1110" y="610"/>
                  </a:cubicBezTo>
                  <a:cubicBezTo>
                    <a:pt x="1122" y="599"/>
                    <a:pt x="1132" y="578"/>
                    <a:pt x="1132" y="556"/>
                  </a:cubicBezTo>
                  <a:cubicBezTo>
                    <a:pt x="1132" y="392"/>
                    <a:pt x="1089" y="251"/>
                    <a:pt x="991" y="131"/>
                  </a:cubicBezTo>
                  <a:cubicBezTo>
                    <a:pt x="904" y="44"/>
                    <a:pt x="806" y="1"/>
                    <a:pt x="7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49" name="Google Shape;249;p14"/>
            <p:cNvSpPr/>
            <p:nvPr/>
          </p:nvSpPr>
          <p:spPr>
            <a:xfrm>
              <a:off x="4484403" y="2241042"/>
              <a:ext cx="161188" cy="161243"/>
            </a:xfrm>
            <a:custGeom>
              <a:avLst/>
              <a:gdLst/>
              <a:ahLst/>
              <a:cxnLst/>
              <a:rect l="l" t="t" r="r" b="b"/>
              <a:pathLst>
                <a:path w="2950" h="2951" extrusionOk="0">
                  <a:moveTo>
                    <a:pt x="1470" y="1"/>
                  </a:moveTo>
                  <a:cubicBezTo>
                    <a:pt x="665" y="1"/>
                    <a:pt x="0" y="665"/>
                    <a:pt x="0" y="1470"/>
                  </a:cubicBezTo>
                  <a:cubicBezTo>
                    <a:pt x="0" y="2286"/>
                    <a:pt x="665" y="2950"/>
                    <a:pt x="1470" y="2950"/>
                  </a:cubicBezTo>
                  <a:cubicBezTo>
                    <a:pt x="2286" y="2950"/>
                    <a:pt x="2950" y="2286"/>
                    <a:pt x="2950" y="1470"/>
                  </a:cubicBezTo>
                  <a:cubicBezTo>
                    <a:pt x="2950" y="665"/>
                    <a:pt x="2286" y="1"/>
                    <a:pt x="14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50" name="Google Shape;250;p14"/>
            <p:cNvSpPr/>
            <p:nvPr/>
          </p:nvSpPr>
          <p:spPr>
            <a:xfrm>
              <a:off x="4059925" y="3116613"/>
              <a:ext cx="205556" cy="207523"/>
            </a:xfrm>
            <a:custGeom>
              <a:avLst/>
              <a:gdLst/>
              <a:ahLst/>
              <a:cxnLst/>
              <a:rect l="l" t="t" r="r" b="b"/>
              <a:pathLst>
                <a:path w="3762" h="3798" extrusionOk="0">
                  <a:moveTo>
                    <a:pt x="2886" y="0"/>
                  </a:moveTo>
                  <a:cubicBezTo>
                    <a:pt x="2820" y="0"/>
                    <a:pt x="2737" y="9"/>
                    <a:pt x="2633" y="27"/>
                  </a:cubicBezTo>
                  <a:cubicBezTo>
                    <a:pt x="1948" y="147"/>
                    <a:pt x="1164" y="680"/>
                    <a:pt x="1164" y="680"/>
                  </a:cubicBezTo>
                  <a:cubicBezTo>
                    <a:pt x="0" y="1335"/>
                    <a:pt x="613" y="3798"/>
                    <a:pt x="1315" y="3798"/>
                  </a:cubicBezTo>
                  <a:cubicBezTo>
                    <a:pt x="1348" y="3798"/>
                    <a:pt x="1381" y="3792"/>
                    <a:pt x="1414" y="3781"/>
                  </a:cubicBezTo>
                  <a:cubicBezTo>
                    <a:pt x="2154" y="3520"/>
                    <a:pt x="3471" y="2345"/>
                    <a:pt x="3711" y="1627"/>
                  </a:cubicBezTo>
                  <a:cubicBezTo>
                    <a:pt x="3761" y="1482"/>
                    <a:pt x="3717" y="1424"/>
                    <a:pt x="3615" y="1424"/>
                  </a:cubicBezTo>
                  <a:cubicBezTo>
                    <a:pt x="3209" y="1424"/>
                    <a:pt x="1883" y="2334"/>
                    <a:pt x="1883" y="2334"/>
                  </a:cubicBezTo>
                  <a:cubicBezTo>
                    <a:pt x="1883" y="2334"/>
                    <a:pt x="3721" y="876"/>
                    <a:pt x="3678" y="604"/>
                  </a:cubicBezTo>
                  <a:cubicBezTo>
                    <a:pt x="3671" y="568"/>
                    <a:pt x="3634" y="552"/>
                    <a:pt x="3576" y="552"/>
                  </a:cubicBezTo>
                  <a:cubicBezTo>
                    <a:pt x="3194" y="552"/>
                    <a:pt x="1883" y="1224"/>
                    <a:pt x="1883" y="1224"/>
                  </a:cubicBezTo>
                  <a:cubicBezTo>
                    <a:pt x="1883" y="1224"/>
                    <a:pt x="3672" y="0"/>
                    <a:pt x="2886" y="0"/>
                  </a:cubicBezTo>
                  <a:close/>
                </a:path>
              </a:pathLst>
            </a:custGeom>
            <a:solidFill>
              <a:srgbClr val="B77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51" name="Google Shape;251;p14"/>
            <p:cNvSpPr/>
            <p:nvPr/>
          </p:nvSpPr>
          <p:spPr>
            <a:xfrm>
              <a:off x="4416598" y="2755949"/>
              <a:ext cx="40488" cy="103543"/>
            </a:xfrm>
            <a:custGeom>
              <a:avLst/>
              <a:gdLst/>
              <a:ahLst/>
              <a:cxnLst/>
              <a:rect l="l" t="t" r="r" b="b"/>
              <a:pathLst>
                <a:path w="741" h="1895" extrusionOk="0">
                  <a:moveTo>
                    <a:pt x="1" y="1"/>
                  </a:moveTo>
                  <a:cubicBezTo>
                    <a:pt x="1" y="828"/>
                    <a:pt x="480" y="1851"/>
                    <a:pt x="501" y="1894"/>
                  </a:cubicBezTo>
                  <a:lnTo>
                    <a:pt x="741" y="1775"/>
                  </a:lnTo>
                  <a:cubicBezTo>
                    <a:pt x="741" y="1764"/>
                    <a:pt x="273" y="762"/>
                    <a:pt x="2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52" name="Google Shape;252;p14"/>
            <p:cNvSpPr/>
            <p:nvPr/>
          </p:nvSpPr>
          <p:spPr>
            <a:xfrm>
              <a:off x="4410643" y="2580561"/>
              <a:ext cx="141572" cy="141572"/>
            </a:xfrm>
            <a:custGeom>
              <a:avLst/>
              <a:gdLst/>
              <a:ahLst/>
              <a:cxnLst/>
              <a:rect l="l" t="t" r="r" b="b"/>
              <a:pathLst>
                <a:path w="2591" h="2591" extrusionOk="0">
                  <a:moveTo>
                    <a:pt x="1296" y="262"/>
                  </a:moveTo>
                  <a:cubicBezTo>
                    <a:pt x="1873" y="262"/>
                    <a:pt x="2330" y="730"/>
                    <a:pt x="2330" y="1296"/>
                  </a:cubicBezTo>
                  <a:cubicBezTo>
                    <a:pt x="2330" y="1861"/>
                    <a:pt x="1873" y="2330"/>
                    <a:pt x="1296" y="2330"/>
                  </a:cubicBezTo>
                  <a:cubicBezTo>
                    <a:pt x="731" y="2330"/>
                    <a:pt x="273" y="1861"/>
                    <a:pt x="273" y="1296"/>
                  </a:cubicBezTo>
                  <a:cubicBezTo>
                    <a:pt x="273" y="730"/>
                    <a:pt x="731" y="262"/>
                    <a:pt x="1296" y="262"/>
                  </a:cubicBezTo>
                  <a:close/>
                  <a:moveTo>
                    <a:pt x="1296" y="1"/>
                  </a:moveTo>
                  <a:cubicBezTo>
                    <a:pt x="589" y="1"/>
                    <a:pt x="1" y="577"/>
                    <a:pt x="1" y="1296"/>
                  </a:cubicBezTo>
                  <a:cubicBezTo>
                    <a:pt x="1" y="2014"/>
                    <a:pt x="589" y="2591"/>
                    <a:pt x="1296" y="2591"/>
                  </a:cubicBezTo>
                  <a:cubicBezTo>
                    <a:pt x="2015" y="2591"/>
                    <a:pt x="2591" y="2014"/>
                    <a:pt x="2591" y="1296"/>
                  </a:cubicBezTo>
                  <a:cubicBezTo>
                    <a:pt x="2591" y="577"/>
                    <a:pt x="2015" y="1"/>
                    <a:pt x="12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53" name="Google Shape;253;p14"/>
            <p:cNvSpPr/>
            <p:nvPr/>
          </p:nvSpPr>
          <p:spPr>
            <a:xfrm>
              <a:off x="4584281" y="2580561"/>
              <a:ext cx="141572" cy="141572"/>
            </a:xfrm>
            <a:custGeom>
              <a:avLst/>
              <a:gdLst/>
              <a:ahLst/>
              <a:cxnLst/>
              <a:rect l="l" t="t" r="r" b="b"/>
              <a:pathLst>
                <a:path w="2591" h="2591" extrusionOk="0">
                  <a:moveTo>
                    <a:pt x="1296" y="262"/>
                  </a:moveTo>
                  <a:cubicBezTo>
                    <a:pt x="1862" y="262"/>
                    <a:pt x="2329" y="730"/>
                    <a:pt x="2329" y="1296"/>
                  </a:cubicBezTo>
                  <a:cubicBezTo>
                    <a:pt x="2329" y="1861"/>
                    <a:pt x="1862" y="2330"/>
                    <a:pt x="1296" y="2330"/>
                  </a:cubicBezTo>
                  <a:cubicBezTo>
                    <a:pt x="730" y="2330"/>
                    <a:pt x="262" y="1861"/>
                    <a:pt x="262" y="1296"/>
                  </a:cubicBezTo>
                  <a:cubicBezTo>
                    <a:pt x="262" y="730"/>
                    <a:pt x="730" y="262"/>
                    <a:pt x="1296" y="262"/>
                  </a:cubicBezTo>
                  <a:close/>
                  <a:moveTo>
                    <a:pt x="1296" y="1"/>
                  </a:moveTo>
                  <a:cubicBezTo>
                    <a:pt x="578" y="1"/>
                    <a:pt x="1" y="577"/>
                    <a:pt x="1" y="1296"/>
                  </a:cubicBezTo>
                  <a:cubicBezTo>
                    <a:pt x="1" y="2014"/>
                    <a:pt x="578" y="2591"/>
                    <a:pt x="1296" y="2591"/>
                  </a:cubicBezTo>
                  <a:cubicBezTo>
                    <a:pt x="2003" y="2591"/>
                    <a:pt x="2590" y="2014"/>
                    <a:pt x="2590" y="1296"/>
                  </a:cubicBezTo>
                  <a:cubicBezTo>
                    <a:pt x="2590" y="577"/>
                    <a:pt x="2003" y="1"/>
                    <a:pt x="12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54" name="Google Shape;254;p14"/>
            <p:cNvSpPr/>
            <p:nvPr/>
          </p:nvSpPr>
          <p:spPr>
            <a:xfrm>
              <a:off x="3858968" y="3159066"/>
              <a:ext cx="315109" cy="576834"/>
            </a:xfrm>
            <a:custGeom>
              <a:avLst/>
              <a:gdLst/>
              <a:ahLst/>
              <a:cxnLst/>
              <a:rect l="l" t="t" r="r" b="b"/>
              <a:pathLst>
                <a:path w="5767" h="10557" extrusionOk="0">
                  <a:moveTo>
                    <a:pt x="4722" y="1"/>
                  </a:moveTo>
                  <a:cubicBezTo>
                    <a:pt x="4722" y="1"/>
                    <a:pt x="1131" y="2547"/>
                    <a:pt x="446" y="6694"/>
                  </a:cubicBezTo>
                  <a:cubicBezTo>
                    <a:pt x="0" y="9384"/>
                    <a:pt x="1221" y="10557"/>
                    <a:pt x="2552" y="10557"/>
                  </a:cubicBezTo>
                  <a:cubicBezTo>
                    <a:pt x="3789" y="10557"/>
                    <a:pt x="5121" y="9543"/>
                    <a:pt x="5299" y="7792"/>
                  </a:cubicBezTo>
                  <a:cubicBezTo>
                    <a:pt x="5669" y="4017"/>
                    <a:pt x="4831" y="3037"/>
                    <a:pt x="5299" y="2482"/>
                  </a:cubicBezTo>
                  <a:cubicBezTo>
                    <a:pt x="5767" y="1938"/>
                    <a:pt x="4613" y="458"/>
                    <a:pt x="4722" y="1"/>
                  </a:cubicBezTo>
                  <a:close/>
                </a:path>
              </a:pathLst>
            </a:custGeom>
            <a:solidFill>
              <a:srgbClr val="B77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55" name="Google Shape;255;p14"/>
            <p:cNvSpPr/>
            <p:nvPr/>
          </p:nvSpPr>
          <p:spPr>
            <a:xfrm>
              <a:off x="4889486" y="3073285"/>
              <a:ext cx="205610" cy="206266"/>
            </a:xfrm>
            <a:custGeom>
              <a:avLst/>
              <a:gdLst/>
              <a:ahLst/>
              <a:cxnLst/>
              <a:rect l="l" t="t" r="r" b="b"/>
              <a:pathLst>
                <a:path w="3763" h="3775" extrusionOk="0">
                  <a:moveTo>
                    <a:pt x="871" y="1"/>
                  </a:moveTo>
                  <a:cubicBezTo>
                    <a:pt x="72" y="1"/>
                    <a:pt x="1880" y="1212"/>
                    <a:pt x="1880" y="1212"/>
                  </a:cubicBezTo>
                  <a:cubicBezTo>
                    <a:pt x="1880" y="1212"/>
                    <a:pt x="569" y="561"/>
                    <a:pt x="187" y="561"/>
                  </a:cubicBezTo>
                  <a:cubicBezTo>
                    <a:pt x="127" y="561"/>
                    <a:pt x="90" y="577"/>
                    <a:pt x="85" y="613"/>
                  </a:cubicBezTo>
                  <a:cubicBezTo>
                    <a:pt x="30" y="886"/>
                    <a:pt x="1891" y="2322"/>
                    <a:pt x="1891" y="2322"/>
                  </a:cubicBezTo>
                  <a:cubicBezTo>
                    <a:pt x="1891" y="2322"/>
                    <a:pt x="566" y="1432"/>
                    <a:pt x="152" y="1432"/>
                  </a:cubicBezTo>
                  <a:cubicBezTo>
                    <a:pt x="47" y="1432"/>
                    <a:pt x="1" y="1490"/>
                    <a:pt x="51" y="1636"/>
                  </a:cubicBezTo>
                  <a:cubicBezTo>
                    <a:pt x="313" y="2354"/>
                    <a:pt x="1640" y="3519"/>
                    <a:pt x="2380" y="3759"/>
                  </a:cubicBezTo>
                  <a:cubicBezTo>
                    <a:pt x="2413" y="3770"/>
                    <a:pt x="2445" y="3775"/>
                    <a:pt x="2478" y="3775"/>
                  </a:cubicBezTo>
                  <a:cubicBezTo>
                    <a:pt x="3178" y="3775"/>
                    <a:pt x="3763" y="1292"/>
                    <a:pt x="2598" y="657"/>
                  </a:cubicBezTo>
                  <a:cubicBezTo>
                    <a:pt x="2598" y="657"/>
                    <a:pt x="1804" y="134"/>
                    <a:pt x="1118" y="26"/>
                  </a:cubicBezTo>
                  <a:cubicBezTo>
                    <a:pt x="1017" y="9"/>
                    <a:pt x="936" y="1"/>
                    <a:pt x="871" y="1"/>
                  </a:cubicBezTo>
                  <a:close/>
                </a:path>
              </a:pathLst>
            </a:custGeom>
            <a:solidFill>
              <a:srgbClr val="B77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56" name="Google Shape;256;p14"/>
            <p:cNvSpPr/>
            <p:nvPr/>
          </p:nvSpPr>
          <p:spPr>
            <a:xfrm>
              <a:off x="4982643" y="3114536"/>
              <a:ext cx="320518" cy="574922"/>
            </a:xfrm>
            <a:custGeom>
              <a:avLst/>
              <a:gdLst/>
              <a:ahLst/>
              <a:cxnLst/>
              <a:rect l="l" t="t" r="r" b="b"/>
              <a:pathLst>
                <a:path w="5866" h="10522" extrusionOk="0">
                  <a:moveTo>
                    <a:pt x="1002" y="0"/>
                  </a:moveTo>
                  <a:cubicBezTo>
                    <a:pt x="1122" y="446"/>
                    <a:pt x="1" y="1948"/>
                    <a:pt x="469" y="2492"/>
                  </a:cubicBezTo>
                  <a:cubicBezTo>
                    <a:pt x="948" y="3036"/>
                    <a:pt x="109" y="4026"/>
                    <a:pt x="545" y="7792"/>
                  </a:cubicBezTo>
                  <a:cubicBezTo>
                    <a:pt x="742" y="9528"/>
                    <a:pt x="2067" y="10521"/>
                    <a:pt x="3295" y="10521"/>
                  </a:cubicBezTo>
                  <a:cubicBezTo>
                    <a:pt x="4638" y="10521"/>
                    <a:pt x="5865" y="9333"/>
                    <a:pt x="5376" y="6627"/>
                  </a:cubicBezTo>
                  <a:cubicBezTo>
                    <a:pt x="4626" y="2492"/>
                    <a:pt x="1002" y="0"/>
                    <a:pt x="1002" y="0"/>
                  </a:cubicBezTo>
                  <a:close/>
                </a:path>
              </a:pathLst>
            </a:custGeom>
            <a:solidFill>
              <a:srgbClr val="B77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57" name="Google Shape;257;p14"/>
            <p:cNvSpPr/>
            <p:nvPr/>
          </p:nvSpPr>
          <p:spPr>
            <a:xfrm>
              <a:off x="4998542" y="4181176"/>
              <a:ext cx="186923" cy="180093"/>
            </a:xfrm>
            <a:custGeom>
              <a:avLst/>
              <a:gdLst/>
              <a:ahLst/>
              <a:cxnLst/>
              <a:rect l="l" t="t" r="r" b="b"/>
              <a:pathLst>
                <a:path w="3421" h="3296" extrusionOk="0">
                  <a:moveTo>
                    <a:pt x="1538" y="0"/>
                  </a:moveTo>
                  <a:lnTo>
                    <a:pt x="1538" y="0"/>
                  </a:lnTo>
                  <a:cubicBezTo>
                    <a:pt x="1538" y="0"/>
                    <a:pt x="1723" y="229"/>
                    <a:pt x="1102" y="653"/>
                  </a:cubicBezTo>
                  <a:cubicBezTo>
                    <a:pt x="1102" y="653"/>
                    <a:pt x="101" y="1589"/>
                    <a:pt x="26" y="2220"/>
                  </a:cubicBezTo>
                  <a:cubicBezTo>
                    <a:pt x="0" y="2446"/>
                    <a:pt x="1944" y="3296"/>
                    <a:pt x="2873" y="3296"/>
                  </a:cubicBezTo>
                  <a:cubicBezTo>
                    <a:pt x="3153" y="3296"/>
                    <a:pt x="3340" y="3219"/>
                    <a:pt x="3355" y="3026"/>
                  </a:cubicBezTo>
                  <a:cubicBezTo>
                    <a:pt x="3421" y="2177"/>
                    <a:pt x="2408" y="109"/>
                    <a:pt x="15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58" name="Google Shape;258;p14"/>
            <p:cNvSpPr/>
            <p:nvPr/>
          </p:nvSpPr>
          <p:spPr>
            <a:xfrm>
              <a:off x="4712734" y="2741142"/>
              <a:ext cx="36882" cy="90429"/>
            </a:xfrm>
            <a:custGeom>
              <a:avLst/>
              <a:gdLst/>
              <a:ahLst/>
              <a:cxnLst/>
              <a:rect l="l" t="t" r="r" b="b"/>
              <a:pathLst>
                <a:path w="675" h="1655" extrusionOk="0">
                  <a:moveTo>
                    <a:pt x="609" y="0"/>
                  </a:moveTo>
                  <a:lnTo>
                    <a:pt x="348" y="22"/>
                  </a:lnTo>
                  <a:cubicBezTo>
                    <a:pt x="403" y="631"/>
                    <a:pt x="0" y="1534"/>
                    <a:pt x="0" y="1545"/>
                  </a:cubicBezTo>
                  <a:lnTo>
                    <a:pt x="239" y="1654"/>
                  </a:lnTo>
                  <a:cubicBezTo>
                    <a:pt x="261" y="1611"/>
                    <a:pt x="675" y="685"/>
                    <a:pt x="6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59" name="Google Shape;259;p14"/>
            <p:cNvSpPr/>
            <p:nvPr/>
          </p:nvSpPr>
          <p:spPr>
            <a:xfrm>
              <a:off x="4385127" y="2618043"/>
              <a:ext cx="36937" cy="31582"/>
            </a:xfrm>
            <a:custGeom>
              <a:avLst/>
              <a:gdLst/>
              <a:ahLst/>
              <a:cxnLst/>
              <a:rect l="l" t="t" r="r" b="b"/>
              <a:pathLst>
                <a:path w="676" h="578" extrusionOk="0">
                  <a:moveTo>
                    <a:pt x="142" y="0"/>
                  </a:moveTo>
                  <a:lnTo>
                    <a:pt x="1" y="229"/>
                  </a:lnTo>
                  <a:lnTo>
                    <a:pt x="523" y="577"/>
                  </a:lnTo>
                  <a:lnTo>
                    <a:pt x="675" y="360"/>
                  </a:lnTo>
                  <a:lnTo>
                    <a:pt x="1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60" name="Google Shape;260;p14"/>
            <p:cNvSpPr/>
            <p:nvPr/>
          </p:nvSpPr>
          <p:spPr>
            <a:xfrm>
              <a:off x="4544450" y="2636456"/>
              <a:ext cx="47646" cy="14370"/>
            </a:xfrm>
            <a:custGeom>
              <a:avLst/>
              <a:gdLst/>
              <a:ahLst/>
              <a:cxnLst/>
              <a:rect l="l" t="t" r="r" b="b"/>
              <a:pathLst>
                <a:path w="872" h="263" extrusionOk="0">
                  <a:moveTo>
                    <a:pt x="1" y="1"/>
                  </a:moveTo>
                  <a:lnTo>
                    <a:pt x="1" y="262"/>
                  </a:lnTo>
                  <a:lnTo>
                    <a:pt x="871" y="262"/>
                  </a:lnTo>
                  <a:lnTo>
                    <a:pt x="8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61" name="Google Shape;261;p14"/>
            <p:cNvSpPr/>
            <p:nvPr/>
          </p:nvSpPr>
          <p:spPr>
            <a:xfrm>
              <a:off x="4713881" y="2624599"/>
              <a:ext cx="34532" cy="32128"/>
            </a:xfrm>
            <a:custGeom>
              <a:avLst/>
              <a:gdLst/>
              <a:ahLst/>
              <a:cxnLst/>
              <a:rect l="l" t="t" r="r" b="b"/>
              <a:pathLst>
                <a:path w="632" h="588" extrusionOk="0">
                  <a:moveTo>
                    <a:pt x="458" y="0"/>
                  </a:moveTo>
                  <a:lnTo>
                    <a:pt x="1" y="392"/>
                  </a:lnTo>
                  <a:lnTo>
                    <a:pt x="175" y="588"/>
                  </a:lnTo>
                  <a:lnTo>
                    <a:pt x="632" y="196"/>
                  </a:lnTo>
                  <a:lnTo>
                    <a:pt x="4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62" name="Google Shape;262;p14"/>
            <p:cNvSpPr/>
            <p:nvPr/>
          </p:nvSpPr>
          <p:spPr>
            <a:xfrm>
              <a:off x="4541500" y="2745294"/>
              <a:ext cx="72016" cy="19069"/>
            </a:xfrm>
            <a:custGeom>
              <a:avLst/>
              <a:gdLst/>
              <a:ahLst/>
              <a:cxnLst/>
              <a:rect l="l" t="t" r="r" b="b"/>
              <a:pathLst>
                <a:path w="1318" h="349" extrusionOk="0">
                  <a:moveTo>
                    <a:pt x="770" y="1"/>
                  </a:moveTo>
                  <a:cubicBezTo>
                    <a:pt x="411" y="1"/>
                    <a:pt x="56" y="80"/>
                    <a:pt x="0" y="87"/>
                  </a:cubicBezTo>
                  <a:lnTo>
                    <a:pt x="65" y="348"/>
                  </a:lnTo>
                  <a:cubicBezTo>
                    <a:pt x="200" y="315"/>
                    <a:pt x="493" y="264"/>
                    <a:pt x="763" y="264"/>
                  </a:cubicBezTo>
                  <a:cubicBezTo>
                    <a:pt x="930" y="264"/>
                    <a:pt x="1089" y="284"/>
                    <a:pt x="1197" y="338"/>
                  </a:cubicBezTo>
                  <a:lnTo>
                    <a:pt x="1317" y="98"/>
                  </a:lnTo>
                  <a:cubicBezTo>
                    <a:pt x="1166" y="25"/>
                    <a:pt x="968" y="1"/>
                    <a:pt x="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63" name="Google Shape;263;p14"/>
            <p:cNvSpPr/>
            <p:nvPr/>
          </p:nvSpPr>
          <p:spPr>
            <a:xfrm>
              <a:off x="4026596" y="4144077"/>
              <a:ext cx="374612" cy="209982"/>
            </a:xfrm>
            <a:custGeom>
              <a:avLst/>
              <a:gdLst/>
              <a:ahLst/>
              <a:cxnLst/>
              <a:rect l="l" t="t" r="r" b="b"/>
              <a:pathLst>
                <a:path w="6856" h="3843" extrusionOk="0">
                  <a:moveTo>
                    <a:pt x="4584" y="1"/>
                  </a:moveTo>
                  <a:cubicBezTo>
                    <a:pt x="4462" y="1"/>
                    <a:pt x="4335" y="9"/>
                    <a:pt x="4201" y="27"/>
                  </a:cubicBezTo>
                  <a:cubicBezTo>
                    <a:pt x="2046" y="298"/>
                    <a:pt x="0" y="2823"/>
                    <a:pt x="294" y="3661"/>
                  </a:cubicBezTo>
                  <a:cubicBezTo>
                    <a:pt x="338" y="3788"/>
                    <a:pt x="480" y="3842"/>
                    <a:pt x="696" y="3842"/>
                  </a:cubicBezTo>
                  <a:cubicBezTo>
                    <a:pt x="1920" y="3842"/>
                    <a:pt x="5514" y="2080"/>
                    <a:pt x="6856" y="1876"/>
                  </a:cubicBezTo>
                  <a:cubicBezTo>
                    <a:pt x="6856" y="1876"/>
                    <a:pt x="6416" y="1"/>
                    <a:pt x="4584" y="1"/>
                  </a:cubicBezTo>
                  <a:close/>
                </a:path>
              </a:pathLst>
            </a:custGeom>
            <a:solidFill>
              <a:srgbClr val="B77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64" name="Google Shape;264;p14"/>
            <p:cNvSpPr/>
            <p:nvPr/>
          </p:nvSpPr>
          <p:spPr>
            <a:xfrm>
              <a:off x="3962451" y="4119763"/>
              <a:ext cx="315710" cy="263092"/>
            </a:xfrm>
            <a:custGeom>
              <a:avLst/>
              <a:gdLst/>
              <a:ahLst/>
              <a:cxnLst/>
              <a:rect l="l" t="t" r="r" b="b"/>
              <a:pathLst>
                <a:path w="5778" h="4815" extrusionOk="0">
                  <a:moveTo>
                    <a:pt x="4643" y="0"/>
                  </a:moveTo>
                  <a:cubicBezTo>
                    <a:pt x="3437" y="0"/>
                    <a:pt x="2533" y="1466"/>
                    <a:pt x="1142" y="2528"/>
                  </a:cubicBezTo>
                  <a:cubicBezTo>
                    <a:pt x="1" y="3399"/>
                    <a:pt x="250" y="4814"/>
                    <a:pt x="1179" y="4814"/>
                  </a:cubicBezTo>
                  <a:cubicBezTo>
                    <a:pt x="1259" y="4814"/>
                    <a:pt x="1345" y="4803"/>
                    <a:pt x="1435" y="4781"/>
                  </a:cubicBezTo>
                  <a:cubicBezTo>
                    <a:pt x="2719" y="4465"/>
                    <a:pt x="3710" y="3867"/>
                    <a:pt x="3525" y="3649"/>
                  </a:cubicBezTo>
                  <a:cubicBezTo>
                    <a:pt x="3525" y="3649"/>
                    <a:pt x="3188" y="2822"/>
                    <a:pt x="3133" y="2288"/>
                  </a:cubicBezTo>
                  <a:cubicBezTo>
                    <a:pt x="3079" y="1756"/>
                    <a:pt x="5778" y="438"/>
                    <a:pt x="5778" y="438"/>
                  </a:cubicBezTo>
                  <a:cubicBezTo>
                    <a:pt x="5604" y="134"/>
                    <a:pt x="5364" y="36"/>
                    <a:pt x="4733" y="3"/>
                  </a:cubicBezTo>
                  <a:cubicBezTo>
                    <a:pt x="4703" y="1"/>
                    <a:pt x="4673" y="0"/>
                    <a:pt x="4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65" name="Google Shape;265;p14"/>
            <p:cNvSpPr/>
            <p:nvPr/>
          </p:nvSpPr>
          <p:spPr>
            <a:xfrm>
              <a:off x="3846456" y="2837687"/>
              <a:ext cx="157800" cy="269867"/>
            </a:xfrm>
            <a:custGeom>
              <a:avLst/>
              <a:gdLst/>
              <a:ahLst/>
              <a:cxnLst/>
              <a:rect l="l" t="t" r="r" b="b"/>
              <a:pathLst>
                <a:path w="2888" h="4939" extrusionOk="0">
                  <a:moveTo>
                    <a:pt x="1410" y="0"/>
                  </a:moveTo>
                  <a:cubicBezTo>
                    <a:pt x="1388" y="0"/>
                    <a:pt x="1361" y="23"/>
                    <a:pt x="1328" y="72"/>
                  </a:cubicBezTo>
                  <a:cubicBezTo>
                    <a:pt x="1328" y="72"/>
                    <a:pt x="0" y="3141"/>
                    <a:pt x="305" y="3174"/>
                  </a:cubicBezTo>
                  <a:cubicBezTo>
                    <a:pt x="344" y="3177"/>
                    <a:pt x="385" y="3179"/>
                    <a:pt x="428" y="3179"/>
                  </a:cubicBezTo>
                  <a:cubicBezTo>
                    <a:pt x="752" y="3179"/>
                    <a:pt x="1186" y="3090"/>
                    <a:pt x="1441" y="3090"/>
                  </a:cubicBezTo>
                  <a:cubicBezTo>
                    <a:pt x="1566" y="3090"/>
                    <a:pt x="1648" y="3111"/>
                    <a:pt x="1654" y="3174"/>
                  </a:cubicBezTo>
                  <a:cubicBezTo>
                    <a:pt x="1687" y="3380"/>
                    <a:pt x="1567" y="4849"/>
                    <a:pt x="1621" y="4936"/>
                  </a:cubicBezTo>
                  <a:cubicBezTo>
                    <a:pt x="1622" y="4938"/>
                    <a:pt x="1624" y="4939"/>
                    <a:pt x="1625" y="4939"/>
                  </a:cubicBezTo>
                  <a:cubicBezTo>
                    <a:pt x="1726" y="4939"/>
                    <a:pt x="2887" y="2388"/>
                    <a:pt x="2405" y="2281"/>
                  </a:cubicBezTo>
                  <a:cubicBezTo>
                    <a:pt x="1916" y="2172"/>
                    <a:pt x="1328" y="2161"/>
                    <a:pt x="1328" y="2161"/>
                  </a:cubicBezTo>
                  <a:cubicBezTo>
                    <a:pt x="1328" y="2161"/>
                    <a:pt x="1624" y="0"/>
                    <a:pt x="14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66" name="Google Shape;266;p14"/>
            <p:cNvSpPr/>
            <p:nvPr/>
          </p:nvSpPr>
          <p:spPr>
            <a:xfrm>
              <a:off x="4009112" y="2612798"/>
              <a:ext cx="136491" cy="252710"/>
            </a:xfrm>
            <a:custGeom>
              <a:avLst/>
              <a:gdLst/>
              <a:ahLst/>
              <a:cxnLst/>
              <a:rect l="l" t="t" r="r" b="b"/>
              <a:pathLst>
                <a:path w="2498" h="4625" extrusionOk="0">
                  <a:moveTo>
                    <a:pt x="353" y="1"/>
                  </a:moveTo>
                  <a:cubicBezTo>
                    <a:pt x="329" y="1"/>
                    <a:pt x="307" y="30"/>
                    <a:pt x="288" y="96"/>
                  </a:cubicBezTo>
                  <a:cubicBezTo>
                    <a:pt x="288" y="96"/>
                    <a:pt x="0" y="3352"/>
                    <a:pt x="278" y="3352"/>
                  </a:cubicBezTo>
                  <a:cubicBezTo>
                    <a:pt x="281" y="3352"/>
                    <a:pt x="285" y="3351"/>
                    <a:pt x="288" y="3350"/>
                  </a:cubicBezTo>
                  <a:cubicBezTo>
                    <a:pt x="685" y="3267"/>
                    <a:pt x="1271" y="2886"/>
                    <a:pt x="1498" y="2886"/>
                  </a:cubicBezTo>
                  <a:cubicBezTo>
                    <a:pt x="1539" y="2886"/>
                    <a:pt x="1568" y="2898"/>
                    <a:pt x="1583" y="2925"/>
                  </a:cubicBezTo>
                  <a:cubicBezTo>
                    <a:pt x="1681" y="3121"/>
                    <a:pt x="2018" y="4558"/>
                    <a:pt x="2105" y="4623"/>
                  </a:cubicBezTo>
                  <a:cubicBezTo>
                    <a:pt x="2106" y="4624"/>
                    <a:pt x="2107" y="4624"/>
                    <a:pt x="2108" y="4624"/>
                  </a:cubicBezTo>
                  <a:cubicBezTo>
                    <a:pt x="2198" y="4624"/>
                    <a:pt x="2498" y="1848"/>
                    <a:pt x="2029" y="1848"/>
                  </a:cubicBezTo>
                  <a:cubicBezTo>
                    <a:pt x="2025" y="1848"/>
                    <a:pt x="2021" y="1848"/>
                    <a:pt x="2018" y="1849"/>
                  </a:cubicBezTo>
                  <a:cubicBezTo>
                    <a:pt x="1517" y="1903"/>
                    <a:pt x="951" y="2077"/>
                    <a:pt x="951" y="2077"/>
                  </a:cubicBezTo>
                  <a:cubicBezTo>
                    <a:pt x="951" y="2077"/>
                    <a:pt x="561" y="1"/>
                    <a:pt x="3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67" name="Google Shape;267;p14"/>
            <p:cNvSpPr/>
            <p:nvPr/>
          </p:nvSpPr>
          <p:spPr>
            <a:xfrm>
              <a:off x="5118690" y="2838943"/>
              <a:ext cx="162499" cy="269211"/>
            </a:xfrm>
            <a:custGeom>
              <a:avLst/>
              <a:gdLst/>
              <a:ahLst/>
              <a:cxnLst/>
              <a:rect l="l" t="t" r="r" b="b"/>
              <a:pathLst>
                <a:path w="2974" h="4927" extrusionOk="0">
                  <a:moveTo>
                    <a:pt x="1137" y="0"/>
                  </a:moveTo>
                  <a:cubicBezTo>
                    <a:pt x="916" y="0"/>
                    <a:pt x="1526" y="2138"/>
                    <a:pt x="1526" y="2138"/>
                  </a:cubicBezTo>
                  <a:cubicBezTo>
                    <a:pt x="1526" y="2138"/>
                    <a:pt x="939" y="2225"/>
                    <a:pt x="460" y="2411"/>
                  </a:cubicBezTo>
                  <a:cubicBezTo>
                    <a:pt x="1" y="2581"/>
                    <a:pt x="1508" y="4927"/>
                    <a:pt x="1609" y="4927"/>
                  </a:cubicBezTo>
                  <a:cubicBezTo>
                    <a:pt x="1611" y="4927"/>
                    <a:pt x="1613" y="4926"/>
                    <a:pt x="1613" y="4924"/>
                  </a:cubicBezTo>
                  <a:cubicBezTo>
                    <a:pt x="1667" y="4826"/>
                    <a:pt x="1331" y="3390"/>
                    <a:pt x="1331" y="3183"/>
                  </a:cubicBezTo>
                  <a:cubicBezTo>
                    <a:pt x="1331" y="2976"/>
                    <a:pt x="2212" y="3096"/>
                    <a:pt x="2680" y="2987"/>
                  </a:cubicBezTo>
                  <a:cubicBezTo>
                    <a:pt x="2973" y="2911"/>
                    <a:pt x="1222" y="60"/>
                    <a:pt x="1222" y="60"/>
                  </a:cubicBezTo>
                  <a:cubicBezTo>
                    <a:pt x="1185" y="19"/>
                    <a:pt x="1157" y="0"/>
                    <a:pt x="1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68" name="Google Shape;268;p14"/>
            <p:cNvSpPr/>
            <p:nvPr/>
          </p:nvSpPr>
          <p:spPr>
            <a:xfrm>
              <a:off x="4905768" y="2541222"/>
              <a:ext cx="158401" cy="270468"/>
            </a:xfrm>
            <a:custGeom>
              <a:avLst/>
              <a:gdLst/>
              <a:ahLst/>
              <a:cxnLst/>
              <a:rect l="l" t="t" r="r" b="b"/>
              <a:pathLst>
                <a:path w="2899" h="4950" extrusionOk="0">
                  <a:moveTo>
                    <a:pt x="1306" y="1"/>
                  </a:moveTo>
                  <a:cubicBezTo>
                    <a:pt x="1204" y="1"/>
                    <a:pt x="1" y="2529"/>
                    <a:pt x="472" y="2647"/>
                  </a:cubicBezTo>
                  <a:cubicBezTo>
                    <a:pt x="962" y="2767"/>
                    <a:pt x="1560" y="2789"/>
                    <a:pt x="1560" y="2789"/>
                  </a:cubicBezTo>
                  <a:cubicBezTo>
                    <a:pt x="1560" y="2789"/>
                    <a:pt x="1219" y="4949"/>
                    <a:pt x="1433" y="4949"/>
                  </a:cubicBezTo>
                  <a:cubicBezTo>
                    <a:pt x="1455" y="4949"/>
                    <a:pt x="1482" y="4927"/>
                    <a:pt x="1516" y="4878"/>
                  </a:cubicBezTo>
                  <a:cubicBezTo>
                    <a:pt x="1516" y="4878"/>
                    <a:pt x="2899" y="1831"/>
                    <a:pt x="2605" y="1798"/>
                  </a:cubicBezTo>
                  <a:cubicBezTo>
                    <a:pt x="2559" y="1794"/>
                    <a:pt x="2510" y="1792"/>
                    <a:pt x="2459" y="1792"/>
                  </a:cubicBezTo>
                  <a:cubicBezTo>
                    <a:pt x="2143" y="1792"/>
                    <a:pt x="1737" y="1859"/>
                    <a:pt x="1484" y="1859"/>
                  </a:cubicBezTo>
                  <a:cubicBezTo>
                    <a:pt x="1345" y="1859"/>
                    <a:pt x="1252" y="1839"/>
                    <a:pt x="1245" y="1776"/>
                  </a:cubicBezTo>
                  <a:cubicBezTo>
                    <a:pt x="1212" y="1558"/>
                    <a:pt x="1375" y="100"/>
                    <a:pt x="1310" y="3"/>
                  </a:cubicBezTo>
                  <a:cubicBezTo>
                    <a:pt x="1309" y="1"/>
                    <a:pt x="1308" y="1"/>
                    <a:pt x="13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lin ang="5400012" scaled="0"/>
        </a:gradFill>
        <a:effectLst/>
      </p:bgPr>
    </p:bg>
    <p:spTree>
      <p:nvGrpSpPr>
        <p:cNvPr id="1" name="Shape 1342"/>
        <p:cNvGrpSpPr/>
        <p:nvPr/>
      </p:nvGrpSpPr>
      <p:grpSpPr>
        <a:xfrm>
          <a:off x="0" y="0"/>
          <a:ext cx="0" cy="0"/>
          <a:chOff x="0" y="0"/>
          <a:chExt cx="0" cy="0"/>
        </a:xfrm>
      </p:grpSpPr>
      <p:grpSp>
        <p:nvGrpSpPr>
          <p:cNvPr id="1343" name="Google Shape;1343;p32"/>
          <p:cNvGrpSpPr/>
          <p:nvPr/>
        </p:nvGrpSpPr>
        <p:grpSpPr>
          <a:xfrm>
            <a:off x="6158979" y="1212391"/>
            <a:ext cx="738629" cy="677418"/>
            <a:chOff x="1045598" y="1053156"/>
            <a:chExt cx="926181" cy="849427"/>
          </a:xfrm>
        </p:grpSpPr>
        <p:sp>
          <p:nvSpPr>
            <p:cNvPr id="1344" name="Google Shape;1344;p32"/>
            <p:cNvSpPr/>
            <p:nvPr/>
          </p:nvSpPr>
          <p:spPr>
            <a:xfrm>
              <a:off x="1045598" y="1053156"/>
              <a:ext cx="926181" cy="849427"/>
            </a:xfrm>
            <a:custGeom>
              <a:avLst/>
              <a:gdLst/>
              <a:ahLst/>
              <a:cxnLst/>
              <a:rect l="l" t="t" r="r" b="b"/>
              <a:pathLst>
                <a:path w="22517" h="17256" extrusionOk="0">
                  <a:moveTo>
                    <a:pt x="12675" y="1"/>
                  </a:moveTo>
                  <a:cubicBezTo>
                    <a:pt x="9050" y="1"/>
                    <a:pt x="6823" y="1438"/>
                    <a:pt x="6823" y="1438"/>
                  </a:cubicBezTo>
                  <a:cubicBezTo>
                    <a:pt x="2971" y="3081"/>
                    <a:pt x="1" y="11504"/>
                    <a:pt x="6149" y="15280"/>
                  </a:cubicBezTo>
                  <a:cubicBezTo>
                    <a:pt x="8413" y="16673"/>
                    <a:pt x="10624" y="17255"/>
                    <a:pt x="12651" y="17255"/>
                  </a:cubicBezTo>
                  <a:cubicBezTo>
                    <a:pt x="18300" y="17255"/>
                    <a:pt x="22517" y="12735"/>
                    <a:pt x="22461" y="8675"/>
                  </a:cubicBezTo>
                  <a:cubicBezTo>
                    <a:pt x="22406" y="4724"/>
                    <a:pt x="18935" y="644"/>
                    <a:pt x="14332" y="100"/>
                  </a:cubicBezTo>
                  <a:cubicBezTo>
                    <a:pt x="13752" y="31"/>
                    <a:pt x="13199" y="1"/>
                    <a:pt x="126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2"/>
            <p:cNvSpPr/>
            <p:nvPr/>
          </p:nvSpPr>
          <p:spPr>
            <a:xfrm>
              <a:off x="1147338" y="1068713"/>
              <a:ext cx="824400" cy="82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6" name="Google Shape;1346;p32"/>
          <p:cNvGrpSpPr/>
          <p:nvPr/>
        </p:nvGrpSpPr>
        <p:grpSpPr>
          <a:xfrm>
            <a:off x="7245398" y="1212421"/>
            <a:ext cx="738629" cy="677418"/>
            <a:chOff x="1045598" y="1053156"/>
            <a:chExt cx="926181" cy="849427"/>
          </a:xfrm>
        </p:grpSpPr>
        <p:sp>
          <p:nvSpPr>
            <p:cNvPr id="1347" name="Google Shape;1347;p32"/>
            <p:cNvSpPr/>
            <p:nvPr/>
          </p:nvSpPr>
          <p:spPr>
            <a:xfrm>
              <a:off x="1045598" y="1053156"/>
              <a:ext cx="926181" cy="849427"/>
            </a:xfrm>
            <a:custGeom>
              <a:avLst/>
              <a:gdLst/>
              <a:ahLst/>
              <a:cxnLst/>
              <a:rect l="l" t="t" r="r" b="b"/>
              <a:pathLst>
                <a:path w="22517" h="17256" extrusionOk="0">
                  <a:moveTo>
                    <a:pt x="12675" y="1"/>
                  </a:moveTo>
                  <a:cubicBezTo>
                    <a:pt x="9050" y="1"/>
                    <a:pt x="6823" y="1438"/>
                    <a:pt x="6823" y="1438"/>
                  </a:cubicBezTo>
                  <a:cubicBezTo>
                    <a:pt x="2971" y="3081"/>
                    <a:pt x="1" y="11504"/>
                    <a:pt x="6149" y="15280"/>
                  </a:cubicBezTo>
                  <a:cubicBezTo>
                    <a:pt x="8413" y="16673"/>
                    <a:pt x="10624" y="17255"/>
                    <a:pt x="12651" y="17255"/>
                  </a:cubicBezTo>
                  <a:cubicBezTo>
                    <a:pt x="18300" y="17255"/>
                    <a:pt x="22517" y="12735"/>
                    <a:pt x="22461" y="8675"/>
                  </a:cubicBezTo>
                  <a:cubicBezTo>
                    <a:pt x="22406" y="4724"/>
                    <a:pt x="18935" y="644"/>
                    <a:pt x="14332" y="100"/>
                  </a:cubicBezTo>
                  <a:cubicBezTo>
                    <a:pt x="13752" y="31"/>
                    <a:pt x="13199" y="1"/>
                    <a:pt x="126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2"/>
            <p:cNvSpPr/>
            <p:nvPr/>
          </p:nvSpPr>
          <p:spPr>
            <a:xfrm>
              <a:off x="1147338" y="1068713"/>
              <a:ext cx="824400" cy="82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9" name="Google Shape;1349;p32"/>
          <p:cNvSpPr txBox="1">
            <a:spLocks noGrp="1"/>
          </p:cNvSpPr>
          <p:nvPr>
            <p:ph type="title"/>
          </p:nvPr>
        </p:nvSpPr>
        <p:spPr>
          <a:xfrm>
            <a:off x="720000" y="368825"/>
            <a:ext cx="7704000" cy="47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u="sng"/>
              <a:t>STEP 6: SELECT THE BEST SOLUTION</a:t>
            </a:r>
            <a:endParaRPr sz="3500" u="sng"/>
          </a:p>
        </p:txBody>
      </p:sp>
      <p:graphicFrame>
        <p:nvGraphicFramePr>
          <p:cNvPr id="1350" name="Google Shape;1350;p32"/>
          <p:cNvGraphicFramePr/>
          <p:nvPr/>
        </p:nvGraphicFramePr>
        <p:xfrm>
          <a:off x="952500" y="1252350"/>
          <a:ext cx="7239000" cy="2729350"/>
        </p:xfrm>
        <a:graphic>
          <a:graphicData uri="http://schemas.openxmlformats.org/drawingml/2006/table">
            <a:tbl>
              <a:tblPr>
                <a:noFill/>
                <a:tableStyleId>{5DF9D8FA-B0CE-4C46-9A03-D4AC1DA9484D}</a:tableStyleId>
              </a:tblPr>
              <a:tblGrid>
                <a:gridCol w="1809750">
                  <a:extLst>
                    <a:ext uri="{9D8B030D-6E8A-4147-A177-3AD203B41FA5}">
                      <a16:colId xmlns:a16="http://schemas.microsoft.com/office/drawing/2014/main" val="20000"/>
                    </a:ext>
                  </a:extLst>
                </a:gridCol>
                <a:gridCol w="1900650">
                  <a:extLst>
                    <a:ext uri="{9D8B030D-6E8A-4147-A177-3AD203B41FA5}">
                      <a16:colId xmlns:a16="http://schemas.microsoft.com/office/drawing/2014/main" val="20001"/>
                    </a:ext>
                  </a:extLst>
                </a:gridCol>
                <a:gridCol w="1798100">
                  <a:extLst>
                    <a:ext uri="{9D8B030D-6E8A-4147-A177-3AD203B41FA5}">
                      <a16:colId xmlns:a16="http://schemas.microsoft.com/office/drawing/2014/main" val="20002"/>
                    </a:ext>
                  </a:extLst>
                </a:gridCol>
                <a:gridCol w="1730500">
                  <a:extLst>
                    <a:ext uri="{9D8B030D-6E8A-4147-A177-3AD203B41FA5}">
                      <a16:colId xmlns:a16="http://schemas.microsoft.com/office/drawing/2014/main" val="20003"/>
                    </a:ext>
                  </a:extLst>
                </a:gridCol>
              </a:tblGrid>
              <a:tr h="778750">
                <a:tc gridSpan="2">
                  <a:txBody>
                    <a:bodyPr/>
                    <a:lstStyle/>
                    <a:p>
                      <a:pPr marL="0" lvl="0" indent="0" algn="l" rtl="0">
                        <a:spcBef>
                          <a:spcPts val="0"/>
                        </a:spcBef>
                        <a:spcAft>
                          <a:spcPts val="0"/>
                        </a:spcAft>
                        <a:buNone/>
                      </a:pP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accent1"/>
                      </a:solidFill>
                      <a:prstDash val="solid"/>
                      <a:round/>
                      <a:headEnd type="none" w="sm" len="sm"/>
                      <a:tailEnd type="none" w="sm" len="sm"/>
                    </a:lnB>
                  </a:tcPr>
                </a:tc>
                <a:tc hMerge="1">
                  <a:txBody>
                    <a:bodyPr/>
                    <a:lstStyle/>
                    <a:p>
                      <a:endParaRPr lang="en-US"/>
                    </a:p>
                  </a:txBody>
                  <a:tcPr/>
                </a:tc>
                <a:tc>
                  <a:txBody>
                    <a:bodyPr/>
                    <a:lstStyle/>
                    <a:p>
                      <a:pPr marL="0" lvl="0" indent="0" algn="l" rtl="0">
                        <a:spcBef>
                          <a:spcPts val="0"/>
                        </a:spcBef>
                        <a:spcAft>
                          <a:spcPts val="0"/>
                        </a:spcAft>
                        <a:buNone/>
                      </a:pP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449200">
                <a:tc>
                  <a:txBody>
                    <a:bodyPr/>
                    <a:lstStyle/>
                    <a:p>
                      <a:pPr marL="0" lvl="0" indent="0" algn="l" rtl="0">
                        <a:spcBef>
                          <a:spcPts val="0"/>
                        </a:spcBef>
                        <a:spcAft>
                          <a:spcPts val="0"/>
                        </a:spcAft>
                        <a:buNone/>
                      </a:pPr>
                      <a:endParaRPr sz="2000" b="1">
                        <a:solidFill>
                          <a:schemeClr val="dk1"/>
                        </a:solidFill>
                        <a:latin typeface="Fira Sans Extra Condensed"/>
                        <a:ea typeface="Fira Sans Extra Condensed"/>
                        <a:cs typeface="Fira Sans Extra Condensed"/>
                        <a:sym typeface="Fira Sans Extra Condensed"/>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2000" b="1">
                          <a:solidFill>
                            <a:schemeClr val="dk1"/>
                          </a:solidFill>
                          <a:latin typeface="Fira Sans Extra Condensed"/>
                          <a:ea typeface="Fira Sans Extra Condensed"/>
                          <a:cs typeface="Fira Sans Extra Condensed"/>
                          <a:sym typeface="Fira Sans Extra Condensed"/>
                        </a:rPr>
                        <a:t>HIGH</a:t>
                      </a:r>
                      <a:endParaRPr>
                        <a:solidFill>
                          <a:schemeClr val="dk1"/>
                        </a:solidFill>
                        <a:latin typeface="Roboto"/>
                        <a:ea typeface="Roboto"/>
                        <a:cs typeface="Roboto"/>
                        <a:sym typeface="Roboto"/>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2000" b="1">
                          <a:solidFill>
                            <a:schemeClr val="dk1"/>
                          </a:solidFill>
                          <a:latin typeface="Fira Sans Extra Condensed"/>
                          <a:ea typeface="Fira Sans Extra Condensed"/>
                          <a:cs typeface="Fira Sans Extra Condensed"/>
                          <a:sym typeface="Fira Sans Extra Condensed"/>
                        </a:rPr>
                        <a:t>MEDIUM</a:t>
                      </a:r>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2000" b="1">
                          <a:solidFill>
                            <a:schemeClr val="dk1"/>
                          </a:solidFill>
                          <a:latin typeface="Fira Sans Extra Condensed"/>
                          <a:ea typeface="Fira Sans Extra Condensed"/>
                          <a:cs typeface="Fira Sans Extra Condensed"/>
                          <a:sym typeface="Fira Sans Extra Condensed"/>
                        </a:rPr>
                        <a:t>LOW</a:t>
                      </a:r>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449200">
                <a:tc>
                  <a:txBody>
                    <a:bodyPr/>
                    <a:lstStyle/>
                    <a:p>
                      <a:pPr marL="0" lvl="0" indent="0" algn="l" rtl="0">
                        <a:spcBef>
                          <a:spcPts val="0"/>
                        </a:spcBef>
                        <a:spcAft>
                          <a:spcPts val="0"/>
                        </a:spcAft>
                        <a:buNone/>
                      </a:pPr>
                      <a:r>
                        <a:rPr lang="en" sz="2000" b="1">
                          <a:solidFill>
                            <a:schemeClr val="dk1"/>
                          </a:solidFill>
                          <a:latin typeface="Fira Sans Extra Condensed"/>
                          <a:ea typeface="Fira Sans Extra Condensed"/>
                          <a:cs typeface="Fira Sans Extra Condensed"/>
                          <a:sym typeface="Fira Sans Extra Condensed"/>
                        </a:rPr>
                        <a:t>HIGH</a:t>
                      </a:r>
                      <a:endParaRPr sz="2000" b="1">
                        <a:solidFill>
                          <a:schemeClr val="dk1"/>
                        </a:solidFill>
                        <a:latin typeface="Fira Sans Extra Condensed"/>
                        <a:ea typeface="Fira Sans Extra Condensed"/>
                        <a:cs typeface="Fira Sans Extra Condensed"/>
                        <a:sym typeface="Fira Sans Extra Condensed"/>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endParaRPr>
                        <a:solidFill>
                          <a:schemeClr val="dk1"/>
                        </a:solidFill>
                        <a:latin typeface="Roboto"/>
                        <a:ea typeface="Roboto"/>
                        <a:cs typeface="Roboto"/>
                        <a:sym typeface="Roboto"/>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449200">
                <a:tc>
                  <a:txBody>
                    <a:bodyPr/>
                    <a:lstStyle/>
                    <a:p>
                      <a:pPr marL="0" lvl="0" indent="0" algn="l" rtl="0">
                        <a:spcBef>
                          <a:spcPts val="0"/>
                        </a:spcBef>
                        <a:spcAft>
                          <a:spcPts val="0"/>
                        </a:spcAft>
                        <a:buNone/>
                      </a:pPr>
                      <a:r>
                        <a:rPr lang="en" sz="2000" b="1">
                          <a:solidFill>
                            <a:schemeClr val="dk1"/>
                          </a:solidFill>
                          <a:latin typeface="Fira Sans Extra Condensed"/>
                          <a:ea typeface="Fira Sans Extra Condensed"/>
                          <a:cs typeface="Fira Sans Extra Condensed"/>
                          <a:sym typeface="Fira Sans Extra Condensed"/>
                        </a:rPr>
                        <a:t>MEDIUM</a:t>
                      </a:r>
                      <a:endParaRPr sz="2000" b="1">
                        <a:solidFill>
                          <a:schemeClr val="dk1"/>
                        </a:solidFill>
                        <a:latin typeface="Fira Sans Extra Condensed"/>
                        <a:ea typeface="Fira Sans Extra Condensed"/>
                        <a:cs typeface="Fira Sans Extra Condensed"/>
                        <a:sym typeface="Fira Sans Extra Condensed"/>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endParaRPr>
                        <a:solidFill>
                          <a:schemeClr val="dk1"/>
                        </a:solidFill>
                        <a:latin typeface="Roboto"/>
                        <a:ea typeface="Roboto"/>
                        <a:cs typeface="Roboto"/>
                        <a:sym typeface="Roboto"/>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449200">
                <a:tc>
                  <a:txBody>
                    <a:bodyPr/>
                    <a:lstStyle/>
                    <a:p>
                      <a:pPr marL="0" lvl="0" indent="0" algn="l" rtl="0">
                        <a:spcBef>
                          <a:spcPts val="0"/>
                        </a:spcBef>
                        <a:spcAft>
                          <a:spcPts val="0"/>
                        </a:spcAft>
                        <a:buNone/>
                      </a:pPr>
                      <a:r>
                        <a:rPr lang="en" sz="2000" b="1">
                          <a:solidFill>
                            <a:schemeClr val="dk1"/>
                          </a:solidFill>
                          <a:latin typeface="Fira Sans Extra Condensed"/>
                          <a:ea typeface="Fira Sans Extra Condensed"/>
                          <a:cs typeface="Fira Sans Extra Condensed"/>
                          <a:sym typeface="Fira Sans Extra Condensed"/>
                        </a:rPr>
                        <a:t>LOW</a:t>
                      </a:r>
                      <a:endParaRPr sz="2000" b="1">
                        <a:solidFill>
                          <a:schemeClr val="dk1"/>
                        </a:solidFill>
                        <a:latin typeface="Fira Sans Extra Condensed"/>
                        <a:ea typeface="Fira Sans Extra Condensed"/>
                        <a:cs typeface="Fira Sans Extra Condensed"/>
                        <a:sym typeface="Fira Sans Extra Condensed"/>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endParaRPr>
                        <a:solidFill>
                          <a:schemeClr val="dk1"/>
                        </a:solidFill>
                        <a:latin typeface="Roboto"/>
                        <a:ea typeface="Roboto"/>
                        <a:cs typeface="Roboto"/>
                        <a:sym typeface="Roboto"/>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pSp>
        <p:nvGrpSpPr>
          <p:cNvPr id="1351" name="Google Shape;1351;p32"/>
          <p:cNvGrpSpPr/>
          <p:nvPr/>
        </p:nvGrpSpPr>
        <p:grpSpPr>
          <a:xfrm>
            <a:off x="1192867" y="1252343"/>
            <a:ext cx="386455" cy="287569"/>
            <a:chOff x="5197967" y="3714018"/>
            <a:chExt cx="386455" cy="287569"/>
          </a:xfrm>
        </p:grpSpPr>
        <p:sp>
          <p:nvSpPr>
            <p:cNvPr id="1352" name="Google Shape;1352;p32"/>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2"/>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rgbClr val="3B3155">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2"/>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2"/>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6" name="Google Shape;1356;p32"/>
          <p:cNvGrpSpPr/>
          <p:nvPr/>
        </p:nvGrpSpPr>
        <p:grpSpPr>
          <a:xfrm>
            <a:off x="5570054" y="1241813"/>
            <a:ext cx="312140" cy="308603"/>
            <a:chOff x="5778658" y="3703488"/>
            <a:chExt cx="312140" cy="308603"/>
          </a:xfrm>
        </p:grpSpPr>
        <p:sp>
          <p:nvSpPr>
            <p:cNvPr id="1357" name="Google Shape;1357;p32"/>
            <p:cNvSpPr/>
            <p:nvPr/>
          </p:nvSpPr>
          <p:spPr>
            <a:xfrm>
              <a:off x="5784133" y="3708544"/>
              <a:ext cx="301190" cy="298466"/>
            </a:xfrm>
            <a:custGeom>
              <a:avLst/>
              <a:gdLst/>
              <a:ahLst/>
              <a:cxnLst/>
              <a:rect l="l" t="t" r="r" b="b"/>
              <a:pathLst>
                <a:path w="11498" h="11394" extrusionOk="0">
                  <a:moveTo>
                    <a:pt x="2709" y="1"/>
                  </a:moveTo>
                  <a:cubicBezTo>
                    <a:pt x="2577" y="1"/>
                    <a:pt x="2445" y="51"/>
                    <a:pt x="2344" y="152"/>
                  </a:cubicBezTo>
                  <a:lnTo>
                    <a:pt x="203" y="2294"/>
                  </a:lnTo>
                  <a:cubicBezTo>
                    <a:pt x="0" y="2493"/>
                    <a:pt x="0" y="2822"/>
                    <a:pt x="203" y="3021"/>
                  </a:cubicBezTo>
                  <a:lnTo>
                    <a:pt x="2879" y="5697"/>
                  </a:lnTo>
                  <a:lnTo>
                    <a:pt x="203" y="8373"/>
                  </a:lnTo>
                  <a:cubicBezTo>
                    <a:pt x="0" y="8572"/>
                    <a:pt x="0" y="8901"/>
                    <a:pt x="203" y="9100"/>
                  </a:cubicBezTo>
                  <a:lnTo>
                    <a:pt x="2344" y="11241"/>
                  </a:lnTo>
                  <a:cubicBezTo>
                    <a:pt x="2445" y="11343"/>
                    <a:pt x="2577" y="11393"/>
                    <a:pt x="2709" y="11393"/>
                  </a:cubicBezTo>
                  <a:cubicBezTo>
                    <a:pt x="2841" y="11393"/>
                    <a:pt x="2973" y="11343"/>
                    <a:pt x="3074" y="11241"/>
                  </a:cubicBezTo>
                  <a:lnTo>
                    <a:pt x="5750" y="8569"/>
                  </a:lnTo>
                  <a:lnTo>
                    <a:pt x="8423" y="11241"/>
                  </a:lnTo>
                  <a:cubicBezTo>
                    <a:pt x="8524" y="11343"/>
                    <a:pt x="8656" y="11393"/>
                    <a:pt x="8788" y="11393"/>
                  </a:cubicBezTo>
                  <a:cubicBezTo>
                    <a:pt x="8920" y="11393"/>
                    <a:pt x="9052" y="11343"/>
                    <a:pt x="9153" y="11241"/>
                  </a:cubicBezTo>
                  <a:lnTo>
                    <a:pt x="11295" y="9100"/>
                  </a:lnTo>
                  <a:cubicBezTo>
                    <a:pt x="11497" y="8901"/>
                    <a:pt x="11497" y="8572"/>
                    <a:pt x="11295" y="8373"/>
                  </a:cubicBezTo>
                  <a:lnTo>
                    <a:pt x="8615" y="5697"/>
                  </a:lnTo>
                  <a:lnTo>
                    <a:pt x="11292" y="3021"/>
                  </a:lnTo>
                  <a:cubicBezTo>
                    <a:pt x="11494" y="2822"/>
                    <a:pt x="11494" y="2493"/>
                    <a:pt x="11292" y="2294"/>
                  </a:cubicBezTo>
                  <a:lnTo>
                    <a:pt x="9150" y="152"/>
                  </a:lnTo>
                  <a:cubicBezTo>
                    <a:pt x="9049" y="51"/>
                    <a:pt x="8917" y="1"/>
                    <a:pt x="8785" y="1"/>
                  </a:cubicBezTo>
                  <a:cubicBezTo>
                    <a:pt x="8653" y="1"/>
                    <a:pt x="8521" y="51"/>
                    <a:pt x="8420" y="152"/>
                  </a:cubicBezTo>
                  <a:lnTo>
                    <a:pt x="5750" y="2829"/>
                  </a:lnTo>
                  <a:lnTo>
                    <a:pt x="3074" y="152"/>
                  </a:lnTo>
                  <a:cubicBezTo>
                    <a:pt x="2973" y="51"/>
                    <a:pt x="2841" y="1"/>
                    <a:pt x="27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2"/>
            <p:cNvSpPr/>
            <p:nvPr/>
          </p:nvSpPr>
          <p:spPr>
            <a:xfrm>
              <a:off x="5887865" y="3703540"/>
              <a:ext cx="202933" cy="308551"/>
            </a:xfrm>
            <a:custGeom>
              <a:avLst/>
              <a:gdLst/>
              <a:ahLst/>
              <a:cxnLst/>
              <a:rect l="l" t="t" r="r" b="b"/>
              <a:pathLst>
                <a:path w="7747" h="11779" extrusionOk="0">
                  <a:moveTo>
                    <a:pt x="4828" y="1"/>
                  </a:moveTo>
                  <a:cubicBezTo>
                    <a:pt x="4647" y="1"/>
                    <a:pt x="4465" y="69"/>
                    <a:pt x="4326" y="206"/>
                  </a:cubicBezTo>
                  <a:lnTo>
                    <a:pt x="1790" y="2745"/>
                  </a:lnTo>
                  <a:lnTo>
                    <a:pt x="420" y="1375"/>
                  </a:lnTo>
                  <a:cubicBezTo>
                    <a:pt x="377" y="1332"/>
                    <a:pt x="329" y="1314"/>
                    <a:pt x="283" y="1314"/>
                  </a:cubicBezTo>
                  <a:cubicBezTo>
                    <a:pt x="131" y="1314"/>
                    <a:pt x="0" y="1510"/>
                    <a:pt x="142" y="1652"/>
                  </a:cubicBezTo>
                  <a:lnTo>
                    <a:pt x="1650" y="3160"/>
                  </a:lnTo>
                  <a:cubicBezTo>
                    <a:pt x="1688" y="3198"/>
                    <a:pt x="1737" y="3217"/>
                    <a:pt x="1787" y="3217"/>
                  </a:cubicBezTo>
                  <a:cubicBezTo>
                    <a:pt x="1838" y="3217"/>
                    <a:pt x="1888" y="3198"/>
                    <a:pt x="1928" y="3160"/>
                  </a:cubicBezTo>
                  <a:lnTo>
                    <a:pt x="4600" y="484"/>
                  </a:lnTo>
                  <a:cubicBezTo>
                    <a:pt x="4664" y="420"/>
                    <a:pt x="4745" y="389"/>
                    <a:pt x="4827" y="389"/>
                  </a:cubicBezTo>
                  <a:cubicBezTo>
                    <a:pt x="4908" y="389"/>
                    <a:pt x="4989" y="420"/>
                    <a:pt x="5053" y="484"/>
                  </a:cubicBezTo>
                  <a:lnTo>
                    <a:pt x="7195" y="2626"/>
                  </a:lnTo>
                  <a:cubicBezTo>
                    <a:pt x="7318" y="2749"/>
                    <a:pt x="7318" y="2951"/>
                    <a:pt x="7195" y="3074"/>
                  </a:cubicBezTo>
                  <a:lnTo>
                    <a:pt x="4518" y="5751"/>
                  </a:lnTo>
                  <a:cubicBezTo>
                    <a:pt x="4443" y="5826"/>
                    <a:pt x="4443" y="5950"/>
                    <a:pt x="4518" y="6028"/>
                  </a:cubicBezTo>
                  <a:lnTo>
                    <a:pt x="7195" y="8701"/>
                  </a:lnTo>
                  <a:cubicBezTo>
                    <a:pt x="7318" y="8828"/>
                    <a:pt x="7318" y="9027"/>
                    <a:pt x="7195" y="9154"/>
                  </a:cubicBezTo>
                  <a:lnTo>
                    <a:pt x="5053" y="11295"/>
                  </a:lnTo>
                  <a:cubicBezTo>
                    <a:pt x="4989" y="11357"/>
                    <a:pt x="4908" y="11388"/>
                    <a:pt x="4827" y="11388"/>
                  </a:cubicBezTo>
                  <a:cubicBezTo>
                    <a:pt x="4745" y="11388"/>
                    <a:pt x="4664" y="11357"/>
                    <a:pt x="4600" y="11295"/>
                  </a:cubicBezTo>
                  <a:lnTo>
                    <a:pt x="3593" y="10284"/>
                  </a:lnTo>
                  <a:cubicBezTo>
                    <a:pt x="3550" y="10242"/>
                    <a:pt x="3503" y="10225"/>
                    <a:pt x="3457" y="10225"/>
                  </a:cubicBezTo>
                  <a:cubicBezTo>
                    <a:pt x="3306" y="10225"/>
                    <a:pt x="3176" y="10420"/>
                    <a:pt x="3315" y="10562"/>
                  </a:cubicBezTo>
                  <a:lnTo>
                    <a:pt x="4326" y="11569"/>
                  </a:lnTo>
                  <a:cubicBezTo>
                    <a:pt x="4460" y="11703"/>
                    <a:pt x="4638" y="11779"/>
                    <a:pt x="4827" y="11779"/>
                  </a:cubicBezTo>
                  <a:cubicBezTo>
                    <a:pt x="5015" y="11779"/>
                    <a:pt x="5197" y="11703"/>
                    <a:pt x="5327" y="11569"/>
                  </a:cubicBezTo>
                  <a:lnTo>
                    <a:pt x="7469" y="9428"/>
                  </a:lnTo>
                  <a:cubicBezTo>
                    <a:pt x="7746" y="9150"/>
                    <a:pt x="7746" y="8701"/>
                    <a:pt x="7469" y="8427"/>
                  </a:cubicBezTo>
                  <a:lnTo>
                    <a:pt x="4933" y="5888"/>
                  </a:lnTo>
                  <a:lnTo>
                    <a:pt x="7469" y="3352"/>
                  </a:lnTo>
                  <a:cubicBezTo>
                    <a:pt x="7746" y="3074"/>
                    <a:pt x="7746" y="2626"/>
                    <a:pt x="7469" y="2351"/>
                  </a:cubicBezTo>
                  <a:lnTo>
                    <a:pt x="5327" y="206"/>
                  </a:lnTo>
                  <a:cubicBezTo>
                    <a:pt x="5190" y="69"/>
                    <a:pt x="5009" y="1"/>
                    <a:pt x="4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2"/>
            <p:cNvSpPr/>
            <p:nvPr/>
          </p:nvSpPr>
          <p:spPr>
            <a:xfrm>
              <a:off x="5778658" y="3703488"/>
              <a:ext cx="192533" cy="308603"/>
            </a:xfrm>
            <a:custGeom>
              <a:avLst/>
              <a:gdLst/>
              <a:ahLst/>
              <a:cxnLst/>
              <a:rect l="l" t="t" r="r" b="b"/>
              <a:pathLst>
                <a:path w="7350" h="11781" extrusionOk="0">
                  <a:moveTo>
                    <a:pt x="2919" y="0"/>
                  </a:moveTo>
                  <a:cubicBezTo>
                    <a:pt x="2737" y="0"/>
                    <a:pt x="2557" y="69"/>
                    <a:pt x="2420" y="208"/>
                  </a:cubicBezTo>
                  <a:lnTo>
                    <a:pt x="278" y="2350"/>
                  </a:lnTo>
                  <a:cubicBezTo>
                    <a:pt x="0" y="2628"/>
                    <a:pt x="0" y="3076"/>
                    <a:pt x="278" y="3354"/>
                  </a:cubicBezTo>
                  <a:lnTo>
                    <a:pt x="2814" y="5890"/>
                  </a:lnTo>
                  <a:lnTo>
                    <a:pt x="278" y="8429"/>
                  </a:lnTo>
                  <a:cubicBezTo>
                    <a:pt x="0" y="8703"/>
                    <a:pt x="0" y="9152"/>
                    <a:pt x="278" y="9430"/>
                  </a:cubicBezTo>
                  <a:lnTo>
                    <a:pt x="2420" y="11571"/>
                  </a:lnTo>
                  <a:cubicBezTo>
                    <a:pt x="2550" y="11705"/>
                    <a:pt x="2731" y="11781"/>
                    <a:pt x="2920" y="11781"/>
                  </a:cubicBezTo>
                  <a:cubicBezTo>
                    <a:pt x="3108" y="11781"/>
                    <a:pt x="3287" y="11705"/>
                    <a:pt x="3420" y="11571"/>
                  </a:cubicBezTo>
                  <a:lnTo>
                    <a:pt x="5956" y="9032"/>
                  </a:lnTo>
                  <a:lnTo>
                    <a:pt x="6933" y="10009"/>
                  </a:lnTo>
                  <a:cubicBezTo>
                    <a:pt x="6976" y="10052"/>
                    <a:pt x="7024" y="10070"/>
                    <a:pt x="7070" y="10070"/>
                  </a:cubicBezTo>
                  <a:cubicBezTo>
                    <a:pt x="7221" y="10070"/>
                    <a:pt x="7349" y="9876"/>
                    <a:pt x="7210" y="9735"/>
                  </a:cubicBezTo>
                  <a:lnTo>
                    <a:pt x="6097" y="8621"/>
                  </a:lnTo>
                  <a:cubicBezTo>
                    <a:pt x="6059" y="8583"/>
                    <a:pt x="6008" y="8564"/>
                    <a:pt x="5958" y="8564"/>
                  </a:cubicBezTo>
                  <a:cubicBezTo>
                    <a:pt x="5907" y="8564"/>
                    <a:pt x="5857" y="8583"/>
                    <a:pt x="5819" y="8621"/>
                  </a:cubicBezTo>
                  <a:lnTo>
                    <a:pt x="3146" y="11297"/>
                  </a:lnTo>
                  <a:cubicBezTo>
                    <a:pt x="3083" y="11359"/>
                    <a:pt x="3000" y="11390"/>
                    <a:pt x="2919" y="11390"/>
                  </a:cubicBezTo>
                  <a:cubicBezTo>
                    <a:pt x="2837" y="11390"/>
                    <a:pt x="2755" y="11359"/>
                    <a:pt x="2694" y="11297"/>
                  </a:cubicBezTo>
                  <a:lnTo>
                    <a:pt x="552" y="9156"/>
                  </a:lnTo>
                  <a:cubicBezTo>
                    <a:pt x="429" y="9029"/>
                    <a:pt x="429" y="8827"/>
                    <a:pt x="552" y="8703"/>
                  </a:cubicBezTo>
                  <a:lnTo>
                    <a:pt x="3228" y="6027"/>
                  </a:lnTo>
                  <a:cubicBezTo>
                    <a:pt x="3304" y="5952"/>
                    <a:pt x="3304" y="5828"/>
                    <a:pt x="3228" y="5753"/>
                  </a:cubicBezTo>
                  <a:lnTo>
                    <a:pt x="552" y="3076"/>
                  </a:lnTo>
                  <a:cubicBezTo>
                    <a:pt x="429" y="2953"/>
                    <a:pt x="429" y="2751"/>
                    <a:pt x="552" y="2628"/>
                  </a:cubicBezTo>
                  <a:lnTo>
                    <a:pt x="2694" y="486"/>
                  </a:lnTo>
                  <a:cubicBezTo>
                    <a:pt x="2755" y="422"/>
                    <a:pt x="2837" y="391"/>
                    <a:pt x="2919" y="391"/>
                  </a:cubicBezTo>
                  <a:cubicBezTo>
                    <a:pt x="3000" y="391"/>
                    <a:pt x="3083" y="422"/>
                    <a:pt x="3146" y="486"/>
                  </a:cubicBezTo>
                  <a:lnTo>
                    <a:pt x="3759" y="1103"/>
                  </a:lnTo>
                  <a:cubicBezTo>
                    <a:pt x="3802" y="1145"/>
                    <a:pt x="3850" y="1162"/>
                    <a:pt x="3896" y="1162"/>
                  </a:cubicBezTo>
                  <a:cubicBezTo>
                    <a:pt x="4048" y="1162"/>
                    <a:pt x="4179" y="967"/>
                    <a:pt x="4037" y="825"/>
                  </a:cubicBezTo>
                  <a:lnTo>
                    <a:pt x="3420" y="208"/>
                  </a:lnTo>
                  <a:cubicBezTo>
                    <a:pt x="3281" y="69"/>
                    <a:pt x="3100" y="0"/>
                    <a:pt x="29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0" name="Google Shape;1360;p32"/>
          <p:cNvGrpSpPr/>
          <p:nvPr/>
        </p:nvGrpSpPr>
        <p:grpSpPr>
          <a:xfrm>
            <a:off x="6460992" y="1372667"/>
            <a:ext cx="205605" cy="356828"/>
            <a:chOff x="2586876" y="2283117"/>
            <a:chExt cx="205605" cy="356828"/>
          </a:xfrm>
        </p:grpSpPr>
        <p:sp>
          <p:nvSpPr>
            <p:cNvPr id="1361" name="Google Shape;1361;p32"/>
            <p:cNvSpPr/>
            <p:nvPr/>
          </p:nvSpPr>
          <p:spPr>
            <a:xfrm>
              <a:off x="2745408" y="2309233"/>
              <a:ext cx="41860" cy="283666"/>
            </a:xfrm>
            <a:custGeom>
              <a:avLst/>
              <a:gdLst/>
              <a:ahLst/>
              <a:cxnLst/>
              <a:rect l="l" t="t" r="r" b="b"/>
              <a:pathLst>
                <a:path w="1598" h="10829" extrusionOk="0">
                  <a:moveTo>
                    <a:pt x="1" y="0"/>
                  </a:moveTo>
                  <a:lnTo>
                    <a:pt x="1" y="10829"/>
                  </a:lnTo>
                  <a:lnTo>
                    <a:pt x="1597" y="10031"/>
                  </a:lnTo>
                  <a:lnTo>
                    <a:pt x="1597" y="799"/>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2"/>
            <p:cNvSpPr/>
            <p:nvPr/>
          </p:nvSpPr>
          <p:spPr>
            <a:xfrm>
              <a:off x="2592089" y="2309233"/>
              <a:ext cx="174249" cy="283666"/>
            </a:xfrm>
            <a:custGeom>
              <a:avLst/>
              <a:gdLst/>
              <a:ahLst/>
              <a:cxnLst/>
              <a:rect l="l" t="t" r="r" b="b"/>
              <a:pathLst>
                <a:path w="6652" h="10829" extrusionOk="0">
                  <a:moveTo>
                    <a:pt x="6652" y="0"/>
                  </a:moveTo>
                  <a:lnTo>
                    <a:pt x="1" y="799"/>
                  </a:lnTo>
                  <a:lnTo>
                    <a:pt x="1" y="10031"/>
                  </a:lnTo>
                  <a:lnTo>
                    <a:pt x="6652" y="10829"/>
                  </a:lnTo>
                  <a:lnTo>
                    <a:pt x="66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2"/>
            <p:cNvSpPr/>
            <p:nvPr/>
          </p:nvSpPr>
          <p:spPr>
            <a:xfrm>
              <a:off x="2745408" y="2571969"/>
              <a:ext cx="41860" cy="62763"/>
            </a:xfrm>
            <a:custGeom>
              <a:avLst/>
              <a:gdLst/>
              <a:ahLst/>
              <a:cxnLst/>
              <a:rect l="l" t="t" r="r" b="b"/>
              <a:pathLst>
                <a:path w="1598" h="2396" extrusionOk="0">
                  <a:moveTo>
                    <a:pt x="799" y="1"/>
                  </a:moveTo>
                  <a:lnTo>
                    <a:pt x="1" y="2396"/>
                  </a:lnTo>
                  <a:lnTo>
                    <a:pt x="799" y="2396"/>
                  </a:lnTo>
                  <a:cubicBezTo>
                    <a:pt x="1241" y="2396"/>
                    <a:pt x="1597" y="2036"/>
                    <a:pt x="1597" y="1597"/>
                  </a:cubicBezTo>
                  <a:lnTo>
                    <a:pt x="15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2"/>
            <p:cNvSpPr/>
            <p:nvPr/>
          </p:nvSpPr>
          <p:spPr>
            <a:xfrm>
              <a:off x="2745408" y="2288303"/>
              <a:ext cx="41860" cy="41860"/>
            </a:xfrm>
            <a:custGeom>
              <a:avLst/>
              <a:gdLst/>
              <a:ahLst/>
              <a:cxnLst/>
              <a:rect l="l" t="t" r="r" b="b"/>
              <a:pathLst>
                <a:path w="1598" h="1598" extrusionOk="0">
                  <a:moveTo>
                    <a:pt x="1" y="1"/>
                  </a:moveTo>
                  <a:lnTo>
                    <a:pt x="799" y="1598"/>
                  </a:lnTo>
                  <a:lnTo>
                    <a:pt x="1597" y="1598"/>
                  </a:lnTo>
                  <a:lnTo>
                    <a:pt x="1597" y="799"/>
                  </a:lnTo>
                  <a:cubicBezTo>
                    <a:pt x="1597" y="357"/>
                    <a:pt x="1238" y="1"/>
                    <a:pt x="7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2"/>
            <p:cNvSpPr/>
            <p:nvPr/>
          </p:nvSpPr>
          <p:spPr>
            <a:xfrm>
              <a:off x="2592089" y="2571969"/>
              <a:ext cx="174249" cy="62763"/>
            </a:xfrm>
            <a:custGeom>
              <a:avLst/>
              <a:gdLst/>
              <a:ahLst/>
              <a:cxnLst/>
              <a:rect l="l" t="t" r="r" b="b"/>
              <a:pathLst>
                <a:path w="6652" h="2396" extrusionOk="0">
                  <a:moveTo>
                    <a:pt x="1" y="1"/>
                  </a:moveTo>
                  <a:lnTo>
                    <a:pt x="1" y="1597"/>
                  </a:lnTo>
                  <a:cubicBezTo>
                    <a:pt x="4" y="2039"/>
                    <a:pt x="360" y="2396"/>
                    <a:pt x="799" y="2396"/>
                  </a:cubicBezTo>
                  <a:lnTo>
                    <a:pt x="5854" y="2396"/>
                  </a:lnTo>
                  <a:cubicBezTo>
                    <a:pt x="6296" y="2396"/>
                    <a:pt x="6652" y="2036"/>
                    <a:pt x="6652" y="1597"/>
                  </a:cubicBezTo>
                  <a:lnTo>
                    <a:pt x="66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2"/>
            <p:cNvSpPr/>
            <p:nvPr/>
          </p:nvSpPr>
          <p:spPr>
            <a:xfrm>
              <a:off x="2592089" y="2288303"/>
              <a:ext cx="174249" cy="41860"/>
            </a:xfrm>
            <a:custGeom>
              <a:avLst/>
              <a:gdLst/>
              <a:ahLst/>
              <a:cxnLst/>
              <a:rect l="l" t="t" r="r" b="b"/>
              <a:pathLst>
                <a:path w="6652" h="1598" extrusionOk="0">
                  <a:moveTo>
                    <a:pt x="799" y="1"/>
                  </a:moveTo>
                  <a:cubicBezTo>
                    <a:pt x="357" y="1"/>
                    <a:pt x="1" y="357"/>
                    <a:pt x="1" y="799"/>
                  </a:cubicBezTo>
                  <a:lnTo>
                    <a:pt x="1" y="1598"/>
                  </a:lnTo>
                  <a:lnTo>
                    <a:pt x="6652" y="1598"/>
                  </a:lnTo>
                  <a:lnTo>
                    <a:pt x="6652" y="799"/>
                  </a:lnTo>
                  <a:cubicBezTo>
                    <a:pt x="6652" y="357"/>
                    <a:pt x="6292" y="1"/>
                    <a:pt x="58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2"/>
            <p:cNvSpPr/>
            <p:nvPr/>
          </p:nvSpPr>
          <p:spPr>
            <a:xfrm>
              <a:off x="2679161" y="2592872"/>
              <a:ext cx="20930" cy="20956"/>
            </a:xfrm>
            <a:custGeom>
              <a:avLst/>
              <a:gdLst/>
              <a:ahLst/>
              <a:cxnLst/>
              <a:rect l="l" t="t" r="r" b="b"/>
              <a:pathLst>
                <a:path w="799" h="800" extrusionOk="0">
                  <a:moveTo>
                    <a:pt x="401" y="1"/>
                  </a:moveTo>
                  <a:cubicBezTo>
                    <a:pt x="182" y="1"/>
                    <a:pt x="1" y="179"/>
                    <a:pt x="1" y="398"/>
                  </a:cubicBezTo>
                  <a:cubicBezTo>
                    <a:pt x="1" y="621"/>
                    <a:pt x="182" y="799"/>
                    <a:pt x="401" y="799"/>
                  </a:cubicBezTo>
                  <a:cubicBezTo>
                    <a:pt x="621" y="799"/>
                    <a:pt x="799" y="621"/>
                    <a:pt x="799" y="398"/>
                  </a:cubicBezTo>
                  <a:cubicBezTo>
                    <a:pt x="799" y="179"/>
                    <a:pt x="621" y="1"/>
                    <a:pt x="4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2"/>
            <p:cNvSpPr/>
            <p:nvPr/>
          </p:nvSpPr>
          <p:spPr>
            <a:xfrm>
              <a:off x="2586876" y="2283117"/>
              <a:ext cx="205605" cy="356828"/>
            </a:xfrm>
            <a:custGeom>
              <a:avLst/>
              <a:gdLst/>
              <a:ahLst/>
              <a:cxnLst/>
              <a:rect l="l" t="t" r="r" b="b"/>
              <a:pathLst>
                <a:path w="7849" h="13622" extrusionOk="0">
                  <a:moveTo>
                    <a:pt x="6851" y="398"/>
                  </a:moveTo>
                  <a:cubicBezTo>
                    <a:pt x="7183" y="398"/>
                    <a:pt x="7451" y="665"/>
                    <a:pt x="7451" y="997"/>
                  </a:cubicBezTo>
                  <a:lnTo>
                    <a:pt x="7451" y="1597"/>
                  </a:lnTo>
                  <a:lnTo>
                    <a:pt x="398" y="1597"/>
                  </a:lnTo>
                  <a:lnTo>
                    <a:pt x="398" y="997"/>
                  </a:lnTo>
                  <a:cubicBezTo>
                    <a:pt x="398" y="668"/>
                    <a:pt x="666" y="398"/>
                    <a:pt x="998" y="398"/>
                  </a:cubicBezTo>
                  <a:close/>
                  <a:moveTo>
                    <a:pt x="7447" y="1994"/>
                  </a:moveTo>
                  <a:lnTo>
                    <a:pt x="7447" y="10829"/>
                  </a:lnTo>
                  <a:lnTo>
                    <a:pt x="1793" y="10829"/>
                  </a:lnTo>
                  <a:cubicBezTo>
                    <a:pt x="1529" y="10829"/>
                    <a:pt x="1529" y="11226"/>
                    <a:pt x="1793" y="11226"/>
                  </a:cubicBezTo>
                  <a:lnTo>
                    <a:pt x="7447" y="11226"/>
                  </a:lnTo>
                  <a:lnTo>
                    <a:pt x="7447" y="12624"/>
                  </a:lnTo>
                  <a:cubicBezTo>
                    <a:pt x="7447" y="12953"/>
                    <a:pt x="7180" y="13221"/>
                    <a:pt x="6851" y="13221"/>
                  </a:cubicBezTo>
                  <a:lnTo>
                    <a:pt x="998" y="13221"/>
                  </a:lnTo>
                  <a:cubicBezTo>
                    <a:pt x="666" y="13221"/>
                    <a:pt x="398" y="12953"/>
                    <a:pt x="398" y="12621"/>
                  </a:cubicBezTo>
                  <a:lnTo>
                    <a:pt x="398" y="11226"/>
                  </a:lnTo>
                  <a:lnTo>
                    <a:pt x="998" y="11226"/>
                  </a:lnTo>
                  <a:cubicBezTo>
                    <a:pt x="1108" y="11226"/>
                    <a:pt x="1197" y="11137"/>
                    <a:pt x="1197" y="11028"/>
                  </a:cubicBezTo>
                  <a:cubicBezTo>
                    <a:pt x="1197" y="10918"/>
                    <a:pt x="1108" y="10829"/>
                    <a:pt x="998" y="10829"/>
                  </a:cubicBezTo>
                  <a:lnTo>
                    <a:pt x="398" y="10829"/>
                  </a:lnTo>
                  <a:lnTo>
                    <a:pt x="398" y="1994"/>
                  </a:lnTo>
                  <a:close/>
                  <a:moveTo>
                    <a:pt x="998" y="0"/>
                  </a:moveTo>
                  <a:cubicBezTo>
                    <a:pt x="446" y="0"/>
                    <a:pt x="1" y="446"/>
                    <a:pt x="1" y="997"/>
                  </a:cubicBezTo>
                  <a:lnTo>
                    <a:pt x="1" y="12624"/>
                  </a:lnTo>
                  <a:cubicBezTo>
                    <a:pt x="1" y="13173"/>
                    <a:pt x="446" y="13622"/>
                    <a:pt x="998" y="13622"/>
                  </a:cubicBezTo>
                  <a:lnTo>
                    <a:pt x="6851" y="13622"/>
                  </a:lnTo>
                  <a:cubicBezTo>
                    <a:pt x="7403" y="13622"/>
                    <a:pt x="7848" y="13173"/>
                    <a:pt x="7848" y="12624"/>
                  </a:cubicBezTo>
                  <a:lnTo>
                    <a:pt x="7848" y="997"/>
                  </a:lnTo>
                  <a:cubicBezTo>
                    <a:pt x="7848" y="446"/>
                    <a:pt x="7403" y="0"/>
                    <a:pt x="68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2"/>
            <p:cNvSpPr/>
            <p:nvPr/>
          </p:nvSpPr>
          <p:spPr>
            <a:xfrm>
              <a:off x="2682671" y="2304020"/>
              <a:ext cx="33137" cy="10452"/>
            </a:xfrm>
            <a:custGeom>
              <a:avLst/>
              <a:gdLst/>
              <a:ahLst/>
              <a:cxnLst/>
              <a:rect l="l" t="t" r="r" b="b"/>
              <a:pathLst>
                <a:path w="1265" h="399" extrusionOk="0">
                  <a:moveTo>
                    <a:pt x="267" y="1"/>
                  </a:moveTo>
                  <a:cubicBezTo>
                    <a:pt x="0" y="1"/>
                    <a:pt x="0" y="398"/>
                    <a:pt x="267" y="398"/>
                  </a:cubicBezTo>
                  <a:lnTo>
                    <a:pt x="1062" y="398"/>
                  </a:lnTo>
                  <a:cubicBezTo>
                    <a:pt x="1176" y="398"/>
                    <a:pt x="1265" y="309"/>
                    <a:pt x="1265" y="199"/>
                  </a:cubicBezTo>
                  <a:cubicBezTo>
                    <a:pt x="1265" y="90"/>
                    <a:pt x="1176" y="1"/>
                    <a:pt x="1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2"/>
            <p:cNvSpPr/>
            <p:nvPr/>
          </p:nvSpPr>
          <p:spPr>
            <a:xfrm>
              <a:off x="2668657" y="2587581"/>
              <a:ext cx="36752" cy="31486"/>
            </a:xfrm>
            <a:custGeom>
              <a:avLst/>
              <a:gdLst/>
              <a:ahLst/>
              <a:cxnLst/>
              <a:rect l="l" t="t" r="r" b="b"/>
              <a:pathLst>
                <a:path w="1403" h="1202" extrusionOk="0">
                  <a:moveTo>
                    <a:pt x="798" y="399"/>
                  </a:moveTo>
                  <a:cubicBezTo>
                    <a:pt x="901" y="399"/>
                    <a:pt x="1001" y="479"/>
                    <a:pt x="1001" y="600"/>
                  </a:cubicBezTo>
                  <a:cubicBezTo>
                    <a:pt x="1001" y="710"/>
                    <a:pt x="912" y="803"/>
                    <a:pt x="802" y="803"/>
                  </a:cubicBezTo>
                  <a:lnTo>
                    <a:pt x="802" y="799"/>
                  </a:lnTo>
                  <a:cubicBezTo>
                    <a:pt x="624" y="799"/>
                    <a:pt x="535" y="583"/>
                    <a:pt x="659" y="457"/>
                  </a:cubicBezTo>
                  <a:cubicBezTo>
                    <a:pt x="699" y="417"/>
                    <a:pt x="749" y="399"/>
                    <a:pt x="798" y="399"/>
                  </a:cubicBezTo>
                  <a:close/>
                  <a:moveTo>
                    <a:pt x="802" y="1"/>
                  </a:moveTo>
                  <a:cubicBezTo>
                    <a:pt x="268" y="1"/>
                    <a:pt x="1" y="645"/>
                    <a:pt x="378" y="1025"/>
                  </a:cubicBezTo>
                  <a:cubicBezTo>
                    <a:pt x="499" y="1147"/>
                    <a:pt x="649" y="1202"/>
                    <a:pt x="797" y="1202"/>
                  </a:cubicBezTo>
                  <a:cubicBezTo>
                    <a:pt x="1105" y="1202"/>
                    <a:pt x="1402" y="962"/>
                    <a:pt x="1402" y="600"/>
                  </a:cubicBezTo>
                  <a:cubicBezTo>
                    <a:pt x="1402" y="268"/>
                    <a:pt x="1131" y="1"/>
                    <a:pt x="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2"/>
            <p:cNvSpPr/>
            <p:nvPr/>
          </p:nvSpPr>
          <p:spPr>
            <a:xfrm>
              <a:off x="2663549" y="2304020"/>
              <a:ext cx="10426" cy="10452"/>
            </a:xfrm>
            <a:custGeom>
              <a:avLst/>
              <a:gdLst/>
              <a:ahLst/>
              <a:cxnLst/>
              <a:rect l="l" t="t" r="r" b="b"/>
              <a:pathLst>
                <a:path w="398" h="399" extrusionOk="0">
                  <a:moveTo>
                    <a:pt x="199" y="1"/>
                  </a:moveTo>
                  <a:cubicBezTo>
                    <a:pt x="89" y="1"/>
                    <a:pt x="0" y="90"/>
                    <a:pt x="0" y="199"/>
                  </a:cubicBezTo>
                  <a:cubicBezTo>
                    <a:pt x="0" y="309"/>
                    <a:pt x="89" y="398"/>
                    <a:pt x="199" y="398"/>
                  </a:cubicBezTo>
                  <a:cubicBezTo>
                    <a:pt x="309" y="398"/>
                    <a:pt x="398" y="309"/>
                    <a:pt x="398" y="199"/>
                  </a:cubicBezTo>
                  <a:cubicBezTo>
                    <a:pt x="398" y="90"/>
                    <a:pt x="309" y="1"/>
                    <a:pt x="1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2" name="Google Shape;1372;p32"/>
          <p:cNvGrpSpPr/>
          <p:nvPr/>
        </p:nvGrpSpPr>
        <p:grpSpPr>
          <a:xfrm>
            <a:off x="7450528" y="1409628"/>
            <a:ext cx="401543" cy="311432"/>
            <a:chOff x="3049165" y="2320078"/>
            <a:chExt cx="401543" cy="311432"/>
          </a:xfrm>
        </p:grpSpPr>
        <p:sp>
          <p:nvSpPr>
            <p:cNvPr id="1373" name="Google Shape;1373;p32"/>
            <p:cNvSpPr/>
            <p:nvPr/>
          </p:nvSpPr>
          <p:spPr>
            <a:xfrm>
              <a:off x="3136604" y="2348185"/>
              <a:ext cx="96240" cy="254773"/>
            </a:xfrm>
            <a:custGeom>
              <a:avLst/>
              <a:gdLst/>
              <a:ahLst/>
              <a:cxnLst/>
              <a:rect l="l" t="t" r="r" b="b"/>
              <a:pathLst>
                <a:path w="3674" h="9726" extrusionOk="0">
                  <a:moveTo>
                    <a:pt x="3674" y="1"/>
                  </a:moveTo>
                  <a:lnTo>
                    <a:pt x="3513" y="48"/>
                  </a:lnTo>
                  <a:cubicBezTo>
                    <a:pt x="2019" y="501"/>
                    <a:pt x="761" y="1512"/>
                    <a:pt x="0" y="2872"/>
                  </a:cubicBezTo>
                  <a:lnTo>
                    <a:pt x="0" y="6854"/>
                  </a:lnTo>
                  <a:cubicBezTo>
                    <a:pt x="761" y="8215"/>
                    <a:pt x="2019" y="9229"/>
                    <a:pt x="3513" y="9678"/>
                  </a:cubicBezTo>
                  <a:lnTo>
                    <a:pt x="3674" y="9726"/>
                  </a:lnTo>
                  <a:lnTo>
                    <a:pt x="36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2"/>
            <p:cNvSpPr/>
            <p:nvPr/>
          </p:nvSpPr>
          <p:spPr>
            <a:xfrm>
              <a:off x="3136604" y="2505172"/>
              <a:ext cx="96240" cy="97786"/>
            </a:xfrm>
            <a:custGeom>
              <a:avLst/>
              <a:gdLst/>
              <a:ahLst/>
              <a:cxnLst/>
              <a:rect l="l" t="t" r="r" b="b"/>
              <a:pathLst>
                <a:path w="3674" h="3733" extrusionOk="0">
                  <a:moveTo>
                    <a:pt x="0" y="1"/>
                  </a:moveTo>
                  <a:lnTo>
                    <a:pt x="0" y="865"/>
                  </a:lnTo>
                  <a:cubicBezTo>
                    <a:pt x="761" y="2225"/>
                    <a:pt x="2022" y="3236"/>
                    <a:pt x="3513" y="3685"/>
                  </a:cubicBezTo>
                  <a:lnTo>
                    <a:pt x="3674" y="3733"/>
                  </a:lnTo>
                  <a:lnTo>
                    <a:pt x="3674" y="2873"/>
                  </a:lnTo>
                  <a:lnTo>
                    <a:pt x="3513" y="2825"/>
                  </a:lnTo>
                  <a:cubicBezTo>
                    <a:pt x="2022" y="2372"/>
                    <a:pt x="761" y="1361"/>
                    <a:pt x="0" y="1"/>
                  </a:cubicBezTo>
                  <a:close/>
                </a:path>
              </a:pathLst>
            </a:custGeom>
            <a:solidFill>
              <a:srgbClr val="3B3155">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2"/>
            <p:cNvSpPr/>
            <p:nvPr/>
          </p:nvSpPr>
          <p:spPr>
            <a:xfrm>
              <a:off x="3054928" y="2423417"/>
              <a:ext cx="81702" cy="104413"/>
            </a:xfrm>
            <a:custGeom>
              <a:avLst/>
              <a:gdLst/>
              <a:ahLst/>
              <a:cxnLst/>
              <a:rect l="l" t="t" r="r" b="b"/>
              <a:pathLst>
                <a:path w="3119" h="3986" extrusionOk="0">
                  <a:moveTo>
                    <a:pt x="1357" y="0"/>
                  </a:moveTo>
                  <a:cubicBezTo>
                    <a:pt x="607" y="0"/>
                    <a:pt x="0" y="607"/>
                    <a:pt x="0" y="1354"/>
                  </a:cubicBezTo>
                  <a:lnTo>
                    <a:pt x="0" y="2629"/>
                  </a:lnTo>
                  <a:cubicBezTo>
                    <a:pt x="0" y="3379"/>
                    <a:pt x="607" y="3986"/>
                    <a:pt x="1357" y="3986"/>
                  </a:cubicBezTo>
                  <a:lnTo>
                    <a:pt x="3118" y="3986"/>
                  </a:lnTo>
                  <a:lnTo>
                    <a:pt x="31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2"/>
            <p:cNvSpPr/>
            <p:nvPr/>
          </p:nvSpPr>
          <p:spPr>
            <a:xfrm>
              <a:off x="3054928" y="2469730"/>
              <a:ext cx="81702" cy="58101"/>
            </a:xfrm>
            <a:custGeom>
              <a:avLst/>
              <a:gdLst/>
              <a:ahLst/>
              <a:cxnLst/>
              <a:rect l="l" t="t" r="r" b="b"/>
              <a:pathLst>
                <a:path w="3119" h="2218" extrusionOk="0">
                  <a:moveTo>
                    <a:pt x="0" y="0"/>
                  </a:moveTo>
                  <a:lnTo>
                    <a:pt x="0" y="861"/>
                  </a:lnTo>
                  <a:cubicBezTo>
                    <a:pt x="0" y="1611"/>
                    <a:pt x="607" y="2218"/>
                    <a:pt x="1357" y="2218"/>
                  </a:cubicBezTo>
                  <a:lnTo>
                    <a:pt x="3118" y="2218"/>
                  </a:lnTo>
                  <a:lnTo>
                    <a:pt x="3118" y="1354"/>
                  </a:lnTo>
                  <a:lnTo>
                    <a:pt x="1357" y="1354"/>
                  </a:lnTo>
                  <a:cubicBezTo>
                    <a:pt x="607" y="1354"/>
                    <a:pt x="0" y="747"/>
                    <a:pt x="0" y="0"/>
                  </a:cubicBezTo>
                  <a:close/>
                </a:path>
              </a:pathLst>
            </a:custGeom>
            <a:solidFill>
              <a:srgbClr val="3B3155">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2"/>
            <p:cNvSpPr/>
            <p:nvPr/>
          </p:nvSpPr>
          <p:spPr>
            <a:xfrm>
              <a:off x="3231928" y="2325474"/>
              <a:ext cx="37014" cy="300195"/>
            </a:xfrm>
            <a:custGeom>
              <a:avLst/>
              <a:gdLst/>
              <a:ahLst/>
              <a:cxnLst/>
              <a:rect l="l" t="t" r="r" b="b"/>
              <a:pathLst>
                <a:path w="1413" h="11460" extrusionOk="0">
                  <a:moveTo>
                    <a:pt x="446" y="1"/>
                  </a:moveTo>
                  <a:cubicBezTo>
                    <a:pt x="199" y="1"/>
                    <a:pt x="1" y="203"/>
                    <a:pt x="1" y="446"/>
                  </a:cubicBezTo>
                  <a:lnTo>
                    <a:pt x="1" y="11014"/>
                  </a:lnTo>
                  <a:cubicBezTo>
                    <a:pt x="1" y="11261"/>
                    <a:pt x="199" y="11460"/>
                    <a:pt x="446" y="11460"/>
                  </a:cubicBezTo>
                  <a:lnTo>
                    <a:pt x="967" y="11460"/>
                  </a:lnTo>
                  <a:cubicBezTo>
                    <a:pt x="1210" y="11460"/>
                    <a:pt x="1409" y="11261"/>
                    <a:pt x="1413" y="11014"/>
                  </a:cubicBezTo>
                  <a:lnTo>
                    <a:pt x="1413" y="446"/>
                  </a:lnTo>
                  <a:cubicBezTo>
                    <a:pt x="1409" y="203"/>
                    <a:pt x="1210" y="1"/>
                    <a:pt x="967" y="1"/>
                  </a:cubicBezTo>
                  <a:close/>
                </a:path>
              </a:pathLst>
            </a:custGeom>
            <a:solidFill>
              <a:srgbClr val="3B3155">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2"/>
            <p:cNvSpPr/>
            <p:nvPr/>
          </p:nvSpPr>
          <p:spPr>
            <a:xfrm>
              <a:off x="3231928" y="2325474"/>
              <a:ext cx="29731" cy="300195"/>
            </a:xfrm>
            <a:custGeom>
              <a:avLst/>
              <a:gdLst/>
              <a:ahLst/>
              <a:cxnLst/>
              <a:rect l="l" t="t" r="r" b="b"/>
              <a:pathLst>
                <a:path w="1135" h="11460" extrusionOk="0">
                  <a:moveTo>
                    <a:pt x="446" y="1"/>
                  </a:moveTo>
                  <a:cubicBezTo>
                    <a:pt x="199" y="1"/>
                    <a:pt x="1" y="203"/>
                    <a:pt x="1" y="446"/>
                  </a:cubicBezTo>
                  <a:lnTo>
                    <a:pt x="1" y="11014"/>
                  </a:lnTo>
                  <a:cubicBezTo>
                    <a:pt x="1" y="11261"/>
                    <a:pt x="199" y="11460"/>
                    <a:pt x="446" y="11460"/>
                  </a:cubicBezTo>
                  <a:lnTo>
                    <a:pt x="964" y="11460"/>
                  </a:lnTo>
                  <a:cubicBezTo>
                    <a:pt x="1025" y="11460"/>
                    <a:pt x="1084" y="11449"/>
                    <a:pt x="1135" y="11425"/>
                  </a:cubicBezTo>
                  <a:cubicBezTo>
                    <a:pt x="971" y="11357"/>
                    <a:pt x="864" y="11196"/>
                    <a:pt x="861" y="11014"/>
                  </a:cubicBezTo>
                  <a:lnTo>
                    <a:pt x="861" y="446"/>
                  </a:lnTo>
                  <a:cubicBezTo>
                    <a:pt x="864" y="268"/>
                    <a:pt x="971" y="107"/>
                    <a:pt x="1135" y="35"/>
                  </a:cubicBezTo>
                  <a:cubicBezTo>
                    <a:pt x="1084" y="14"/>
                    <a:pt x="1025" y="1"/>
                    <a:pt x="9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2"/>
            <p:cNvSpPr/>
            <p:nvPr/>
          </p:nvSpPr>
          <p:spPr>
            <a:xfrm>
              <a:off x="3294508" y="2435702"/>
              <a:ext cx="33241" cy="80000"/>
            </a:xfrm>
            <a:custGeom>
              <a:avLst/>
              <a:gdLst/>
              <a:ahLst/>
              <a:cxnLst/>
              <a:rect l="l" t="t" r="r" b="b"/>
              <a:pathLst>
                <a:path w="1269" h="3054" extrusionOk="0">
                  <a:moveTo>
                    <a:pt x="310" y="1"/>
                  </a:moveTo>
                  <a:cubicBezTo>
                    <a:pt x="142" y="1"/>
                    <a:pt x="0" y="217"/>
                    <a:pt x="158" y="374"/>
                  </a:cubicBezTo>
                  <a:cubicBezTo>
                    <a:pt x="795" y="1012"/>
                    <a:pt x="795" y="2046"/>
                    <a:pt x="158" y="2687"/>
                  </a:cubicBezTo>
                  <a:cubicBezTo>
                    <a:pt x="72" y="2769"/>
                    <a:pt x="72" y="2907"/>
                    <a:pt x="158" y="2989"/>
                  </a:cubicBezTo>
                  <a:cubicBezTo>
                    <a:pt x="199" y="3032"/>
                    <a:pt x="254" y="3053"/>
                    <a:pt x="309" y="3053"/>
                  </a:cubicBezTo>
                  <a:cubicBezTo>
                    <a:pt x="364" y="3053"/>
                    <a:pt x="420" y="3032"/>
                    <a:pt x="463" y="2989"/>
                  </a:cubicBezTo>
                  <a:cubicBezTo>
                    <a:pt x="1268" y="2183"/>
                    <a:pt x="1268" y="874"/>
                    <a:pt x="463" y="69"/>
                  </a:cubicBezTo>
                  <a:cubicBezTo>
                    <a:pt x="415" y="21"/>
                    <a:pt x="361"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2"/>
            <p:cNvSpPr/>
            <p:nvPr/>
          </p:nvSpPr>
          <p:spPr>
            <a:xfrm>
              <a:off x="3334507" y="2395676"/>
              <a:ext cx="55271" cy="159947"/>
            </a:xfrm>
            <a:custGeom>
              <a:avLst/>
              <a:gdLst/>
              <a:ahLst/>
              <a:cxnLst/>
              <a:rect l="l" t="t" r="r" b="b"/>
              <a:pathLst>
                <a:path w="2110" h="6106" extrusionOk="0">
                  <a:moveTo>
                    <a:pt x="310" y="1"/>
                  </a:moveTo>
                  <a:cubicBezTo>
                    <a:pt x="144" y="1"/>
                    <a:pt x="1" y="216"/>
                    <a:pt x="156" y="374"/>
                  </a:cubicBezTo>
                  <a:cubicBezTo>
                    <a:pt x="1636" y="1854"/>
                    <a:pt x="1636" y="4256"/>
                    <a:pt x="156" y="5737"/>
                  </a:cubicBezTo>
                  <a:cubicBezTo>
                    <a:pt x="74" y="5822"/>
                    <a:pt x="74" y="5959"/>
                    <a:pt x="156" y="6042"/>
                  </a:cubicBezTo>
                  <a:cubicBezTo>
                    <a:pt x="199" y="6085"/>
                    <a:pt x="254" y="6106"/>
                    <a:pt x="310" y="6106"/>
                  </a:cubicBezTo>
                  <a:cubicBezTo>
                    <a:pt x="365" y="6106"/>
                    <a:pt x="420" y="6085"/>
                    <a:pt x="461" y="6042"/>
                  </a:cubicBezTo>
                  <a:cubicBezTo>
                    <a:pt x="2109" y="4390"/>
                    <a:pt x="2109" y="1717"/>
                    <a:pt x="461" y="69"/>
                  </a:cubicBezTo>
                  <a:cubicBezTo>
                    <a:pt x="413" y="21"/>
                    <a:pt x="360"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2"/>
            <p:cNvSpPr/>
            <p:nvPr/>
          </p:nvSpPr>
          <p:spPr>
            <a:xfrm>
              <a:off x="3373721" y="2356646"/>
              <a:ext cx="76987" cy="238374"/>
            </a:xfrm>
            <a:custGeom>
              <a:avLst/>
              <a:gdLst/>
              <a:ahLst/>
              <a:cxnLst/>
              <a:rect l="l" t="t" r="r" b="b"/>
              <a:pathLst>
                <a:path w="2939" h="9100" extrusionOk="0">
                  <a:moveTo>
                    <a:pt x="307" y="0"/>
                  </a:moveTo>
                  <a:cubicBezTo>
                    <a:pt x="252" y="0"/>
                    <a:pt x="197" y="22"/>
                    <a:pt x="156" y="65"/>
                  </a:cubicBezTo>
                  <a:cubicBezTo>
                    <a:pt x="71" y="147"/>
                    <a:pt x="71" y="284"/>
                    <a:pt x="156" y="370"/>
                  </a:cubicBezTo>
                  <a:cubicBezTo>
                    <a:pt x="2459" y="2673"/>
                    <a:pt x="2459" y="6421"/>
                    <a:pt x="156" y="8728"/>
                  </a:cubicBezTo>
                  <a:cubicBezTo>
                    <a:pt x="1" y="8883"/>
                    <a:pt x="145" y="9099"/>
                    <a:pt x="312" y="9099"/>
                  </a:cubicBezTo>
                  <a:cubicBezTo>
                    <a:pt x="362" y="9099"/>
                    <a:pt x="414" y="9079"/>
                    <a:pt x="461" y="9033"/>
                  </a:cubicBezTo>
                  <a:cubicBezTo>
                    <a:pt x="2939" y="6555"/>
                    <a:pt x="2939" y="2539"/>
                    <a:pt x="461" y="65"/>
                  </a:cubicBezTo>
                  <a:cubicBezTo>
                    <a:pt x="418" y="22"/>
                    <a:pt x="363" y="0"/>
                    <a:pt x="3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2"/>
            <p:cNvSpPr/>
            <p:nvPr/>
          </p:nvSpPr>
          <p:spPr>
            <a:xfrm>
              <a:off x="3049165" y="2320078"/>
              <a:ext cx="225251" cy="311432"/>
            </a:xfrm>
            <a:custGeom>
              <a:avLst/>
              <a:gdLst/>
              <a:ahLst/>
              <a:cxnLst/>
              <a:rect l="l" t="t" r="r" b="b"/>
              <a:pathLst>
                <a:path w="8599" h="11889" extrusionOk="0">
                  <a:moveTo>
                    <a:pt x="6755" y="1372"/>
                  </a:moveTo>
                  <a:lnTo>
                    <a:pt x="6755" y="10514"/>
                  </a:lnTo>
                  <a:cubicBezTo>
                    <a:pt x="5395" y="10065"/>
                    <a:pt x="4250" y="9126"/>
                    <a:pt x="3548" y="7879"/>
                  </a:cubicBezTo>
                  <a:lnTo>
                    <a:pt x="3548" y="4007"/>
                  </a:lnTo>
                  <a:cubicBezTo>
                    <a:pt x="4250" y="2756"/>
                    <a:pt x="5395" y="1817"/>
                    <a:pt x="6755" y="1372"/>
                  </a:cubicBezTo>
                  <a:close/>
                  <a:moveTo>
                    <a:pt x="7414" y="1"/>
                  </a:moveTo>
                  <a:cubicBezTo>
                    <a:pt x="7050" y="1"/>
                    <a:pt x="6755" y="298"/>
                    <a:pt x="6755" y="662"/>
                  </a:cubicBezTo>
                  <a:lnTo>
                    <a:pt x="6755" y="923"/>
                  </a:lnTo>
                  <a:lnTo>
                    <a:pt x="6748" y="926"/>
                  </a:lnTo>
                  <a:cubicBezTo>
                    <a:pt x="5254" y="1378"/>
                    <a:pt x="3986" y="2383"/>
                    <a:pt x="3208" y="3736"/>
                  </a:cubicBezTo>
                  <a:lnTo>
                    <a:pt x="1570" y="3736"/>
                  </a:lnTo>
                  <a:cubicBezTo>
                    <a:pt x="703" y="3740"/>
                    <a:pt x="1" y="4442"/>
                    <a:pt x="1" y="5306"/>
                  </a:cubicBezTo>
                  <a:lnTo>
                    <a:pt x="1" y="6580"/>
                  </a:lnTo>
                  <a:cubicBezTo>
                    <a:pt x="4" y="7399"/>
                    <a:pt x="635" y="8081"/>
                    <a:pt x="1450" y="8146"/>
                  </a:cubicBezTo>
                  <a:cubicBezTo>
                    <a:pt x="1455" y="8147"/>
                    <a:pt x="1459" y="8147"/>
                    <a:pt x="1463" y="8147"/>
                  </a:cubicBezTo>
                  <a:cubicBezTo>
                    <a:pt x="1578" y="8147"/>
                    <a:pt x="1673" y="8060"/>
                    <a:pt x="1680" y="7948"/>
                  </a:cubicBezTo>
                  <a:cubicBezTo>
                    <a:pt x="1690" y="7828"/>
                    <a:pt x="1601" y="7725"/>
                    <a:pt x="1485" y="7718"/>
                  </a:cubicBezTo>
                  <a:cubicBezTo>
                    <a:pt x="892" y="7670"/>
                    <a:pt x="433" y="7177"/>
                    <a:pt x="429" y="6580"/>
                  </a:cubicBezTo>
                  <a:lnTo>
                    <a:pt x="429" y="5306"/>
                  </a:lnTo>
                  <a:cubicBezTo>
                    <a:pt x="433" y="4675"/>
                    <a:pt x="940" y="4168"/>
                    <a:pt x="1570" y="4164"/>
                  </a:cubicBezTo>
                  <a:lnTo>
                    <a:pt x="3119" y="4164"/>
                  </a:lnTo>
                  <a:lnTo>
                    <a:pt x="3119" y="7721"/>
                  </a:lnTo>
                  <a:lnTo>
                    <a:pt x="2472" y="7721"/>
                  </a:lnTo>
                  <a:cubicBezTo>
                    <a:pt x="2184" y="7721"/>
                    <a:pt x="2184" y="8153"/>
                    <a:pt x="2472" y="8153"/>
                  </a:cubicBezTo>
                  <a:lnTo>
                    <a:pt x="3208" y="8153"/>
                  </a:lnTo>
                  <a:cubicBezTo>
                    <a:pt x="3990" y="9503"/>
                    <a:pt x="5254" y="10511"/>
                    <a:pt x="6752" y="10963"/>
                  </a:cubicBezTo>
                  <a:lnTo>
                    <a:pt x="6758" y="10967"/>
                  </a:lnTo>
                  <a:lnTo>
                    <a:pt x="6758" y="11227"/>
                  </a:lnTo>
                  <a:cubicBezTo>
                    <a:pt x="6758" y="11590"/>
                    <a:pt x="7053" y="11888"/>
                    <a:pt x="7420" y="11888"/>
                  </a:cubicBezTo>
                  <a:lnTo>
                    <a:pt x="7937" y="11888"/>
                  </a:lnTo>
                  <a:cubicBezTo>
                    <a:pt x="8304" y="11888"/>
                    <a:pt x="8599" y="11590"/>
                    <a:pt x="8599" y="11227"/>
                  </a:cubicBezTo>
                  <a:lnTo>
                    <a:pt x="8599" y="6443"/>
                  </a:lnTo>
                  <a:cubicBezTo>
                    <a:pt x="8599" y="6299"/>
                    <a:pt x="8492" y="6227"/>
                    <a:pt x="8384" y="6227"/>
                  </a:cubicBezTo>
                  <a:cubicBezTo>
                    <a:pt x="8277" y="6227"/>
                    <a:pt x="8170" y="6299"/>
                    <a:pt x="8170" y="6443"/>
                  </a:cubicBezTo>
                  <a:lnTo>
                    <a:pt x="8170" y="11227"/>
                  </a:lnTo>
                  <a:cubicBezTo>
                    <a:pt x="8167" y="11354"/>
                    <a:pt x="8064" y="11457"/>
                    <a:pt x="7937" y="11457"/>
                  </a:cubicBezTo>
                  <a:lnTo>
                    <a:pt x="7420" y="11457"/>
                  </a:lnTo>
                  <a:cubicBezTo>
                    <a:pt x="7293" y="11457"/>
                    <a:pt x="7190" y="11354"/>
                    <a:pt x="7190" y="11227"/>
                  </a:cubicBezTo>
                  <a:lnTo>
                    <a:pt x="7190" y="662"/>
                  </a:lnTo>
                  <a:cubicBezTo>
                    <a:pt x="7190" y="532"/>
                    <a:pt x="7293" y="429"/>
                    <a:pt x="7420" y="429"/>
                  </a:cubicBezTo>
                  <a:lnTo>
                    <a:pt x="7937" y="429"/>
                  </a:lnTo>
                  <a:cubicBezTo>
                    <a:pt x="8064" y="429"/>
                    <a:pt x="8167" y="532"/>
                    <a:pt x="8170" y="662"/>
                  </a:cubicBezTo>
                  <a:lnTo>
                    <a:pt x="8170" y="5439"/>
                  </a:lnTo>
                  <a:cubicBezTo>
                    <a:pt x="8170" y="5559"/>
                    <a:pt x="8266" y="5655"/>
                    <a:pt x="8383" y="5655"/>
                  </a:cubicBezTo>
                  <a:cubicBezTo>
                    <a:pt x="8503" y="5655"/>
                    <a:pt x="8599" y="5559"/>
                    <a:pt x="8599" y="5439"/>
                  </a:cubicBezTo>
                  <a:lnTo>
                    <a:pt x="8599" y="662"/>
                  </a:lnTo>
                  <a:cubicBezTo>
                    <a:pt x="8599" y="296"/>
                    <a:pt x="8304" y="1"/>
                    <a:pt x="7937" y="1"/>
                  </a:cubicBezTo>
                  <a:lnTo>
                    <a:pt x="7420" y="1"/>
                  </a:lnTo>
                  <a:cubicBezTo>
                    <a:pt x="7418" y="1"/>
                    <a:pt x="7416" y="1"/>
                    <a:pt x="7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3" name="Google Shape;1383;p32"/>
          <p:cNvGrpSpPr/>
          <p:nvPr/>
        </p:nvGrpSpPr>
        <p:grpSpPr>
          <a:xfrm>
            <a:off x="3180200" y="4529672"/>
            <a:ext cx="312140" cy="308603"/>
            <a:chOff x="5778658" y="3703488"/>
            <a:chExt cx="312140" cy="308603"/>
          </a:xfrm>
        </p:grpSpPr>
        <p:sp>
          <p:nvSpPr>
            <p:cNvPr id="1384" name="Google Shape;1384;p32"/>
            <p:cNvSpPr/>
            <p:nvPr/>
          </p:nvSpPr>
          <p:spPr>
            <a:xfrm>
              <a:off x="5784133" y="3708544"/>
              <a:ext cx="301190" cy="298466"/>
            </a:xfrm>
            <a:custGeom>
              <a:avLst/>
              <a:gdLst/>
              <a:ahLst/>
              <a:cxnLst/>
              <a:rect l="l" t="t" r="r" b="b"/>
              <a:pathLst>
                <a:path w="11498" h="11394" extrusionOk="0">
                  <a:moveTo>
                    <a:pt x="2709" y="1"/>
                  </a:moveTo>
                  <a:cubicBezTo>
                    <a:pt x="2577" y="1"/>
                    <a:pt x="2445" y="51"/>
                    <a:pt x="2344" y="152"/>
                  </a:cubicBezTo>
                  <a:lnTo>
                    <a:pt x="203" y="2294"/>
                  </a:lnTo>
                  <a:cubicBezTo>
                    <a:pt x="0" y="2493"/>
                    <a:pt x="0" y="2822"/>
                    <a:pt x="203" y="3021"/>
                  </a:cubicBezTo>
                  <a:lnTo>
                    <a:pt x="2879" y="5697"/>
                  </a:lnTo>
                  <a:lnTo>
                    <a:pt x="203" y="8373"/>
                  </a:lnTo>
                  <a:cubicBezTo>
                    <a:pt x="0" y="8572"/>
                    <a:pt x="0" y="8901"/>
                    <a:pt x="203" y="9100"/>
                  </a:cubicBezTo>
                  <a:lnTo>
                    <a:pt x="2344" y="11241"/>
                  </a:lnTo>
                  <a:cubicBezTo>
                    <a:pt x="2445" y="11343"/>
                    <a:pt x="2577" y="11393"/>
                    <a:pt x="2709" y="11393"/>
                  </a:cubicBezTo>
                  <a:cubicBezTo>
                    <a:pt x="2841" y="11393"/>
                    <a:pt x="2973" y="11343"/>
                    <a:pt x="3074" y="11241"/>
                  </a:cubicBezTo>
                  <a:lnTo>
                    <a:pt x="5750" y="8569"/>
                  </a:lnTo>
                  <a:lnTo>
                    <a:pt x="8423" y="11241"/>
                  </a:lnTo>
                  <a:cubicBezTo>
                    <a:pt x="8524" y="11343"/>
                    <a:pt x="8656" y="11393"/>
                    <a:pt x="8788" y="11393"/>
                  </a:cubicBezTo>
                  <a:cubicBezTo>
                    <a:pt x="8920" y="11393"/>
                    <a:pt x="9052" y="11343"/>
                    <a:pt x="9153" y="11241"/>
                  </a:cubicBezTo>
                  <a:lnTo>
                    <a:pt x="11295" y="9100"/>
                  </a:lnTo>
                  <a:cubicBezTo>
                    <a:pt x="11497" y="8901"/>
                    <a:pt x="11497" y="8572"/>
                    <a:pt x="11295" y="8373"/>
                  </a:cubicBezTo>
                  <a:lnTo>
                    <a:pt x="8615" y="5697"/>
                  </a:lnTo>
                  <a:lnTo>
                    <a:pt x="11292" y="3021"/>
                  </a:lnTo>
                  <a:cubicBezTo>
                    <a:pt x="11494" y="2822"/>
                    <a:pt x="11494" y="2493"/>
                    <a:pt x="11292" y="2294"/>
                  </a:cubicBezTo>
                  <a:lnTo>
                    <a:pt x="9150" y="152"/>
                  </a:lnTo>
                  <a:cubicBezTo>
                    <a:pt x="9049" y="51"/>
                    <a:pt x="8917" y="1"/>
                    <a:pt x="8785" y="1"/>
                  </a:cubicBezTo>
                  <a:cubicBezTo>
                    <a:pt x="8653" y="1"/>
                    <a:pt x="8521" y="51"/>
                    <a:pt x="8420" y="152"/>
                  </a:cubicBezTo>
                  <a:lnTo>
                    <a:pt x="5750" y="2829"/>
                  </a:lnTo>
                  <a:lnTo>
                    <a:pt x="3074" y="152"/>
                  </a:lnTo>
                  <a:cubicBezTo>
                    <a:pt x="2973" y="51"/>
                    <a:pt x="2841" y="1"/>
                    <a:pt x="27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2"/>
            <p:cNvSpPr/>
            <p:nvPr/>
          </p:nvSpPr>
          <p:spPr>
            <a:xfrm>
              <a:off x="5887865" y="3703540"/>
              <a:ext cx="202933" cy="308551"/>
            </a:xfrm>
            <a:custGeom>
              <a:avLst/>
              <a:gdLst/>
              <a:ahLst/>
              <a:cxnLst/>
              <a:rect l="l" t="t" r="r" b="b"/>
              <a:pathLst>
                <a:path w="7747" h="11779" extrusionOk="0">
                  <a:moveTo>
                    <a:pt x="4828" y="1"/>
                  </a:moveTo>
                  <a:cubicBezTo>
                    <a:pt x="4647" y="1"/>
                    <a:pt x="4465" y="69"/>
                    <a:pt x="4326" y="206"/>
                  </a:cubicBezTo>
                  <a:lnTo>
                    <a:pt x="1790" y="2745"/>
                  </a:lnTo>
                  <a:lnTo>
                    <a:pt x="420" y="1375"/>
                  </a:lnTo>
                  <a:cubicBezTo>
                    <a:pt x="377" y="1332"/>
                    <a:pt x="329" y="1314"/>
                    <a:pt x="283" y="1314"/>
                  </a:cubicBezTo>
                  <a:cubicBezTo>
                    <a:pt x="131" y="1314"/>
                    <a:pt x="0" y="1510"/>
                    <a:pt x="142" y="1652"/>
                  </a:cubicBezTo>
                  <a:lnTo>
                    <a:pt x="1650" y="3160"/>
                  </a:lnTo>
                  <a:cubicBezTo>
                    <a:pt x="1688" y="3198"/>
                    <a:pt x="1737" y="3217"/>
                    <a:pt x="1787" y="3217"/>
                  </a:cubicBezTo>
                  <a:cubicBezTo>
                    <a:pt x="1838" y="3217"/>
                    <a:pt x="1888" y="3198"/>
                    <a:pt x="1928" y="3160"/>
                  </a:cubicBezTo>
                  <a:lnTo>
                    <a:pt x="4600" y="484"/>
                  </a:lnTo>
                  <a:cubicBezTo>
                    <a:pt x="4664" y="420"/>
                    <a:pt x="4745" y="389"/>
                    <a:pt x="4827" y="389"/>
                  </a:cubicBezTo>
                  <a:cubicBezTo>
                    <a:pt x="4908" y="389"/>
                    <a:pt x="4989" y="420"/>
                    <a:pt x="5053" y="484"/>
                  </a:cubicBezTo>
                  <a:lnTo>
                    <a:pt x="7195" y="2626"/>
                  </a:lnTo>
                  <a:cubicBezTo>
                    <a:pt x="7318" y="2749"/>
                    <a:pt x="7318" y="2951"/>
                    <a:pt x="7195" y="3074"/>
                  </a:cubicBezTo>
                  <a:lnTo>
                    <a:pt x="4518" y="5751"/>
                  </a:lnTo>
                  <a:cubicBezTo>
                    <a:pt x="4443" y="5826"/>
                    <a:pt x="4443" y="5950"/>
                    <a:pt x="4518" y="6028"/>
                  </a:cubicBezTo>
                  <a:lnTo>
                    <a:pt x="7195" y="8701"/>
                  </a:lnTo>
                  <a:cubicBezTo>
                    <a:pt x="7318" y="8828"/>
                    <a:pt x="7318" y="9027"/>
                    <a:pt x="7195" y="9154"/>
                  </a:cubicBezTo>
                  <a:lnTo>
                    <a:pt x="5053" y="11295"/>
                  </a:lnTo>
                  <a:cubicBezTo>
                    <a:pt x="4989" y="11357"/>
                    <a:pt x="4908" y="11388"/>
                    <a:pt x="4827" y="11388"/>
                  </a:cubicBezTo>
                  <a:cubicBezTo>
                    <a:pt x="4745" y="11388"/>
                    <a:pt x="4664" y="11357"/>
                    <a:pt x="4600" y="11295"/>
                  </a:cubicBezTo>
                  <a:lnTo>
                    <a:pt x="3593" y="10284"/>
                  </a:lnTo>
                  <a:cubicBezTo>
                    <a:pt x="3550" y="10242"/>
                    <a:pt x="3503" y="10225"/>
                    <a:pt x="3457" y="10225"/>
                  </a:cubicBezTo>
                  <a:cubicBezTo>
                    <a:pt x="3306" y="10225"/>
                    <a:pt x="3176" y="10420"/>
                    <a:pt x="3315" y="10562"/>
                  </a:cubicBezTo>
                  <a:lnTo>
                    <a:pt x="4326" y="11569"/>
                  </a:lnTo>
                  <a:cubicBezTo>
                    <a:pt x="4460" y="11703"/>
                    <a:pt x="4638" y="11779"/>
                    <a:pt x="4827" y="11779"/>
                  </a:cubicBezTo>
                  <a:cubicBezTo>
                    <a:pt x="5015" y="11779"/>
                    <a:pt x="5197" y="11703"/>
                    <a:pt x="5327" y="11569"/>
                  </a:cubicBezTo>
                  <a:lnTo>
                    <a:pt x="7469" y="9428"/>
                  </a:lnTo>
                  <a:cubicBezTo>
                    <a:pt x="7746" y="9150"/>
                    <a:pt x="7746" y="8701"/>
                    <a:pt x="7469" y="8427"/>
                  </a:cubicBezTo>
                  <a:lnTo>
                    <a:pt x="4933" y="5888"/>
                  </a:lnTo>
                  <a:lnTo>
                    <a:pt x="7469" y="3352"/>
                  </a:lnTo>
                  <a:cubicBezTo>
                    <a:pt x="7746" y="3074"/>
                    <a:pt x="7746" y="2626"/>
                    <a:pt x="7469" y="2351"/>
                  </a:cubicBezTo>
                  <a:lnTo>
                    <a:pt x="5327" y="206"/>
                  </a:lnTo>
                  <a:cubicBezTo>
                    <a:pt x="5190" y="69"/>
                    <a:pt x="5009" y="1"/>
                    <a:pt x="4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2"/>
            <p:cNvSpPr/>
            <p:nvPr/>
          </p:nvSpPr>
          <p:spPr>
            <a:xfrm>
              <a:off x="5778658" y="3703488"/>
              <a:ext cx="192533" cy="308603"/>
            </a:xfrm>
            <a:custGeom>
              <a:avLst/>
              <a:gdLst/>
              <a:ahLst/>
              <a:cxnLst/>
              <a:rect l="l" t="t" r="r" b="b"/>
              <a:pathLst>
                <a:path w="7350" h="11781" extrusionOk="0">
                  <a:moveTo>
                    <a:pt x="2919" y="0"/>
                  </a:moveTo>
                  <a:cubicBezTo>
                    <a:pt x="2737" y="0"/>
                    <a:pt x="2557" y="69"/>
                    <a:pt x="2420" y="208"/>
                  </a:cubicBezTo>
                  <a:lnTo>
                    <a:pt x="278" y="2350"/>
                  </a:lnTo>
                  <a:cubicBezTo>
                    <a:pt x="0" y="2628"/>
                    <a:pt x="0" y="3076"/>
                    <a:pt x="278" y="3354"/>
                  </a:cubicBezTo>
                  <a:lnTo>
                    <a:pt x="2814" y="5890"/>
                  </a:lnTo>
                  <a:lnTo>
                    <a:pt x="278" y="8429"/>
                  </a:lnTo>
                  <a:cubicBezTo>
                    <a:pt x="0" y="8703"/>
                    <a:pt x="0" y="9152"/>
                    <a:pt x="278" y="9430"/>
                  </a:cubicBezTo>
                  <a:lnTo>
                    <a:pt x="2420" y="11571"/>
                  </a:lnTo>
                  <a:cubicBezTo>
                    <a:pt x="2550" y="11705"/>
                    <a:pt x="2731" y="11781"/>
                    <a:pt x="2920" y="11781"/>
                  </a:cubicBezTo>
                  <a:cubicBezTo>
                    <a:pt x="3108" y="11781"/>
                    <a:pt x="3287" y="11705"/>
                    <a:pt x="3420" y="11571"/>
                  </a:cubicBezTo>
                  <a:lnTo>
                    <a:pt x="5956" y="9032"/>
                  </a:lnTo>
                  <a:lnTo>
                    <a:pt x="6933" y="10009"/>
                  </a:lnTo>
                  <a:cubicBezTo>
                    <a:pt x="6976" y="10052"/>
                    <a:pt x="7024" y="10070"/>
                    <a:pt x="7070" y="10070"/>
                  </a:cubicBezTo>
                  <a:cubicBezTo>
                    <a:pt x="7221" y="10070"/>
                    <a:pt x="7349" y="9876"/>
                    <a:pt x="7210" y="9735"/>
                  </a:cubicBezTo>
                  <a:lnTo>
                    <a:pt x="6097" y="8621"/>
                  </a:lnTo>
                  <a:cubicBezTo>
                    <a:pt x="6059" y="8583"/>
                    <a:pt x="6008" y="8564"/>
                    <a:pt x="5958" y="8564"/>
                  </a:cubicBezTo>
                  <a:cubicBezTo>
                    <a:pt x="5907" y="8564"/>
                    <a:pt x="5857" y="8583"/>
                    <a:pt x="5819" y="8621"/>
                  </a:cubicBezTo>
                  <a:lnTo>
                    <a:pt x="3146" y="11297"/>
                  </a:lnTo>
                  <a:cubicBezTo>
                    <a:pt x="3083" y="11359"/>
                    <a:pt x="3000" y="11390"/>
                    <a:pt x="2919" y="11390"/>
                  </a:cubicBezTo>
                  <a:cubicBezTo>
                    <a:pt x="2837" y="11390"/>
                    <a:pt x="2755" y="11359"/>
                    <a:pt x="2694" y="11297"/>
                  </a:cubicBezTo>
                  <a:lnTo>
                    <a:pt x="552" y="9156"/>
                  </a:lnTo>
                  <a:cubicBezTo>
                    <a:pt x="429" y="9029"/>
                    <a:pt x="429" y="8827"/>
                    <a:pt x="552" y="8703"/>
                  </a:cubicBezTo>
                  <a:lnTo>
                    <a:pt x="3228" y="6027"/>
                  </a:lnTo>
                  <a:cubicBezTo>
                    <a:pt x="3304" y="5952"/>
                    <a:pt x="3304" y="5828"/>
                    <a:pt x="3228" y="5753"/>
                  </a:cubicBezTo>
                  <a:lnTo>
                    <a:pt x="552" y="3076"/>
                  </a:lnTo>
                  <a:cubicBezTo>
                    <a:pt x="429" y="2953"/>
                    <a:pt x="429" y="2751"/>
                    <a:pt x="552" y="2628"/>
                  </a:cubicBezTo>
                  <a:lnTo>
                    <a:pt x="2694" y="486"/>
                  </a:lnTo>
                  <a:cubicBezTo>
                    <a:pt x="2755" y="422"/>
                    <a:pt x="2837" y="391"/>
                    <a:pt x="2919" y="391"/>
                  </a:cubicBezTo>
                  <a:cubicBezTo>
                    <a:pt x="3000" y="391"/>
                    <a:pt x="3083" y="422"/>
                    <a:pt x="3146" y="486"/>
                  </a:cubicBezTo>
                  <a:lnTo>
                    <a:pt x="3759" y="1103"/>
                  </a:lnTo>
                  <a:cubicBezTo>
                    <a:pt x="3802" y="1145"/>
                    <a:pt x="3850" y="1162"/>
                    <a:pt x="3896" y="1162"/>
                  </a:cubicBezTo>
                  <a:cubicBezTo>
                    <a:pt x="4048" y="1162"/>
                    <a:pt x="4179" y="967"/>
                    <a:pt x="4037" y="825"/>
                  </a:cubicBezTo>
                  <a:lnTo>
                    <a:pt x="3420" y="208"/>
                  </a:lnTo>
                  <a:cubicBezTo>
                    <a:pt x="3281" y="69"/>
                    <a:pt x="3100" y="0"/>
                    <a:pt x="29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7" name="Google Shape;1387;p32"/>
          <p:cNvGrpSpPr/>
          <p:nvPr/>
        </p:nvGrpSpPr>
        <p:grpSpPr>
          <a:xfrm>
            <a:off x="8191497" y="4540190"/>
            <a:ext cx="386455" cy="287569"/>
            <a:chOff x="5197967" y="3714018"/>
            <a:chExt cx="386455" cy="287569"/>
          </a:xfrm>
        </p:grpSpPr>
        <p:sp>
          <p:nvSpPr>
            <p:cNvPr id="1388" name="Google Shape;1388;p32"/>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2"/>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rgbClr val="3B3155">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2"/>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2"/>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2" name="Google Shape;1392;p32"/>
          <p:cNvSpPr txBox="1"/>
          <p:nvPr/>
        </p:nvSpPr>
        <p:spPr>
          <a:xfrm>
            <a:off x="3340275" y="1539900"/>
            <a:ext cx="23493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a:solidFill>
                  <a:srgbClr val="FF0000"/>
                </a:solidFill>
                <a:latin typeface="Roboto"/>
                <a:ea typeface="Roboto"/>
                <a:cs typeface="Roboto"/>
                <a:sym typeface="Roboto"/>
              </a:rPr>
              <a:t>FEASIBILITY</a:t>
            </a:r>
            <a:endParaRPr sz="1900" b="1">
              <a:solidFill>
                <a:srgbClr val="FF0000"/>
              </a:solidFill>
              <a:latin typeface="Roboto"/>
              <a:ea typeface="Roboto"/>
              <a:cs typeface="Roboto"/>
              <a:sym typeface="Roboto"/>
            </a:endParaRPr>
          </a:p>
        </p:txBody>
      </p:sp>
      <p:sp>
        <p:nvSpPr>
          <p:cNvPr id="1393" name="Google Shape;1393;p32"/>
          <p:cNvSpPr txBox="1"/>
          <p:nvPr/>
        </p:nvSpPr>
        <p:spPr>
          <a:xfrm rot="-5400000">
            <a:off x="-478500" y="2628100"/>
            <a:ext cx="21693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900" b="1">
                <a:solidFill>
                  <a:srgbClr val="FF0000"/>
                </a:solidFill>
                <a:latin typeface="Roboto"/>
                <a:ea typeface="Roboto"/>
                <a:cs typeface="Roboto"/>
                <a:sym typeface="Roboto"/>
              </a:rPr>
              <a:t>EFFECTIVENESS</a:t>
            </a:r>
            <a:endParaRPr sz="1900" b="1">
              <a:solidFill>
                <a:srgbClr val="FF0000"/>
              </a:solidFill>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
        <p:nvSpPr>
          <p:cNvPr id="1394" name="Google Shape;1394;p32"/>
          <p:cNvSpPr txBox="1"/>
          <p:nvPr/>
        </p:nvSpPr>
        <p:spPr>
          <a:xfrm>
            <a:off x="6534875" y="3006400"/>
            <a:ext cx="1608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Roboto"/>
                <a:ea typeface="Roboto"/>
                <a:cs typeface="Roboto"/>
                <a:sym typeface="Roboto"/>
              </a:rPr>
              <a:t>Increase education about bullying in school</a:t>
            </a:r>
            <a:endParaRPr sz="1000">
              <a:latin typeface="Roboto"/>
              <a:ea typeface="Roboto"/>
              <a:cs typeface="Roboto"/>
              <a:sym typeface="Roboto"/>
            </a:endParaRPr>
          </a:p>
        </p:txBody>
      </p:sp>
      <p:sp>
        <p:nvSpPr>
          <p:cNvPr id="1395" name="Google Shape;1395;p32"/>
          <p:cNvSpPr txBox="1"/>
          <p:nvPr/>
        </p:nvSpPr>
        <p:spPr>
          <a:xfrm>
            <a:off x="4732925" y="2942400"/>
            <a:ext cx="16536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Roboto"/>
                <a:ea typeface="Roboto"/>
                <a:cs typeface="Roboto"/>
                <a:sym typeface="Roboto"/>
              </a:rPr>
              <a:t>Create and implement consequences for acts of bullying at P.S. 123Q</a:t>
            </a:r>
            <a:endParaRPr sz="1000">
              <a:latin typeface="Roboto"/>
              <a:ea typeface="Roboto"/>
              <a:cs typeface="Roboto"/>
              <a:sym typeface="Roboto"/>
            </a:endParaRPr>
          </a:p>
        </p:txBody>
      </p:sp>
      <p:sp>
        <p:nvSpPr>
          <p:cNvPr id="1396" name="Google Shape;1396;p32"/>
          <p:cNvSpPr txBox="1"/>
          <p:nvPr/>
        </p:nvSpPr>
        <p:spPr>
          <a:xfrm>
            <a:off x="4755725" y="2416925"/>
            <a:ext cx="1608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Roboto"/>
                <a:ea typeface="Roboto"/>
                <a:cs typeface="Roboto"/>
                <a:sym typeface="Roboto"/>
              </a:rPr>
              <a:t>Increase support from guidance counselors/out of classroom staff</a:t>
            </a:r>
            <a:endParaRPr sz="1000">
              <a:latin typeface="Roboto"/>
              <a:ea typeface="Roboto"/>
              <a:cs typeface="Roboto"/>
              <a:sym typeface="Roboto"/>
            </a:endParaRPr>
          </a:p>
        </p:txBody>
      </p:sp>
      <p:sp>
        <p:nvSpPr>
          <p:cNvPr id="1397" name="Google Shape;1397;p32"/>
          <p:cNvSpPr txBox="1"/>
          <p:nvPr/>
        </p:nvSpPr>
        <p:spPr>
          <a:xfrm>
            <a:off x="7264775" y="2714300"/>
            <a:ext cx="1904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1398" name="Google Shape;1398;p32"/>
          <p:cNvSpPr txBox="1"/>
          <p:nvPr/>
        </p:nvSpPr>
        <p:spPr>
          <a:xfrm>
            <a:off x="3170500" y="3831975"/>
            <a:ext cx="599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1399" name="Google Shape;1399;p32"/>
          <p:cNvSpPr txBox="1"/>
          <p:nvPr/>
        </p:nvSpPr>
        <p:spPr>
          <a:xfrm>
            <a:off x="2862575" y="3499000"/>
            <a:ext cx="1653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Roboto"/>
                <a:ea typeface="Roboto"/>
                <a:cs typeface="Roboto"/>
                <a:sym typeface="Roboto"/>
              </a:rPr>
              <a:t>Create anti-bullying flyers and posters</a:t>
            </a:r>
            <a:endParaRPr sz="1000">
              <a:latin typeface="Roboto"/>
              <a:ea typeface="Roboto"/>
              <a:cs typeface="Roboto"/>
              <a:sym typeface="Roboto"/>
            </a:endParaRPr>
          </a:p>
        </p:txBody>
      </p:sp>
      <p:pic>
        <p:nvPicPr>
          <p:cNvPr id="1400" name="Google Shape;1400;p32" descr="Cut It Please Sticker by Demic"/>
          <p:cNvPicPr preferRelativeResize="0"/>
          <p:nvPr/>
        </p:nvPicPr>
        <p:blipFill>
          <a:blip r:embed="rId3">
            <a:alphaModFix/>
          </a:blip>
          <a:stretch>
            <a:fillRect/>
          </a:stretch>
        </p:blipFill>
        <p:spPr>
          <a:xfrm>
            <a:off x="5287100" y="4181075"/>
            <a:ext cx="878040" cy="874500"/>
          </a:xfrm>
          <a:prstGeom prst="rect">
            <a:avLst/>
          </a:prstGeom>
          <a:noFill/>
          <a:ln>
            <a:noFill/>
          </a:ln>
        </p:spPr>
      </p:pic>
      <p:pic>
        <p:nvPicPr>
          <p:cNvPr id="1401" name="Google Shape;1401;p32" descr="Stop Bullying Sticker by Demic"/>
          <p:cNvPicPr preferRelativeResize="0"/>
          <p:nvPr/>
        </p:nvPicPr>
        <p:blipFill>
          <a:blip r:embed="rId4">
            <a:alphaModFix/>
          </a:blip>
          <a:stretch>
            <a:fillRect/>
          </a:stretch>
        </p:blipFill>
        <p:spPr>
          <a:xfrm>
            <a:off x="1524150" y="4076125"/>
            <a:ext cx="1084400" cy="1084400"/>
          </a:xfrm>
          <a:prstGeom prst="rect">
            <a:avLst/>
          </a:prstGeom>
          <a:noFill/>
          <a:ln>
            <a:noFill/>
          </a:ln>
        </p:spPr>
      </p:pic>
      <p:pic>
        <p:nvPicPr>
          <p:cNvPr id="1402" name="Google Shape;1402;p32" descr="Illustration Cartoon Sticker by weareallmaedhere"/>
          <p:cNvPicPr preferRelativeResize="0"/>
          <p:nvPr/>
        </p:nvPicPr>
        <p:blipFill>
          <a:blip r:embed="rId5">
            <a:alphaModFix/>
          </a:blip>
          <a:stretch>
            <a:fillRect/>
          </a:stretch>
        </p:blipFill>
        <p:spPr>
          <a:xfrm>
            <a:off x="2064225" y="1005050"/>
            <a:ext cx="946600" cy="946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DFE9FB"/>
            </a:gs>
            <a:gs pos="100000">
              <a:srgbClr val="6E9BE7"/>
            </a:gs>
          </a:gsLst>
          <a:lin ang="5400012" scaled="0"/>
        </a:gradFill>
        <a:effectLst/>
      </p:bgPr>
    </p:bg>
    <p:spTree>
      <p:nvGrpSpPr>
        <p:cNvPr id="1" name="Shape 272"/>
        <p:cNvGrpSpPr/>
        <p:nvPr/>
      </p:nvGrpSpPr>
      <p:grpSpPr>
        <a:xfrm>
          <a:off x="0" y="0"/>
          <a:ext cx="0" cy="0"/>
          <a:chOff x="0" y="0"/>
          <a:chExt cx="0" cy="0"/>
        </a:xfrm>
      </p:grpSpPr>
      <p:sp>
        <p:nvSpPr>
          <p:cNvPr id="273" name="Google Shape;273;p15"/>
          <p:cNvSpPr/>
          <p:nvPr/>
        </p:nvSpPr>
        <p:spPr>
          <a:xfrm>
            <a:off x="537804" y="1410166"/>
            <a:ext cx="3082634" cy="2827137"/>
          </a:xfrm>
          <a:custGeom>
            <a:avLst/>
            <a:gdLst/>
            <a:ahLst/>
            <a:cxnLst/>
            <a:rect l="l" t="t" r="r" b="b"/>
            <a:pathLst>
              <a:path w="22517" h="17256" extrusionOk="0">
                <a:moveTo>
                  <a:pt x="12675" y="1"/>
                </a:moveTo>
                <a:cubicBezTo>
                  <a:pt x="9050" y="1"/>
                  <a:pt x="6823" y="1438"/>
                  <a:pt x="6823" y="1438"/>
                </a:cubicBezTo>
                <a:cubicBezTo>
                  <a:pt x="2971" y="3081"/>
                  <a:pt x="1" y="11504"/>
                  <a:pt x="6149" y="15280"/>
                </a:cubicBezTo>
                <a:cubicBezTo>
                  <a:pt x="8413" y="16673"/>
                  <a:pt x="10624" y="17255"/>
                  <a:pt x="12651" y="17255"/>
                </a:cubicBezTo>
                <a:cubicBezTo>
                  <a:pt x="18300" y="17255"/>
                  <a:pt x="22517" y="12735"/>
                  <a:pt x="22461" y="8675"/>
                </a:cubicBezTo>
                <a:cubicBezTo>
                  <a:pt x="22406" y="4724"/>
                  <a:pt x="18935" y="644"/>
                  <a:pt x="14332" y="100"/>
                </a:cubicBezTo>
                <a:cubicBezTo>
                  <a:pt x="13752" y="31"/>
                  <a:pt x="13199" y="1"/>
                  <a:pt x="126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5"/>
          <p:cNvSpPr txBox="1">
            <a:spLocks noGrp="1"/>
          </p:cNvSpPr>
          <p:nvPr>
            <p:ph type="title"/>
          </p:nvPr>
        </p:nvSpPr>
        <p:spPr>
          <a:xfrm>
            <a:off x="720000" y="368825"/>
            <a:ext cx="7704000" cy="47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u="sng"/>
              <a:t>STEP 1:  DEFINE THE PROBLEM</a:t>
            </a:r>
            <a:endParaRPr sz="3500" u="sng"/>
          </a:p>
        </p:txBody>
      </p:sp>
      <p:sp>
        <p:nvSpPr>
          <p:cNvPr id="275" name="Google Shape;275;p15"/>
          <p:cNvSpPr txBox="1"/>
          <p:nvPr/>
        </p:nvSpPr>
        <p:spPr>
          <a:xfrm>
            <a:off x="3866175" y="2032750"/>
            <a:ext cx="4557900" cy="236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latin typeface="Roboto"/>
                <a:ea typeface="Roboto"/>
                <a:cs typeface="Roboto"/>
                <a:sym typeface="Roboto"/>
              </a:rPr>
              <a:t>PROBLEM:</a:t>
            </a:r>
            <a:endParaRPr sz="2400" b="1">
              <a:latin typeface="Roboto"/>
              <a:ea typeface="Roboto"/>
              <a:cs typeface="Roboto"/>
              <a:sym typeface="Roboto"/>
            </a:endParaRPr>
          </a:p>
          <a:p>
            <a:pPr marL="0" lvl="0" indent="0" algn="l" rtl="0">
              <a:spcBef>
                <a:spcPts val="0"/>
              </a:spcBef>
              <a:spcAft>
                <a:spcPts val="0"/>
              </a:spcAft>
              <a:buNone/>
            </a:pPr>
            <a:r>
              <a:rPr lang="en" sz="2400" b="1">
                <a:latin typeface="Roboto"/>
                <a:ea typeface="Roboto"/>
                <a:cs typeface="Roboto"/>
                <a:sym typeface="Roboto"/>
              </a:rPr>
              <a:t>Students are bullying other students at P.S. 123Q.</a:t>
            </a:r>
            <a:endParaRPr sz="2400" b="1">
              <a:latin typeface="Roboto"/>
              <a:ea typeface="Roboto"/>
              <a:cs typeface="Roboto"/>
              <a:sym typeface="Roboto"/>
            </a:endParaRPr>
          </a:p>
        </p:txBody>
      </p:sp>
      <p:grpSp>
        <p:nvGrpSpPr>
          <p:cNvPr id="276" name="Google Shape;276;p15"/>
          <p:cNvGrpSpPr/>
          <p:nvPr/>
        </p:nvGrpSpPr>
        <p:grpSpPr>
          <a:xfrm>
            <a:off x="1397222" y="1662462"/>
            <a:ext cx="1738348" cy="2173180"/>
            <a:chOff x="1455230" y="1747400"/>
            <a:chExt cx="1553345" cy="1941900"/>
          </a:xfrm>
        </p:grpSpPr>
        <p:sp>
          <p:nvSpPr>
            <p:cNvPr id="277" name="Google Shape;277;p15"/>
            <p:cNvSpPr/>
            <p:nvPr/>
          </p:nvSpPr>
          <p:spPr>
            <a:xfrm>
              <a:off x="2195599" y="2277559"/>
              <a:ext cx="507147" cy="613730"/>
            </a:xfrm>
            <a:custGeom>
              <a:avLst/>
              <a:gdLst/>
              <a:ahLst/>
              <a:cxnLst/>
              <a:rect l="l" t="t" r="r" b="b"/>
              <a:pathLst>
                <a:path w="10311" h="12478" extrusionOk="0">
                  <a:moveTo>
                    <a:pt x="3457" y="0"/>
                  </a:moveTo>
                  <a:cubicBezTo>
                    <a:pt x="2305" y="624"/>
                    <a:pt x="1152" y="1260"/>
                    <a:pt x="0" y="1884"/>
                  </a:cubicBezTo>
                  <a:cubicBezTo>
                    <a:pt x="192" y="2268"/>
                    <a:pt x="4657" y="8739"/>
                    <a:pt x="6710" y="11691"/>
                  </a:cubicBezTo>
                  <a:cubicBezTo>
                    <a:pt x="7066" y="12199"/>
                    <a:pt x="7638" y="12477"/>
                    <a:pt x="8219" y="12477"/>
                  </a:cubicBezTo>
                  <a:cubicBezTo>
                    <a:pt x="8559" y="12477"/>
                    <a:pt x="8901" y="12382"/>
                    <a:pt x="9206" y="12183"/>
                  </a:cubicBezTo>
                  <a:cubicBezTo>
                    <a:pt x="10071" y="11631"/>
                    <a:pt x="10311" y="10491"/>
                    <a:pt x="9758" y="9638"/>
                  </a:cubicBezTo>
                  <a:cubicBezTo>
                    <a:pt x="8918" y="8451"/>
                    <a:pt x="8294" y="7454"/>
                    <a:pt x="7874" y="6746"/>
                  </a:cubicBezTo>
                  <a:cubicBezTo>
                    <a:pt x="6674" y="4729"/>
                    <a:pt x="6061" y="3709"/>
                    <a:pt x="5810" y="3049"/>
                  </a:cubicBezTo>
                  <a:cubicBezTo>
                    <a:pt x="5522" y="2316"/>
                    <a:pt x="5269" y="1476"/>
                    <a:pt x="4453" y="708"/>
                  </a:cubicBezTo>
                  <a:cubicBezTo>
                    <a:pt x="4081" y="348"/>
                    <a:pt x="3709" y="132"/>
                    <a:pt x="3457" y="0"/>
                  </a:cubicBezTo>
                  <a:close/>
                </a:path>
              </a:pathLst>
            </a:custGeom>
            <a:solidFill>
              <a:srgbClr val="FF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5"/>
            <p:cNvSpPr/>
            <p:nvPr/>
          </p:nvSpPr>
          <p:spPr>
            <a:xfrm>
              <a:off x="2182615" y="2200339"/>
              <a:ext cx="334753" cy="380151"/>
            </a:xfrm>
            <a:custGeom>
              <a:avLst/>
              <a:gdLst/>
              <a:ahLst/>
              <a:cxnLst/>
              <a:rect l="l" t="t" r="r" b="b"/>
              <a:pathLst>
                <a:path w="6806" h="7729" extrusionOk="0">
                  <a:moveTo>
                    <a:pt x="3080" y="0"/>
                  </a:moveTo>
                  <a:cubicBezTo>
                    <a:pt x="2078" y="0"/>
                    <a:pt x="53" y="2672"/>
                    <a:pt x="0" y="3238"/>
                  </a:cubicBezTo>
                  <a:cubicBezTo>
                    <a:pt x="0" y="3238"/>
                    <a:pt x="2692" y="7729"/>
                    <a:pt x="3073" y="7729"/>
                  </a:cubicBezTo>
                  <a:cubicBezTo>
                    <a:pt x="3077" y="7729"/>
                    <a:pt x="3081" y="7728"/>
                    <a:pt x="3084" y="7727"/>
                  </a:cubicBezTo>
                  <a:cubicBezTo>
                    <a:pt x="3433" y="7631"/>
                    <a:pt x="5041" y="7332"/>
                    <a:pt x="6757" y="5735"/>
                  </a:cubicBezTo>
                  <a:cubicBezTo>
                    <a:pt x="6806" y="5687"/>
                    <a:pt x="6806" y="5627"/>
                    <a:pt x="6794" y="5567"/>
                  </a:cubicBezTo>
                  <a:cubicBezTo>
                    <a:pt x="6674" y="4847"/>
                    <a:pt x="5041" y="1798"/>
                    <a:pt x="3397" y="130"/>
                  </a:cubicBezTo>
                  <a:cubicBezTo>
                    <a:pt x="3310" y="40"/>
                    <a:pt x="3203" y="0"/>
                    <a:pt x="30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5"/>
            <p:cNvSpPr/>
            <p:nvPr/>
          </p:nvSpPr>
          <p:spPr>
            <a:xfrm>
              <a:off x="1455230" y="2300528"/>
              <a:ext cx="609894" cy="526624"/>
            </a:xfrm>
            <a:custGeom>
              <a:avLst/>
              <a:gdLst/>
              <a:ahLst/>
              <a:cxnLst/>
              <a:rect l="l" t="t" r="r" b="b"/>
              <a:pathLst>
                <a:path w="12400" h="10707" extrusionOk="0">
                  <a:moveTo>
                    <a:pt x="9615" y="1"/>
                  </a:moveTo>
                  <a:cubicBezTo>
                    <a:pt x="9327" y="61"/>
                    <a:pt x="8919" y="169"/>
                    <a:pt x="8463" y="397"/>
                  </a:cubicBezTo>
                  <a:cubicBezTo>
                    <a:pt x="7467" y="913"/>
                    <a:pt x="6987" y="1646"/>
                    <a:pt x="6494" y="2270"/>
                  </a:cubicBezTo>
                  <a:cubicBezTo>
                    <a:pt x="6062" y="2834"/>
                    <a:pt x="5198" y="3626"/>
                    <a:pt x="3469" y="5234"/>
                  </a:cubicBezTo>
                  <a:cubicBezTo>
                    <a:pt x="2869" y="5786"/>
                    <a:pt x="1993" y="6579"/>
                    <a:pt x="853" y="7479"/>
                  </a:cubicBezTo>
                  <a:cubicBezTo>
                    <a:pt x="84" y="8139"/>
                    <a:pt x="1" y="9304"/>
                    <a:pt x="661" y="10072"/>
                  </a:cubicBezTo>
                  <a:cubicBezTo>
                    <a:pt x="1024" y="10490"/>
                    <a:pt x="1539" y="10707"/>
                    <a:pt x="2056" y="10707"/>
                  </a:cubicBezTo>
                  <a:cubicBezTo>
                    <a:pt x="2461" y="10707"/>
                    <a:pt x="2868" y="10574"/>
                    <a:pt x="3205" y="10300"/>
                  </a:cubicBezTo>
                  <a:cubicBezTo>
                    <a:pt x="6003" y="8043"/>
                    <a:pt x="12112" y="3110"/>
                    <a:pt x="12400" y="2786"/>
                  </a:cubicBezTo>
                  <a:lnTo>
                    <a:pt x="9615" y="1"/>
                  </a:lnTo>
                  <a:close/>
                </a:path>
              </a:pathLst>
            </a:custGeom>
            <a:solidFill>
              <a:srgbClr val="FF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5"/>
            <p:cNvSpPr/>
            <p:nvPr/>
          </p:nvSpPr>
          <p:spPr>
            <a:xfrm>
              <a:off x="1725645" y="2248983"/>
              <a:ext cx="360133" cy="351328"/>
            </a:xfrm>
            <a:custGeom>
              <a:avLst/>
              <a:gdLst/>
              <a:ahLst/>
              <a:cxnLst/>
              <a:rect l="l" t="t" r="r" b="b"/>
              <a:pathLst>
                <a:path w="7322" h="7143" extrusionOk="0">
                  <a:moveTo>
                    <a:pt x="3641" y="0"/>
                  </a:moveTo>
                  <a:cubicBezTo>
                    <a:pt x="3520" y="0"/>
                    <a:pt x="3420" y="43"/>
                    <a:pt x="3349" y="136"/>
                  </a:cubicBezTo>
                  <a:cubicBezTo>
                    <a:pt x="2041" y="1841"/>
                    <a:pt x="372" y="3366"/>
                    <a:pt x="48" y="4026"/>
                  </a:cubicBezTo>
                  <a:cubicBezTo>
                    <a:pt x="24" y="4074"/>
                    <a:pt x="0" y="4134"/>
                    <a:pt x="36" y="4194"/>
                  </a:cubicBezTo>
                  <a:cubicBezTo>
                    <a:pt x="1225" y="6199"/>
                    <a:pt x="2689" y="6954"/>
                    <a:pt x="2989" y="7135"/>
                  </a:cubicBezTo>
                  <a:cubicBezTo>
                    <a:pt x="2997" y="7140"/>
                    <a:pt x="3007" y="7142"/>
                    <a:pt x="3019" y="7142"/>
                  </a:cubicBezTo>
                  <a:cubicBezTo>
                    <a:pt x="3489" y="7142"/>
                    <a:pt x="7214" y="3702"/>
                    <a:pt x="7214" y="3702"/>
                  </a:cubicBezTo>
                  <a:cubicBezTo>
                    <a:pt x="7321" y="3132"/>
                    <a:pt x="4684" y="0"/>
                    <a:pt x="36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5"/>
            <p:cNvSpPr/>
            <p:nvPr/>
          </p:nvSpPr>
          <p:spPr>
            <a:xfrm>
              <a:off x="1813586" y="2175354"/>
              <a:ext cx="618206" cy="1180833"/>
            </a:xfrm>
            <a:custGeom>
              <a:avLst/>
              <a:gdLst/>
              <a:ahLst/>
              <a:cxnLst/>
              <a:rect l="l" t="t" r="r" b="b"/>
              <a:pathLst>
                <a:path w="12569" h="24008" extrusionOk="0">
                  <a:moveTo>
                    <a:pt x="9266" y="55"/>
                  </a:moveTo>
                  <a:cubicBezTo>
                    <a:pt x="8724" y="55"/>
                    <a:pt x="8164" y="133"/>
                    <a:pt x="7731" y="158"/>
                  </a:cubicBezTo>
                  <a:cubicBezTo>
                    <a:pt x="6074" y="241"/>
                    <a:pt x="4202" y="1"/>
                    <a:pt x="2689" y="817"/>
                  </a:cubicBezTo>
                  <a:cubicBezTo>
                    <a:pt x="1213" y="1622"/>
                    <a:pt x="205" y="3110"/>
                    <a:pt x="96" y="4802"/>
                  </a:cubicBezTo>
                  <a:cubicBezTo>
                    <a:pt x="0" y="6219"/>
                    <a:pt x="409" y="7624"/>
                    <a:pt x="841" y="8992"/>
                  </a:cubicBezTo>
                  <a:cubicBezTo>
                    <a:pt x="1285" y="10348"/>
                    <a:pt x="1741" y="11729"/>
                    <a:pt x="1753" y="13157"/>
                  </a:cubicBezTo>
                  <a:cubicBezTo>
                    <a:pt x="1753" y="14549"/>
                    <a:pt x="1321" y="15906"/>
                    <a:pt x="997" y="17262"/>
                  </a:cubicBezTo>
                  <a:cubicBezTo>
                    <a:pt x="673" y="18619"/>
                    <a:pt x="457" y="20059"/>
                    <a:pt x="865" y="21380"/>
                  </a:cubicBezTo>
                  <a:cubicBezTo>
                    <a:pt x="1621" y="23816"/>
                    <a:pt x="3806" y="23864"/>
                    <a:pt x="5943" y="23984"/>
                  </a:cubicBezTo>
                  <a:cubicBezTo>
                    <a:pt x="6233" y="24000"/>
                    <a:pt x="6523" y="24007"/>
                    <a:pt x="6812" y="24007"/>
                  </a:cubicBezTo>
                  <a:cubicBezTo>
                    <a:pt x="7634" y="24007"/>
                    <a:pt x="8450" y="23946"/>
                    <a:pt x="9267" y="23840"/>
                  </a:cubicBezTo>
                  <a:cubicBezTo>
                    <a:pt x="10144" y="23720"/>
                    <a:pt x="10996" y="23648"/>
                    <a:pt x="11416" y="22760"/>
                  </a:cubicBezTo>
                  <a:cubicBezTo>
                    <a:pt x="11608" y="22351"/>
                    <a:pt x="11668" y="21895"/>
                    <a:pt x="11728" y="21439"/>
                  </a:cubicBezTo>
                  <a:cubicBezTo>
                    <a:pt x="11764" y="21188"/>
                    <a:pt x="11800" y="20924"/>
                    <a:pt x="11836" y="20659"/>
                  </a:cubicBezTo>
                  <a:cubicBezTo>
                    <a:pt x="12232" y="17731"/>
                    <a:pt x="12568" y="14754"/>
                    <a:pt x="12328" y="11801"/>
                  </a:cubicBezTo>
                  <a:cubicBezTo>
                    <a:pt x="12196" y="10228"/>
                    <a:pt x="11752" y="8740"/>
                    <a:pt x="11560" y="7192"/>
                  </a:cubicBezTo>
                  <a:cubicBezTo>
                    <a:pt x="11356" y="5523"/>
                    <a:pt x="11236" y="3842"/>
                    <a:pt x="11212" y="2174"/>
                  </a:cubicBezTo>
                  <a:cubicBezTo>
                    <a:pt x="11212" y="1801"/>
                    <a:pt x="11212" y="1417"/>
                    <a:pt x="11104" y="1070"/>
                  </a:cubicBezTo>
                  <a:cubicBezTo>
                    <a:pt x="10872" y="237"/>
                    <a:pt x="10090" y="55"/>
                    <a:pt x="9266" y="5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5"/>
            <p:cNvSpPr/>
            <p:nvPr/>
          </p:nvSpPr>
          <p:spPr>
            <a:xfrm>
              <a:off x="2193779" y="1753843"/>
              <a:ext cx="203773" cy="438288"/>
            </a:xfrm>
            <a:custGeom>
              <a:avLst/>
              <a:gdLst/>
              <a:ahLst/>
              <a:cxnLst/>
              <a:rect l="l" t="t" r="r" b="b"/>
              <a:pathLst>
                <a:path w="4143" h="8911" extrusionOk="0">
                  <a:moveTo>
                    <a:pt x="337" y="0"/>
                  </a:moveTo>
                  <a:lnTo>
                    <a:pt x="1" y="6794"/>
                  </a:lnTo>
                  <a:cubicBezTo>
                    <a:pt x="71" y="6798"/>
                    <a:pt x="141" y="6800"/>
                    <a:pt x="212" y="6800"/>
                  </a:cubicBezTo>
                  <a:cubicBezTo>
                    <a:pt x="565" y="6800"/>
                    <a:pt x="921" y="6750"/>
                    <a:pt x="1261" y="6650"/>
                  </a:cubicBezTo>
                  <a:cubicBezTo>
                    <a:pt x="1454" y="6591"/>
                    <a:pt x="1585" y="6554"/>
                    <a:pt x="1742" y="6434"/>
                  </a:cubicBezTo>
                  <a:cubicBezTo>
                    <a:pt x="1921" y="6290"/>
                    <a:pt x="2089" y="6159"/>
                    <a:pt x="2270" y="6015"/>
                  </a:cubicBezTo>
                  <a:lnTo>
                    <a:pt x="2270" y="6015"/>
                  </a:lnTo>
                  <a:cubicBezTo>
                    <a:pt x="2294" y="6159"/>
                    <a:pt x="2233" y="6303"/>
                    <a:pt x="2161" y="6434"/>
                  </a:cubicBezTo>
                  <a:cubicBezTo>
                    <a:pt x="2089" y="6567"/>
                    <a:pt x="1993" y="6674"/>
                    <a:pt x="1921" y="6794"/>
                  </a:cubicBezTo>
                  <a:cubicBezTo>
                    <a:pt x="1694" y="7179"/>
                    <a:pt x="1657" y="7659"/>
                    <a:pt x="1825" y="8067"/>
                  </a:cubicBezTo>
                  <a:cubicBezTo>
                    <a:pt x="2006" y="8475"/>
                    <a:pt x="2377" y="8787"/>
                    <a:pt x="2809" y="8883"/>
                  </a:cubicBezTo>
                  <a:cubicBezTo>
                    <a:pt x="2897" y="8901"/>
                    <a:pt x="2995" y="8911"/>
                    <a:pt x="3096" y="8911"/>
                  </a:cubicBezTo>
                  <a:cubicBezTo>
                    <a:pt x="3535" y="8911"/>
                    <a:pt x="4045" y="8731"/>
                    <a:pt x="4142" y="8283"/>
                  </a:cubicBezTo>
                  <a:cubicBezTo>
                    <a:pt x="4142" y="8259"/>
                    <a:pt x="4130" y="8031"/>
                    <a:pt x="4108" y="8031"/>
                  </a:cubicBezTo>
                  <a:cubicBezTo>
                    <a:pt x="4107" y="8031"/>
                    <a:pt x="4106" y="8031"/>
                    <a:pt x="4106" y="8031"/>
                  </a:cubicBezTo>
                  <a:cubicBezTo>
                    <a:pt x="4021" y="8099"/>
                    <a:pt x="3912" y="8131"/>
                    <a:pt x="3805" y="8131"/>
                  </a:cubicBezTo>
                  <a:cubicBezTo>
                    <a:pt x="3760" y="8131"/>
                    <a:pt x="3716" y="8126"/>
                    <a:pt x="3674" y="8115"/>
                  </a:cubicBezTo>
                  <a:cubicBezTo>
                    <a:pt x="3518" y="8079"/>
                    <a:pt x="3398" y="7971"/>
                    <a:pt x="3326" y="7827"/>
                  </a:cubicBezTo>
                  <a:cubicBezTo>
                    <a:pt x="3218" y="7587"/>
                    <a:pt x="3314" y="7299"/>
                    <a:pt x="3314" y="7023"/>
                  </a:cubicBezTo>
                  <a:cubicBezTo>
                    <a:pt x="3302" y="6506"/>
                    <a:pt x="2929" y="6111"/>
                    <a:pt x="2462" y="5943"/>
                  </a:cubicBezTo>
                  <a:cubicBezTo>
                    <a:pt x="2833" y="5631"/>
                    <a:pt x="3049" y="5174"/>
                    <a:pt x="3146" y="4694"/>
                  </a:cubicBezTo>
                  <a:cubicBezTo>
                    <a:pt x="3254" y="4226"/>
                    <a:pt x="3230" y="3734"/>
                    <a:pt x="3146" y="3254"/>
                  </a:cubicBezTo>
                  <a:cubicBezTo>
                    <a:pt x="3049" y="2654"/>
                    <a:pt x="2870" y="2054"/>
                    <a:pt x="2558" y="1537"/>
                  </a:cubicBezTo>
                  <a:cubicBezTo>
                    <a:pt x="2353" y="1201"/>
                    <a:pt x="2089" y="901"/>
                    <a:pt x="1766" y="661"/>
                  </a:cubicBezTo>
                  <a:cubicBezTo>
                    <a:pt x="1465" y="433"/>
                    <a:pt x="709" y="25"/>
                    <a:pt x="3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5"/>
            <p:cNvSpPr/>
            <p:nvPr/>
          </p:nvSpPr>
          <p:spPr>
            <a:xfrm>
              <a:off x="1882936" y="1771009"/>
              <a:ext cx="198166" cy="418073"/>
            </a:xfrm>
            <a:custGeom>
              <a:avLst/>
              <a:gdLst/>
              <a:ahLst/>
              <a:cxnLst/>
              <a:rect l="l" t="t" r="r" b="b"/>
              <a:pathLst>
                <a:path w="4029" h="8500" extrusionOk="0">
                  <a:moveTo>
                    <a:pt x="2828" y="0"/>
                  </a:moveTo>
                  <a:cubicBezTo>
                    <a:pt x="2252" y="216"/>
                    <a:pt x="1783" y="660"/>
                    <a:pt x="1471" y="1188"/>
                  </a:cubicBezTo>
                  <a:cubicBezTo>
                    <a:pt x="1148" y="1705"/>
                    <a:pt x="967" y="2305"/>
                    <a:pt x="884" y="2905"/>
                  </a:cubicBezTo>
                  <a:cubicBezTo>
                    <a:pt x="799" y="3385"/>
                    <a:pt x="775" y="3877"/>
                    <a:pt x="871" y="4345"/>
                  </a:cubicBezTo>
                  <a:cubicBezTo>
                    <a:pt x="943" y="4693"/>
                    <a:pt x="1076" y="5018"/>
                    <a:pt x="1292" y="5293"/>
                  </a:cubicBezTo>
                  <a:cubicBezTo>
                    <a:pt x="1388" y="5437"/>
                    <a:pt x="1508" y="5533"/>
                    <a:pt x="1639" y="5629"/>
                  </a:cubicBezTo>
                  <a:cubicBezTo>
                    <a:pt x="1796" y="5738"/>
                    <a:pt x="1927" y="5893"/>
                    <a:pt x="2095" y="5978"/>
                  </a:cubicBezTo>
                  <a:cubicBezTo>
                    <a:pt x="1998" y="5929"/>
                    <a:pt x="1892" y="5906"/>
                    <a:pt x="1786" y="5906"/>
                  </a:cubicBezTo>
                  <a:cubicBezTo>
                    <a:pt x="1604" y="5906"/>
                    <a:pt x="1419" y="5972"/>
                    <a:pt x="1268" y="6085"/>
                  </a:cubicBezTo>
                  <a:cubicBezTo>
                    <a:pt x="1100" y="6218"/>
                    <a:pt x="943" y="6421"/>
                    <a:pt x="884" y="6626"/>
                  </a:cubicBezTo>
                  <a:cubicBezTo>
                    <a:pt x="823" y="6806"/>
                    <a:pt x="871" y="7022"/>
                    <a:pt x="860" y="7214"/>
                  </a:cubicBezTo>
                  <a:cubicBezTo>
                    <a:pt x="847" y="7358"/>
                    <a:pt x="823" y="7502"/>
                    <a:pt x="740" y="7622"/>
                  </a:cubicBezTo>
                  <a:cubicBezTo>
                    <a:pt x="673" y="7716"/>
                    <a:pt x="563" y="7781"/>
                    <a:pt x="454" y="7781"/>
                  </a:cubicBezTo>
                  <a:cubicBezTo>
                    <a:pt x="425" y="7781"/>
                    <a:pt x="395" y="7776"/>
                    <a:pt x="367" y="7766"/>
                  </a:cubicBezTo>
                  <a:cubicBezTo>
                    <a:pt x="319" y="7754"/>
                    <a:pt x="283" y="7718"/>
                    <a:pt x="235" y="7706"/>
                  </a:cubicBezTo>
                  <a:cubicBezTo>
                    <a:pt x="208" y="7696"/>
                    <a:pt x="185" y="7691"/>
                    <a:pt x="167" y="7691"/>
                  </a:cubicBezTo>
                  <a:cubicBezTo>
                    <a:pt x="1" y="7691"/>
                    <a:pt x="242" y="8110"/>
                    <a:pt x="307" y="8186"/>
                  </a:cubicBezTo>
                  <a:cubicBezTo>
                    <a:pt x="463" y="8354"/>
                    <a:pt x="691" y="8475"/>
                    <a:pt x="932" y="8499"/>
                  </a:cubicBezTo>
                  <a:cubicBezTo>
                    <a:pt x="949" y="8499"/>
                    <a:pt x="966" y="8500"/>
                    <a:pt x="984" y="8500"/>
                  </a:cubicBezTo>
                  <a:cubicBezTo>
                    <a:pt x="1680" y="8500"/>
                    <a:pt x="2240" y="7810"/>
                    <a:pt x="2276" y="7154"/>
                  </a:cubicBezTo>
                  <a:cubicBezTo>
                    <a:pt x="2300" y="6914"/>
                    <a:pt x="2263" y="6662"/>
                    <a:pt x="2263" y="6421"/>
                  </a:cubicBezTo>
                  <a:cubicBezTo>
                    <a:pt x="2263" y="6349"/>
                    <a:pt x="2228" y="6181"/>
                    <a:pt x="2311" y="6146"/>
                  </a:cubicBezTo>
                  <a:cubicBezTo>
                    <a:pt x="2317" y="6144"/>
                    <a:pt x="2324" y="6143"/>
                    <a:pt x="2331" y="6143"/>
                  </a:cubicBezTo>
                  <a:cubicBezTo>
                    <a:pt x="2406" y="6143"/>
                    <a:pt x="2569" y="6243"/>
                    <a:pt x="2624" y="6253"/>
                  </a:cubicBezTo>
                  <a:cubicBezTo>
                    <a:pt x="2992" y="6383"/>
                    <a:pt x="3385" y="6455"/>
                    <a:pt x="3782" y="6455"/>
                  </a:cubicBezTo>
                  <a:cubicBezTo>
                    <a:pt x="3864" y="6455"/>
                    <a:pt x="3946" y="6452"/>
                    <a:pt x="4028" y="6445"/>
                  </a:cubicBezTo>
                  <a:lnTo>
                    <a:pt x="2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5"/>
            <p:cNvSpPr/>
            <p:nvPr/>
          </p:nvSpPr>
          <p:spPr>
            <a:xfrm>
              <a:off x="2295345" y="2039801"/>
              <a:ext cx="26609" cy="20510"/>
            </a:xfrm>
            <a:custGeom>
              <a:avLst/>
              <a:gdLst/>
              <a:ahLst/>
              <a:cxnLst/>
              <a:rect l="l" t="t" r="r" b="b"/>
              <a:pathLst>
                <a:path w="541" h="417" extrusionOk="0">
                  <a:moveTo>
                    <a:pt x="417" y="1"/>
                  </a:moveTo>
                  <a:cubicBezTo>
                    <a:pt x="406" y="1"/>
                    <a:pt x="395" y="3"/>
                    <a:pt x="384" y="9"/>
                  </a:cubicBezTo>
                  <a:cubicBezTo>
                    <a:pt x="253" y="57"/>
                    <a:pt x="133" y="140"/>
                    <a:pt x="37" y="236"/>
                  </a:cubicBezTo>
                  <a:cubicBezTo>
                    <a:pt x="0" y="273"/>
                    <a:pt x="0" y="345"/>
                    <a:pt x="48" y="380"/>
                  </a:cubicBezTo>
                  <a:cubicBezTo>
                    <a:pt x="61" y="404"/>
                    <a:pt x="96" y="417"/>
                    <a:pt x="120" y="417"/>
                  </a:cubicBezTo>
                  <a:cubicBezTo>
                    <a:pt x="144" y="417"/>
                    <a:pt x="168" y="404"/>
                    <a:pt x="192" y="380"/>
                  </a:cubicBezTo>
                  <a:cubicBezTo>
                    <a:pt x="264" y="308"/>
                    <a:pt x="360" y="249"/>
                    <a:pt x="456" y="212"/>
                  </a:cubicBezTo>
                  <a:cubicBezTo>
                    <a:pt x="504" y="188"/>
                    <a:pt x="541" y="129"/>
                    <a:pt x="517" y="68"/>
                  </a:cubicBezTo>
                  <a:cubicBezTo>
                    <a:pt x="498" y="31"/>
                    <a:pt x="457" y="1"/>
                    <a:pt x="4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5"/>
            <p:cNvSpPr/>
            <p:nvPr/>
          </p:nvSpPr>
          <p:spPr>
            <a:xfrm>
              <a:off x="1975353" y="2057311"/>
              <a:ext cx="26609" cy="21297"/>
            </a:xfrm>
            <a:custGeom>
              <a:avLst/>
              <a:gdLst/>
              <a:ahLst/>
              <a:cxnLst/>
              <a:rect l="l" t="t" r="r" b="b"/>
              <a:pathLst>
                <a:path w="541" h="433" extrusionOk="0">
                  <a:moveTo>
                    <a:pt x="109" y="0"/>
                  </a:moveTo>
                  <a:cubicBezTo>
                    <a:pt x="48" y="0"/>
                    <a:pt x="0" y="48"/>
                    <a:pt x="0" y="109"/>
                  </a:cubicBezTo>
                  <a:cubicBezTo>
                    <a:pt x="13" y="168"/>
                    <a:pt x="61" y="216"/>
                    <a:pt x="120" y="216"/>
                  </a:cubicBezTo>
                  <a:cubicBezTo>
                    <a:pt x="126" y="216"/>
                    <a:pt x="132" y="215"/>
                    <a:pt x="139" y="215"/>
                  </a:cubicBezTo>
                  <a:cubicBezTo>
                    <a:pt x="218" y="215"/>
                    <a:pt x="303" y="283"/>
                    <a:pt x="325" y="360"/>
                  </a:cubicBezTo>
                  <a:cubicBezTo>
                    <a:pt x="336" y="397"/>
                    <a:pt x="384" y="432"/>
                    <a:pt x="421" y="432"/>
                  </a:cubicBezTo>
                  <a:cubicBezTo>
                    <a:pt x="432" y="432"/>
                    <a:pt x="445" y="421"/>
                    <a:pt x="456" y="421"/>
                  </a:cubicBezTo>
                  <a:cubicBezTo>
                    <a:pt x="517" y="408"/>
                    <a:pt x="541" y="349"/>
                    <a:pt x="529" y="288"/>
                  </a:cubicBezTo>
                  <a:cubicBezTo>
                    <a:pt x="469" y="120"/>
                    <a:pt x="301" y="0"/>
                    <a:pt x="1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5"/>
            <p:cNvSpPr/>
            <p:nvPr/>
          </p:nvSpPr>
          <p:spPr>
            <a:xfrm>
              <a:off x="1964139" y="1921021"/>
              <a:ext cx="44316" cy="67285"/>
            </a:xfrm>
            <a:custGeom>
              <a:avLst/>
              <a:gdLst/>
              <a:ahLst/>
              <a:cxnLst/>
              <a:rect l="l" t="t" r="r" b="b"/>
              <a:pathLst>
                <a:path w="901" h="1368" extrusionOk="0">
                  <a:moveTo>
                    <a:pt x="183" y="1"/>
                  </a:moveTo>
                  <a:cubicBezTo>
                    <a:pt x="134" y="1"/>
                    <a:pt x="85" y="14"/>
                    <a:pt x="36" y="34"/>
                  </a:cubicBezTo>
                  <a:cubicBezTo>
                    <a:pt x="12" y="47"/>
                    <a:pt x="1" y="83"/>
                    <a:pt x="12" y="107"/>
                  </a:cubicBezTo>
                  <a:cubicBezTo>
                    <a:pt x="21" y="124"/>
                    <a:pt x="37" y="135"/>
                    <a:pt x="54" y="135"/>
                  </a:cubicBezTo>
                  <a:cubicBezTo>
                    <a:pt x="60" y="135"/>
                    <a:pt x="66" y="134"/>
                    <a:pt x="73" y="131"/>
                  </a:cubicBezTo>
                  <a:cubicBezTo>
                    <a:pt x="117" y="116"/>
                    <a:pt x="152" y="106"/>
                    <a:pt x="184" y="106"/>
                  </a:cubicBezTo>
                  <a:cubicBezTo>
                    <a:pt x="204" y="106"/>
                    <a:pt x="222" y="110"/>
                    <a:pt x="241" y="119"/>
                  </a:cubicBezTo>
                  <a:cubicBezTo>
                    <a:pt x="361" y="167"/>
                    <a:pt x="433" y="323"/>
                    <a:pt x="492" y="455"/>
                  </a:cubicBezTo>
                  <a:lnTo>
                    <a:pt x="529" y="527"/>
                  </a:lnTo>
                  <a:cubicBezTo>
                    <a:pt x="540" y="563"/>
                    <a:pt x="577" y="659"/>
                    <a:pt x="540" y="719"/>
                  </a:cubicBezTo>
                  <a:cubicBezTo>
                    <a:pt x="529" y="731"/>
                    <a:pt x="529" y="743"/>
                    <a:pt x="516" y="755"/>
                  </a:cubicBezTo>
                  <a:cubicBezTo>
                    <a:pt x="492" y="779"/>
                    <a:pt x="468" y="815"/>
                    <a:pt x="468" y="863"/>
                  </a:cubicBezTo>
                  <a:cubicBezTo>
                    <a:pt x="468" y="935"/>
                    <a:pt x="516" y="971"/>
                    <a:pt x="553" y="1007"/>
                  </a:cubicBezTo>
                  <a:cubicBezTo>
                    <a:pt x="564" y="1019"/>
                    <a:pt x="588" y="1031"/>
                    <a:pt x="588" y="1043"/>
                  </a:cubicBezTo>
                  <a:cubicBezTo>
                    <a:pt x="625" y="1079"/>
                    <a:pt x="636" y="1127"/>
                    <a:pt x="649" y="1187"/>
                  </a:cubicBezTo>
                  <a:cubicBezTo>
                    <a:pt x="660" y="1211"/>
                    <a:pt x="660" y="1235"/>
                    <a:pt x="673" y="1259"/>
                  </a:cubicBezTo>
                  <a:cubicBezTo>
                    <a:pt x="684" y="1295"/>
                    <a:pt x="708" y="1343"/>
                    <a:pt x="757" y="1355"/>
                  </a:cubicBezTo>
                  <a:cubicBezTo>
                    <a:pt x="769" y="1367"/>
                    <a:pt x="781" y="1367"/>
                    <a:pt x="793" y="1367"/>
                  </a:cubicBezTo>
                  <a:cubicBezTo>
                    <a:pt x="805" y="1367"/>
                    <a:pt x="817" y="1367"/>
                    <a:pt x="829" y="1355"/>
                  </a:cubicBezTo>
                  <a:cubicBezTo>
                    <a:pt x="877" y="1331"/>
                    <a:pt x="889" y="1283"/>
                    <a:pt x="901" y="1259"/>
                  </a:cubicBezTo>
                  <a:cubicBezTo>
                    <a:pt x="901" y="1235"/>
                    <a:pt x="889" y="1211"/>
                    <a:pt x="853" y="1199"/>
                  </a:cubicBezTo>
                  <a:cubicBezTo>
                    <a:pt x="829" y="1199"/>
                    <a:pt x="805" y="1211"/>
                    <a:pt x="793" y="1235"/>
                  </a:cubicBezTo>
                  <a:lnTo>
                    <a:pt x="793" y="1259"/>
                  </a:lnTo>
                  <a:cubicBezTo>
                    <a:pt x="781" y="1247"/>
                    <a:pt x="769" y="1235"/>
                    <a:pt x="769" y="1223"/>
                  </a:cubicBezTo>
                  <a:cubicBezTo>
                    <a:pt x="769" y="1199"/>
                    <a:pt x="757" y="1187"/>
                    <a:pt x="757" y="1163"/>
                  </a:cubicBezTo>
                  <a:cubicBezTo>
                    <a:pt x="745" y="1091"/>
                    <a:pt x="721" y="1019"/>
                    <a:pt x="673" y="971"/>
                  </a:cubicBezTo>
                  <a:cubicBezTo>
                    <a:pt x="660" y="947"/>
                    <a:pt x="636" y="935"/>
                    <a:pt x="625" y="923"/>
                  </a:cubicBezTo>
                  <a:cubicBezTo>
                    <a:pt x="588" y="899"/>
                    <a:pt x="577" y="887"/>
                    <a:pt x="577" y="863"/>
                  </a:cubicBezTo>
                  <a:cubicBezTo>
                    <a:pt x="577" y="851"/>
                    <a:pt x="588" y="839"/>
                    <a:pt x="601" y="815"/>
                  </a:cubicBezTo>
                  <a:cubicBezTo>
                    <a:pt x="612" y="803"/>
                    <a:pt x="625" y="791"/>
                    <a:pt x="625" y="779"/>
                  </a:cubicBezTo>
                  <a:cubicBezTo>
                    <a:pt x="673" y="707"/>
                    <a:pt x="673" y="599"/>
                    <a:pt x="625" y="479"/>
                  </a:cubicBezTo>
                  <a:cubicBezTo>
                    <a:pt x="612" y="467"/>
                    <a:pt x="601" y="443"/>
                    <a:pt x="588" y="419"/>
                  </a:cubicBezTo>
                  <a:cubicBezTo>
                    <a:pt x="516" y="263"/>
                    <a:pt x="433" y="83"/>
                    <a:pt x="289" y="23"/>
                  </a:cubicBezTo>
                  <a:cubicBezTo>
                    <a:pt x="253" y="8"/>
                    <a:pt x="218" y="1"/>
                    <a:pt x="183" y="1"/>
                  </a:cubicBezTo>
                  <a:close/>
                </a:path>
              </a:pathLst>
            </a:custGeom>
            <a:solidFill>
              <a:srgbClr val="3819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5"/>
            <p:cNvSpPr/>
            <p:nvPr/>
          </p:nvSpPr>
          <p:spPr>
            <a:xfrm>
              <a:off x="2262883" y="1919004"/>
              <a:ext cx="49628" cy="75991"/>
            </a:xfrm>
            <a:custGeom>
              <a:avLst/>
              <a:gdLst/>
              <a:ahLst/>
              <a:cxnLst/>
              <a:rect l="l" t="t" r="r" b="b"/>
              <a:pathLst>
                <a:path w="1009" h="1545" extrusionOk="0">
                  <a:moveTo>
                    <a:pt x="615" y="0"/>
                  </a:moveTo>
                  <a:cubicBezTo>
                    <a:pt x="540" y="0"/>
                    <a:pt x="466" y="18"/>
                    <a:pt x="409" y="51"/>
                  </a:cubicBezTo>
                  <a:lnTo>
                    <a:pt x="1" y="1264"/>
                  </a:lnTo>
                  <a:cubicBezTo>
                    <a:pt x="1" y="1384"/>
                    <a:pt x="84" y="1492"/>
                    <a:pt x="180" y="1528"/>
                  </a:cubicBezTo>
                  <a:cubicBezTo>
                    <a:pt x="212" y="1539"/>
                    <a:pt x="246" y="1544"/>
                    <a:pt x="279" y="1544"/>
                  </a:cubicBezTo>
                  <a:cubicBezTo>
                    <a:pt x="357" y="1544"/>
                    <a:pt x="434" y="1515"/>
                    <a:pt x="492" y="1456"/>
                  </a:cubicBezTo>
                  <a:cubicBezTo>
                    <a:pt x="588" y="1336"/>
                    <a:pt x="588" y="1156"/>
                    <a:pt x="649" y="1024"/>
                  </a:cubicBezTo>
                  <a:cubicBezTo>
                    <a:pt x="697" y="904"/>
                    <a:pt x="780" y="820"/>
                    <a:pt x="852" y="724"/>
                  </a:cubicBezTo>
                  <a:cubicBezTo>
                    <a:pt x="948" y="556"/>
                    <a:pt x="1009" y="316"/>
                    <a:pt x="900" y="136"/>
                  </a:cubicBezTo>
                  <a:cubicBezTo>
                    <a:pt x="842" y="42"/>
                    <a:pt x="728" y="0"/>
                    <a:pt x="615" y="0"/>
                  </a:cubicBezTo>
                  <a:close/>
                </a:path>
              </a:pathLst>
            </a:custGeom>
            <a:solidFill>
              <a:srgbClr val="FF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5"/>
            <p:cNvSpPr/>
            <p:nvPr/>
          </p:nvSpPr>
          <p:spPr>
            <a:xfrm>
              <a:off x="2262883" y="1916545"/>
              <a:ext cx="44316" cy="69105"/>
            </a:xfrm>
            <a:custGeom>
              <a:avLst/>
              <a:gdLst/>
              <a:ahLst/>
              <a:cxnLst/>
              <a:rect l="l" t="t" r="r" b="b"/>
              <a:pathLst>
                <a:path w="901" h="1405" extrusionOk="0">
                  <a:moveTo>
                    <a:pt x="553" y="0"/>
                  </a:moveTo>
                  <a:cubicBezTo>
                    <a:pt x="532" y="0"/>
                    <a:pt x="512" y="2"/>
                    <a:pt x="492" y="5"/>
                  </a:cubicBezTo>
                  <a:cubicBezTo>
                    <a:pt x="348" y="18"/>
                    <a:pt x="265" y="174"/>
                    <a:pt x="204" y="294"/>
                  </a:cubicBezTo>
                  <a:cubicBezTo>
                    <a:pt x="132" y="450"/>
                    <a:pt x="97" y="618"/>
                    <a:pt x="73" y="774"/>
                  </a:cubicBezTo>
                  <a:cubicBezTo>
                    <a:pt x="36" y="966"/>
                    <a:pt x="1" y="1146"/>
                    <a:pt x="49" y="1338"/>
                  </a:cubicBezTo>
                  <a:cubicBezTo>
                    <a:pt x="49" y="1362"/>
                    <a:pt x="60" y="1386"/>
                    <a:pt x="84" y="1398"/>
                  </a:cubicBezTo>
                  <a:cubicBezTo>
                    <a:pt x="91" y="1402"/>
                    <a:pt x="97" y="1404"/>
                    <a:pt x="104" y="1404"/>
                  </a:cubicBezTo>
                  <a:cubicBezTo>
                    <a:pt x="133" y="1404"/>
                    <a:pt x="158" y="1365"/>
                    <a:pt x="169" y="1326"/>
                  </a:cubicBezTo>
                  <a:cubicBezTo>
                    <a:pt x="193" y="1254"/>
                    <a:pt x="204" y="1158"/>
                    <a:pt x="265" y="1098"/>
                  </a:cubicBezTo>
                  <a:cubicBezTo>
                    <a:pt x="300" y="1050"/>
                    <a:pt x="372" y="1014"/>
                    <a:pt x="372" y="954"/>
                  </a:cubicBezTo>
                  <a:cubicBezTo>
                    <a:pt x="372" y="918"/>
                    <a:pt x="337" y="882"/>
                    <a:pt x="313" y="846"/>
                  </a:cubicBezTo>
                  <a:cubicBezTo>
                    <a:pt x="265" y="774"/>
                    <a:pt x="289" y="678"/>
                    <a:pt x="324" y="594"/>
                  </a:cubicBezTo>
                  <a:cubicBezTo>
                    <a:pt x="406" y="421"/>
                    <a:pt x="496" y="145"/>
                    <a:pt x="712" y="145"/>
                  </a:cubicBezTo>
                  <a:cubicBezTo>
                    <a:pt x="750" y="145"/>
                    <a:pt x="793" y="153"/>
                    <a:pt x="841" y="174"/>
                  </a:cubicBezTo>
                  <a:cubicBezTo>
                    <a:pt x="847" y="181"/>
                    <a:pt x="862" y="188"/>
                    <a:pt x="876" y="188"/>
                  </a:cubicBezTo>
                  <a:cubicBezTo>
                    <a:pt x="886" y="188"/>
                    <a:pt x="895" y="184"/>
                    <a:pt x="900" y="174"/>
                  </a:cubicBezTo>
                  <a:cubicBezTo>
                    <a:pt x="900" y="162"/>
                    <a:pt x="889" y="149"/>
                    <a:pt x="889" y="138"/>
                  </a:cubicBezTo>
                  <a:cubicBezTo>
                    <a:pt x="807" y="56"/>
                    <a:pt x="673" y="0"/>
                    <a:pt x="553" y="0"/>
                  </a:cubicBezTo>
                  <a:close/>
                </a:path>
              </a:pathLst>
            </a:custGeom>
            <a:solidFill>
              <a:srgbClr val="FF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5"/>
            <p:cNvSpPr/>
            <p:nvPr/>
          </p:nvSpPr>
          <p:spPr>
            <a:xfrm>
              <a:off x="2262293" y="1921021"/>
              <a:ext cx="44906" cy="67285"/>
            </a:xfrm>
            <a:custGeom>
              <a:avLst/>
              <a:gdLst/>
              <a:ahLst/>
              <a:cxnLst/>
              <a:rect l="l" t="t" r="r" b="b"/>
              <a:pathLst>
                <a:path w="913" h="1368" extrusionOk="0">
                  <a:moveTo>
                    <a:pt x="721" y="1"/>
                  </a:moveTo>
                  <a:cubicBezTo>
                    <a:pt x="687" y="1"/>
                    <a:pt x="654" y="8"/>
                    <a:pt x="624" y="23"/>
                  </a:cubicBezTo>
                  <a:cubicBezTo>
                    <a:pt x="469" y="83"/>
                    <a:pt x="384" y="263"/>
                    <a:pt x="325" y="407"/>
                  </a:cubicBezTo>
                  <a:cubicBezTo>
                    <a:pt x="312" y="443"/>
                    <a:pt x="301" y="467"/>
                    <a:pt x="288" y="479"/>
                  </a:cubicBezTo>
                  <a:cubicBezTo>
                    <a:pt x="229" y="599"/>
                    <a:pt x="229" y="707"/>
                    <a:pt x="277" y="779"/>
                  </a:cubicBezTo>
                  <a:cubicBezTo>
                    <a:pt x="288" y="791"/>
                    <a:pt x="301" y="803"/>
                    <a:pt x="301" y="815"/>
                  </a:cubicBezTo>
                  <a:cubicBezTo>
                    <a:pt x="325" y="839"/>
                    <a:pt x="336" y="851"/>
                    <a:pt x="336" y="863"/>
                  </a:cubicBezTo>
                  <a:cubicBezTo>
                    <a:pt x="336" y="887"/>
                    <a:pt x="312" y="899"/>
                    <a:pt x="277" y="923"/>
                  </a:cubicBezTo>
                  <a:cubicBezTo>
                    <a:pt x="264" y="935"/>
                    <a:pt x="253" y="947"/>
                    <a:pt x="240" y="971"/>
                  </a:cubicBezTo>
                  <a:cubicBezTo>
                    <a:pt x="181" y="1019"/>
                    <a:pt x="168" y="1091"/>
                    <a:pt x="144" y="1163"/>
                  </a:cubicBezTo>
                  <a:cubicBezTo>
                    <a:pt x="144" y="1187"/>
                    <a:pt x="144" y="1199"/>
                    <a:pt x="133" y="1223"/>
                  </a:cubicBezTo>
                  <a:cubicBezTo>
                    <a:pt x="133" y="1247"/>
                    <a:pt x="120" y="1259"/>
                    <a:pt x="120" y="1259"/>
                  </a:cubicBezTo>
                  <a:cubicBezTo>
                    <a:pt x="120" y="1259"/>
                    <a:pt x="120" y="1247"/>
                    <a:pt x="109" y="1235"/>
                  </a:cubicBezTo>
                  <a:cubicBezTo>
                    <a:pt x="109" y="1215"/>
                    <a:pt x="93" y="1196"/>
                    <a:pt x="67" y="1196"/>
                  </a:cubicBezTo>
                  <a:cubicBezTo>
                    <a:pt x="61" y="1196"/>
                    <a:pt x="55" y="1197"/>
                    <a:pt x="48" y="1199"/>
                  </a:cubicBezTo>
                  <a:cubicBezTo>
                    <a:pt x="24" y="1211"/>
                    <a:pt x="0" y="1235"/>
                    <a:pt x="13" y="1259"/>
                  </a:cubicBezTo>
                  <a:cubicBezTo>
                    <a:pt x="13" y="1283"/>
                    <a:pt x="24" y="1343"/>
                    <a:pt x="72" y="1355"/>
                  </a:cubicBezTo>
                  <a:cubicBezTo>
                    <a:pt x="85" y="1367"/>
                    <a:pt x="96" y="1367"/>
                    <a:pt x="109" y="1367"/>
                  </a:cubicBezTo>
                  <a:cubicBezTo>
                    <a:pt x="133" y="1367"/>
                    <a:pt x="144" y="1367"/>
                    <a:pt x="157" y="1355"/>
                  </a:cubicBezTo>
                  <a:cubicBezTo>
                    <a:pt x="192" y="1343"/>
                    <a:pt x="229" y="1295"/>
                    <a:pt x="240" y="1259"/>
                  </a:cubicBezTo>
                  <a:cubicBezTo>
                    <a:pt x="240" y="1235"/>
                    <a:pt x="253" y="1211"/>
                    <a:pt x="253" y="1187"/>
                  </a:cubicBezTo>
                  <a:cubicBezTo>
                    <a:pt x="264" y="1127"/>
                    <a:pt x="277" y="1079"/>
                    <a:pt x="312" y="1043"/>
                  </a:cubicBezTo>
                  <a:lnTo>
                    <a:pt x="349" y="1007"/>
                  </a:lnTo>
                  <a:cubicBezTo>
                    <a:pt x="384" y="971"/>
                    <a:pt x="445" y="935"/>
                    <a:pt x="445" y="863"/>
                  </a:cubicBezTo>
                  <a:cubicBezTo>
                    <a:pt x="432" y="815"/>
                    <a:pt x="408" y="779"/>
                    <a:pt x="384" y="755"/>
                  </a:cubicBezTo>
                  <a:cubicBezTo>
                    <a:pt x="384" y="743"/>
                    <a:pt x="373" y="731"/>
                    <a:pt x="360" y="719"/>
                  </a:cubicBezTo>
                  <a:cubicBezTo>
                    <a:pt x="325" y="659"/>
                    <a:pt x="360" y="575"/>
                    <a:pt x="384" y="527"/>
                  </a:cubicBezTo>
                  <a:lnTo>
                    <a:pt x="421" y="455"/>
                  </a:lnTo>
                  <a:cubicBezTo>
                    <a:pt x="469" y="323"/>
                    <a:pt x="552" y="167"/>
                    <a:pt x="661" y="119"/>
                  </a:cubicBezTo>
                  <a:cubicBezTo>
                    <a:pt x="679" y="110"/>
                    <a:pt x="699" y="106"/>
                    <a:pt x="721" y="106"/>
                  </a:cubicBezTo>
                  <a:cubicBezTo>
                    <a:pt x="755" y="106"/>
                    <a:pt x="792" y="116"/>
                    <a:pt x="829" y="131"/>
                  </a:cubicBezTo>
                  <a:cubicBezTo>
                    <a:pt x="835" y="134"/>
                    <a:pt x="843" y="135"/>
                    <a:pt x="850" y="135"/>
                  </a:cubicBezTo>
                  <a:cubicBezTo>
                    <a:pt x="870" y="135"/>
                    <a:pt x="892" y="124"/>
                    <a:pt x="901" y="107"/>
                  </a:cubicBezTo>
                  <a:cubicBezTo>
                    <a:pt x="912" y="83"/>
                    <a:pt x="901" y="47"/>
                    <a:pt x="877" y="34"/>
                  </a:cubicBezTo>
                  <a:cubicBezTo>
                    <a:pt x="821" y="14"/>
                    <a:pt x="769" y="1"/>
                    <a:pt x="7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5"/>
            <p:cNvSpPr/>
            <p:nvPr/>
          </p:nvSpPr>
          <p:spPr>
            <a:xfrm>
              <a:off x="1958827" y="1919447"/>
              <a:ext cx="43135" cy="77417"/>
            </a:xfrm>
            <a:custGeom>
              <a:avLst/>
              <a:gdLst/>
              <a:ahLst/>
              <a:cxnLst/>
              <a:rect l="l" t="t" r="r" b="b"/>
              <a:pathLst>
                <a:path w="877" h="1574" extrusionOk="0">
                  <a:moveTo>
                    <a:pt x="370" y="1"/>
                  </a:moveTo>
                  <a:cubicBezTo>
                    <a:pt x="277" y="1"/>
                    <a:pt x="187" y="31"/>
                    <a:pt x="133" y="103"/>
                  </a:cubicBezTo>
                  <a:cubicBezTo>
                    <a:pt x="0" y="271"/>
                    <a:pt x="24" y="511"/>
                    <a:pt x="109" y="679"/>
                  </a:cubicBezTo>
                  <a:cubicBezTo>
                    <a:pt x="157" y="799"/>
                    <a:pt x="240" y="895"/>
                    <a:pt x="277" y="1003"/>
                  </a:cubicBezTo>
                  <a:cubicBezTo>
                    <a:pt x="312" y="1159"/>
                    <a:pt x="288" y="1327"/>
                    <a:pt x="373" y="1459"/>
                  </a:cubicBezTo>
                  <a:cubicBezTo>
                    <a:pt x="422" y="1529"/>
                    <a:pt x="512" y="1574"/>
                    <a:pt x="604" y="1574"/>
                  </a:cubicBezTo>
                  <a:cubicBezTo>
                    <a:pt x="623" y="1574"/>
                    <a:pt x="642" y="1572"/>
                    <a:pt x="661" y="1567"/>
                  </a:cubicBezTo>
                  <a:cubicBezTo>
                    <a:pt x="768" y="1543"/>
                    <a:pt x="865" y="1447"/>
                    <a:pt x="877" y="1339"/>
                  </a:cubicBezTo>
                  <a:lnTo>
                    <a:pt x="624" y="79"/>
                  </a:lnTo>
                  <a:cubicBezTo>
                    <a:pt x="559" y="31"/>
                    <a:pt x="463" y="1"/>
                    <a:pt x="370" y="1"/>
                  </a:cubicBezTo>
                  <a:close/>
                </a:path>
              </a:pathLst>
            </a:custGeom>
            <a:solidFill>
              <a:srgbClr val="FF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5"/>
            <p:cNvSpPr/>
            <p:nvPr/>
          </p:nvSpPr>
          <p:spPr>
            <a:xfrm>
              <a:off x="1965319" y="1917037"/>
              <a:ext cx="37823" cy="71908"/>
            </a:xfrm>
            <a:custGeom>
              <a:avLst/>
              <a:gdLst/>
              <a:ahLst/>
              <a:cxnLst/>
              <a:rect l="l" t="t" r="r" b="b"/>
              <a:pathLst>
                <a:path w="769" h="1462" extrusionOk="0">
                  <a:moveTo>
                    <a:pt x="307" y="0"/>
                  </a:moveTo>
                  <a:cubicBezTo>
                    <a:pt x="202" y="0"/>
                    <a:pt x="95" y="43"/>
                    <a:pt x="25" y="104"/>
                  </a:cubicBezTo>
                  <a:cubicBezTo>
                    <a:pt x="12" y="115"/>
                    <a:pt x="1" y="128"/>
                    <a:pt x="1" y="139"/>
                  </a:cubicBezTo>
                  <a:cubicBezTo>
                    <a:pt x="1" y="152"/>
                    <a:pt x="36" y="152"/>
                    <a:pt x="60" y="152"/>
                  </a:cubicBezTo>
                  <a:cubicBezTo>
                    <a:pt x="100" y="139"/>
                    <a:pt x="136" y="133"/>
                    <a:pt x="168" y="133"/>
                  </a:cubicBezTo>
                  <a:cubicBezTo>
                    <a:pt x="400" y="133"/>
                    <a:pt x="453" y="443"/>
                    <a:pt x="516" y="632"/>
                  </a:cubicBezTo>
                  <a:cubicBezTo>
                    <a:pt x="553" y="716"/>
                    <a:pt x="553" y="812"/>
                    <a:pt x="505" y="872"/>
                  </a:cubicBezTo>
                  <a:cubicBezTo>
                    <a:pt x="468" y="908"/>
                    <a:pt x="433" y="932"/>
                    <a:pt x="420" y="980"/>
                  </a:cubicBezTo>
                  <a:cubicBezTo>
                    <a:pt x="409" y="1040"/>
                    <a:pt x="481" y="1076"/>
                    <a:pt x="516" y="1124"/>
                  </a:cubicBezTo>
                  <a:cubicBezTo>
                    <a:pt x="564" y="1196"/>
                    <a:pt x="564" y="1292"/>
                    <a:pt x="577" y="1376"/>
                  </a:cubicBezTo>
                  <a:cubicBezTo>
                    <a:pt x="587" y="1409"/>
                    <a:pt x="608" y="1462"/>
                    <a:pt x="639" y="1462"/>
                  </a:cubicBezTo>
                  <a:cubicBezTo>
                    <a:pt x="642" y="1462"/>
                    <a:pt x="646" y="1461"/>
                    <a:pt x="649" y="1460"/>
                  </a:cubicBezTo>
                  <a:cubicBezTo>
                    <a:pt x="673" y="1448"/>
                    <a:pt x="684" y="1424"/>
                    <a:pt x="697" y="1400"/>
                  </a:cubicBezTo>
                  <a:cubicBezTo>
                    <a:pt x="769" y="1220"/>
                    <a:pt x="757" y="1040"/>
                    <a:pt x="745" y="836"/>
                  </a:cubicBezTo>
                  <a:cubicBezTo>
                    <a:pt x="745" y="680"/>
                    <a:pt x="721" y="512"/>
                    <a:pt x="673" y="344"/>
                  </a:cubicBezTo>
                  <a:cubicBezTo>
                    <a:pt x="636" y="224"/>
                    <a:pt x="564" y="56"/>
                    <a:pt x="420" y="19"/>
                  </a:cubicBezTo>
                  <a:cubicBezTo>
                    <a:pt x="384" y="6"/>
                    <a:pt x="346" y="0"/>
                    <a:pt x="307" y="0"/>
                  </a:cubicBezTo>
                  <a:close/>
                </a:path>
              </a:pathLst>
            </a:custGeom>
            <a:solidFill>
              <a:srgbClr val="FF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5"/>
            <p:cNvSpPr/>
            <p:nvPr/>
          </p:nvSpPr>
          <p:spPr>
            <a:xfrm>
              <a:off x="1965319" y="1920726"/>
              <a:ext cx="37233" cy="70482"/>
            </a:xfrm>
            <a:custGeom>
              <a:avLst/>
              <a:gdLst/>
              <a:ahLst/>
              <a:cxnLst/>
              <a:rect l="l" t="t" r="r" b="b"/>
              <a:pathLst>
                <a:path w="757" h="1433" extrusionOk="0">
                  <a:moveTo>
                    <a:pt x="162" y="1"/>
                  </a:moveTo>
                  <a:cubicBezTo>
                    <a:pt x="126" y="1"/>
                    <a:pt x="89" y="7"/>
                    <a:pt x="49" y="16"/>
                  </a:cubicBezTo>
                  <a:cubicBezTo>
                    <a:pt x="12" y="29"/>
                    <a:pt x="1" y="64"/>
                    <a:pt x="12" y="89"/>
                  </a:cubicBezTo>
                  <a:cubicBezTo>
                    <a:pt x="23" y="108"/>
                    <a:pt x="41" y="128"/>
                    <a:pt x="60" y="128"/>
                  </a:cubicBezTo>
                  <a:cubicBezTo>
                    <a:pt x="64" y="128"/>
                    <a:pt x="69" y="127"/>
                    <a:pt x="73" y="125"/>
                  </a:cubicBezTo>
                  <a:cubicBezTo>
                    <a:pt x="109" y="113"/>
                    <a:pt x="142" y="107"/>
                    <a:pt x="170" y="107"/>
                  </a:cubicBezTo>
                  <a:cubicBezTo>
                    <a:pt x="199" y="107"/>
                    <a:pt x="223" y="113"/>
                    <a:pt x="241" y="125"/>
                  </a:cubicBezTo>
                  <a:cubicBezTo>
                    <a:pt x="348" y="185"/>
                    <a:pt x="409" y="353"/>
                    <a:pt x="444" y="497"/>
                  </a:cubicBezTo>
                  <a:cubicBezTo>
                    <a:pt x="457" y="521"/>
                    <a:pt x="468" y="545"/>
                    <a:pt x="468" y="569"/>
                  </a:cubicBezTo>
                  <a:cubicBezTo>
                    <a:pt x="492" y="617"/>
                    <a:pt x="505" y="713"/>
                    <a:pt x="457" y="773"/>
                  </a:cubicBezTo>
                  <a:lnTo>
                    <a:pt x="433" y="797"/>
                  </a:lnTo>
                  <a:cubicBezTo>
                    <a:pt x="409" y="821"/>
                    <a:pt x="372" y="845"/>
                    <a:pt x="372" y="893"/>
                  </a:cubicBezTo>
                  <a:cubicBezTo>
                    <a:pt x="361" y="965"/>
                    <a:pt x="409" y="1013"/>
                    <a:pt x="444" y="1049"/>
                  </a:cubicBezTo>
                  <a:lnTo>
                    <a:pt x="481" y="1085"/>
                  </a:lnTo>
                  <a:cubicBezTo>
                    <a:pt x="505" y="1121"/>
                    <a:pt x="505" y="1181"/>
                    <a:pt x="516" y="1241"/>
                  </a:cubicBezTo>
                  <a:cubicBezTo>
                    <a:pt x="516" y="1265"/>
                    <a:pt x="516" y="1289"/>
                    <a:pt x="529" y="1313"/>
                  </a:cubicBezTo>
                  <a:cubicBezTo>
                    <a:pt x="529" y="1349"/>
                    <a:pt x="553" y="1397"/>
                    <a:pt x="588" y="1421"/>
                  </a:cubicBezTo>
                  <a:cubicBezTo>
                    <a:pt x="612" y="1433"/>
                    <a:pt x="625" y="1433"/>
                    <a:pt x="636" y="1433"/>
                  </a:cubicBezTo>
                  <a:lnTo>
                    <a:pt x="673" y="1433"/>
                  </a:lnTo>
                  <a:cubicBezTo>
                    <a:pt x="721" y="1421"/>
                    <a:pt x="745" y="1373"/>
                    <a:pt x="745" y="1349"/>
                  </a:cubicBezTo>
                  <a:cubicBezTo>
                    <a:pt x="757" y="1313"/>
                    <a:pt x="745" y="1289"/>
                    <a:pt x="721" y="1277"/>
                  </a:cubicBezTo>
                  <a:cubicBezTo>
                    <a:pt x="712" y="1274"/>
                    <a:pt x="703" y="1273"/>
                    <a:pt x="696" y="1273"/>
                  </a:cubicBezTo>
                  <a:cubicBezTo>
                    <a:pt x="673" y="1273"/>
                    <a:pt x="658" y="1286"/>
                    <a:pt x="649" y="1313"/>
                  </a:cubicBezTo>
                  <a:lnTo>
                    <a:pt x="636" y="1325"/>
                  </a:lnTo>
                  <a:cubicBezTo>
                    <a:pt x="636" y="1325"/>
                    <a:pt x="625" y="1313"/>
                    <a:pt x="625" y="1289"/>
                  </a:cubicBezTo>
                  <a:lnTo>
                    <a:pt x="625" y="1229"/>
                  </a:lnTo>
                  <a:cubicBezTo>
                    <a:pt x="612" y="1157"/>
                    <a:pt x="612" y="1085"/>
                    <a:pt x="564" y="1025"/>
                  </a:cubicBezTo>
                  <a:lnTo>
                    <a:pt x="516" y="977"/>
                  </a:lnTo>
                  <a:cubicBezTo>
                    <a:pt x="492" y="953"/>
                    <a:pt x="468" y="929"/>
                    <a:pt x="481" y="917"/>
                  </a:cubicBezTo>
                  <a:cubicBezTo>
                    <a:pt x="481" y="905"/>
                    <a:pt x="492" y="881"/>
                    <a:pt x="505" y="869"/>
                  </a:cubicBezTo>
                  <a:lnTo>
                    <a:pt x="540" y="833"/>
                  </a:lnTo>
                  <a:cubicBezTo>
                    <a:pt x="601" y="761"/>
                    <a:pt x="612" y="665"/>
                    <a:pt x="577" y="545"/>
                  </a:cubicBezTo>
                  <a:cubicBezTo>
                    <a:pt x="564" y="521"/>
                    <a:pt x="553" y="485"/>
                    <a:pt x="553" y="461"/>
                  </a:cubicBezTo>
                  <a:cubicBezTo>
                    <a:pt x="505" y="305"/>
                    <a:pt x="444" y="113"/>
                    <a:pt x="300" y="40"/>
                  </a:cubicBezTo>
                  <a:cubicBezTo>
                    <a:pt x="258" y="12"/>
                    <a:pt x="212" y="1"/>
                    <a:pt x="1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5"/>
            <p:cNvSpPr/>
            <p:nvPr/>
          </p:nvSpPr>
          <p:spPr>
            <a:xfrm>
              <a:off x="2057982" y="1993519"/>
              <a:ext cx="177164" cy="295602"/>
            </a:xfrm>
            <a:custGeom>
              <a:avLst/>
              <a:gdLst/>
              <a:ahLst/>
              <a:cxnLst/>
              <a:rect l="l" t="t" r="r" b="b"/>
              <a:pathLst>
                <a:path w="3602" h="6010" extrusionOk="0">
                  <a:moveTo>
                    <a:pt x="207" y="1045"/>
                  </a:moveTo>
                  <a:lnTo>
                    <a:pt x="207" y="1045"/>
                  </a:lnTo>
                  <a:cubicBezTo>
                    <a:pt x="206" y="1045"/>
                    <a:pt x="206" y="1046"/>
                    <a:pt x="205" y="1046"/>
                  </a:cubicBezTo>
                  <a:cubicBezTo>
                    <a:pt x="206" y="1046"/>
                    <a:pt x="206" y="1045"/>
                    <a:pt x="207" y="1045"/>
                  </a:cubicBezTo>
                  <a:close/>
                  <a:moveTo>
                    <a:pt x="2642" y="1"/>
                  </a:moveTo>
                  <a:cubicBezTo>
                    <a:pt x="2641" y="1"/>
                    <a:pt x="279" y="1017"/>
                    <a:pt x="207" y="1045"/>
                  </a:cubicBezTo>
                  <a:lnTo>
                    <a:pt x="207" y="1045"/>
                  </a:lnTo>
                  <a:cubicBezTo>
                    <a:pt x="209" y="1045"/>
                    <a:pt x="211" y="1044"/>
                    <a:pt x="212" y="1044"/>
                  </a:cubicBezTo>
                  <a:cubicBezTo>
                    <a:pt x="357" y="1044"/>
                    <a:pt x="601" y="2825"/>
                    <a:pt x="601" y="2978"/>
                  </a:cubicBezTo>
                  <a:cubicBezTo>
                    <a:pt x="613" y="3206"/>
                    <a:pt x="697" y="3698"/>
                    <a:pt x="589" y="3927"/>
                  </a:cubicBezTo>
                  <a:cubicBezTo>
                    <a:pt x="469" y="4167"/>
                    <a:pt x="1" y="4167"/>
                    <a:pt x="61" y="4538"/>
                  </a:cubicBezTo>
                  <a:cubicBezTo>
                    <a:pt x="85" y="4706"/>
                    <a:pt x="217" y="4839"/>
                    <a:pt x="349" y="4959"/>
                  </a:cubicBezTo>
                  <a:cubicBezTo>
                    <a:pt x="625" y="5223"/>
                    <a:pt x="926" y="5474"/>
                    <a:pt x="1249" y="5691"/>
                  </a:cubicBezTo>
                  <a:cubicBezTo>
                    <a:pt x="1471" y="5854"/>
                    <a:pt x="1737" y="6010"/>
                    <a:pt x="2002" y="6010"/>
                  </a:cubicBezTo>
                  <a:cubicBezTo>
                    <a:pt x="2067" y="6010"/>
                    <a:pt x="2133" y="6000"/>
                    <a:pt x="2198" y="5979"/>
                  </a:cubicBezTo>
                  <a:cubicBezTo>
                    <a:pt x="2402" y="5907"/>
                    <a:pt x="2546" y="5727"/>
                    <a:pt x="2678" y="5559"/>
                  </a:cubicBezTo>
                  <a:cubicBezTo>
                    <a:pt x="2906" y="5258"/>
                    <a:pt x="3146" y="4959"/>
                    <a:pt x="3374" y="4658"/>
                  </a:cubicBezTo>
                  <a:cubicBezTo>
                    <a:pt x="3482" y="4514"/>
                    <a:pt x="3602" y="4335"/>
                    <a:pt x="3542" y="4167"/>
                  </a:cubicBezTo>
                  <a:cubicBezTo>
                    <a:pt x="3422" y="3830"/>
                    <a:pt x="3014" y="3999"/>
                    <a:pt x="2798" y="3710"/>
                  </a:cubicBezTo>
                  <a:cubicBezTo>
                    <a:pt x="2762" y="3674"/>
                    <a:pt x="2738" y="3638"/>
                    <a:pt x="2714" y="3578"/>
                  </a:cubicBezTo>
                  <a:cubicBezTo>
                    <a:pt x="2546" y="3146"/>
                    <a:pt x="2606" y="2474"/>
                    <a:pt x="2606" y="2017"/>
                  </a:cubicBezTo>
                  <a:cubicBezTo>
                    <a:pt x="2594" y="1345"/>
                    <a:pt x="2606" y="673"/>
                    <a:pt x="2642" y="1"/>
                  </a:cubicBezTo>
                  <a:close/>
                </a:path>
              </a:pathLst>
            </a:custGeom>
            <a:solidFill>
              <a:srgbClr val="FF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5"/>
            <p:cNvSpPr/>
            <p:nvPr/>
          </p:nvSpPr>
          <p:spPr>
            <a:xfrm>
              <a:off x="1991288" y="1780009"/>
              <a:ext cx="284043" cy="373511"/>
            </a:xfrm>
            <a:custGeom>
              <a:avLst/>
              <a:gdLst/>
              <a:ahLst/>
              <a:cxnLst/>
              <a:rect l="l" t="t" r="r" b="b"/>
              <a:pathLst>
                <a:path w="5775" h="7594" extrusionOk="0">
                  <a:moveTo>
                    <a:pt x="2869" y="1"/>
                  </a:moveTo>
                  <a:cubicBezTo>
                    <a:pt x="1799" y="1"/>
                    <a:pt x="742" y="266"/>
                    <a:pt x="397" y="753"/>
                  </a:cubicBezTo>
                  <a:cubicBezTo>
                    <a:pt x="36" y="1269"/>
                    <a:pt x="145" y="2301"/>
                    <a:pt x="145" y="2890"/>
                  </a:cubicBezTo>
                  <a:cubicBezTo>
                    <a:pt x="145" y="3634"/>
                    <a:pt x="1" y="4390"/>
                    <a:pt x="145" y="5123"/>
                  </a:cubicBezTo>
                  <a:cubicBezTo>
                    <a:pt x="253" y="5723"/>
                    <a:pt x="457" y="6407"/>
                    <a:pt x="889" y="6863"/>
                  </a:cubicBezTo>
                  <a:cubicBezTo>
                    <a:pt x="1378" y="7370"/>
                    <a:pt x="2165" y="7594"/>
                    <a:pt x="2900" y="7594"/>
                  </a:cubicBezTo>
                  <a:cubicBezTo>
                    <a:pt x="3122" y="7594"/>
                    <a:pt x="3339" y="7574"/>
                    <a:pt x="3541" y="7535"/>
                  </a:cubicBezTo>
                  <a:cubicBezTo>
                    <a:pt x="4394" y="7367"/>
                    <a:pt x="5090" y="6803"/>
                    <a:pt x="5378" y="5987"/>
                  </a:cubicBezTo>
                  <a:cubicBezTo>
                    <a:pt x="5606" y="5374"/>
                    <a:pt x="5630" y="4739"/>
                    <a:pt x="5643" y="4090"/>
                  </a:cubicBezTo>
                  <a:cubicBezTo>
                    <a:pt x="5654" y="3706"/>
                    <a:pt x="5715" y="3322"/>
                    <a:pt x="5702" y="2925"/>
                  </a:cubicBezTo>
                  <a:cubicBezTo>
                    <a:pt x="5691" y="2338"/>
                    <a:pt x="5774" y="1221"/>
                    <a:pt x="5354" y="753"/>
                  </a:cubicBezTo>
                  <a:cubicBezTo>
                    <a:pt x="4911" y="239"/>
                    <a:pt x="3884" y="1"/>
                    <a:pt x="2869" y="1"/>
                  </a:cubicBezTo>
                  <a:close/>
                </a:path>
              </a:pathLst>
            </a:custGeom>
            <a:solidFill>
              <a:srgbClr val="FF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5"/>
            <p:cNvSpPr/>
            <p:nvPr/>
          </p:nvSpPr>
          <p:spPr>
            <a:xfrm>
              <a:off x="2095805" y="1944384"/>
              <a:ext cx="39004" cy="69892"/>
            </a:xfrm>
            <a:custGeom>
              <a:avLst/>
              <a:gdLst/>
              <a:ahLst/>
              <a:cxnLst/>
              <a:rect l="l" t="t" r="r" b="b"/>
              <a:pathLst>
                <a:path w="793" h="1421" extrusionOk="0">
                  <a:moveTo>
                    <a:pt x="650" y="1"/>
                  </a:moveTo>
                  <a:cubicBezTo>
                    <a:pt x="646" y="1"/>
                    <a:pt x="641" y="2"/>
                    <a:pt x="637" y="4"/>
                  </a:cubicBezTo>
                  <a:cubicBezTo>
                    <a:pt x="600" y="4"/>
                    <a:pt x="589" y="40"/>
                    <a:pt x="589" y="64"/>
                  </a:cubicBezTo>
                  <a:cubicBezTo>
                    <a:pt x="648" y="316"/>
                    <a:pt x="685" y="568"/>
                    <a:pt x="685" y="832"/>
                  </a:cubicBezTo>
                  <a:cubicBezTo>
                    <a:pt x="577" y="695"/>
                    <a:pt x="461" y="630"/>
                    <a:pt x="351" y="630"/>
                  </a:cubicBezTo>
                  <a:cubicBezTo>
                    <a:pt x="326" y="630"/>
                    <a:pt x="301" y="633"/>
                    <a:pt x="277" y="640"/>
                  </a:cubicBezTo>
                  <a:cubicBezTo>
                    <a:pt x="120" y="664"/>
                    <a:pt x="0" y="832"/>
                    <a:pt x="13" y="1000"/>
                  </a:cubicBezTo>
                  <a:cubicBezTo>
                    <a:pt x="24" y="1144"/>
                    <a:pt x="133" y="1288"/>
                    <a:pt x="277" y="1360"/>
                  </a:cubicBezTo>
                  <a:cubicBezTo>
                    <a:pt x="360" y="1408"/>
                    <a:pt x="469" y="1421"/>
                    <a:pt x="576" y="1421"/>
                  </a:cubicBezTo>
                  <a:lnTo>
                    <a:pt x="709" y="1421"/>
                  </a:lnTo>
                  <a:cubicBezTo>
                    <a:pt x="733" y="1408"/>
                    <a:pt x="757" y="1384"/>
                    <a:pt x="757" y="1360"/>
                  </a:cubicBezTo>
                  <a:cubicBezTo>
                    <a:pt x="744" y="1324"/>
                    <a:pt x="720" y="1312"/>
                    <a:pt x="696" y="1312"/>
                  </a:cubicBezTo>
                  <a:cubicBezTo>
                    <a:pt x="658" y="1318"/>
                    <a:pt x="620" y="1321"/>
                    <a:pt x="584" y="1321"/>
                  </a:cubicBezTo>
                  <a:cubicBezTo>
                    <a:pt x="484" y="1321"/>
                    <a:pt x="395" y="1299"/>
                    <a:pt x="325" y="1264"/>
                  </a:cubicBezTo>
                  <a:cubicBezTo>
                    <a:pt x="216" y="1204"/>
                    <a:pt x="133" y="1096"/>
                    <a:pt x="120" y="988"/>
                  </a:cubicBezTo>
                  <a:cubicBezTo>
                    <a:pt x="109" y="880"/>
                    <a:pt x="192" y="760"/>
                    <a:pt x="288" y="736"/>
                  </a:cubicBezTo>
                  <a:cubicBezTo>
                    <a:pt x="301" y="733"/>
                    <a:pt x="315" y="732"/>
                    <a:pt x="328" y="732"/>
                  </a:cubicBezTo>
                  <a:cubicBezTo>
                    <a:pt x="447" y="732"/>
                    <a:pt x="567" y="828"/>
                    <a:pt x="696" y="1012"/>
                  </a:cubicBezTo>
                  <a:cubicBezTo>
                    <a:pt x="709" y="1024"/>
                    <a:pt x="733" y="1036"/>
                    <a:pt x="744" y="1036"/>
                  </a:cubicBezTo>
                  <a:cubicBezTo>
                    <a:pt x="768" y="1024"/>
                    <a:pt x="792" y="1000"/>
                    <a:pt x="792" y="988"/>
                  </a:cubicBezTo>
                  <a:cubicBezTo>
                    <a:pt x="792" y="664"/>
                    <a:pt x="768" y="352"/>
                    <a:pt x="696" y="40"/>
                  </a:cubicBezTo>
                  <a:cubicBezTo>
                    <a:pt x="687" y="20"/>
                    <a:pt x="669" y="1"/>
                    <a:pt x="6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5"/>
            <p:cNvSpPr/>
            <p:nvPr/>
          </p:nvSpPr>
          <p:spPr>
            <a:xfrm>
              <a:off x="2183156" y="1959778"/>
              <a:ext cx="27199" cy="10821"/>
            </a:xfrm>
            <a:custGeom>
              <a:avLst/>
              <a:gdLst/>
              <a:ahLst/>
              <a:cxnLst/>
              <a:rect l="l" t="t" r="r" b="b"/>
              <a:pathLst>
                <a:path w="553" h="220" extrusionOk="0">
                  <a:moveTo>
                    <a:pt x="307" y="1"/>
                  </a:moveTo>
                  <a:cubicBezTo>
                    <a:pt x="211" y="1"/>
                    <a:pt x="111" y="38"/>
                    <a:pt x="49" y="111"/>
                  </a:cubicBezTo>
                  <a:cubicBezTo>
                    <a:pt x="25" y="135"/>
                    <a:pt x="1" y="171"/>
                    <a:pt x="25" y="195"/>
                  </a:cubicBezTo>
                  <a:cubicBezTo>
                    <a:pt x="37" y="213"/>
                    <a:pt x="55" y="219"/>
                    <a:pt x="74" y="219"/>
                  </a:cubicBezTo>
                  <a:cubicBezTo>
                    <a:pt x="94" y="219"/>
                    <a:pt x="115" y="213"/>
                    <a:pt x="133" y="207"/>
                  </a:cubicBezTo>
                  <a:cubicBezTo>
                    <a:pt x="193" y="183"/>
                    <a:pt x="265" y="159"/>
                    <a:pt x="325" y="159"/>
                  </a:cubicBezTo>
                  <a:lnTo>
                    <a:pt x="433" y="159"/>
                  </a:lnTo>
                  <a:cubicBezTo>
                    <a:pt x="457" y="171"/>
                    <a:pt x="469" y="183"/>
                    <a:pt x="505" y="183"/>
                  </a:cubicBezTo>
                  <a:cubicBezTo>
                    <a:pt x="508" y="186"/>
                    <a:pt x="513" y="188"/>
                    <a:pt x="519" y="188"/>
                  </a:cubicBezTo>
                  <a:cubicBezTo>
                    <a:pt x="534" y="188"/>
                    <a:pt x="553" y="176"/>
                    <a:pt x="553" y="159"/>
                  </a:cubicBezTo>
                  <a:cubicBezTo>
                    <a:pt x="553" y="135"/>
                    <a:pt x="553" y="123"/>
                    <a:pt x="541" y="111"/>
                  </a:cubicBezTo>
                  <a:cubicBezTo>
                    <a:pt x="493" y="51"/>
                    <a:pt x="421" y="15"/>
                    <a:pt x="349" y="3"/>
                  </a:cubicBezTo>
                  <a:cubicBezTo>
                    <a:pt x="335" y="2"/>
                    <a:pt x="321" y="1"/>
                    <a:pt x="3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5"/>
            <p:cNvSpPr/>
            <p:nvPr/>
          </p:nvSpPr>
          <p:spPr>
            <a:xfrm>
              <a:off x="2042095" y="1967304"/>
              <a:ext cx="25379" cy="10034"/>
            </a:xfrm>
            <a:custGeom>
              <a:avLst/>
              <a:gdLst/>
              <a:ahLst/>
              <a:cxnLst/>
              <a:rect l="l" t="t" r="r" b="b"/>
              <a:pathLst>
                <a:path w="516" h="204" extrusionOk="0">
                  <a:moveTo>
                    <a:pt x="277" y="0"/>
                  </a:moveTo>
                  <a:cubicBezTo>
                    <a:pt x="230" y="0"/>
                    <a:pt x="184" y="10"/>
                    <a:pt x="144" y="30"/>
                  </a:cubicBezTo>
                  <a:cubicBezTo>
                    <a:pt x="84" y="54"/>
                    <a:pt x="24" y="90"/>
                    <a:pt x="0" y="150"/>
                  </a:cubicBezTo>
                  <a:cubicBezTo>
                    <a:pt x="0" y="174"/>
                    <a:pt x="0" y="186"/>
                    <a:pt x="12" y="198"/>
                  </a:cubicBezTo>
                  <a:cubicBezTo>
                    <a:pt x="16" y="202"/>
                    <a:pt x="20" y="203"/>
                    <a:pt x="24" y="203"/>
                  </a:cubicBezTo>
                  <a:cubicBezTo>
                    <a:pt x="32" y="203"/>
                    <a:pt x="40" y="198"/>
                    <a:pt x="48" y="198"/>
                  </a:cubicBezTo>
                  <a:cubicBezTo>
                    <a:pt x="118" y="175"/>
                    <a:pt x="198" y="161"/>
                    <a:pt x="279" y="161"/>
                  </a:cubicBezTo>
                  <a:cubicBezTo>
                    <a:pt x="322" y="161"/>
                    <a:pt x="366" y="165"/>
                    <a:pt x="408" y="174"/>
                  </a:cubicBezTo>
                  <a:cubicBezTo>
                    <a:pt x="423" y="174"/>
                    <a:pt x="439" y="176"/>
                    <a:pt x="455" y="176"/>
                  </a:cubicBezTo>
                  <a:cubicBezTo>
                    <a:pt x="477" y="176"/>
                    <a:pt x="497" y="171"/>
                    <a:pt x="504" y="150"/>
                  </a:cubicBezTo>
                  <a:cubicBezTo>
                    <a:pt x="516" y="114"/>
                    <a:pt x="492" y="78"/>
                    <a:pt x="468" y="54"/>
                  </a:cubicBezTo>
                  <a:cubicBezTo>
                    <a:pt x="412" y="19"/>
                    <a:pt x="344"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5"/>
            <p:cNvSpPr/>
            <p:nvPr/>
          </p:nvSpPr>
          <p:spPr>
            <a:xfrm>
              <a:off x="2153645" y="1933317"/>
              <a:ext cx="46922" cy="17657"/>
            </a:xfrm>
            <a:custGeom>
              <a:avLst/>
              <a:gdLst/>
              <a:ahLst/>
              <a:cxnLst/>
              <a:rect l="l" t="t" r="r" b="b"/>
              <a:pathLst>
                <a:path w="954" h="359" extrusionOk="0">
                  <a:moveTo>
                    <a:pt x="85" y="1"/>
                  </a:moveTo>
                  <a:cubicBezTo>
                    <a:pt x="61" y="1"/>
                    <a:pt x="13" y="1"/>
                    <a:pt x="13" y="25"/>
                  </a:cubicBezTo>
                  <a:cubicBezTo>
                    <a:pt x="0" y="37"/>
                    <a:pt x="13" y="61"/>
                    <a:pt x="24" y="73"/>
                  </a:cubicBezTo>
                  <a:cubicBezTo>
                    <a:pt x="109" y="181"/>
                    <a:pt x="264" y="265"/>
                    <a:pt x="445" y="313"/>
                  </a:cubicBezTo>
                  <a:cubicBezTo>
                    <a:pt x="476" y="321"/>
                    <a:pt x="691" y="358"/>
                    <a:pt x="827" y="358"/>
                  </a:cubicBezTo>
                  <a:cubicBezTo>
                    <a:pt x="903" y="358"/>
                    <a:pt x="954" y="347"/>
                    <a:pt x="937" y="313"/>
                  </a:cubicBezTo>
                  <a:cubicBezTo>
                    <a:pt x="925" y="289"/>
                    <a:pt x="901" y="289"/>
                    <a:pt x="877" y="289"/>
                  </a:cubicBezTo>
                  <a:cubicBezTo>
                    <a:pt x="613" y="229"/>
                    <a:pt x="373" y="145"/>
                    <a:pt x="168" y="37"/>
                  </a:cubicBezTo>
                  <a:cubicBezTo>
                    <a:pt x="144" y="25"/>
                    <a:pt x="120" y="1"/>
                    <a:pt x="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5"/>
            <p:cNvSpPr/>
            <p:nvPr/>
          </p:nvSpPr>
          <p:spPr>
            <a:xfrm>
              <a:off x="2048686" y="1935875"/>
              <a:ext cx="44808" cy="21740"/>
            </a:xfrm>
            <a:custGeom>
              <a:avLst/>
              <a:gdLst/>
              <a:ahLst/>
              <a:cxnLst/>
              <a:rect l="l" t="t" r="r" b="b"/>
              <a:pathLst>
                <a:path w="911" h="442" extrusionOk="0">
                  <a:moveTo>
                    <a:pt x="858" y="1"/>
                  </a:moveTo>
                  <a:cubicBezTo>
                    <a:pt x="844" y="1"/>
                    <a:pt x="829" y="4"/>
                    <a:pt x="814" y="9"/>
                  </a:cubicBezTo>
                  <a:cubicBezTo>
                    <a:pt x="790" y="9"/>
                    <a:pt x="766" y="33"/>
                    <a:pt x="742" y="45"/>
                  </a:cubicBezTo>
                  <a:cubicBezTo>
                    <a:pt x="550" y="177"/>
                    <a:pt x="322" y="297"/>
                    <a:pt x="70" y="369"/>
                  </a:cubicBezTo>
                  <a:cubicBezTo>
                    <a:pt x="46" y="381"/>
                    <a:pt x="22" y="393"/>
                    <a:pt x="10" y="405"/>
                  </a:cubicBezTo>
                  <a:cubicBezTo>
                    <a:pt x="0" y="431"/>
                    <a:pt x="29" y="441"/>
                    <a:pt x="77" y="441"/>
                  </a:cubicBezTo>
                  <a:cubicBezTo>
                    <a:pt x="202" y="441"/>
                    <a:pt x="456" y="374"/>
                    <a:pt x="490" y="357"/>
                  </a:cubicBezTo>
                  <a:cubicBezTo>
                    <a:pt x="670" y="285"/>
                    <a:pt x="814" y="189"/>
                    <a:pt x="886" y="69"/>
                  </a:cubicBezTo>
                  <a:cubicBezTo>
                    <a:pt x="899" y="57"/>
                    <a:pt x="910" y="33"/>
                    <a:pt x="899" y="21"/>
                  </a:cubicBezTo>
                  <a:cubicBezTo>
                    <a:pt x="891" y="7"/>
                    <a:pt x="876" y="1"/>
                    <a:pt x="8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5"/>
            <p:cNvSpPr/>
            <p:nvPr/>
          </p:nvSpPr>
          <p:spPr>
            <a:xfrm>
              <a:off x="2100526" y="2030063"/>
              <a:ext cx="64973" cy="27691"/>
            </a:xfrm>
            <a:custGeom>
              <a:avLst/>
              <a:gdLst/>
              <a:ahLst/>
              <a:cxnLst/>
              <a:rect l="l" t="t" r="r" b="b"/>
              <a:pathLst>
                <a:path w="1321" h="563" extrusionOk="0">
                  <a:moveTo>
                    <a:pt x="721" y="0"/>
                  </a:moveTo>
                  <a:cubicBezTo>
                    <a:pt x="632" y="0"/>
                    <a:pt x="538" y="37"/>
                    <a:pt x="432" y="98"/>
                  </a:cubicBezTo>
                  <a:cubicBezTo>
                    <a:pt x="288" y="183"/>
                    <a:pt x="157" y="290"/>
                    <a:pt x="48" y="423"/>
                  </a:cubicBezTo>
                  <a:cubicBezTo>
                    <a:pt x="24" y="458"/>
                    <a:pt x="0" y="519"/>
                    <a:pt x="37" y="543"/>
                  </a:cubicBezTo>
                  <a:cubicBezTo>
                    <a:pt x="43" y="557"/>
                    <a:pt x="58" y="563"/>
                    <a:pt x="77" y="563"/>
                  </a:cubicBezTo>
                  <a:cubicBezTo>
                    <a:pt x="90" y="563"/>
                    <a:pt x="105" y="560"/>
                    <a:pt x="120" y="554"/>
                  </a:cubicBezTo>
                  <a:cubicBezTo>
                    <a:pt x="373" y="519"/>
                    <a:pt x="624" y="447"/>
                    <a:pt x="888" y="423"/>
                  </a:cubicBezTo>
                  <a:cubicBezTo>
                    <a:pt x="1008" y="410"/>
                    <a:pt x="1320" y="458"/>
                    <a:pt x="1128" y="218"/>
                  </a:cubicBezTo>
                  <a:cubicBezTo>
                    <a:pt x="1021" y="98"/>
                    <a:pt x="925" y="39"/>
                    <a:pt x="816" y="15"/>
                  </a:cubicBezTo>
                  <a:cubicBezTo>
                    <a:pt x="785" y="5"/>
                    <a:pt x="753" y="0"/>
                    <a:pt x="7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5"/>
            <p:cNvSpPr/>
            <p:nvPr/>
          </p:nvSpPr>
          <p:spPr>
            <a:xfrm>
              <a:off x="2120003" y="2030063"/>
              <a:ext cx="26019" cy="6246"/>
            </a:xfrm>
            <a:custGeom>
              <a:avLst/>
              <a:gdLst/>
              <a:ahLst/>
              <a:cxnLst/>
              <a:rect l="l" t="t" r="r" b="b"/>
              <a:pathLst>
                <a:path w="529" h="127" extrusionOk="0">
                  <a:moveTo>
                    <a:pt x="325" y="0"/>
                  </a:moveTo>
                  <a:cubicBezTo>
                    <a:pt x="236" y="0"/>
                    <a:pt x="142" y="37"/>
                    <a:pt x="36" y="98"/>
                  </a:cubicBezTo>
                  <a:cubicBezTo>
                    <a:pt x="25" y="98"/>
                    <a:pt x="12" y="111"/>
                    <a:pt x="1" y="111"/>
                  </a:cubicBezTo>
                  <a:cubicBezTo>
                    <a:pt x="56" y="122"/>
                    <a:pt x="112" y="127"/>
                    <a:pt x="168" y="127"/>
                  </a:cubicBezTo>
                  <a:cubicBezTo>
                    <a:pt x="295" y="127"/>
                    <a:pt x="420" y="100"/>
                    <a:pt x="529" y="50"/>
                  </a:cubicBezTo>
                  <a:cubicBezTo>
                    <a:pt x="492" y="39"/>
                    <a:pt x="457" y="15"/>
                    <a:pt x="420" y="15"/>
                  </a:cubicBezTo>
                  <a:cubicBezTo>
                    <a:pt x="389" y="5"/>
                    <a:pt x="357" y="0"/>
                    <a:pt x="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5"/>
            <p:cNvSpPr/>
            <p:nvPr/>
          </p:nvSpPr>
          <p:spPr>
            <a:xfrm>
              <a:off x="2103477" y="2045507"/>
              <a:ext cx="53759" cy="11854"/>
            </a:xfrm>
            <a:custGeom>
              <a:avLst/>
              <a:gdLst/>
              <a:ahLst/>
              <a:cxnLst/>
              <a:rect l="l" t="t" r="r" b="b"/>
              <a:pathLst>
                <a:path w="1093" h="241" extrusionOk="0">
                  <a:moveTo>
                    <a:pt x="684" y="0"/>
                  </a:moveTo>
                  <a:cubicBezTo>
                    <a:pt x="492" y="13"/>
                    <a:pt x="300" y="72"/>
                    <a:pt x="121" y="144"/>
                  </a:cubicBezTo>
                  <a:cubicBezTo>
                    <a:pt x="73" y="168"/>
                    <a:pt x="25" y="205"/>
                    <a:pt x="1" y="240"/>
                  </a:cubicBezTo>
                  <a:lnTo>
                    <a:pt x="60" y="240"/>
                  </a:lnTo>
                  <a:cubicBezTo>
                    <a:pt x="313" y="205"/>
                    <a:pt x="564" y="133"/>
                    <a:pt x="828" y="109"/>
                  </a:cubicBezTo>
                  <a:cubicBezTo>
                    <a:pt x="900" y="96"/>
                    <a:pt x="1020" y="109"/>
                    <a:pt x="1092" y="85"/>
                  </a:cubicBezTo>
                  <a:cubicBezTo>
                    <a:pt x="972" y="24"/>
                    <a:pt x="828" y="0"/>
                    <a:pt x="6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5"/>
            <p:cNvSpPr/>
            <p:nvPr/>
          </p:nvSpPr>
          <p:spPr>
            <a:xfrm>
              <a:off x="2013765" y="1983436"/>
              <a:ext cx="28921" cy="26658"/>
            </a:xfrm>
            <a:custGeom>
              <a:avLst/>
              <a:gdLst/>
              <a:ahLst/>
              <a:cxnLst/>
              <a:rect l="l" t="t" r="r" b="b"/>
              <a:pathLst>
                <a:path w="588" h="542" extrusionOk="0">
                  <a:moveTo>
                    <a:pt x="512" y="1"/>
                  </a:moveTo>
                  <a:cubicBezTo>
                    <a:pt x="400" y="1"/>
                    <a:pt x="282" y="75"/>
                    <a:pt x="204" y="134"/>
                  </a:cubicBezTo>
                  <a:cubicBezTo>
                    <a:pt x="108" y="194"/>
                    <a:pt x="36" y="290"/>
                    <a:pt x="12" y="386"/>
                  </a:cubicBezTo>
                  <a:cubicBezTo>
                    <a:pt x="0" y="446"/>
                    <a:pt x="0" y="506"/>
                    <a:pt x="36" y="542"/>
                  </a:cubicBezTo>
                  <a:cubicBezTo>
                    <a:pt x="192" y="326"/>
                    <a:pt x="372" y="170"/>
                    <a:pt x="588" y="14"/>
                  </a:cubicBezTo>
                  <a:cubicBezTo>
                    <a:pt x="563" y="5"/>
                    <a:pt x="538" y="1"/>
                    <a:pt x="5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5"/>
            <p:cNvSpPr/>
            <p:nvPr/>
          </p:nvSpPr>
          <p:spPr>
            <a:xfrm>
              <a:off x="2022569" y="2007832"/>
              <a:ext cx="8411" cy="25330"/>
            </a:xfrm>
            <a:custGeom>
              <a:avLst/>
              <a:gdLst/>
              <a:ahLst/>
              <a:cxnLst/>
              <a:rect l="l" t="t" r="r" b="b"/>
              <a:pathLst>
                <a:path w="171" h="515" extrusionOk="0">
                  <a:moveTo>
                    <a:pt x="142" y="0"/>
                  </a:moveTo>
                  <a:cubicBezTo>
                    <a:pt x="137" y="0"/>
                    <a:pt x="130" y="3"/>
                    <a:pt x="121" y="10"/>
                  </a:cubicBezTo>
                  <a:cubicBezTo>
                    <a:pt x="73" y="34"/>
                    <a:pt x="49" y="131"/>
                    <a:pt x="25" y="179"/>
                  </a:cubicBezTo>
                  <a:cubicBezTo>
                    <a:pt x="1" y="275"/>
                    <a:pt x="1" y="382"/>
                    <a:pt x="25" y="478"/>
                  </a:cubicBezTo>
                  <a:cubicBezTo>
                    <a:pt x="25" y="491"/>
                    <a:pt x="37" y="502"/>
                    <a:pt x="49" y="515"/>
                  </a:cubicBezTo>
                  <a:cubicBezTo>
                    <a:pt x="61" y="515"/>
                    <a:pt x="73" y="491"/>
                    <a:pt x="73" y="478"/>
                  </a:cubicBezTo>
                  <a:cubicBezTo>
                    <a:pt x="97" y="358"/>
                    <a:pt x="121" y="251"/>
                    <a:pt x="133" y="131"/>
                  </a:cubicBezTo>
                  <a:cubicBezTo>
                    <a:pt x="143" y="100"/>
                    <a:pt x="171" y="0"/>
                    <a:pt x="1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5"/>
            <p:cNvSpPr/>
            <p:nvPr/>
          </p:nvSpPr>
          <p:spPr>
            <a:xfrm>
              <a:off x="2210305" y="1983436"/>
              <a:ext cx="29019" cy="26658"/>
            </a:xfrm>
            <a:custGeom>
              <a:avLst/>
              <a:gdLst/>
              <a:ahLst/>
              <a:cxnLst/>
              <a:rect l="l" t="t" r="r" b="b"/>
              <a:pathLst>
                <a:path w="590" h="542" extrusionOk="0">
                  <a:moveTo>
                    <a:pt x="77" y="1"/>
                  </a:moveTo>
                  <a:cubicBezTo>
                    <a:pt x="51" y="1"/>
                    <a:pt x="26" y="5"/>
                    <a:pt x="1" y="14"/>
                  </a:cubicBezTo>
                  <a:cubicBezTo>
                    <a:pt x="217" y="170"/>
                    <a:pt x="397" y="326"/>
                    <a:pt x="553" y="542"/>
                  </a:cubicBezTo>
                  <a:cubicBezTo>
                    <a:pt x="589" y="506"/>
                    <a:pt x="589" y="446"/>
                    <a:pt x="577" y="386"/>
                  </a:cubicBezTo>
                  <a:cubicBezTo>
                    <a:pt x="553" y="290"/>
                    <a:pt x="481" y="194"/>
                    <a:pt x="385" y="134"/>
                  </a:cubicBezTo>
                  <a:cubicBezTo>
                    <a:pt x="307" y="75"/>
                    <a:pt x="189" y="1"/>
                    <a:pt x="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5"/>
            <p:cNvSpPr/>
            <p:nvPr/>
          </p:nvSpPr>
          <p:spPr>
            <a:xfrm>
              <a:off x="2222060" y="2007832"/>
              <a:ext cx="8361" cy="25330"/>
            </a:xfrm>
            <a:custGeom>
              <a:avLst/>
              <a:gdLst/>
              <a:ahLst/>
              <a:cxnLst/>
              <a:rect l="l" t="t" r="r" b="b"/>
              <a:pathLst>
                <a:path w="170" h="515" extrusionOk="0">
                  <a:moveTo>
                    <a:pt x="29" y="0"/>
                  </a:moveTo>
                  <a:cubicBezTo>
                    <a:pt x="0" y="0"/>
                    <a:pt x="28" y="100"/>
                    <a:pt x="38" y="131"/>
                  </a:cubicBezTo>
                  <a:cubicBezTo>
                    <a:pt x="50" y="251"/>
                    <a:pt x="62" y="358"/>
                    <a:pt x="98" y="478"/>
                  </a:cubicBezTo>
                  <a:cubicBezTo>
                    <a:pt x="98" y="491"/>
                    <a:pt x="110" y="515"/>
                    <a:pt x="122" y="515"/>
                  </a:cubicBezTo>
                  <a:cubicBezTo>
                    <a:pt x="134" y="502"/>
                    <a:pt x="146" y="491"/>
                    <a:pt x="146" y="478"/>
                  </a:cubicBezTo>
                  <a:cubicBezTo>
                    <a:pt x="170" y="382"/>
                    <a:pt x="170" y="275"/>
                    <a:pt x="134" y="179"/>
                  </a:cubicBezTo>
                  <a:cubicBezTo>
                    <a:pt x="122" y="131"/>
                    <a:pt x="98" y="34"/>
                    <a:pt x="50" y="10"/>
                  </a:cubicBezTo>
                  <a:cubicBezTo>
                    <a:pt x="41" y="3"/>
                    <a:pt x="34" y="0"/>
                    <a:pt x="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5"/>
            <p:cNvSpPr/>
            <p:nvPr/>
          </p:nvSpPr>
          <p:spPr>
            <a:xfrm>
              <a:off x="1964729" y="1747400"/>
              <a:ext cx="191920" cy="368445"/>
            </a:xfrm>
            <a:custGeom>
              <a:avLst/>
              <a:gdLst/>
              <a:ahLst/>
              <a:cxnLst/>
              <a:rect l="l" t="t" r="r" b="b"/>
              <a:pathLst>
                <a:path w="3902" h="7491" extrusionOk="0">
                  <a:moveTo>
                    <a:pt x="2714" y="1"/>
                  </a:moveTo>
                  <a:cubicBezTo>
                    <a:pt x="2053" y="1"/>
                    <a:pt x="1384" y="200"/>
                    <a:pt x="865" y="624"/>
                  </a:cubicBezTo>
                  <a:cubicBezTo>
                    <a:pt x="504" y="924"/>
                    <a:pt x="229" y="1344"/>
                    <a:pt x="96" y="1800"/>
                  </a:cubicBezTo>
                  <a:cubicBezTo>
                    <a:pt x="37" y="2028"/>
                    <a:pt x="0" y="2268"/>
                    <a:pt x="13" y="2508"/>
                  </a:cubicBezTo>
                  <a:cubicBezTo>
                    <a:pt x="24" y="2844"/>
                    <a:pt x="96" y="3108"/>
                    <a:pt x="288" y="3385"/>
                  </a:cubicBezTo>
                  <a:cubicBezTo>
                    <a:pt x="480" y="3661"/>
                    <a:pt x="565" y="4009"/>
                    <a:pt x="589" y="4333"/>
                  </a:cubicBezTo>
                  <a:cubicBezTo>
                    <a:pt x="613" y="4765"/>
                    <a:pt x="552" y="5185"/>
                    <a:pt x="552" y="5618"/>
                  </a:cubicBezTo>
                  <a:cubicBezTo>
                    <a:pt x="552" y="6242"/>
                    <a:pt x="685" y="6866"/>
                    <a:pt x="805" y="7490"/>
                  </a:cubicBezTo>
                  <a:cubicBezTo>
                    <a:pt x="1081" y="7045"/>
                    <a:pt x="1165" y="6493"/>
                    <a:pt x="1021" y="6002"/>
                  </a:cubicBezTo>
                  <a:cubicBezTo>
                    <a:pt x="937" y="5701"/>
                    <a:pt x="853" y="5474"/>
                    <a:pt x="889" y="5161"/>
                  </a:cubicBezTo>
                  <a:cubicBezTo>
                    <a:pt x="937" y="4825"/>
                    <a:pt x="985" y="4501"/>
                    <a:pt x="1093" y="4177"/>
                  </a:cubicBezTo>
                  <a:cubicBezTo>
                    <a:pt x="1153" y="3997"/>
                    <a:pt x="1225" y="3817"/>
                    <a:pt x="1345" y="3661"/>
                  </a:cubicBezTo>
                  <a:cubicBezTo>
                    <a:pt x="1525" y="3444"/>
                    <a:pt x="1813" y="3348"/>
                    <a:pt x="2065" y="3241"/>
                  </a:cubicBezTo>
                  <a:cubicBezTo>
                    <a:pt x="2377" y="3108"/>
                    <a:pt x="2678" y="2940"/>
                    <a:pt x="2942" y="2737"/>
                  </a:cubicBezTo>
                  <a:cubicBezTo>
                    <a:pt x="3361" y="2412"/>
                    <a:pt x="3710" y="1980"/>
                    <a:pt x="3817" y="1464"/>
                  </a:cubicBezTo>
                  <a:cubicBezTo>
                    <a:pt x="3902" y="1116"/>
                    <a:pt x="3854" y="744"/>
                    <a:pt x="3697" y="420"/>
                  </a:cubicBezTo>
                  <a:cubicBezTo>
                    <a:pt x="3518" y="72"/>
                    <a:pt x="3337" y="35"/>
                    <a:pt x="2977" y="11"/>
                  </a:cubicBezTo>
                  <a:cubicBezTo>
                    <a:pt x="2890" y="4"/>
                    <a:pt x="2802" y="1"/>
                    <a:pt x="27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5"/>
            <p:cNvSpPr/>
            <p:nvPr/>
          </p:nvSpPr>
          <p:spPr>
            <a:xfrm>
              <a:off x="2108789" y="1747400"/>
              <a:ext cx="191330" cy="368445"/>
            </a:xfrm>
            <a:custGeom>
              <a:avLst/>
              <a:gdLst/>
              <a:ahLst/>
              <a:cxnLst/>
              <a:rect l="l" t="t" r="r" b="b"/>
              <a:pathLst>
                <a:path w="3890" h="7491" extrusionOk="0">
                  <a:moveTo>
                    <a:pt x="1175" y="1"/>
                  </a:moveTo>
                  <a:cubicBezTo>
                    <a:pt x="1088" y="1"/>
                    <a:pt x="1000" y="4"/>
                    <a:pt x="912" y="11"/>
                  </a:cubicBezTo>
                  <a:cubicBezTo>
                    <a:pt x="552" y="35"/>
                    <a:pt x="373" y="72"/>
                    <a:pt x="192" y="420"/>
                  </a:cubicBezTo>
                  <a:cubicBezTo>
                    <a:pt x="37" y="744"/>
                    <a:pt x="0" y="1116"/>
                    <a:pt x="72" y="1464"/>
                  </a:cubicBezTo>
                  <a:cubicBezTo>
                    <a:pt x="192" y="1980"/>
                    <a:pt x="528" y="2412"/>
                    <a:pt x="949" y="2737"/>
                  </a:cubicBezTo>
                  <a:cubicBezTo>
                    <a:pt x="1213" y="2940"/>
                    <a:pt x="1513" y="3108"/>
                    <a:pt x="1825" y="3241"/>
                  </a:cubicBezTo>
                  <a:cubicBezTo>
                    <a:pt x="2077" y="3348"/>
                    <a:pt x="2365" y="3444"/>
                    <a:pt x="2545" y="3661"/>
                  </a:cubicBezTo>
                  <a:cubicBezTo>
                    <a:pt x="2665" y="3817"/>
                    <a:pt x="2749" y="3997"/>
                    <a:pt x="2809" y="4177"/>
                  </a:cubicBezTo>
                  <a:cubicBezTo>
                    <a:pt x="2917" y="4501"/>
                    <a:pt x="2965" y="4825"/>
                    <a:pt x="3001" y="5161"/>
                  </a:cubicBezTo>
                  <a:cubicBezTo>
                    <a:pt x="3037" y="5474"/>
                    <a:pt x="2965" y="5701"/>
                    <a:pt x="2869" y="6002"/>
                  </a:cubicBezTo>
                  <a:cubicBezTo>
                    <a:pt x="2725" y="6493"/>
                    <a:pt x="2809" y="7045"/>
                    <a:pt x="3085" y="7490"/>
                  </a:cubicBezTo>
                  <a:cubicBezTo>
                    <a:pt x="3206" y="6866"/>
                    <a:pt x="3337" y="6242"/>
                    <a:pt x="3337" y="5618"/>
                  </a:cubicBezTo>
                  <a:cubicBezTo>
                    <a:pt x="3337" y="5185"/>
                    <a:pt x="3278" y="4765"/>
                    <a:pt x="3313" y="4333"/>
                  </a:cubicBezTo>
                  <a:cubicBezTo>
                    <a:pt x="3326" y="4009"/>
                    <a:pt x="3409" y="3661"/>
                    <a:pt x="3601" y="3385"/>
                  </a:cubicBezTo>
                  <a:cubicBezTo>
                    <a:pt x="3793" y="3108"/>
                    <a:pt x="3865" y="2844"/>
                    <a:pt x="3878" y="2508"/>
                  </a:cubicBezTo>
                  <a:cubicBezTo>
                    <a:pt x="3889" y="2268"/>
                    <a:pt x="3865" y="2028"/>
                    <a:pt x="3793" y="1800"/>
                  </a:cubicBezTo>
                  <a:cubicBezTo>
                    <a:pt x="3662" y="1344"/>
                    <a:pt x="3398" y="924"/>
                    <a:pt x="3025" y="624"/>
                  </a:cubicBezTo>
                  <a:cubicBezTo>
                    <a:pt x="2506" y="200"/>
                    <a:pt x="1837" y="1"/>
                    <a:pt x="1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5"/>
            <p:cNvSpPr/>
            <p:nvPr/>
          </p:nvSpPr>
          <p:spPr>
            <a:xfrm>
              <a:off x="1729727" y="3363944"/>
              <a:ext cx="122864" cy="158179"/>
            </a:xfrm>
            <a:custGeom>
              <a:avLst/>
              <a:gdLst/>
              <a:ahLst/>
              <a:cxnLst/>
              <a:rect l="l" t="t" r="r" b="b"/>
              <a:pathLst>
                <a:path w="2498" h="3216" extrusionOk="0">
                  <a:moveTo>
                    <a:pt x="1165" y="1"/>
                  </a:moveTo>
                  <a:cubicBezTo>
                    <a:pt x="654" y="1"/>
                    <a:pt x="166" y="25"/>
                    <a:pt x="109" y="82"/>
                  </a:cubicBezTo>
                  <a:cubicBezTo>
                    <a:pt x="1" y="215"/>
                    <a:pt x="169" y="3215"/>
                    <a:pt x="169" y="3215"/>
                  </a:cubicBezTo>
                  <a:lnTo>
                    <a:pt x="2054" y="3035"/>
                  </a:lnTo>
                  <a:cubicBezTo>
                    <a:pt x="2054" y="3035"/>
                    <a:pt x="2498" y="191"/>
                    <a:pt x="2390" y="82"/>
                  </a:cubicBezTo>
                  <a:cubicBezTo>
                    <a:pt x="2333" y="31"/>
                    <a:pt x="1735" y="1"/>
                    <a:pt x="1165" y="1"/>
                  </a:cubicBezTo>
                  <a:close/>
                </a:path>
              </a:pathLst>
            </a:custGeom>
            <a:solidFill>
              <a:srgbClr val="FF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5"/>
            <p:cNvSpPr/>
            <p:nvPr/>
          </p:nvSpPr>
          <p:spPr>
            <a:xfrm>
              <a:off x="1830702" y="3551583"/>
              <a:ext cx="33151" cy="66744"/>
            </a:xfrm>
            <a:custGeom>
              <a:avLst/>
              <a:gdLst/>
              <a:ahLst/>
              <a:cxnLst/>
              <a:rect l="l" t="t" r="r" b="b"/>
              <a:pathLst>
                <a:path w="674" h="1357" extrusionOk="0">
                  <a:moveTo>
                    <a:pt x="361" y="1"/>
                  </a:moveTo>
                  <a:cubicBezTo>
                    <a:pt x="373" y="73"/>
                    <a:pt x="85" y="276"/>
                    <a:pt x="37" y="385"/>
                  </a:cubicBezTo>
                  <a:cubicBezTo>
                    <a:pt x="1" y="505"/>
                    <a:pt x="241" y="1356"/>
                    <a:pt x="241" y="1356"/>
                  </a:cubicBezTo>
                  <a:cubicBezTo>
                    <a:pt x="433" y="1284"/>
                    <a:pt x="601" y="1033"/>
                    <a:pt x="637" y="876"/>
                  </a:cubicBezTo>
                  <a:cubicBezTo>
                    <a:pt x="673" y="721"/>
                    <a:pt x="361" y="1"/>
                    <a:pt x="3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5"/>
            <p:cNvSpPr/>
            <p:nvPr/>
          </p:nvSpPr>
          <p:spPr>
            <a:xfrm>
              <a:off x="1679608" y="3612326"/>
              <a:ext cx="177164" cy="76975"/>
            </a:xfrm>
            <a:custGeom>
              <a:avLst/>
              <a:gdLst/>
              <a:ahLst/>
              <a:cxnLst/>
              <a:rect l="l" t="t" r="r" b="b"/>
              <a:pathLst>
                <a:path w="3602" h="1565" extrusionOk="0">
                  <a:moveTo>
                    <a:pt x="521" y="0"/>
                  </a:moveTo>
                  <a:cubicBezTo>
                    <a:pt x="514" y="0"/>
                    <a:pt x="508" y="1"/>
                    <a:pt x="504" y="1"/>
                  </a:cubicBezTo>
                  <a:cubicBezTo>
                    <a:pt x="384" y="25"/>
                    <a:pt x="108" y="398"/>
                    <a:pt x="48" y="734"/>
                  </a:cubicBezTo>
                  <a:cubicBezTo>
                    <a:pt x="0" y="1010"/>
                    <a:pt x="144" y="1274"/>
                    <a:pt x="420" y="1370"/>
                  </a:cubicBezTo>
                  <a:cubicBezTo>
                    <a:pt x="544" y="1411"/>
                    <a:pt x="673" y="1424"/>
                    <a:pt x="805" y="1424"/>
                  </a:cubicBezTo>
                  <a:cubicBezTo>
                    <a:pt x="864" y="1424"/>
                    <a:pt x="924" y="1422"/>
                    <a:pt x="984" y="1418"/>
                  </a:cubicBezTo>
                  <a:cubicBezTo>
                    <a:pt x="1188" y="1418"/>
                    <a:pt x="1393" y="1442"/>
                    <a:pt x="1609" y="1454"/>
                  </a:cubicBezTo>
                  <a:cubicBezTo>
                    <a:pt x="1825" y="1478"/>
                    <a:pt x="2028" y="1466"/>
                    <a:pt x="2244" y="1502"/>
                  </a:cubicBezTo>
                  <a:cubicBezTo>
                    <a:pt x="2442" y="1533"/>
                    <a:pt x="2629" y="1564"/>
                    <a:pt x="2824" y="1564"/>
                  </a:cubicBezTo>
                  <a:cubicBezTo>
                    <a:pt x="2854" y="1564"/>
                    <a:pt x="2885" y="1564"/>
                    <a:pt x="2916" y="1562"/>
                  </a:cubicBezTo>
                  <a:cubicBezTo>
                    <a:pt x="3253" y="1526"/>
                    <a:pt x="3601" y="1358"/>
                    <a:pt x="3601" y="974"/>
                  </a:cubicBezTo>
                  <a:cubicBezTo>
                    <a:pt x="3601" y="866"/>
                    <a:pt x="3481" y="722"/>
                    <a:pt x="3481" y="614"/>
                  </a:cubicBezTo>
                  <a:cubicBezTo>
                    <a:pt x="3493" y="494"/>
                    <a:pt x="3445" y="398"/>
                    <a:pt x="3349" y="374"/>
                  </a:cubicBezTo>
                  <a:cubicBezTo>
                    <a:pt x="3349" y="374"/>
                    <a:pt x="782" y="0"/>
                    <a:pt x="5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5"/>
            <p:cNvSpPr/>
            <p:nvPr/>
          </p:nvSpPr>
          <p:spPr>
            <a:xfrm>
              <a:off x="1715562" y="3466297"/>
              <a:ext cx="112240" cy="132554"/>
            </a:xfrm>
            <a:custGeom>
              <a:avLst/>
              <a:gdLst/>
              <a:ahLst/>
              <a:cxnLst/>
              <a:rect l="l" t="t" r="r" b="b"/>
              <a:pathLst>
                <a:path w="2282" h="2695" extrusionOk="0">
                  <a:moveTo>
                    <a:pt x="1324" y="0"/>
                  </a:moveTo>
                  <a:cubicBezTo>
                    <a:pt x="1053" y="0"/>
                    <a:pt x="691" y="240"/>
                    <a:pt x="481" y="450"/>
                  </a:cubicBezTo>
                  <a:cubicBezTo>
                    <a:pt x="649" y="1110"/>
                    <a:pt x="541" y="1842"/>
                    <a:pt x="169" y="2418"/>
                  </a:cubicBezTo>
                  <a:cubicBezTo>
                    <a:pt x="121" y="2479"/>
                    <a:pt x="1" y="2682"/>
                    <a:pt x="157" y="2695"/>
                  </a:cubicBezTo>
                  <a:cubicBezTo>
                    <a:pt x="217" y="2695"/>
                    <a:pt x="289" y="2647"/>
                    <a:pt x="337" y="2634"/>
                  </a:cubicBezTo>
                  <a:cubicBezTo>
                    <a:pt x="421" y="2610"/>
                    <a:pt x="493" y="2586"/>
                    <a:pt x="577" y="2575"/>
                  </a:cubicBezTo>
                  <a:cubicBezTo>
                    <a:pt x="878" y="2490"/>
                    <a:pt x="1190" y="2442"/>
                    <a:pt x="1502" y="2407"/>
                  </a:cubicBezTo>
                  <a:cubicBezTo>
                    <a:pt x="1633" y="2394"/>
                    <a:pt x="1766" y="2383"/>
                    <a:pt x="1838" y="2287"/>
                  </a:cubicBezTo>
                  <a:cubicBezTo>
                    <a:pt x="1897" y="2215"/>
                    <a:pt x="1897" y="2106"/>
                    <a:pt x="1921" y="2010"/>
                  </a:cubicBezTo>
                  <a:cubicBezTo>
                    <a:pt x="1969" y="1818"/>
                    <a:pt x="2126" y="1687"/>
                    <a:pt x="2198" y="1506"/>
                  </a:cubicBezTo>
                  <a:cubicBezTo>
                    <a:pt x="2281" y="1314"/>
                    <a:pt x="2257" y="1110"/>
                    <a:pt x="2222" y="906"/>
                  </a:cubicBezTo>
                  <a:cubicBezTo>
                    <a:pt x="2185" y="678"/>
                    <a:pt x="2113" y="450"/>
                    <a:pt x="2030" y="222"/>
                  </a:cubicBezTo>
                  <a:cubicBezTo>
                    <a:pt x="1862" y="114"/>
                    <a:pt x="1646" y="42"/>
                    <a:pt x="1393" y="6"/>
                  </a:cubicBezTo>
                  <a:cubicBezTo>
                    <a:pt x="1371" y="2"/>
                    <a:pt x="1348" y="0"/>
                    <a:pt x="13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5"/>
            <p:cNvSpPr/>
            <p:nvPr/>
          </p:nvSpPr>
          <p:spPr>
            <a:xfrm>
              <a:off x="1698495" y="3477216"/>
              <a:ext cx="151195" cy="186608"/>
            </a:xfrm>
            <a:custGeom>
              <a:avLst/>
              <a:gdLst/>
              <a:ahLst/>
              <a:cxnLst/>
              <a:rect l="l" t="t" r="r" b="b"/>
              <a:pathLst>
                <a:path w="3074" h="3794" extrusionOk="0">
                  <a:moveTo>
                    <a:pt x="2377" y="0"/>
                  </a:moveTo>
                  <a:lnTo>
                    <a:pt x="2377" y="0"/>
                  </a:lnTo>
                  <a:cubicBezTo>
                    <a:pt x="2460" y="228"/>
                    <a:pt x="2532" y="456"/>
                    <a:pt x="2569" y="684"/>
                  </a:cubicBezTo>
                  <a:cubicBezTo>
                    <a:pt x="2604" y="888"/>
                    <a:pt x="2628" y="1092"/>
                    <a:pt x="2545" y="1284"/>
                  </a:cubicBezTo>
                  <a:cubicBezTo>
                    <a:pt x="2473" y="1465"/>
                    <a:pt x="2316" y="1596"/>
                    <a:pt x="2268" y="1788"/>
                  </a:cubicBezTo>
                  <a:cubicBezTo>
                    <a:pt x="2244" y="1884"/>
                    <a:pt x="2244" y="1993"/>
                    <a:pt x="2185" y="2065"/>
                  </a:cubicBezTo>
                  <a:cubicBezTo>
                    <a:pt x="2113" y="2161"/>
                    <a:pt x="1980" y="2172"/>
                    <a:pt x="1849" y="2185"/>
                  </a:cubicBezTo>
                  <a:cubicBezTo>
                    <a:pt x="1537" y="2220"/>
                    <a:pt x="1225" y="2268"/>
                    <a:pt x="924" y="2353"/>
                  </a:cubicBezTo>
                  <a:cubicBezTo>
                    <a:pt x="840" y="2364"/>
                    <a:pt x="768" y="2388"/>
                    <a:pt x="684" y="2412"/>
                  </a:cubicBezTo>
                  <a:cubicBezTo>
                    <a:pt x="636" y="2425"/>
                    <a:pt x="564" y="2473"/>
                    <a:pt x="504" y="2473"/>
                  </a:cubicBezTo>
                  <a:cubicBezTo>
                    <a:pt x="348" y="2460"/>
                    <a:pt x="468" y="2257"/>
                    <a:pt x="516" y="2196"/>
                  </a:cubicBezTo>
                  <a:cubicBezTo>
                    <a:pt x="888" y="1620"/>
                    <a:pt x="996" y="888"/>
                    <a:pt x="828" y="228"/>
                  </a:cubicBezTo>
                  <a:lnTo>
                    <a:pt x="828" y="228"/>
                  </a:lnTo>
                  <a:cubicBezTo>
                    <a:pt x="696" y="348"/>
                    <a:pt x="612" y="456"/>
                    <a:pt x="624" y="504"/>
                  </a:cubicBezTo>
                  <a:cubicBezTo>
                    <a:pt x="636" y="648"/>
                    <a:pt x="768" y="1128"/>
                    <a:pt x="708" y="1236"/>
                  </a:cubicBezTo>
                  <a:cubicBezTo>
                    <a:pt x="648" y="1332"/>
                    <a:pt x="0" y="2809"/>
                    <a:pt x="60" y="3157"/>
                  </a:cubicBezTo>
                  <a:cubicBezTo>
                    <a:pt x="101" y="3459"/>
                    <a:pt x="370" y="3598"/>
                    <a:pt x="730" y="3598"/>
                  </a:cubicBezTo>
                  <a:cubicBezTo>
                    <a:pt x="785" y="3598"/>
                    <a:pt x="841" y="3595"/>
                    <a:pt x="900" y="3589"/>
                  </a:cubicBezTo>
                  <a:cubicBezTo>
                    <a:pt x="938" y="3585"/>
                    <a:pt x="977" y="3583"/>
                    <a:pt x="1018" y="3583"/>
                  </a:cubicBezTo>
                  <a:cubicBezTo>
                    <a:pt x="1450" y="3583"/>
                    <a:pt x="2052" y="3793"/>
                    <a:pt x="2305" y="3793"/>
                  </a:cubicBezTo>
                  <a:cubicBezTo>
                    <a:pt x="2580" y="3793"/>
                    <a:pt x="3037" y="3625"/>
                    <a:pt x="2977" y="3181"/>
                  </a:cubicBezTo>
                  <a:cubicBezTo>
                    <a:pt x="2917" y="2748"/>
                    <a:pt x="2773" y="2185"/>
                    <a:pt x="2785" y="1956"/>
                  </a:cubicBezTo>
                  <a:cubicBezTo>
                    <a:pt x="2809" y="1740"/>
                    <a:pt x="3025" y="1825"/>
                    <a:pt x="3049" y="1465"/>
                  </a:cubicBezTo>
                  <a:cubicBezTo>
                    <a:pt x="3073" y="1176"/>
                    <a:pt x="3001" y="408"/>
                    <a:pt x="23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5"/>
            <p:cNvSpPr/>
            <p:nvPr/>
          </p:nvSpPr>
          <p:spPr>
            <a:xfrm>
              <a:off x="1719742" y="3563731"/>
              <a:ext cx="100387" cy="19772"/>
            </a:xfrm>
            <a:custGeom>
              <a:avLst/>
              <a:gdLst/>
              <a:ahLst/>
              <a:cxnLst/>
              <a:rect l="l" t="t" r="r" b="b"/>
              <a:pathLst>
                <a:path w="2041" h="402" extrusionOk="0">
                  <a:moveTo>
                    <a:pt x="1384" y="0"/>
                  </a:moveTo>
                  <a:cubicBezTo>
                    <a:pt x="688" y="0"/>
                    <a:pt x="110" y="212"/>
                    <a:pt x="72" y="221"/>
                  </a:cubicBezTo>
                  <a:cubicBezTo>
                    <a:pt x="24" y="245"/>
                    <a:pt x="0" y="293"/>
                    <a:pt x="24" y="341"/>
                  </a:cubicBezTo>
                  <a:cubicBezTo>
                    <a:pt x="36" y="378"/>
                    <a:pt x="72" y="402"/>
                    <a:pt x="108" y="402"/>
                  </a:cubicBezTo>
                  <a:lnTo>
                    <a:pt x="144" y="402"/>
                  </a:lnTo>
                  <a:cubicBezTo>
                    <a:pt x="144" y="392"/>
                    <a:pt x="721" y="185"/>
                    <a:pt x="1391" y="185"/>
                  </a:cubicBezTo>
                  <a:cubicBezTo>
                    <a:pt x="1564" y="185"/>
                    <a:pt x="1743" y="199"/>
                    <a:pt x="1921" y="234"/>
                  </a:cubicBezTo>
                  <a:cubicBezTo>
                    <a:pt x="1929" y="235"/>
                    <a:pt x="1936" y="236"/>
                    <a:pt x="1943" y="236"/>
                  </a:cubicBezTo>
                  <a:cubicBezTo>
                    <a:pt x="1992" y="236"/>
                    <a:pt x="2028" y="204"/>
                    <a:pt x="2028" y="162"/>
                  </a:cubicBezTo>
                  <a:cubicBezTo>
                    <a:pt x="2041" y="101"/>
                    <a:pt x="2004" y="53"/>
                    <a:pt x="1956" y="53"/>
                  </a:cubicBezTo>
                  <a:cubicBezTo>
                    <a:pt x="1762" y="15"/>
                    <a:pt x="1569" y="0"/>
                    <a:pt x="1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5"/>
            <p:cNvSpPr/>
            <p:nvPr/>
          </p:nvSpPr>
          <p:spPr>
            <a:xfrm>
              <a:off x="1726825" y="3545681"/>
              <a:ext cx="99796" cy="19526"/>
            </a:xfrm>
            <a:custGeom>
              <a:avLst/>
              <a:gdLst/>
              <a:ahLst/>
              <a:cxnLst/>
              <a:rect l="l" t="t" r="r" b="b"/>
              <a:pathLst>
                <a:path w="2029" h="397" extrusionOk="0">
                  <a:moveTo>
                    <a:pt x="1389" y="0"/>
                  </a:moveTo>
                  <a:cubicBezTo>
                    <a:pt x="690" y="0"/>
                    <a:pt x="101" y="207"/>
                    <a:pt x="72" y="217"/>
                  </a:cubicBezTo>
                  <a:cubicBezTo>
                    <a:pt x="24" y="241"/>
                    <a:pt x="0" y="289"/>
                    <a:pt x="12" y="337"/>
                  </a:cubicBezTo>
                  <a:cubicBezTo>
                    <a:pt x="24" y="385"/>
                    <a:pt x="60" y="396"/>
                    <a:pt x="96" y="396"/>
                  </a:cubicBezTo>
                  <a:lnTo>
                    <a:pt x="132" y="396"/>
                  </a:lnTo>
                  <a:cubicBezTo>
                    <a:pt x="142" y="396"/>
                    <a:pt x="729" y="186"/>
                    <a:pt x="1415" y="186"/>
                  </a:cubicBezTo>
                  <a:cubicBezTo>
                    <a:pt x="1580" y="186"/>
                    <a:pt x="1751" y="198"/>
                    <a:pt x="1921" y="228"/>
                  </a:cubicBezTo>
                  <a:cubicBezTo>
                    <a:pt x="1927" y="230"/>
                    <a:pt x="1934" y="231"/>
                    <a:pt x="1940" y="231"/>
                  </a:cubicBezTo>
                  <a:cubicBezTo>
                    <a:pt x="1981" y="231"/>
                    <a:pt x="2019" y="198"/>
                    <a:pt x="2028" y="156"/>
                  </a:cubicBezTo>
                  <a:cubicBezTo>
                    <a:pt x="2028" y="108"/>
                    <a:pt x="2004" y="60"/>
                    <a:pt x="1945" y="49"/>
                  </a:cubicBezTo>
                  <a:cubicBezTo>
                    <a:pt x="1758" y="14"/>
                    <a:pt x="1570" y="0"/>
                    <a:pt x="1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5"/>
            <p:cNvSpPr/>
            <p:nvPr/>
          </p:nvSpPr>
          <p:spPr>
            <a:xfrm>
              <a:off x="1730907" y="3527974"/>
              <a:ext cx="100436" cy="19526"/>
            </a:xfrm>
            <a:custGeom>
              <a:avLst/>
              <a:gdLst/>
              <a:ahLst/>
              <a:cxnLst/>
              <a:rect l="l" t="t" r="r" b="b"/>
              <a:pathLst>
                <a:path w="2042" h="397" extrusionOk="0">
                  <a:moveTo>
                    <a:pt x="1397" y="0"/>
                  </a:moveTo>
                  <a:cubicBezTo>
                    <a:pt x="695" y="0"/>
                    <a:pt x="111" y="207"/>
                    <a:pt x="73" y="216"/>
                  </a:cubicBezTo>
                  <a:cubicBezTo>
                    <a:pt x="25" y="240"/>
                    <a:pt x="1" y="289"/>
                    <a:pt x="25" y="337"/>
                  </a:cubicBezTo>
                  <a:cubicBezTo>
                    <a:pt x="37" y="372"/>
                    <a:pt x="73" y="396"/>
                    <a:pt x="109" y="396"/>
                  </a:cubicBezTo>
                  <a:lnTo>
                    <a:pt x="145" y="396"/>
                  </a:lnTo>
                  <a:cubicBezTo>
                    <a:pt x="145" y="396"/>
                    <a:pt x="738" y="186"/>
                    <a:pt x="1421" y="186"/>
                  </a:cubicBezTo>
                  <a:cubicBezTo>
                    <a:pt x="1585" y="186"/>
                    <a:pt x="1754" y="198"/>
                    <a:pt x="1921" y="228"/>
                  </a:cubicBezTo>
                  <a:cubicBezTo>
                    <a:pt x="1928" y="230"/>
                    <a:pt x="1935" y="230"/>
                    <a:pt x="1941" y="230"/>
                  </a:cubicBezTo>
                  <a:cubicBezTo>
                    <a:pt x="1985" y="230"/>
                    <a:pt x="2030" y="198"/>
                    <a:pt x="2030" y="156"/>
                  </a:cubicBezTo>
                  <a:cubicBezTo>
                    <a:pt x="2042" y="96"/>
                    <a:pt x="2006" y="48"/>
                    <a:pt x="1958" y="48"/>
                  </a:cubicBezTo>
                  <a:cubicBezTo>
                    <a:pt x="1768" y="14"/>
                    <a:pt x="1579" y="0"/>
                    <a:pt x="13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5"/>
            <p:cNvSpPr/>
            <p:nvPr/>
          </p:nvSpPr>
          <p:spPr>
            <a:xfrm>
              <a:off x="1734449" y="3510858"/>
              <a:ext cx="100436" cy="20067"/>
            </a:xfrm>
            <a:custGeom>
              <a:avLst/>
              <a:gdLst/>
              <a:ahLst/>
              <a:cxnLst/>
              <a:rect l="l" t="t" r="r" b="b"/>
              <a:pathLst>
                <a:path w="2042" h="408" extrusionOk="0">
                  <a:moveTo>
                    <a:pt x="1413" y="1"/>
                  </a:moveTo>
                  <a:cubicBezTo>
                    <a:pt x="704" y="1"/>
                    <a:pt x="111" y="218"/>
                    <a:pt x="73" y="228"/>
                  </a:cubicBezTo>
                  <a:cubicBezTo>
                    <a:pt x="25" y="240"/>
                    <a:pt x="1" y="300"/>
                    <a:pt x="25" y="348"/>
                  </a:cubicBezTo>
                  <a:cubicBezTo>
                    <a:pt x="37" y="384"/>
                    <a:pt x="73" y="408"/>
                    <a:pt x="109" y="408"/>
                  </a:cubicBezTo>
                  <a:cubicBezTo>
                    <a:pt x="121" y="408"/>
                    <a:pt x="133" y="408"/>
                    <a:pt x="145" y="396"/>
                  </a:cubicBezTo>
                  <a:cubicBezTo>
                    <a:pt x="145" y="396"/>
                    <a:pt x="721" y="192"/>
                    <a:pt x="1391" y="192"/>
                  </a:cubicBezTo>
                  <a:cubicBezTo>
                    <a:pt x="1564" y="192"/>
                    <a:pt x="1744" y="205"/>
                    <a:pt x="1922" y="240"/>
                  </a:cubicBezTo>
                  <a:cubicBezTo>
                    <a:pt x="1970" y="240"/>
                    <a:pt x="2018" y="216"/>
                    <a:pt x="2030" y="156"/>
                  </a:cubicBezTo>
                  <a:cubicBezTo>
                    <a:pt x="2042" y="108"/>
                    <a:pt x="2006" y="60"/>
                    <a:pt x="1958" y="48"/>
                  </a:cubicBezTo>
                  <a:cubicBezTo>
                    <a:pt x="1774" y="14"/>
                    <a:pt x="1590" y="1"/>
                    <a:pt x="1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5"/>
            <p:cNvSpPr/>
            <p:nvPr/>
          </p:nvSpPr>
          <p:spPr>
            <a:xfrm>
              <a:off x="1717923" y="3483118"/>
              <a:ext cx="62071" cy="32462"/>
            </a:xfrm>
            <a:custGeom>
              <a:avLst/>
              <a:gdLst/>
              <a:ahLst/>
              <a:cxnLst/>
              <a:rect l="l" t="t" r="r" b="b"/>
              <a:pathLst>
                <a:path w="1262" h="660" extrusionOk="0">
                  <a:moveTo>
                    <a:pt x="565" y="186"/>
                  </a:moveTo>
                  <a:cubicBezTo>
                    <a:pt x="652" y="186"/>
                    <a:pt x="739" y="204"/>
                    <a:pt x="817" y="240"/>
                  </a:cubicBezTo>
                  <a:cubicBezTo>
                    <a:pt x="937" y="300"/>
                    <a:pt x="1070" y="408"/>
                    <a:pt x="1070" y="480"/>
                  </a:cubicBezTo>
                  <a:cubicBezTo>
                    <a:pt x="1046" y="480"/>
                    <a:pt x="985" y="468"/>
                    <a:pt x="950" y="456"/>
                  </a:cubicBezTo>
                  <a:cubicBezTo>
                    <a:pt x="902" y="444"/>
                    <a:pt x="865" y="432"/>
                    <a:pt x="830" y="432"/>
                  </a:cubicBezTo>
                  <a:lnTo>
                    <a:pt x="373" y="432"/>
                  </a:lnTo>
                  <a:cubicBezTo>
                    <a:pt x="277" y="432"/>
                    <a:pt x="217" y="420"/>
                    <a:pt x="205" y="384"/>
                  </a:cubicBezTo>
                  <a:cubicBezTo>
                    <a:pt x="193" y="360"/>
                    <a:pt x="205" y="336"/>
                    <a:pt x="217" y="312"/>
                  </a:cubicBezTo>
                  <a:cubicBezTo>
                    <a:pt x="241" y="288"/>
                    <a:pt x="265" y="264"/>
                    <a:pt x="313" y="240"/>
                  </a:cubicBezTo>
                  <a:cubicBezTo>
                    <a:pt x="391" y="204"/>
                    <a:pt x="478" y="186"/>
                    <a:pt x="565" y="186"/>
                  </a:cubicBezTo>
                  <a:close/>
                  <a:moveTo>
                    <a:pt x="571" y="0"/>
                  </a:moveTo>
                  <a:cubicBezTo>
                    <a:pt x="457" y="0"/>
                    <a:pt x="343" y="24"/>
                    <a:pt x="241" y="72"/>
                  </a:cubicBezTo>
                  <a:cubicBezTo>
                    <a:pt x="157" y="108"/>
                    <a:pt x="109" y="156"/>
                    <a:pt x="73" y="204"/>
                  </a:cubicBezTo>
                  <a:cubicBezTo>
                    <a:pt x="13" y="276"/>
                    <a:pt x="1" y="372"/>
                    <a:pt x="37" y="456"/>
                  </a:cubicBezTo>
                  <a:cubicBezTo>
                    <a:pt x="61" y="528"/>
                    <a:pt x="157" y="624"/>
                    <a:pt x="373" y="624"/>
                  </a:cubicBezTo>
                  <a:cubicBezTo>
                    <a:pt x="433" y="624"/>
                    <a:pt x="493" y="624"/>
                    <a:pt x="541" y="612"/>
                  </a:cubicBezTo>
                  <a:lnTo>
                    <a:pt x="817" y="612"/>
                  </a:lnTo>
                  <a:cubicBezTo>
                    <a:pt x="841" y="612"/>
                    <a:pt x="865" y="624"/>
                    <a:pt x="902" y="636"/>
                  </a:cubicBezTo>
                  <a:cubicBezTo>
                    <a:pt x="961" y="648"/>
                    <a:pt x="1022" y="660"/>
                    <a:pt x="1081" y="660"/>
                  </a:cubicBezTo>
                  <a:cubicBezTo>
                    <a:pt x="1118" y="660"/>
                    <a:pt x="1166" y="660"/>
                    <a:pt x="1201" y="624"/>
                  </a:cubicBezTo>
                  <a:cubicBezTo>
                    <a:pt x="1238" y="600"/>
                    <a:pt x="1262" y="552"/>
                    <a:pt x="1262" y="456"/>
                  </a:cubicBezTo>
                  <a:cubicBezTo>
                    <a:pt x="1238" y="240"/>
                    <a:pt x="913" y="84"/>
                    <a:pt x="902" y="72"/>
                  </a:cubicBezTo>
                  <a:cubicBezTo>
                    <a:pt x="799" y="24"/>
                    <a:pt x="685" y="0"/>
                    <a:pt x="5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5"/>
            <p:cNvSpPr/>
            <p:nvPr/>
          </p:nvSpPr>
          <p:spPr>
            <a:xfrm>
              <a:off x="1771681" y="3483118"/>
              <a:ext cx="62613" cy="32462"/>
            </a:xfrm>
            <a:custGeom>
              <a:avLst/>
              <a:gdLst/>
              <a:ahLst/>
              <a:cxnLst/>
              <a:rect l="l" t="t" r="r" b="b"/>
              <a:pathLst>
                <a:path w="1273" h="660" extrusionOk="0">
                  <a:moveTo>
                    <a:pt x="708" y="192"/>
                  </a:moveTo>
                  <a:cubicBezTo>
                    <a:pt x="793" y="192"/>
                    <a:pt x="876" y="204"/>
                    <a:pt x="948" y="240"/>
                  </a:cubicBezTo>
                  <a:cubicBezTo>
                    <a:pt x="996" y="264"/>
                    <a:pt x="1033" y="288"/>
                    <a:pt x="1057" y="312"/>
                  </a:cubicBezTo>
                  <a:cubicBezTo>
                    <a:pt x="1068" y="336"/>
                    <a:pt x="1081" y="360"/>
                    <a:pt x="1068" y="384"/>
                  </a:cubicBezTo>
                  <a:cubicBezTo>
                    <a:pt x="1057" y="420"/>
                    <a:pt x="996" y="432"/>
                    <a:pt x="900" y="432"/>
                  </a:cubicBezTo>
                  <a:lnTo>
                    <a:pt x="732" y="432"/>
                  </a:lnTo>
                  <a:cubicBezTo>
                    <a:pt x="668" y="432"/>
                    <a:pt x="604" y="427"/>
                    <a:pt x="540" y="427"/>
                  </a:cubicBezTo>
                  <a:cubicBezTo>
                    <a:pt x="508" y="427"/>
                    <a:pt x="476" y="428"/>
                    <a:pt x="444" y="432"/>
                  </a:cubicBezTo>
                  <a:cubicBezTo>
                    <a:pt x="409" y="432"/>
                    <a:pt x="361" y="444"/>
                    <a:pt x="324" y="456"/>
                  </a:cubicBezTo>
                  <a:cubicBezTo>
                    <a:pt x="289" y="468"/>
                    <a:pt x="228" y="480"/>
                    <a:pt x="193" y="480"/>
                  </a:cubicBezTo>
                  <a:cubicBezTo>
                    <a:pt x="204" y="408"/>
                    <a:pt x="337" y="300"/>
                    <a:pt x="457" y="240"/>
                  </a:cubicBezTo>
                  <a:cubicBezTo>
                    <a:pt x="529" y="204"/>
                    <a:pt x="612" y="192"/>
                    <a:pt x="708" y="192"/>
                  </a:cubicBezTo>
                  <a:close/>
                  <a:moveTo>
                    <a:pt x="703" y="0"/>
                  </a:moveTo>
                  <a:cubicBezTo>
                    <a:pt x="589" y="0"/>
                    <a:pt x="475" y="24"/>
                    <a:pt x="372" y="72"/>
                  </a:cubicBezTo>
                  <a:cubicBezTo>
                    <a:pt x="361" y="84"/>
                    <a:pt x="36" y="240"/>
                    <a:pt x="12" y="456"/>
                  </a:cubicBezTo>
                  <a:cubicBezTo>
                    <a:pt x="1" y="552"/>
                    <a:pt x="36" y="600"/>
                    <a:pt x="73" y="624"/>
                  </a:cubicBezTo>
                  <a:cubicBezTo>
                    <a:pt x="108" y="660"/>
                    <a:pt x="145" y="660"/>
                    <a:pt x="193" y="660"/>
                  </a:cubicBezTo>
                  <a:cubicBezTo>
                    <a:pt x="252" y="660"/>
                    <a:pt x="313" y="648"/>
                    <a:pt x="372" y="636"/>
                  </a:cubicBezTo>
                  <a:cubicBezTo>
                    <a:pt x="396" y="624"/>
                    <a:pt x="433" y="612"/>
                    <a:pt x="457" y="612"/>
                  </a:cubicBezTo>
                  <a:lnTo>
                    <a:pt x="721" y="612"/>
                  </a:lnTo>
                  <a:cubicBezTo>
                    <a:pt x="780" y="624"/>
                    <a:pt x="841" y="624"/>
                    <a:pt x="900" y="624"/>
                  </a:cubicBezTo>
                  <a:cubicBezTo>
                    <a:pt x="1116" y="624"/>
                    <a:pt x="1213" y="528"/>
                    <a:pt x="1237" y="456"/>
                  </a:cubicBezTo>
                  <a:cubicBezTo>
                    <a:pt x="1273" y="372"/>
                    <a:pt x="1261" y="276"/>
                    <a:pt x="1201" y="204"/>
                  </a:cubicBezTo>
                  <a:cubicBezTo>
                    <a:pt x="1165" y="156"/>
                    <a:pt x="1105" y="108"/>
                    <a:pt x="1033" y="72"/>
                  </a:cubicBezTo>
                  <a:cubicBezTo>
                    <a:pt x="931" y="24"/>
                    <a:pt x="817" y="0"/>
                    <a:pt x="7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5"/>
            <p:cNvSpPr/>
            <p:nvPr/>
          </p:nvSpPr>
          <p:spPr>
            <a:xfrm>
              <a:off x="1797060" y="2468149"/>
              <a:ext cx="578071" cy="986946"/>
            </a:xfrm>
            <a:custGeom>
              <a:avLst/>
              <a:gdLst/>
              <a:ahLst/>
              <a:cxnLst/>
              <a:rect l="l" t="t" r="r" b="b"/>
              <a:pathLst>
                <a:path w="11753" h="20066" extrusionOk="0">
                  <a:moveTo>
                    <a:pt x="8742" y="0"/>
                  </a:moveTo>
                  <a:cubicBezTo>
                    <a:pt x="8737" y="0"/>
                    <a:pt x="8732" y="1"/>
                    <a:pt x="8727" y="2"/>
                  </a:cubicBezTo>
                  <a:cubicBezTo>
                    <a:pt x="7527" y="230"/>
                    <a:pt x="7274" y="3543"/>
                    <a:pt x="7143" y="4407"/>
                  </a:cubicBezTo>
                  <a:cubicBezTo>
                    <a:pt x="6951" y="5608"/>
                    <a:pt x="6687" y="6892"/>
                    <a:pt x="6687" y="8092"/>
                  </a:cubicBezTo>
                  <a:cubicBezTo>
                    <a:pt x="6674" y="9340"/>
                    <a:pt x="6578" y="10553"/>
                    <a:pt x="6290" y="11765"/>
                  </a:cubicBezTo>
                  <a:cubicBezTo>
                    <a:pt x="6242" y="11968"/>
                    <a:pt x="6117" y="12224"/>
                    <a:pt x="5901" y="12224"/>
                  </a:cubicBezTo>
                  <a:cubicBezTo>
                    <a:pt x="5849" y="12224"/>
                    <a:pt x="5790" y="12209"/>
                    <a:pt x="5726" y="12173"/>
                  </a:cubicBezTo>
                  <a:cubicBezTo>
                    <a:pt x="5498" y="12042"/>
                    <a:pt x="5486" y="11538"/>
                    <a:pt x="5438" y="11309"/>
                  </a:cubicBezTo>
                  <a:cubicBezTo>
                    <a:pt x="5270" y="10505"/>
                    <a:pt x="5102" y="9701"/>
                    <a:pt x="4922" y="8908"/>
                  </a:cubicBezTo>
                  <a:cubicBezTo>
                    <a:pt x="4562" y="7276"/>
                    <a:pt x="4178" y="5643"/>
                    <a:pt x="3710" y="4035"/>
                  </a:cubicBezTo>
                  <a:cubicBezTo>
                    <a:pt x="3542" y="3447"/>
                    <a:pt x="2846" y="26"/>
                    <a:pt x="1933" y="26"/>
                  </a:cubicBezTo>
                  <a:cubicBezTo>
                    <a:pt x="1933" y="26"/>
                    <a:pt x="0" y="16699"/>
                    <a:pt x="421" y="17443"/>
                  </a:cubicBezTo>
                  <a:cubicBezTo>
                    <a:pt x="1004" y="18505"/>
                    <a:pt x="1815" y="19907"/>
                    <a:pt x="3171" y="19907"/>
                  </a:cubicBezTo>
                  <a:cubicBezTo>
                    <a:pt x="3210" y="19907"/>
                    <a:pt x="3249" y="19906"/>
                    <a:pt x="3289" y="19903"/>
                  </a:cubicBezTo>
                  <a:cubicBezTo>
                    <a:pt x="3974" y="19868"/>
                    <a:pt x="4622" y="19604"/>
                    <a:pt x="5306" y="19543"/>
                  </a:cubicBezTo>
                  <a:cubicBezTo>
                    <a:pt x="5421" y="19532"/>
                    <a:pt x="5537" y="19527"/>
                    <a:pt x="5652" y="19527"/>
                  </a:cubicBezTo>
                  <a:cubicBezTo>
                    <a:pt x="6281" y="19527"/>
                    <a:pt x="6906" y="19678"/>
                    <a:pt x="7514" y="19820"/>
                  </a:cubicBezTo>
                  <a:cubicBezTo>
                    <a:pt x="8066" y="19946"/>
                    <a:pt x="8631" y="20066"/>
                    <a:pt x="9189" y="20066"/>
                  </a:cubicBezTo>
                  <a:cubicBezTo>
                    <a:pt x="9372" y="20066"/>
                    <a:pt x="9555" y="20053"/>
                    <a:pt x="9736" y="20024"/>
                  </a:cubicBezTo>
                  <a:cubicBezTo>
                    <a:pt x="11752" y="19700"/>
                    <a:pt x="11740" y="17683"/>
                    <a:pt x="11740" y="16086"/>
                  </a:cubicBezTo>
                  <a:cubicBezTo>
                    <a:pt x="11740" y="14334"/>
                    <a:pt x="11560" y="12594"/>
                    <a:pt x="11332" y="10853"/>
                  </a:cubicBezTo>
                  <a:cubicBezTo>
                    <a:pt x="10899" y="7684"/>
                    <a:pt x="10323" y="4455"/>
                    <a:pt x="9363" y="1394"/>
                  </a:cubicBezTo>
                  <a:cubicBezTo>
                    <a:pt x="9316" y="1241"/>
                    <a:pt x="9003" y="0"/>
                    <a:pt x="87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5"/>
            <p:cNvSpPr/>
            <p:nvPr/>
          </p:nvSpPr>
          <p:spPr>
            <a:xfrm>
              <a:off x="1646507" y="2449901"/>
              <a:ext cx="309423" cy="988422"/>
            </a:xfrm>
            <a:custGeom>
              <a:avLst/>
              <a:gdLst/>
              <a:ahLst/>
              <a:cxnLst/>
              <a:rect l="l" t="t" r="r" b="b"/>
              <a:pathLst>
                <a:path w="6291" h="20096" extrusionOk="0">
                  <a:moveTo>
                    <a:pt x="3578" y="1"/>
                  </a:moveTo>
                  <a:cubicBezTo>
                    <a:pt x="2228" y="1"/>
                    <a:pt x="1520" y="999"/>
                    <a:pt x="1093" y="2138"/>
                  </a:cubicBezTo>
                  <a:cubicBezTo>
                    <a:pt x="853" y="2797"/>
                    <a:pt x="697" y="3518"/>
                    <a:pt x="577" y="4118"/>
                  </a:cubicBezTo>
                  <a:cubicBezTo>
                    <a:pt x="145" y="6350"/>
                    <a:pt x="1" y="8655"/>
                    <a:pt x="145" y="10936"/>
                  </a:cubicBezTo>
                  <a:cubicBezTo>
                    <a:pt x="241" y="12472"/>
                    <a:pt x="469" y="14009"/>
                    <a:pt x="829" y="15521"/>
                  </a:cubicBezTo>
                  <a:cubicBezTo>
                    <a:pt x="1009" y="16254"/>
                    <a:pt x="1201" y="16986"/>
                    <a:pt x="1453" y="17694"/>
                  </a:cubicBezTo>
                  <a:cubicBezTo>
                    <a:pt x="1573" y="18030"/>
                    <a:pt x="1633" y="18114"/>
                    <a:pt x="1585" y="18474"/>
                  </a:cubicBezTo>
                  <a:cubicBezTo>
                    <a:pt x="1537" y="18810"/>
                    <a:pt x="1321" y="19087"/>
                    <a:pt x="1429" y="19447"/>
                  </a:cubicBezTo>
                  <a:cubicBezTo>
                    <a:pt x="1549" y="19842"/>
                    <a:pt x="2029" y="20023"/>
                    <a:pt x="2461" y="20071"/>
                  </a:cubicBezTo>
                  <a:cubicBezTo>
                    <a:pt x="2606" y="20088"/>
                    <a:pt x="2753" y="20096"/>
                    <a:pt x="2902" y="20096"/>
                  </a:cubicBezTo>
                  <a:cubicBezTo>
                    <a:pt x="3172" y="20096"/>
                    <a:pt x="3446" y="20069"/>
                    <a:pt x="3710" y="20023"/>
                  </a:cubicBezTo>
                  <a:cubicBezTo>
                    <a:pt x="4478" y="19866"/>
                    <a:pt x="4418" y="19146"/>
                    <a:pt x="4526" y="18486"/>
                  </a:cubicBezTo>
                  <a:cubicBezTo>
                    <a:pt x="4670" y="17682"/>
                    <a:pt x="4778" y="16865"/>
                    <a:pt x="4862" y="16062"/>
                  </a:cubicBezTo>
                  <a:cubicBezTo>
                    <a:pt x="5042" y="14501"/>
                    <a:pt x="5162" y="12893"/>
                    <a:pt x="5318" y="11344"/>
                  </a:cubicBezTo>
                  <a:cubicBezTo>
                    <a:pt x="5523" y="9460"/>
                    <a:pt x="5643" y="7563"/>
                    <a:pt x="5715" y="5667"/>
                  </a:cubicBezTo>
                  <a:cubicBezTo>
                    <a:pt x="5750" y="4334"/>
                    <a:pt x="6291" y="1826"/>
                    <a:pt x="5270" y="721"/>
                  </a:cubicBezTo>
                  <a:cubicBezTo>
                    <a:pt x="4862" y="289"/>
                    <a:pt x="4286" y="1"/>
                    <a:pt x="3626" y="1"/>
                  </a:cubicBezTo>
                  <a:cubicBezTo>
                    <a:pt x="3610" y="1"/>
                    <a:pt x="3594" y="1"/>
                    <a:pt x="3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5"/>
            <p:cNvSpPr/>
            <p:nvPr/>
          </p:nvSpPr>
          <p:spPr>
            <a:xfrm>
              <a:off x="2259342" y="3363944"/>
              <a:ext cx="123405" cy="158179"/>
            </a:xfrm>
            <a:custGeom>
              <a:avLst/>
              <a:gdLst/>
              <a:ahLst/>
              <a:cxnLst/>
              <a:rect l="l" t="t" r="r" b="b"/>
              <a:pathLst>
                <a:path w="2509" h="3216" extrusionOk="0">
                  <a:moveTo>
                    <a:pt x="1333" y="1"/>
                  </a:moveTo>
                  <a:cubicBezTo>
                    <a:pt x="763" y="1"/>
                    <a:pt x="165" y="31"/>
                    <a:pt x="108" y="82"/>
                  </a:cubicBezTo>
                  <a:cubicBezTo>
                    <a:pt x="0" y="191"/>
                    <a:pt x="444" y="3035"/>
                    <a:pt x="444" y="3035"/>
                  </a:cubicBezTo>
                  <a:lnTo>
                    <a:pt x="2329" y="3215"/>
                  </a:lnTo>
                  <a:cubicBezTo>
                    <a:pt x="2329" y="3215"/>
                    <a:pt x="2509" y="215"/>
                    <a:pt x="2389" y="82"/>
                  </a:cubicBezTo>
                  <a:cubicBezTo>
                    <a:pt x="2332" y="25"/>
                    <a:pt x="1844" y="1"/>
                    <a:pt x="1333" y="1"/>
                  </a:cubicBezTo>
                  <a:close/>
                </a:path>
              </a:pathLst>
            </a:custGeom>
            <a:solidFill>
              <a:srgbClr val="FF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5"/>
            <p:cNvSpPr/>
            <p:nvPr/>
          </p:nvSpPr>
          <p:spPr>
            <a:xfrm>
              <a:off x="2248718" y="3551583"/>
              <a:ext cx="32511" cy="66744"/>
            </a:xfrm>
            <a:custGeom>
              <a:avLst/>
              <a:gdLst/>
              <a:ahLst/>
              <a:cxnLst/>
              <a:rect l="l" t="t" r="r" b="b"/>
              <a:pathLst>
                <a:path w="661" h="1357" extrusionOk="0">
                  <a:moveTo>
                    <a:pt x="300" y="1"/>
                  </a:moveTo>
                  <a:cubicBezTo>
                    <a:pt x="300" y="1"/>
                    <a:pt x="0" y="721"/>
                    <a:pt x="36" y="876"/>
                  </a:cubicBezTo>
                  <a:cubicBezTo>
                    <a:pt x="72" y="1033"/>
                    <a:pt x="228" y="1284"/>
                    <a:pt x="420" y="1356"/>
                  </a:cubicBezTo>
                  <a:cubicBezTo>
                    <a:pt x="420" y="1356"/>
                    <a:pt x="660" y="505"/>
                    <a:pt x="625" y="385"/>
                  </a:cubicBezTo>
                  <a:cubicBezTo>
                    <a:pt x="577" y="276"/>
                    <a:pt x="300" y="73"/>
                    <a:pt x="3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5"/>
            <p:cNvSpPr/>
            <p:nvPr/>
          </p:nvSpPr>
          <p:spPr>
            <a:xfrm>
              <a:off x="2255801" y="3612326"/>
              <a:ext cx="176525" cy="76975"/>
            </a:xfrm>
            <a:custGeom>
              <a:avLst/>
              <a:gdLst/>
              <a:ahLst/>
              <a:cxnLst/>
              <a:rect l="l" t="t" r="r" b="b"/>
              <a:pathLst>
                <a:path w="3589" h="1565" extrusionOk="0">
                  <a:moveTo>
                    <a:pt x="3068" y="0"/>
                  </a:moveTo>
                  <a:cubicBezTo>
                    <a:pt x="2807" y="0"/>
                    <a:pt x="241" y="374"/>
                    <a:pt x="241" y="374"/>
                  </a:cubicBezTo>
                  <a:cubicBezTo>
                    <a:pt x="145" y="398"/>
                    <a:pt x="96" y="494"/>
                    <a:pt x="108" y="614"/>
                  </a:cubicBezTo>
                  <a:cubicBezTo>
                    <a:pt x="108" y="722"/>
                    <a:pt x="0" y="866"/>
                    <a:pt x="0" y="974"/>
                  </a:cubicBezTo>
                  <a:cubicBezTo>
                    <a:pt x="0" y="1358"/>
                    <a:pt x="348" y="1526"/>
                    <a:pt x="684" y="1562"/>
                  </a:cubicBezTo>
                  <a:cubicBezTo>
                    <a:pt x="714" y="1564"/>
                    <a:pt x="743" y="1564"/>
                    <a:pt x="773" y="1564"/>
                  </a:cubicBezTo>
                  <a:cubicBezTo>
                    <a:pt x="960" y="1564"/>
                    <a:pt x="1148" y="1533"/>
                    <a:pt x="1345" y="1502"/>
                  </a:cubicBezTo>
                  <a:cubicBezTo>
                    <a:pt x="1561" y="1466"/>
                    <a:pt x="1777" y="1478"/>
                    <a:pt x="1993" y="1454"/>
                  </a:cubicBezTo>
                  <a:cubicBezTo>
                    <a:pt x="2197" y="1442"/>
                    <a:pt x="2401" y="1418"/>
                    <a:pt x="2605" y="1418"/>
                  </a:cubicBezTo>
                  <a:cubicBezTo>
                    <a:pt x="2665" y="1422"/>
                    <a:pt x="2726" y="1424"/>
                    <a:pt x="2787" y="1424"/>
                  </a:cubicBezTo>
                  <a:cubicBezTo>
                    <a:pt x="2922" y="1424"/>
                    <a:pt x="3057" y="1411"/>
                    <a:pt x="3181" y="1370"/>
                  </a:cubicBezTo>
                  <a:cubicBezTo>
                    <a:pt x="3445" y="1274"/>
                    <a:pt x="3589" y="1010"/>
                    <a:pt x="3541" y="734"/>
                  </a:cubicBezTo>
                  <a:cubicBezTo>
                    <a:pt x="3481" y="398"/>
                    <a:pt x="3205" y="25"/>
                    <a:pt x="3085" y="1"/>
                  </a:cubicBezTo>
                  <a:cubicBezTo>
                    <a:pt x="3081" y="1"/>
                    <a:pt x="3076" y="0"/>
                    <a:pt x="30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5"/>
            <p:cNvSpPr/>
            <p:nvPr/>
          </p:nvSpPr>
          <p:spPr>
            <a:xfrm>
              <a:off x="2284721" y="3466297"/>
              <a:ext cx="111650" cy="132554"/>
            </a:xfrm>
            <a:custGeom>
              <a:avLst/>
              <a:gdLst/>
              <a:ahLst/>
              <a:cxnLst/>
              <a:rect l="l" t="t" r="r" b="b"/>
              <a:pathLst>
                <a:path w="2270" h="2695" extrusionOk="0">
                  <a:moveTo>
                    <a:pt x="948" y="0"/>
                  </a:moveTo>
                  <a:cubicBezTo>
                    <a:pt x="924" y="0"/>
                    <a:pt x="900" y="2"/>
                    <a:pt x="877" y="6"/>
                  </a:cubicBezTo>
                  <a:cubicBezTo>
                    <a:pt x="624" y="42"/>
                    <a:pt x="421" y="114"/>
                    <a:pt x="253" y="222"/>
                  </a:cubicBezTo>
                  <a:cubicBezTo>
                    <a:pt x="157" y="450"/>
                    <a:pt x="96" y="678"/>
                    <a:pt x="48" y="906"/>
                  </a:cubicBezTo>
                  <a:cubicBezTo>
                    <a:pt x="13" y="1110"/>
                    <a:pt x="0" y="1314"/>
                    <a:pt x="72" y="1506"/>
                  </a:cubicBezTo>
                  <a:cubicBezTo>
                    <a:pt x="144" y="1687"/>
                    <a:pt x="312" y="1818"/>
                    <a:pt x="360" y="2010"/>
                  </a:cubicBezTo>
                  <a:cubicBezTo>
                    <a:pt x="384" y="2106"/>
                    <a:pt x="373" y="2215"/>
                    <a:pt x="432" y="2287"/>
                  </a:cubicBezTo>
                  <a:cubicBezTo>
                    <a:pt x="504" y="2383"/>
                    <a:pt x="648" y="2394"/>
                    <a:pt x="768" y="2407"/>
                  </a:cubicBezTo>
                  <a:cubicBezTo>
                    <a:pt x="1080" y="2442"/>
                    <a:pt x="1393" y="2490"/>
                    <a:pt x="1705" y="2575"/>
                  </a:cubicBezTo>
                  <a:cubicBezTo>
                    <a:pt x="1777" y="2586"/>
                    <a:pt x="1861" y="2610"/>
                    <a:pt x="1933" y="2634"/>
                  </a:cubicBezTo>
                  <a:cubicBezTo>
                    <a:pt x="1981" y="2647"/>
                    <a:pt x="2065" y="2695"/>
                    <a:pt x="2113" y="2695"/>
                  </a:cubicBezTo>
                  <a:cubicBezTo>
                    <a:pt x="2269" y="2682"/>
                    <a:pt x="2149" y="2479"/>
                    <a:pt x="2101" y="2418"/>
                  </a:cubicBezTo>
                  <a:cubicBezTo>
                    <a:pt x="1729" y="1842"/>
                    <a:pt x="1621" y="1110"/>
                    <a:pt x="1801" y="450"/>
                  </a:cubicBezTo>
                  <a:cubicBezTo>
                    <a:pt x="1580" y="240"/>
                    <a:pt x="1228" y="0"/>
                    <a:pt x="9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5"/>
            <p:cNvSpPr/>
            <p:nvPr/>
          </p:nvSpPr>
          <p:spPr>
            <a:xfrm>
              <a:off x="2262293" y="3477216"/>
              <a:ext cx="151146" cy="186608"/>
            </a:xfrm>
            <a:custGeom>
              <a:avLst/>
              <a:gdLst/>
              <a:ahLst/>
              <a:cxnLst/>
              <a:rect l="l" t="t" r="r" b="b"/>
              <a:pathLst>
                <a:path w="3073" h="3794" extrusionOk="0">
                  <a:moveTo>
                    <a:pt x="709" y="0"/>
                  </a:moveTo>
                  <a:lnTo>
                    <a:pt x="709" y="0"/>
                  </a:lnTo>
                  <a:cubicBezTo>
                    <a:pt x="85" y="408"/>
                    <a:pt x="0" y="1176"/>
                    <a:pt x="24" y="1465"/>
                  </a:cubicBezTo>
                  <a:cubicBezTo>
                    <a:pt x="48" y="1825"/>
                    <a:pt x="277" y="1740"/>
                    <a:pt x="288" y="1956"/>
                  </a:cubicBezTo>
                  <a:cubicBezTo>
                    <a:pt x="301" y="2185"/>
                    <a:pt x="157" y="2748"/>
                    <a:pt x="96" y="3181"/>
                  </a:cubicBezTo>
                  <a:cubicBezTo>
                    <a:pt x="37" y="3625"/>
                    <a:pt x="493" y="3793"/>
                    <a:pt x="768" y="3793"/>
                  </a:cubicBezTo>
                  <a:cubicBezTo>
                    <a:pt x="1021" y="3793"/>
                    <a:pt x="1623" y="3583"/>
                    <a:pt x="2055" y="3583"/>
                  </a:cubicBezTo>
                  <a:cubicBezTo>
                    <a:pt x="2096" y="3583"/>
                    <a:pt x="2136" y="3585"/>
                    <a:pt x="2173" y="3589"/>
                  </a:cubicBezTo>
                  <a:cubicBezTo>
                    <a:pt x="2232" y="3595"/>
                    <a:pt x="2288" y="3598"/>
                    <a:pt x="2343" y="3598"/>
                  </a:cubicBezTo>
                  <a:cubicBezTo>
                    <a:pt x="2704" y="3598"/>
                    <a:pt x="2973" y="3459"/>
                    <a:pt x="3025" y="3157"/>
                  </a:cubicBezTo>
                  <a:cubicBezTo>
                    <a:pt x="3073" y="2809"/>
                    <a:pt x="2425" y="1332"/>
                    <a:pt x="2365" y="1236"/>
                  </a:cubicBezTo>
                  <a:cubicBezTo>
                    <a:pt x="2305" y="1128"/>
                    <a:pt x="2437" y="648"/>
                    <a:pt x="2449" y="504"/>
                  </a:cubicBezTo>
                  <a:cubicBezTo>
                    <a:pt x="2461" y="456"/>
                    <a:pt x="2377" y="348"/>
                    <a:pt x="2257" y="228"/>
                  </a:cubicBezTo>
                  <a:lnTo>
                    <a:pt x="2257" y="228"/>
                  </a:lnTo>
                  <a:cubicBezTo>
                    <a:pt x="2077" y="888"/>
                    <a:pt x="2185" y="1620"/>
                    <a:pt x="2557" y="2196"/>
                  </a:cubicBezTo>
                  <a:cubicBezTo>
                    <a:pt x="2605" y="2257"/>
                    <a:pt x="2725" y="2460"/>
                    <a:pt x="2569" y="2473"/>
                  </a:cubicBezTo>
                  <a:cubicBezTo>
                    <a:pt x="2521" y="2473"/>
                    <a:pt x="2437" y="2425"/>
                    <a:pt x="2389" y="2412"/>
                  </a:cubicBezTo>
                  <a:cubicBezTo>
                    <a:pt x="2317" y="2388"/>
                    <a:pt x="2233" y="2364"/>
                    <a:pt x="2161" y="2353"/>
                  </a:cubicBezTo>
                  <a:cubicBezTo>
                    <a:pt x="1849" y="2268"/>
                    <a:pt x="1536" y="2220"/>
                    <a:pt x="1224" y="2185"/>
                  </a:cubicBezTo>
                  <a:cubicBezTo>
                    <a:pt x="1104" y="2172"/>
                    <a:pt x="960" y="2161"/>
                    <a:pt x="888" y="2065"/>
                  </a:cubicBezTo>
                  <a:cubicBezTo>
                    <a:pt x="829" y="1993"/>
                    <a:pt x="840" y="1884"/>
                    <a:pt x="816" y="1788"/>
                  </a:cubicBezTo>
                  <a:cubicBezTo>
                    <a:pt x="768" y="1596"/>
                    <a:pt x="600" y="1465"/>
                    <a:pt x="528" y="1284"/>
                  </a:cubicBezTo>
                  <a:cubicBezTo>
                    <a:pt x="456" y="1092"/>
                    <a:pt x="469" y="888"/>
                    <a:pt x="504" y="684"/>
                  </a:cubicBezTo>
                  <a:cubicBezTo>
                    <a:pt x="552" y="456"/>
                    <a:pt x="613" y="228"/>
                    <a:pt x="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5"/>
            <p:cNvSpPr/>
            <p:nvPr/>
          </p:nvSpPr>
          <p:spPr>
            <a:xfrm>
              <a:off x="2291804" y="3563731"/>
              <a:ext cx="100387" cy="19772"/>
            </a:xfrm>
            <a:custGeom>
              <a:avLst/>
              <a:gdLst/>
              <a:ahLst/>
              <a:cxnLst/>
              <a:rect l="l" t="t" r="r" b="b"/>
              <a:pathLst>
                <a:path w="2041" h="402" extrusionOk="0">
                  <a:moveTo>
                    <a:pt x="659" y="0"/>
                  </a:moveTo>
                  <a:cubicBezTo>
                    <a:pt x="473" y="0"/>
                    <a:pt x="279" y="15"/>
                    <a:pt x="85" y="53"/>
                  </a:cubicBezTo>
                  <a:cubicBezTo>
                    <a:pt x="37" y="53"/>
                    <a:pt x="0" y="101"/>
                    <a:pt x="13" y="162"/>
                  </a:cubicBezTo>
                  <a:cubicBezTo>
                    <a:pt x="23" y="204"/>
                    <a:pt x="60" y="236"/>
                    <a:pt x="102" y="236"/>
                  </a:cubicBezTo>
                  <a:cubicBezTo>
                    <a:pt x="108" y="236"/>
                    <a:pt x="114" y="235"/>
                    <a:pt x="120" y="234"/>
                  </a:cubicBezTo>
                  <a:cubicBezTo>
                    <a:pt x="298" y="199"/>
                    <a:pt x="477" y="185"/>
                    <a:pt x="650" y="185"/>
                  </a:cubicBezTo>
                  <a:cubicBezTo>
                    <a:pt x="1321" y="185"/>
                    <a:pt x="1899" y="392"/>
                    <a:pt x="1909" y="402"/>
                  </a:cubicBezTo>
                  <a:lnTo>
                    <a:pt x="1933" y="402"/>
                  </a:lnTo>
                  <a:cubicBezTo>
                    <a:pt x="1969" y="402"/>
                    <a:pt x="2005" y="378"/>
                    <a:pt x="2017" y="341"/>
                  </a:cubicBezTo>
                  <a:cubicBezTo>
                    <a:pt x="2041" y="293"/>
                    <a:pt x="2017" y="245"/>
                    <a:pt x="1969" y="221"/>
                  </a:cubicBezTo>
                  <a:cubicBezTo>
                    <a:pt x="1941" y="212"/>
                    <a:pt x="1358" y="0"/>
                    <a:pt x="6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5"/>
            <p:cNvSpPr/>
            <p:nvPr/>
          </p:nvSpPr>
          <p:spPr>
            <a:xfrm>
              <a:off x="2285311" y="3545681"/>
              <a:ext cx="100436" cy="19526"/>
            </a:xfrm>
            <a:custGeom>
              <a:avLst/>
              <a:gdLst/>
              <a:ahLst/>
              <a:cxnLst/>
              <a:rect l="l" t="t" r="r" b="b"/>
              <a:pathLst>
                <a:path w="2042" h="397" extrusionOk="0">
                  <a:moveTo>
                    <a:pt x="640" y="0"/>
                  </a:moveTo>
                  <a:cubicBezTo>
                    <a:pt x="459" y="0"/>
                    <a:pt x="271" y="14"/>
                    <a:pt x="84" y="49"/>
                  </a:cubicBezTo>
                  <a:cubicBezTo>
                    <a:pt x="36" y="60"/>
                    <a:pt x="1" y="108"/>
                    <a:pt x="12" y="156"/>
                  </a:cubicBezTo>
                  <a:cubicBezTo>
                    <a:pt x="12" y="198"/>
                    <a:pt x="48" y="231"/>
                    <a:pt x="97" y="231"/>
                  </a:cubicBezTo>
                  <a:cubicBezTo>
                    <a:pt x="105" y="231"/>
                    <a:pt x="113" y="230"/>
                    <a:pt x="121" y="228"/>
                  </a:cubicBezTo>
                  <a:cubicBezTo>
                    <a:pt x="288" y="198"/>
                    <a:pt x="457" y="186"/>
                    <a:pt x="620" y="186"/>
                  </a:cubicBezTo>
                  <a:cubicBezTo>
                    <a:pt x="1300" y="186"/>
                    <a:pt x="1887" y="396"/>
                    <a:pt x="1897" y="396"/>
                  </a:cubicBezTo>
                  <a:lnTo>
                    <a:pt x="1933" y="396"/>
                  </a:lnTo>
                  <a:cubicBezTo>
                    <a:pt x="1969" y="396"/>
                    <a:pt x="2005" y="385"/>
                    <a:pt x="2017" y="337"/>
                  </a:cubicBezTo>
                  <a:cubicBezTo>
                    <a:pt x="2041" y="289"/>
                    <a:pt x="2017" y="241"/>
                    <a:pt x="1969" y="217"/>
                  </a:cubicBezTo>
                  <a:cubicBezTo>
                    <a:pt x="1931" y="207"/>
                    <a:pt x="1339" y="0"/>
                    <a:pt x="6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5"/>
            <p:cNvSpPr/>
            <p:nvPr/>
          </p:nvSpPr>
          <p:spPr>
            <a:xfrm>
              <a:off x="2280590" y="3527974"/>
              <a:ext cx="100436" cy="19526"/>
            </a:xfrm>
            <a:custGeom>
              <a:avLst/>
              <a:gdLst/>
              <a:ahLst/>
              <a:cxnLst/>
              <a:rect l="l" t="t" r="r" b="b"/>
              <a:pathLst>
                <a:path w="2042" h="397" extrusionOk="0">
                  <a:moveTo>
                    <a:pt x="646" y="0"/>
                  </a:moveTo>
                  <a:cubicBezTo>
                    <a:pt x="464" y="0"/>
                    <a:pt x="274" y="14"/>
                    <a:pt x="84" y="48"/>
                  </a:cubicBezTo>
                  <a:cubicBezTo>
                    <a:pt x="36" y="48"/>
                    <a:pt x="1" y="96"/>
                    <a:pt x="12" y="156"/>
                  </a:cubicBezTo>
                  <a:cubicBezTo>
                    <a:pt x="23" y="198"/>
                    <a:pt x="60" y="230"/>
                    <a:pt x="101" y="230"/>
                  </a:cubicBezTo>
                  <a:cubicBezTo>
                    <a:pt x="108" y="230"/>
                    <a:pt x="114" y="230"/>
                    <a:pt x="121" y="228"/>
                  </a:cubicBezTo>
                  <a:cubicBezTo>
                    <a:pt x="288" y="198"/>
                    <a:pt x="457" y="186"/>
                    <a:pt x="622" y="186"/>
                  </a:cubicBezTo>
                  <a:cubicBezTo>
                    <a:pt x="1305" y="186"/>
                    <a:pt x="1899" y="396"/>
                    <a:pt x="1909" y="396"/>
                  </a:cubicBezTo>
                  <a:lnTo>
                    <a:pt x="1933" y="396"/>
                  </a:lnTo>
                  <a:cubicBezTo>
                    <a:pt x="1969" y="396"/>
                    <a:pt x="2005" y="372"/>
                    <a:pt x="2017" y="337"/>
                  </a:cubicBezTo>
                  <a:cubicBezTo>
                    <a:pt x="2041" y="289"/>
                    <a:pt x="2017" y="240"/>
                    <a:pt x="1969" y="216"/>
                  </a:cubicBezTo>
                  <a:cubicBezTo>
                    <a:pt x="1940" y="207"/>
                    <a:pt x="1351" y="0"/>
                    <a:pt x="6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5"/>
            <p:cNvSpPr/>
            <p:nvPr/>
          </p:nvSpPr>
          <p:spPr>
            <a:xfrm>
              <a:off x="2277048" y="3510858"/>
              <a:ext cx="100436" cy="20067"/>
            </a:xfrm>
            <a:custGeom>
              <a:avLst/>
              <a:gdLst/>
              <a:ahLst/>
              <a:cxnLst/>
              <a:rect l="l" t="t" r="r" b="b"/>
              <a:pathLst>
                <a:path w="2042" h="408" extrusionOk="0">
                  <a:moveTo>
                    <a:pt x="630" y="1"/>
                  </a:moveTo>
                  <a:cubicBezTo>
                    <a:pt x="453" y="1"/>
                    <a:pt x="268" y="14"/>
                    <a:pt x="84" y="48"/>
                  </a:cubicBezTo>
                  <a:cubicBezTo>
                    <a:pt x="36" y="60"/>
                    <a:pt x="1" y="108"/>
                    <a:pt x="12" y="156"/>
                  </a:cubicBezTo>
                  <a:cubicBezTo>
                    <a:pt x="25" y="216"/>
                    <a:pt x="73" y="240"/>
                    <a:pt x="121" y="240"/>
                  </a:cubicBezTo>
                  <a:cubicBezTo>
                    <a:pt x="298" y="205"/>
                    <a:pt x="478" y="192"/>
                    <a:pt x="652" y="192"/>
                  </a:cubicBezTo>
                  <a:cubicBezTo>
                    <a:pt x="1322" y="192"/>
                    <a:pt x="1900" y="396"/>
                    <a:pt x="1909" y="396"/>
                  </a:cubicBezTo>
                  <a:cubicBezTo>
                    <a:pt x="1921" y="408"/>
                    <a:pt x="1921" y="408"/>
                    <a:pt x="1933" y="408"/>
                  </a:cubicBezTo>
                  <a:cubicBezTo>
                    <a:pt x="1969" y="408"/>
                    <a:pt x="2005" y="384"/>
                    <a:pt x="2029" y="348"/>
                  </a:cubicBezTo>
                  <a:cubicBezTo>
                    <a:pt x="2041" y="300"/>
                    <a:pt x="2017" y="240"/>
                    <a:pt x="1969" y="228"/>
                  </a:cubicBezTo>
                  <a:cubicBezTo>
                    <a:pt x="1940" y="218"/>
                    <a:pt x="1342" y="1"/>
                    <a:pt x="6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5"/>
            <p:cNvSpPr/>
            <p:nvPr/>
          </p:nvSpPr>
          <p:spPr>
            <a:xfrm>
              <a:off x="2331938" y="3483118"/>
              <a:ext cx="62071" cy="32462"/>
            </a:xfrm>
            <a:custGeom>
              <a:avLst/>
              <a:gdLst/>
              <a:ahLst/>
              <a:cxnLst/>
              <a:rect l="l" t="t" r="r" b="b"/>
              <a:pathLst>
                <a:path w="1262" h="660" extrusionOk="0">
                  <a:moveTo>
                    <a:pt x="697" y="186"/>
                  </a:moveTo>
                  <a:cubicBezTo>
                    <a:pt x="784" y="186"/>
                    <a:pt x="871" y="204"/>
                    <a:pt x="949" y="240"/>
                  </a:cubicBezTo>
                  <a:cubicBezTo>
                    <a:pt x="997" y="264"/>
                    <a:pt x="1033" y="288"/>
                    <a:pt x="1045" y="312"/>
                  </a:cubicBezTo>
                  <a:cubicBezTo>
                    <a:pt x="1069" y="336"/>
                    <a:pt x="1069" y="360"/>
                    <a:pt x="1057" y="384"/>
                  </a:cubicBezTo>
                  <a:cubicBezTo>
                    <a:pt x="1045" y="420"/>
                    <a:pt x="985" y="432"/>
                    <a:pt x="889" y="432"/>
                  </a:cubicBezTo>
                  <a:lnTo>
                    <a:pt x="433" y="432"/>
                  </a:lnTo>
                  <a:cubicBezTo>
                    <a:pt x="397" y="432"/>
                    <a:pt x="361" y="444"/>
                    <a:pt x="313" y="456"/>
                  </a:cubicBezTo>
                  <a:cubicBezTo>
                    <a:pt x="277" y="468"/>
                    <a:pt x="216" y="480"/>
                    <a:pt x="192" y="480"/>
                  </a:cubicBezTo>
                  <a:cubicBezTo>
                    <a:pt x="192" y="408"/>
                    <a:pt x="325" y="300"/>
                    <a:pt x="445" y="240"/>
                  </a:cubicBezTo>
                  <a:cubicBezTo>
                    <a:pt x="523" y="204"/>
                    <a:pt x="610" y="186"/>
                    <a:pt x="697" y="186"/>
                  </a:cubicBezTo>
                  <a:close/>
                  <a:moveTo>
                    <a:pt x="691" y="0"/>
                  </a:moveTo>
                  <a:cubicBezTo>
                    <a:pt x="577" y="0"/>
                    <a:pt x="463" y="24"/>
                    <a:pt x="361" y="72"/>
                  </a:cubicBezTo>
                  <a:cubicBezTo>
                    <a:pt x="349" y="84"/>
                    <a:pt x="24" y="240"/>
                    <a:pt x="13" y="456"/>
                  </a:cubicBezTo>
                  <a:cubicBezTo>
                    <a:pt x="0" y="552"/>
                    <a:pt x="37" y="600"/>
                    <a:pt x="61" y="624"/>
                  </a:cubicBezTo>
                  <a:cubicBezTo>
                    <a:pt x="96" y="660"/>
                    <a:pt x="144" y="660"/>
                    <a:pt x="192" y="660"/>
                  </a:cubicBezTo>
                  <a:cubicBezTo>
                    <a:pt x="253" y="660"/>
                    <a:pt x="313" y="648"/>
                    <a:pt x="361" y="636"/>
                  </a:cubicBezTo>
                  <a:cubicBezTo>
                    <a:pt x="397" y="624"/>
                    <a:pt x="433" y="612"/>
                    <a:pt x="445" y="612"/>
                  </a:cubicBezTo>
                  <a:lnTo>
                    <a:pt x="721" y="612"/>
                  </a:lnTo>
                  <a:cubicBezTo>
                    <a:pt x="781" y="624"/>
                    <a:pt x="829" y="624"/>
                    <a:pt x="889" y="624"/>
                  </a:cubicBezTo>
                  <a:cubicBezTo>
                    <a:pt x="1117" y="624"/>
                    <a:pt x="1201" y="528"/>
                    <a:pt x="1237" y="456"/>
                  </a:cubicBezTo>
                  <a:cubicBezTo>
                    <a:pt x="1261" y="372"/>
                    <a:pt x="1249" y="276"/>
                    <a:pt x="1201" y="204"/>
                  </a:cubicBezTo>
                  <a:cubicBezTo>
                    <a:pt x="1153" y="156"/>
                    <a:pt x="1105" y="108"/>
                    <a:pt x="1021" y="72"/>
                  </a:cubicBezTo>
                  <a:cubicBezTo>
                    <a:pt x="919" y="24"/>
                    <a:pt x="805" y="0"/>
                    <a:pt x="6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5"/>
            <p:cNvSpPr/>
            <p:nvPr/>
          </p:nvSpPr>
          <p:spPr>
            <a:xfrm>
              <a:off x="2277638" y="3483118"/>
              <a:ext cx="62613" cy="32462"/>
            </a:xfrm>
            <a:custGeom>
              <a:avLst/>
              <a:gdLst/>
              <a:ahLst/>
              <a:cxnLst/>
              <a:rect l="l" t="t" r="r" b="b"/>
              <a:pathLst>
                <a:path w="1273" h="660" extrusionOk="0">
                  <a:moveTo>
                    <a:pt x="565" y="192"/>
                  </a:moveTo>
                  <a:cubicBezTo>
                    <a:pt x="661" y="192"/>
                    <a:pt x="744" y="204"/>
                    <a:pt x="829" y="240"/>
                  </a:cubicBezTo>
                  <a:cubicBezTo>
                    <a:pt x="936" y="300"/>
                    <a:pt x="1069" y="408"/>
                    <a:pt x="1080" y="480"/>
                  </a:cubicBezTo>
                  <a:cubicBezTo>
                    <a:pt x="1045" y="480"/>
                    <a:pt x="984" y="468"/>
                    <a:pt x="949" y="456"/>
                  </a:cubicBezTo>
                  <a:cubicBezTo>
                    <a:pt x="912" y="444"/>
                    <a:pt x="877" y="432"/>
                    <a:pt x="840" y="432"/>
                  </a:cubicBezTo>
                  <a:cubicBezTo>
                    <a:pt x="805" y="428"/>
                    <a:pt x="770" y="427"/>
                    <a:pt x="736" y="427"/>
                  </a:cubicBezTo>
                  <a:cubicBezTo>
                    <a:pt x="669" y="427"/>
                    <a:pt x="605" y="432"/>
                    <a:pt x="541" y="432"/>
                  </a:cubicBezTo>
                  <a:lnTo>
                    <a:pt x="373" y="432"/>
                  </a:lnTo>
                  <a:cubicBezTo>
                    <a:pt x="288" y="432"/>
                    <a:pt x="216" y="420"/>
                    <a:pt x="205" y="384"/>
                  </a:cubicBezTo>
                  <a:cubicBezTo>
                    <a:pt x="205" y="360"/>
                    <a:pt x="205" y="336"/>
                    <a:pt x="229" y="312"/>
                  </a:cubicBezTo>
                  <a:cubicBezTo>
                    <a:pt x="240" y="288"/>
                    <a:pt x="277" y="264"/>
                    <a:pt x="325" y="240"/>
                  </a:cubicBezTo>
                  <a:cubicBezTo>
                    <a:pt x="397" y="204"/>
                    <a:pt x="480" y="192"/>
                    <a:pt x="565" y="192"/>
                  </a:cubicBezTo>
                  <a:close/>
                  <a:moveTo>
                    <a:pt x="575" y="0"/>
                  </a:moveTo>
                  <a:cubicBezTo>
                    <a:pt x="462" y="0"/>
                    <a:pt x="348" y="24"/>
                    <a:pt x="240" y="72"/>
                  </a:cubicBezTo>
                  <a:cubicBezTo>
                    <a:pt x="168" y="108"/>
                    <a:pt x="109" y="156"/>
                    <a:pt x="72" y="204"/>
                  </a:cubicBezTo>
                  <a:cubicBezTo>
                    <a:pt x="13" y="276"/>
                    <a:pt x="0" y="372"/>
                    <a:pt x="37" y="456"/>
                  </a:cubicBezTo>
                  <a:cubicBezTo>
                    <a:pt x="72" y="528"/>
                    <a:pt x="157" y="624"/>
                    <a:pt x="373" y="624"/>
                  </a:cubicBezTo>
                  <a:cubicBezTo>
                    <a:pt x="432" y="624"/>
                    <a:pt x="493" y="624"/>
                    <a:pt x="552" y="612"/>
                  </a:cubicBezTo>
                  <a:lnTo>
                    <a:pt x="829" y="612"/>
                  </a:lnTo>
                  <a:cubicBezTo>
                    <a:pt x="840" y="612"/>
                    <a:pt x="877" y="624"/>
                    <a:pt x="901" y="636"/>
                  </a:cubicBezTo>
                  <a:cubicBezTo>
                    <a:pt x="960" y="648"/>
                    <a:pt x="1021" y="660"/>
                    <a:pt x="1080" y="660"/>
                  </a:cubicBezTo>
                  <a:cubicBezTo>
                    <a:pt x="1128" y="660"/>
                    <a:pt x="1165" y="660"/>
                    <a:pt x="1200" y="624"/>
                  </a:cubicBezTo>
                  <a:cubicBezTo>
                    <a:pt x="1237" y="600"/>
                    <a:pt x="1272" y="552"/>
                    <a:pt x="1261" y="456"/>
                  </a:cubicBezTo>
                  <a:cubicBezTo>
                    <a:pt x="1237" y="240"/>
                    <a:pt x="925" y="84"/>
                    <a:pt x="901" y="72"/>
                  </a:cubicBezTo>
                  <a:cubicBezTo>
                    <a:pt x="799" y="24"/>
                    <a:pt x="687" y="0"/>
                    <a:pt x="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5"/>
            <p:cNvSpPr/>
            <p:nvPr/>
          </p:nvSpPr>
          <p:spPr>
            <a:xfrm>
              <a:off x="2156596" y="2449901"/>
              <a:ext cx="308833" cy="988422"/>
            </a:xfrm>
            <a:custGeom>
              <a:avLst/>
              <a:gdLst/>
              <a:ahLst/>
              <a:cxnLst/>
              <a:rect l="l" t="t" r="r" b="b"/>
              <a:pathLst>
                <a:path w="6279" h="20096" extrusionOk="0">
                  <a:moveTo>
                    <a:pt x="2713" y="1"/>
                  </a:moveTo>
                  <a:cubicBezTo>
                    <a:pt x="2698" y="1"/>
                    <a:pt x="2682" y="1"/>
                    <a:pt x="2666" y="1"/>
                  </a:cubicBezTo>
                  <a:cubicBezTo>
                    <a:pt x="2005" y="1"/>
                    <a:pt x="1417" y="289"/>
                    <a:pt x="1009" y="721"/>
                  </a:cubicBezTo>
                  <a:cubicBezTo>
                    <a:pt x="1" y="1826"/>
                    <a:pt x="529" y="4334"/>
                    <a:pt x="577" y="5667"/>
                  </a:cubicBezTo>
                  <a:cubicBezTo>
                    <a:pt x="637" y="7563"/>
                    <a:pt x="769" y="9460"/>
                    <a:pt x="961" y="11344"/>
                  </a:cubicBezTo>
                  <a:cubicBezTo>
                    <a:pt x="1117" y="12893"/>
                    <a:pt x="1249" y="14501"/>
                    <a:pt x="1417" y="16062"/>
                  </a:cubicBezTo>
                  <a:cubicBezTo>
                    <a:pt x="1513" y="16865"/>
                    <a:pt x="1621" y="17682"/>
                    <a:pt x="1753" y="18486"/>
                  </a:cubicBezTo>
                  <a:cubicBezTo>
                    <a:pt x="1861" y="19146"/>
                    <a:pt x="1801" y="19866"/>
                    <a:pt x="2570" y="20023"/>
                  </a:cubicBezTo>
                  <a:cubicBezTo>
                    <a:pt x="2841" y="20069"/>
                    <a:pt x="3112" y="20096"/>
                    <a:pt x="3380" y="20096"/>
                  </a:cubicBezTo>
                  <a:cubicBezTo>
                    <a:pt x="3527" y="20096"/>
                    <a:pt x="3673" y="20088"/>
                    <a:pt x="3818" y="20071"/>
                  </a:cubicBezTo>
                  <a:cubicBezTo>
                    <a:pt x="4250" y="20023"/>
                    <a:pt x="4730" y="19842"/>
                    <a:pt x="4850" y="19447"/>
                  </a:cubicBezTo>
                  <a:cubicBezTo>
                    <a:pt x="4970" y="19087"/>
                    <a:pt x="4754" y="18810"/>
                    <a:pt x="4706" y="18474"/>
                  </a:cubicBezTo>
                  <a:cubicBezTo>
                    <a:pt x="4646" y="18114"/>
                    <a:pt x="4718" y="18030"/>
                    <a:pt x="4826" y="17694"/>
                  </a:cubicBezTo>
                  <a:cubicBezTo>
                    <a:pt x="5078" y="16986"/>
                    <a:pt x="5282" y="16254"/>
                    <a:pt x="5450" y="15521"/>
                  </a:cubicBezTo>
                  <a:cubicBezTo>
                    <a:pt x="5811" y="14009"/>
                    <a:pt x="6038" y="12472"/>
                    <a:pt x="6134" y="10936"/>
                  </a:cubicBezTo>
                  <a:cubicBezTo>
                    <a:pt x="6278" y="8655"/>
                    <a:pt x="6134" y="6350"/>
                    <a:pt x="5702" y="4118"/>
                  </a:cubicBezTo>
                  <a:cubicBezTo>
                    <a:pt x="5582" y="3518"/>
                    <a:pt x="5438" y="2797"/>
                    <a:pt x="5186" y="2138"/>
                  </a:cubicBezTo>
                  <a:cubicBezTo>
                    <a:pt x="4759" y="999"/>
                    <a:pt x="4051" y="1"/>
                    <a:pt x="27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5"/>
            <p:cNvSpPr/>
            <p:nvPr/>
          </p:nvSpPr>
          <p:spPr>
            <a:xfrm>
              <a:off x="2170761" y="2594552"/>
              <a:ext cx="101616" cy="862016"/>
            </a:xfrm>
            <a:custGeom>
              <a:avLst/>
              <a:gdLst/>
              <a:ahLst/>
              <a:cxnLst/>
              <a:rect l="l" t="t" r="r" b="b"/>
              <a:pathLst>
                <a:path w="2066" h="17526" extrusionOk="0">
                  <a:moveTo>
                    <a:pt x="109" y="0"/>
                  </a:moveTo>
                  <a:cubicBezTo>
                    <a:pt x="49" y="0"/>
                    <a:pt x="12" y="48"/>
                    <a:pt x="1" y="96"/>
                  </a:cubicBezTo>
                  <a:cubicBezTo>
                    <a:pt x="1" y="361"/>
                    <a:pt x="25" y="613"/>
                    <a:pt x="49" y="865"/>
                  </a:cubicBezTo>
                  <a:cubicBezTo>
                    <a:pt x="73" y="1129"/>
                    <a:pt x="109" y="1381"/>
                    <a:pt x="97" y="1633"/>
                  </a:cubicBezTo>
                  <a:cubicBezTo>
                    <a:pt x="73" y="2198"/>
                    <a:pt x="97" y="2774"/>
                    <a:pt x="133" y="3326"/>
                  </a:cubicBezTo>
                  <a:lnTo>
                    <a:pt x="169" y="3902"/>
                  </a:lnTo>
                  <a:cubicBezTo>
                    <a:pt x="241" y="5414"/>
                    <a:pt x="349" y="6938"/>
                    <a:pt x="493" y="8439"/>
                  </a:cubicBezTo>
                  <a:cubicBezTo>
                    <a:pt x="793" y="11452"/>
                    <a:pt x="1249" y="14477"/>
                    <a:pt x="1850" y="17442"/>
                  </a:cubicBezTo>
                  <a:cubicBezTo>
                    <a:pt x="1861" y="17490"/>
                    <a:pt x="1909" y="17526"/>
                    <a:pt x="1957" y="17526"/>
                  </a:cubicBezTo>
                  <a:lnTo>
                    <a:pt x="1981" y="17526"/>
                  </a:lnTo>
                  <a:cubicBezTo>
                    <a:pt x="2029" y="17514"/>
                    <a:pt x="2066" y="17454"/>
                    <a:pt x="2053" y="17405"/>
                  </a:cubicBezTo>
                  <a:cubicBezTo>
                    <a:pt x="1453" y="14453"/>
                    <a:pt x="997" y="11428"/>
                    <a:pt x="709" y="8427"/>
                  </a:cubicBezTo>
                  <a:cubicBezTo>
                    <a:pt x="565" y="6914"/>
                    <a:pt x="445" y="5390"/>
                    <a:pt x="373" y="3890"/>
                  </a:cubicBezTo>
                  <a:cubicBezTo>
                    <a:pt x="373" y="3698"/>
                    <a:pt x="361" y="3505"/>
                    <a:pt x="349" y="3313"/>
                  </a:cubicBezTo>
                  <a:cubicBezTo>
                    <a:pt x="313" y="2761"/>
                    <a:pt x="277" y="2198"/>
                    <a:pt x="301" y="1645"/>
                  </a:cubicBezTo>
                  <a:cubicBezTo>
                    <a:pt x="313" y="1369"/>
                    <a:pt x="289" y="1105"/>
                    <a:pt x="265" y="841"/>
                  </a:cubicBezTo>
                  <a:cubicBezTo>
                    <a:pt x="241" y="601"/>
                    <a:pt x="205" y="349"/>
                    <a:pt x="217" y="109"/>
                  </a:cubicBezTo>
                  <a:cubicBezTo>
                    <a:pt x="217" y="48"/>
                    <a:pt x="169" y="0"/>
                    <a:pt x="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5"/>
            <p:cNvSpPr/>
            <p:nvPr/>
          </p:nvSpPr>
          <p:spPr>
            <a:xfrm>
              <a:off x="1471166" y="2358418"/>
              <a:ext cx="598680" cy="461601"/>
            </a:xfrm>
            <a:custGeom>
              <a:avLst/>
              <a:gdLst/>
              <a:ahLst/>
              <a:cxnLst/>
              <a:rect l="l" t="t" r="r" b="b"/>
              <a:pathLst>
                <a:path w="12172" h="9385" extrusionOk="0">
                  <a:moveTo>
                    <a:pt x="10731" y="0"/>
                  </a:moveTo>
                  <a:lnTo>
                    <a:pt x="1033" y="6038"/>
                  </a:lnTo>
                  <a:cubicBezTo>
                    <a:pt x="205" y="6626"/>
                    <a:pt x="0" y="7778"/>
                    <a:pt x="589" y="8607"/>
                  </a:cubicBezTo>
                  <a:cubicBezTo>
                    <a:pt x="943" y="9111"/>
                    <a:pt x="1509" y="9384"/>
                    <a:pt x="2087" y="9384"/>
                  </a:cubicBezTo>
                  <a:cubicBezTo>
                    <a:pt x="2430" y="9384"/>
                    <a:pt x="2777" y="9288"/>
                    <a:pt x="3086" y="9087"/>
                  </a:cubicBezTo>
                  <a:cubicBezTo>
                    <a:pt x="6098" y="7119"/>
                    <a:pt x="11860" y="1909"/>
                    <a:pt x="12172" y="1609"/>
                  </a:cubicBezTo>
                  <a:lnTo>
                    <a:pt x="10731" y="0"/>
                  </a:lnTo>
                  <a:close/>
                </a:path>
              </a:pathLst>
            </a:custGeom>
            <a:solidFill>
              <a:srgbClr val="FF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5"/>
            <p:cNvSpPr/>
            <p:nvPr/>
          </p:nvSpPr>
          <p:spPr>
            <a:xfrm>
              <a:off x="1938169" y="2280953"/>
              <a:ext cx="210217" cy="206872"/>
            </a:xfrm>
            <a:custGeom>
              <a:avLst/>
              <a:gdLst/>
              <a:ahLst/>
              <a:cxnLst/>
              <a:rect l="l" t="t" r="r" b="b"/>
              <a:pathLst>
                <a:path w="4274" h="4206" extrusionOk="0">
                  <a:moveTo>
                    <a:pt x="2881" y="1"/>
                  </a:moveTo>
                  <a:cubicBezTo>
                    <a:pt x="2826" y="1"/>
                    <a:pt x="2766" y="34"/>
                    <a:pt x="2725" y="75"/>
                  </a:cubicBezTo>
                  <a:cubicBezTo>
                    <a:pt x="2149" y="495"/>
                    <a:pt x="1657" y="1107"/>
                    <a:pt x="1009" y="1431"/>
                  </a:cubicBezTo>
                  <a:cubicBezTo>
                    <a:pt x="948" y="1335"/>
                    <a:pt x="1020" y="1203"/>
                    <a:pt x="1105" y="1119"/>
                  </a:cubicBezTo>
                  <a:cubicBezTo>
                    <a:pt x="1177" y="1035"/>
                    <a:pt x="1273" y="939"/>
                    <a:pt x="1236" y="831"/>
                  </a:cubicBezTo>
                  <a:cubicBezTo>
                    <a:pt x="1211" y="744"/>
                    <a:pt x="1122" y="708"/>
                    <a:pt x="1030" y="708"/>
                  </a:cubicBezTo>
                  <a:cubicBezTo>
                    <a:pt x="994" y="708"/>
                    <a:pt x="958" y="713"/>
                    <a:pt x="924" y="723"/>
                  </a:cubicBezTo>
                  <a:cubicBezTo>
                    <a:pt x="828" y="771"/>
                    <a:pt x="745" y="831"/>
                    <a:pt x="673" y="903"/>
                  </a:cubicBezTo>
                  <a:cubicBezTo>
                    <a:pt x="516" y="1035"/>
                    <a:pt x="361" y="1167"/>
                    <a:pt x="252" y="1335"/>
                  </a:cubicBezTo>
                  <a:cubicBezTo>
                    <a:pt x="84" y="1612"/>
                    <a:pt x="73" y="1911"/>
                    <a:pt x="25" y="2212"/>
                  </a:cubicBezTo>
                  <a:cubicBezTo>
                    <a:pt x="1" y="2343"/>
                    <a:pt x="1" y="2463"/>
                    <a:pt x="12" y="2596"/>
                  </a:cubicBezTo>
                  <a:cubicBezTo>
                    <a:pt x="25" y="2703"/>
                    <a:pt x="121" y="2932"/>
                    <a:pt x="97" y="3039"/>
                  </a:cubicBezTo>
                  <a:cubicBezTo>
                    <a:pt x="73" y="3124"/>
                    <a:pt x="49" y="3196"/>
                    <a:pt x="36" y="3268"/>
                  </a:cubicBezTo>
                  <a:cubicBezTo>
                    <a:pt x="36" y="3268"/>
                    <a:pt x="84" y="3304"/>
                    <a:pt x="156" y="3352"/>
                  </a:cubicBezTo>
                  <a:cubicBezTo>
                    <a:pt x="169" y="3400"/>
                    <a:pt x="169" y="3436"/>
                    <a:pt x="180" y="3460"/>
                  </a:cubicBezTo>
                  <a:cubicBezTo>
                    <a:pt x="180" y="3460"/>
                    <a:pt x="193" y="3424"/>
                    <a:pt x="228" y="3400"/>
                  </a:cubicBezTo>
                  <a:cubicBezTo>
                    <a:pt x="612" y="3652"/>
                    <a:pt x="1477" y="4204"/>
                    <a:pt x="1477" y="4204"/>
                  </a:cubicBezTo>
                  <a:cubicBezTo>
                    <a:pt x="1478" y="4205"/>
                    <a:pt x="1481" y="4206"/>
                    <a:pt x="1483" y="4206"/>
                  </a:cubicBezTo>
                  <a:cubicBezTo>
                    <a:pt x="1547" y="4206"/>
                    <a:pt x="1814" y="3939"/>
                    <a:pt x="1849" y="3904"/>
                  </a:cubicBezTo>
                  <a:cubicBezTo>
                    <a:pt x="2005" y="3760"/>
                    <a:pt x="2185" y="3640"/>
                    <a:pt x="2377" y="3532"/>
                  </a:cubicBezTo>
                  <a:cubicBezTo>
                    <a:pt x="2449" y="3496"/>
                    <a:pt x="2509" y="3472"/>
                    <a:pt x="2569" y="3436"/>
                  </a:cubicBezTo>
                  <a:cubicBezTo>
                    <a:pt x="2917" y="3280"/>
                    <a:pt x="3277" y="3184"/>
                    <a:pt x="3650" y="3148"/>
                  </a:cubicBezTo>
                  <a:cubicBezTo>
                    <a:pt x="3770" y="3136"/>
                    <a:pt x="3901" y="3124"/>
                    <a:pt x="3986" y="3052"/>
                  </a:cubicBezTo>
                  <a:cubicBezTo>
                    <a:pt x="4082" y="2980"/>
                    <a:pt x="4106" y="2799"/>
                    <a:pt x="3997" y="2751"/>
                  </a:cubicBezTo>
                  <a:cubicBezTo>
                    <a:pt x="3969" y="2737"/>
                    <a:pt x="3941" y="2732"/>
                    <a:pt x="3911" y="2732"/>
                  </a:cubicBezTo>
                  <a:cubicBezTo>
                    <a:pt x="3890" y="2732"/>
                    <a:pt x="3867" y="2735"/>
                    <a:pt x="3842" y="2740"/>
                  </a:cubicBezTo>
                  <a:lnTo>
                    <a:pt x="3410" y="2775"/>
                  </a:lnTo>
                  <a:cubicBezTo>
                    <a:pt x="3397" y="2779"/>
                    <a:pt x="3385" y="2780"/>
                    <a:pt x="3372" y="2780"/>
                  </a:cubicBezTo>
                  <a:cubicBezTo>
                    <a:pt x="3333" y="2780"/>
                    <a:pt x="3295" y="2766"/>
                    <a:pt x="3277" y="2740"/>
                  </a:cubicBezTo>
                  <a:cubicBezTo>
                    <a:pt x="3266" y="2692"/>
                    <a:pt x="3301" y="2655"/>
                    <a:pt x="3325" y="2631"/>
                  </a:cubicBezTo>
                  <a:cubicBezTo>
                    <a:pt x="3565" y="2391"/>
                    <a:pt x="3805" y="2164"/>
                    <a:pt x="4058" y="1972"/>
                  </a:cubicBezTo>
                  <a:cubicBezTo>
                    <a:pt x="4165" y="1887"/>
                    <a:pt x="4274" y="1780"/>
                    <a:pt x="4226" y="1660"/>
                  </a:cubicBezTo>
                  <a:cubicBezTo>
                    <a:pt x="4195" y="1599"/>
                    <a:pt x="4122" y="1572"/>
                    <a:pt x="4057" y="1572"/>
                  </a:cubicBezTo>
                  <a:cubicBezTo>
                    <a:pt x="4045" y="1572"/>
                    <a:pt x="4033" y="1573"/>
                    <a:pt x="4021" y="1575"/>
                  </a:cubicBezTo>
                  <a:cubicBezTo>
                    <a:pt x="3938" y="1588"/>
                    <a:pt x="3877" y="1623"/>
                    <a:pt x="3805" y="1671"/>
                  </a:cubicBezTo>
                  <a:cubicBezTo>
                    <a:pt x="3578" y="1828"/>
                    <a:pt x="3349" y="1972"/>
                    <a:pt x="3133" y="2127"/>
                  </a:cubicBezTo>
                  <a:cubicBezTo>
                    <a:pt x="3078" y="2162"/>
                    <a:pt x="2985" y="2208"/>
                    <a:pt x="2910" y="2208"/>
                  </a:cubicBezTo>
                  <a:cubicBezTo>
                    <a:pt x="2853" y="2208"/>
                    <a:pt x="2807" y="2181"/>
                    <a:pt x="2797" y="2103"/>
                  </a:cubicBezTo>
                  <a:cubicBezTo>
                    <a:pt x="2773" y="1996"/>
                    <a:pt x="2929" y="1791"/>
                    <a:pt x="2989" y="1719"/>
                  </a:cubicBezTo>
                  <a:cubicBezTo>
                    <a:pt x="3181" y="1455"/>
                    <a:pt x="3386" y="1191"/>
                    <a:pt x="3578" y="939"/>
                  </a:cubicBezTo>
                  <a:cubicBezTo>
                    <a:pt x="3650" y="843"/>
                    <a:pt x="3722" y="663"/>
                    <a:pt x="3578" y="603"/>
                  </a:cubicBezTo>
                  <a:cubicBezTo>
                    <a:pt x="3558" y="596"/>
                    <a:pt x="3539" y="592"/>
                    <a:pt x="3519" y="592"/>
                  </a:cubicBezTo>
                  <a:cubicBezTo>
                    <a:pt x="3416" y="592"/>
                    <a:pt x="3312" y="685"/>
                    <a:pt x="3242" y="735"/>
                  </a:cubicBezTo>
                  <a:cubicBezTo>
                    <a:pt x="2953" y="975"/>
                    <a:pt x="2677" y="1227"/>
                    <a:pt x="2413" y="1492"/>
                  </a:cubicBezTo>
                  <a:cubicBezTo>
                    <a:pt x="2375" y="1529"/>
                    <a:pt x="2322" y="1574"/>
                    <a:pt x="2272" y="1574"/>
                  </a:cubicBezTo>
                  <a:cubicBezTo>
                    <a:pt x="2259" y="1574"/>
                    <a:pt x="2246" y="1571"/>
                    <a:pt x="2233" y="1564"/>
                  </a:cubicBezTo>
                  <a:cubicBezTo>
                    <a:pt x="2173" y="1540"/>
                    <a:pt x="2161" y="1468"/>
                    <a:pt x="2185" y="1407"/>
                  </a:cubicBezTo>
                  <a:cubicBezTo>
                    <a:pt x="2209" y="1323"/>
                    <a:pt x="2293" y="1299"/>
                    <a:pt x="2353" y="1239"/>
                  </a:cubicBezTo>
                  <a:cubicBezTo>
                    <a:pt x="2425" y="1167"/>
                    <a:pt x="2473" y="1059"/>
                    <a:pt x="2533" y="963"/>
                  </a:cubicBezTo>
                  <a:cubicBezTo>
                    <a:pt x="2665" y="783"/>
                    <a:pt x="2797" y="603"/>
                    <a:pt x="2917" y="411"/>
                  </a:cubicBezTo>
                  <a:cubicBezTo>
                    <a:pt x="2965" y="351"/>
                    <a:pt x="3013" y="279"/>
                    <a:pt x="3025" y="195"/>
                  </a:cubicBezTo>
                  <a:cubicBezTo>
                    <a:pt x="3037" y="111"/>
                    <a:pt x="2989" y="15"/>
                    <a:pt x="2905" y="3"/>
                  </a:cubicBezTo>
                  <a:cubicBezTo>
                    <a:pt x="2897" y="1"/>
                    <a:pt x="2889" y="1"/>
                    <a:pt x="2881" y="1"/>
                  </a:cubicBezTo>
                  <a:close/>
                </a:path>
              </a:pathLst>
            </a:custGeom>
            <a:solidFill>
              <a:srgbClr val="FF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5"/>
            <p:cNvSpPr/>
            <p:nvPr/>
          </p:nvSpPr>
          <p:spPr>
            <a:xfrm>
              <a:off x="2024389" y="2654754"/>
              <a:ext cx="670736" cy="255073"/>
            </a:xfrm>
            <a:custGeom>
              <a:avLst/>
              <a:gdLst/>
              <a:ahLst/>
              <a:cxnLst/>
              <a:rect l="l" t="t" r="r" b="b"/>
              <a:pathLst>
                <a:path w="13637" h="5186" extrusionOk="0">
                  <a:moveTo>
                    <a:pt x="660" y="1"/>
                  </a:moveTo>
                  <a:lnTo>
                    <a:pt x="0" y="2054"/>
                  </a:lnTo>
                  <a:cubicBezTo>
                    <a:pt x="408" y="2198"/>
                    <a:pt x="7802" y="4599"/>
                    <a:pt x="11355" y="5162"/>
                  </a:cubicBezTo>
                  <a:cubicBezTo>
                    <a:pt x="11453" y="5178"/>
                    <a:pt x="11550" y="5186"/>
                    <a:pt x="11646" y="5186"/>
                  </a:cubicBezTo>
                  <a:cubicBezTo>
                    <a:pt x="12505" y="5186"/>
                    <a:pt x="13271" y="4574"/>
                    <a:pt x="13444" y="3710"/>
                  </a:cubicBezTo>
                  <a:cubicBezTo>
                    <a:pt x="13636" y="2702"/>
                    <a:pt x="12975" y="1742"/>
                    <a:pt x="11980" y="1550"/>
                  </a:cubicBezTo>
                  <a:lnTo>
                    <a:pt x="660" y="1"/>
                  </a:lnTo>
                  <a:close/>
                </a:path>
              </a:pathLst>
            </a:custGeom>
            <a:solidFill>
              <a:srgbClr val="FF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5"/>
            <p:cNvSpPr/>
            <p:nvPr/>
          </p:nvSpPr>
          <p:spPr>
            <a:xfrm>
              <a:off x="1924595" y="2610390"/>
              <a:ext cx="220250" cy="167524"/>
            </a:xfrm>
            <a:custGeom>
              <a:avLst/>
              <a:gdLst/>
              <a:ahLst/>
              <a:cxnLst/>
              <a:rect l="l" t="t" r="r" b="b"/>
              <a:pathLst>
                <a:path w="4478" h="3406" extrusionOk="0">
                  <a:moveTo>
                    <a:pt x="2674" y="0"/>
                  </a:moveTo>
                  <a:cubicBezTo>
                    <a:pt x="2659" y="0"/>
                    <a:pt x="2644" y="1"/>
                    <a:pt x="2629" y="3"/>
                  </a:cubicBezTo>
                  <a:cubicBezTo>
                    <a:pt x="2509" y="3"/>
                    <a:pt x="2365" y="99"/>
                    <a:pt x="2389" y="219"/>
                  </a:cubicBezTo>
                  <a:cubicBezTo>
                    <a:pt x="2401" y="327"/>
                    <a:pt x="2521" y="387"/>
                    <a:pt x="2629" y="423"/>
                  </a:cubicBezTo>
                  <a:cubicBezTo>
                    <a:pt x="2737" y="471"/>
                    <a:pt x="2857" y="555"/>
                    <a:pt x="2833" y="675"/>
                  </a:cubicBezTo>
                  <a:cubicBezTo>
                    <a:pt x="2125" y="639"/>
                    <a:pt x="1416" y="279"/>
                    <a:pt x="720" y="135"/>
                  </a:cubicBezTo>
                  <a:cubicBezTo>
                    <a:pt x="691" y="123"/>
                    <a:pt x="655" y="114"/>
                    <a:pt x="621" y="114"/>
                  </a:cubicBezTo>
                  <a:cubicBezTo>
                    <a:pt x="586" y="114"/>
                    <a:pt x="552" y="123"/>
                    <a:pt x="528" y="147"/>
                  </a:cubicBezTo>
                  <a:cubicBezTo>
                    <a:pt x="456" y="195"/>
                    <a:pt x="456" y="291"/>
                    <a:pt x="493" y="363"/>
                  </a:cubicBezTo>
                  <a:cubicBezTo>
                    <a:pt x="541" y="435"/>
                    <a:pt x="613" y="483"/>
                    <a:pt x="685" y="519"/>
                  </a:cubicBezTo>
                  <a:lnTo>
                    <a:pt x="1261" y="879"/>
                  </a:lnTo>
                  <a:cubicBezTo>
                    <a:pt x="1344" y="927"/>
                    <a:pt x="1440" y="1011"/>
                    <a:pt x="1536" y="1047"/>
                  </a:cubicBezTo>
                  <a:cubicBezTo>
                    <a:pt x="1621" y="1071"/>
                    <a:pt x="1693" y="1059"/>
                    <a:pt x="1765" y="1131"/>
                  </a:cubicBezTo>
                  <a:cubicBezTo>
                    <a:pt x="1801" y="1179"/>
                    <a:pt x="1825" y="1251"/>
                    <a:pt x="1777" y="1299"/>
                  </a:cubicBezTo>
                  <a:cubicBezTo>
                    <a:pt x="1756" y="1320"/>
                    <a:pt x="1730" y="1327"/>
                    <a:pt x="1700" y="1327"/>
                  </a:cubicBezTo>
                  <a:cubicBezTo>
                    <a:pt x="1660" y="1327"/>
                    <a:pt x="1615" y="1313"/>
                    <a:pt x="1573" y="1299"/>
                  </a:cubicBezTo>
                  <a:cubicBezTo>
                    <a:pt x="1237" y="1167"/>
                    <a:pt x="877" y="1047"/>
                    <a:pt x="517" y="951"/>
                  </a:cubicBezTo>
                  <a:cubicBezTo>
                    <a:pt x="460" y="937"/>
                    <a:pt x="375" y="910"/>
                    <a:pt x="297" y="910"/>
                  </a:cubicBezTo>
                  <a:cubicBezTo>
                    <a:pt x="242" y="910"/>
                    <a:pt x="191" y="924"/>
                    <a:pt x="157" y="963"/>
                  </a:cubicBezTo>
                  <a:cubicBezTo>
                    <a:pt x="48" y="1083"/>
                    <a:pt x="192" y="1215"/>
                    <a:pt x="288" y="1263"/>
                  </a:cubicBezTo>
                  <a:lnTo>
                    <a:pt x="1152" y="1732"/>
                  </a:lnTo>
                  <a:cubicBezTo>
                    <a:pt x="1237" y="1780"/>
                    <a:pt x="1464" y="1911"/>
                    <a:pt x="1488" y="2020"/>
                  </a:cubicBezTo>
                  <a:cubicBezTo>
                    <a:pt x="1517" y="2152"/>
                    <a:pt x="1382" y="2180"/>
                    <a:pt x="1271" y="2180"/>
                  </a:cubicBezTo>
                  <a:cubicBezTo>
                    <a:pt x="1240" y="2180"/>
                    <a:pt x="1212" y="2178"/>
                    <a:pt x="1189" y="2175"/>
                  </a:cubicBezTo>
                  <a:cubicBezTo>
                    <a:pt x="925" y="2127"/>
                    <a:pt x="648" y="2079"/>
                    <a:pt x="384" y="2031"/>
                  </a:cubicBezTo>
                  <a:cubicBezTo>
                    <a:pt x="342" y="2024"/>
                    <a:pt x="297" y="2017"/>
                    <a:pt x="249" y="2017"/>
                  </a:cubicBezTo>
                  <a:cubicBezTo>
                    <a:pt x="215" y="2017"/>
                    <a:pt x="180" y="2021"/>
                    <a:pt x="144" y="2031"/>
                  </a:cubicBezTo>
                  <a:cubicBezTo>
                    <a:pt x="72" y="2055"/>
                    <a:pt x="0" y="2116"/>
                    <a:pt x="0" y="2199"/>
                  </a:cubicBezTo>
                  <a:cubicBezTo>
                    <a:pt x="0" y="2319"/>
                    <a:pt x="157" y="2380"/>
                    <a:pt x="277" y="2404"/>
                  </a:cubicBezTo>
                  <a:cubicBezTo>
                    <a:pt x="589" y="2487"/>
                    <a:pt x="901" y="2596"/>
                    <a:pt x="1213" y="2716"/>
                  </a:cubicBezTo>
                  <a:cubicBezTo>
                    <a:pt x="1248" y="2727"/>
                    <a:pt x="1296" y="2751"/>
                    <a:pt x="1296" y="2788"/>
                  </a:cubicBezTo>
                  <a:cubicBezTo>
                    <a:pt x="1296" y="2836"/>
                    <a:pt x="1248" y="2871"/>
                    <a:pt x="1200" y="2884"/>
                  </a:cubicBezTo>
                  <a:cubicBezTo>
                    <a:pt x="1056" y="2932"/>
                    <a:pt x="925" y="2980"/>
                    <a:pt x="781" y="3015"/>
                  </a:cubicBezTo>
                  <a:cubicBezTo>
                    <a:pt x="733" y="3039"/>
                    <a:pt x="685" y="3052"/>
                    <a:pt x="661" y="3087"/>
                  </a:cubicBezTo>
                  <a:cubicBezTo>
                    <a:pt x="576" y="3183"/>
                    <a:pt x="661" y="3340"/>
                    <a:pt x="781" y="3364"/>
                  </a:cubicBezTo>
                  <a:cubicBezTo>
                    <a:pt x="811" y="3373"/>
                    <a:pt x="840" y="3376"/>
                    <a:pt x="870" y="3376"/>
                  </a:cubicBezTo>
                  <a:cubicBezTo>
                    <a:pt x="960" y="3376"/>
                    <a:pt x="1051" y="3343"/>
                    <a:pt x="1141" y="3316"/>
                  </a:cubicBezTo>
                  <a:cubicBezTo>
                    <a:pt x="1488" y="3196"/>
                    <a:pt x="1861" y="3135"/>
                    <a:pt x="2233" y="3135"/>
                  </a:cubicBezTo>
                  <a:cubicBezTo>
                    <a:pt x="2305" y="3148"/>
                    <a:pt x="2377" y="3148"/>
                    <a:pt x="2449" y="3148"/>
                  </a:cubicBezTo>
                  <a:cubicBezTo>
                    <a:pt x="2665" y="3172"/>
                    <a:pt x="2881" y="3207"/>
                    <a:pt x="3085" y="3279"/>
                  </a:cubicBezTo>
                  <a:cubicBezTo>
                    <a:pt x="3117" y="3291"/>
                    <a:pt x="3433" y="3405"/>
                    <a:pt x="3521" y="3405"/>
                  </a:cubicBezTo>
                  <a:cubicBezTo>
                    <a:pt x="3532" y="3405"/>
                    <a:pt x="3539" y="3404"/>
                    <a:pt x="3542" y="3400"/>
                  </a:cubicBezTo>
                  <a:cubicBezTo>
                    <a:pt x="3542" y="3400"/>
                    <a:pt x="4105" y="2535"/>
                    <a:pt x="4358" y="2140"/>
                  </a:cubicBezTo>
                  <a:cubicBezTo>
                    <a:pt x="4393" y="2164"/>
                    <a:pt x="4430" y="2175"/>
                    <a:pt x="4430" y="2188"/>
                  </a:cubicBezTo>
                  <a:cubicBezTo>
                    <a:pt x="4430" y="2164"/>
                    <a:pt x="4417" y="2116"/>
                    <a:pt x="4406" y="2068"/>
                  </a:cubicBezTo>
                  <a:cubicBezTo>
                    <a:pt x="4454" y="1996"/>
                    <a:pt x="4478" y="1948"/>
                    <a:pt x="4478" y="1948"/>
                  </a:cubicBezTo>
                  <a:lnTo>
                    <a:pt x="4334" y="1767"/>
                  </a:lnTo>
                  <a:cubicBezTo>
                    <a:pt x="4262" y="1684"/>
                    <a:pt x="4262" y="1443"/>
                    <a:pt x="4225" y="1335"/>
                  </a:cubicBezTo>
                  <a:cubicBezTo>
                    <a:pt x="4190" y="1203"/>
                    <a:pt x="4129" y="1095"/>
                    <a:pt x="4057" y="987"/>
                  </a:cubicBezTo>
                  <a:cubicBezTo>
                    <a:pt x="3889" y="723"/>
                    <a:pt x="3758" y="459"/>
                    <a:pt x="3494" y="279"/>
                  </a:cubicBezTo>
                  <a:cubicBezTo>
                    <a:pt x="3325" y="171"/>
                    <a:pt x="3133" y="111"/>
                    <a:pt x="2941" y="51"/>
                  </a:cubicBezTo>
                  <a:cubicBezTo>
                    <a:pt x="2848" y="30"/>
                    <a:pt x="2764" y="0"/>
                    <a:pt x="2674" y="0"/>
                  </a:cubicBezTo>
                  <a:close/>
                </a:path>
              </a:pathLst>
            </a:custGeom>
            <a:solidFill>
              <a:srgbClr val="FF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5"/>
            <p:cNvSpPr/>
            <p:nvPr/>
          </p:nvSpPr>
          <p:spPr>
            <a:xfrm>
              <a:off x="1873246" y="2628785"/>
              <a:ext cx="59661" cy="720954"/>
            </a:xfrm>
            <a:custGeom>
              <a:avLst/>
              <a:gdLst/>
              <a:ahLst/>
              <a:cxnLst/>
              <a:rect l="l" t="t" r="r" b="b"/>
              <a:pathLst>
                <a:path w="1213" h="14658" extrusionOk="0">
                  <a:moveTo>
                    <a:pt x="1105" y="1"/>
                  </a:moveTo>
                  <a:cubicBezTo>
                    <a:pt x="1044" y="1"/>
                    <a:pt x="996" y="49"/>
                    <a:pt x="996" y="109"/>
                  </a:cubicBezTo>
                  <a:cubicBezTo>
                    <a:pt x="804" y="4911"/>
                    <a:pt x="468" y="9760"/>
                    <a:pt x="12" y="14537"/>
                  </a:cubicBezTo>
                  <a:cubicBezTo>
                    <a:pt x="0" y="14597"/>
                    <a:pt x="48" y="14645"/>
                    <a:pt x="108" y="14657"/>
                  </a:cubicBezTo>
                  <a:lnTo>
                    <a:pt x="120" y="14657"/>
                  </a:lnTo>
                  <a:cubicBezTo>
                    <a:pt x="168" y="14657"/>
                    <a:pt x="216" y="14609"/>
                    <a:pt x="216" y="14561"/>
                  </a:cubicBezTo>
                  <a:cubicBezTo>
                    <a:pt x="684" y="9784"/>
                    <a:pt x="1009" y="4922"/>
                    <a:pt x="1212" y="109"/>
                  </a:cubicBezTo>
                  <a:cubicBezTo>
                    <a:pt x="1212" y="49"/>
                    <a:pt x="1164" y="1"/>
                    <a:pt x="11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5"/>
            <p:cNvSpPr/>
            <p:nvPr/>
          </p:nvSpPr>
          <p:spPr>
            <a:xfrm>
              <a:off x="1989518" y="3019506"/>
              <a:ext cx="105748" cy="320145"/>
            </a:xfrm>
            <a:custGeom>
              <a:avLst/>
              <a:gdLst/>
              <a:ahLst/>
              <a:cxnLst/>
              <a:rect l="l" t="t" r="r" b="b"/>
              <a:pathLst>
                <a:path w="2150" h="6509" extrusionOk="0">
                  <a:moveTo>
                    <a:pt x="1572" y="1"/>
                  </a:moveTo>
                  <a:cubicBezTo>
                    <a:pt x="1564" y="1"/>
                    <a:pt x="1557" y="1"/>
                    <a:pt x="1549" y="3"/>
                  </a:cubicBezTo>
                  <a:cubicBezTo>
                    <a:pt x="1501" y="15"/>
                    <a:pt x="1465" y="75"/>
                    <a:pt x="1477" y="135"/>
                  </a:cubicBezTo>
                  <a:cubicBezTo>
                    <a:pt x="1933" y="2284"/>
                    <a:pt x="1393" y="4612"/>
                    <a:pt x="37" y="6341"/>
                  </a:cubicBezTo>
                  <a:cubicBezTo>
                    <a:pt x="0" y="6389"/>
                    <a:pt x="13" y="6449"/>
                    <a:pt x="48" y="6485"/>
                  </a:cubicBezTo>
                  <a:cubicBezTo>
                    <a:pt x="72" y="6509"/>
                    <a:pt x="96" y="6509"/>
                    <a:pt x="120" y="6509"/>
                  </a:cubicBezTo>
                  <a:cubicBezTo>
                    <a:pt x="144" y="6509"/>
                    <a:pt x="181" y="6497"/>
                    <a:pt x="205" y="6473"/>
                  </a:cubicBezTo>
                  <a:cubicBezTo>
                    <a:pt x="1609" y="4684"/>
                    <a:pt x="2150" y="2308"/>
                    <a:pt x="1681" y="87"/>
                  </a:cubicBezTo>
                  <a:cubicBezTo>
                    <a:pt x="1671" y="35"/>
                    <a:pt x="1623" y="1"/>
                    <a:pt x="1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5"/>
            <p:cNvSpPr/>
            <p:nvPr/>
          </p:nvSpPr>
          <p:spPr>
            <a:xfrm>
              <a:off x="2090493" y="2975240"/>
              <a:ext cx="97435" cy="329638"/>
            </a:xfrm>
            <a:custGeom>
              <a:avLst/>
              <a:gdLst/>
              <a:ahLst/>
              <a:cxnLst/>
              <a:rect l="l" t="t" r="r" b="b"/>
              <a:pathLst>
                <a:path w="1981" h="6702" extrusionOk="0">
                  <a:moveTo>
                    <a:pt x="557" y="1"/>
                  </a:moveTo>
                  <a:cubicBezTo>
                    <a:pt x="514" y="1"/>
                    <a:pt x="467" y="35"/>
                    <a:pt x="457" y="87"/>
                  </a:cubicBezTo>
                  <a:cubicBezTo>
                    <a:pt x="1" y="2343"/>
                    <a:pt x="468" y="4744"/>
                    <a:pt x="1765" y="6653"/>
                  </a:cubicBezTo>
                  <a:cubicBezTo>
                    <a:pt x="1789" y="6689"/>
                    <a:pt x="1825" y="6701"/>
                    <a:pt x="1861" y="6701"/>
                  </a:cubicBezTo>
                  <a:cubicBezTo>
                    <a:pt x="1873" y="6701"/>
                    <a:pt x="1897" y="6701"/>
                    <a:pt x="1909" y="6689"/>
                  </a:cubicBezTo>
                  <a:cubicBezTo>
                    <a:pt x="1957" y="6653"/>
                    <a:pt x="1981" y="6581"/>
                    <a:pt x="1945" y="6533"/>
                  </a:cubicBezTo>
                  <a:cubicBezTo>
                    <a:pt x="684" y="4672"/>
                    <a:pt x="217" y="2332"/>
                    <a:pt x="660" y="123"/>
                  </a:cubicBezTo>
                  <a:cubicBezTo>
                    <a:pt x="673" y="75"/>
                    <a:pt x="636" y="15"/>
                    <a:pt x="577" y="3"/>
                  </a:cubicBezTo>
                  <a:cubicBezTo>
                    <a:pt x="570" y="2"/>
                    <a:pt x="564" y="1"/>
                    <a:pt x="5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5"/>
            <p:cNvSpPr/>
            <p:nvPr/>
          </p:nvSpPr>
          <p:spPr>
            <a:xfrm>
              <a:off x="1534908" y="2403323"/>
              <a:ext cx="409809" cy="253844"/>
            </a:xfrm>
            <a:custGeom>
              <a:avLst/>
              <a:gdLst/>
              <a:ahLst/>
              <a:cxnLst/>
              <a:rect l="l" t="t" r="r" b="b"/>
              <a:pathLst>
                <a:path w="8332" h="5161" extrusionOk="0">
                  <a:moveTo>
                    <a:pt x="8212" y="0"/>
                  </a:moveTo>
                  <a:cubicBezTo>
                    <a:pt x="8195" y="0"/>
                    <a:pt x="8178" y="4"/>
                    <a:pt x="8163" y="12"/>
                  </a:cubicBezTo>
                  <a:cubicBezTo>
                    <a:pt x="7659" y="311"/>
                    <a:pt x="7143" y="599"/>
                    <a:pt x="6615" y="912"/>
                  </a:cubicBezTo>
                  <a:cubicBezTo>
                    <a:pt x="4359" y="2196"/>
                    <a:pt x="2017" y="3528"/>
                    <a:pt x="49" y="4969"/>
                  </a:cubicBezTo>
                  <a:cubicBezTo>
                    <a:pt x="13" y="5005"/>
                    <a:pt x="1" y="5077"/>
                    <a:pt x="37" y="5125"/>
                  </a:cubicBezTo>
                  <a:cubicBezTo>
                    <a:pt x="49" y="5149"/>
                    <a:pt x="85" y="5161"/>
                    <a:pt x="121" y="5161"/>
                  </a:cubicBezTo>
                  <a:cubicBezTo>
                    <a:pt x="133" y="5161"/>
                    <a:pt x="157" y="5161"/>
                    <a:pt x="181" y="5149"/>
                  </a:cubicBezTo>
                  <a:cubicBezTo>
                    <a:pt x="2137" y="3709"/>
                    <a:pt x="4466" y="2376"/>
                    <a:pt x="6711" y="1092"/>
                  </a:cubicBezTo>
                  <a:cubicBezTo>
                    <a:pt x="7239" y="792"/>
                    <a:pt x="7767" y="492"/>
                    <a:pt x="8272" y="204"/>
                  </a:cubicBezTo>
                  <a:cubicBezTo>
                    <a:pt x="8320" y="167"/>
                    <a:pt x="8331" y="108"/>
                    <a:pt x="8307" y="60"/>
                  </a:cubicBezTo>
                  <a:cubicBezTo>
                    <a:pt x="8283" y="19"/>
                    <a:pt x="8247" y="0"/>
                    <a:pt x="8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5"/>
            <p:cNvSpPr/>
            <p:nvPr/>
          </p:nvSpPr>
          <p:spPr>
            <a:xfrm>
              <a:off x="2174893" y="2670051"/>
              <a:ext cx="503654" cy="107568"/>
            </a:xfrm>
            <a:custGeom>
              <a:avLst/>
              <a:gdLst/>
              <a:ahLst/>
              <a:cxnLst/>
              <a:rect l="l" t="t" r="r" b="b"/>
              <a:pathLst>
                <a:path w="10240" h="2187" extrusionOk="0">
                  <a:moveTo>
                    <a:pt x="106" y="0"/>
                  </a:moveTo>
                  <a:cubicBezTo>
                    <a:pt x="61" y="0"/>
                    <a:pt x="13" y="44"/>
                    <a:pt x="13" y="98"/>
                  </a:cubicBezTo>
                  <a:cubicBezTo>
                    <a:pt x="1" y="158"/>
                    <a:pt x="49" y="206"/>
                    <a:pt x="97" y="218"/>
                  </a:cubicBezTo>
                  <a:cubicBezTo>
                    <a:pt x="457" y="254"/>
                    <a:pt x="997" y="314"/>
                    <a:pt x="1597" y="386"/>
                  </a:cubicBezTo>
                  <a:cubicBezTo>
                    <a:pt x="3025" y="543"/>
                    <a:pt x="4790" y="746"/>
                    <a:pt x="5618" y="890"/>
                  </a:cubicBezTo>
                  <a:cubicBezTo>
                    <a:pt x="6231" y="986"/>
                    <a:pt x="6842" y="1095"/>
                    <a:pt x="7419" y="1215"/>
                  </a:cubicBezTo>
                  <a:cubicBezTo>
                    <a:pt x="7599" y="1239"/>
                    <a:pt x="7791" y="1274"/>
                    <a:pt x="7971" y="1298"/>
                  </a:cubicBezTo>
                  <a:cubicBezTo>
                    <a:pt x="8331" y="1346"/>
                    <a:pt x="8691" y="1407"/>
                    <a:pt x="9027" y="1514"/>
                  </a:cubicBezTo>
                  <a:cubicBezTo>
                    <a:pt x="9459" y="1647"/>
                    <a:pt x="9819" y="1874"/>
                    <a:pt x="10048" y="2151"/>
                  </a:cubicBezTo>
                  <a:cubicBezTo>
                    <a:pt x="10072" y="2175"/>
                    <a:pt x="10096" y="2187"/>
                    <a:pt x="10131" y="2187"/>
                  </a:cubicBezTo>
                  <a:cubicBezTo>
                    <a:pt x="10155" y="2187"/>
                    <a:pt x="10179" y="2187"/>
                    <a:pt x="10192" y="2175"/>
                  </a:cubicBezTo>
                  <a:cubicBezTo>
                    <a:pt x="10240" y="2127"/>
                    <a:pt x="10240" y="2066"/>
                    <a:pt x="10203" y="2018"/>
                  </a:cubicBezTo>
                  <a:cubicBezTo>
                    <a:pt x="9952" y="1706"/>
                    <a:pt x="9568" y="1455"/>
                    <a:pt x="9088" y="1311"/>
                  </a:cubicBezTo>
                  <a:cubicBezTo>
                    <a:pt x="8739" y="1202"/>
                    <a:pt x="8367" y="1143"/>
                    <a:pt x="8007" y="1095"/>
                  </a:cubicBezTo>
                  <a:cubicBezTo>
                    <a:pt x="7827" y="1058"/>
                    <a:pt x="7635" y="1034"/>
                    <a:pt x="7455" y="999"/>
                  </a:cubicBezTo>
                  <a:cubicBezTo>
                    <a:pt x="6879" y="890"/>
                    <a:pt x="6266" y="783"/>
                    <a:pt x="5655" y="674"/>
                  </a:cubicBezTo>
                  <a:cubicBezTo>
                    <a:pt x="4826" y="543"/>
                    <a:pt x="3049" y="338"/>
                    <a:pt x="1621" y="182"/>
                  </a:cubicBezTo>
                  <a:cubicBezTo>
                    <a:pt x="1021" y="110"/>
                    <a:pt x="481" y="50"/>
                    <a:pt x="121" y="2"/>
                  </a:cubicBezTo>
                  <a:cubicBezTo>
                    <a:pt x="116" y="1"/>
                    <a:pt x="111" y="0"/>
                    <a:pt x="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5"/>
            <p:cNvSpPr/>
            <p:nvPr/>
          </p:nvSpPr>
          <p:spPr>
            <a:xfrm>
              <a:off x="2379155" y="2706299"/>
              <a:ext cx="629420" cy="872640"/>
            </a:xfrm>
            <a:custGeom>
              <a:avLst/>
              <a:gdLst/>
              <a:ahLst/>
              <a:cxnLst/>
              <a:rect l="l" t="t" r="r" b="b"/>
              <a:pathLst>
                <a:path w="12797" h="17742" extrusionOk="0">
                  <a:moveTo>
                    <a:pt x="2981" y="750"/>
                  </a:moveTo>
                  <a:cubicBezTo>
                    <a:pt x="3049" y="750"/>
                    <a:pt x="3117" y="763"/>
                    <a:pt x="3182" y="790"/>
                  </a:cubicBezTo>
                  <a:cubicBezTo>
                    <a:pt x="3518" y="934"/>
                    <a:pt x="3590" y="1402"/>
                    <a:pt x="3458" y="1738"/>
                  </a:cubicBezTo>
                  <a:cubicBezTo>
                    <a:pt x="3314" y="2098"/>
                    <a:pt x="2942" y="2386"/>
                    <a:pt x="2726" y="2722"/>
                  </a:cubicBezTo>
                  <a:cubicBezTo>
                    <a:pt x="2606" y="2770"/>
                    <a:pt x="2473" y="2818"/>
                    <a:pt x="2342" y="2878"/>
                  </a:cubicBezTo>
                  <a:cubicBezTo>
                    <a:pt x="2222" y="2938"/>
                    <a:pt x="2113" y="3010"/>
                    <a:pt x="1993" y="3082"/>
                  </a:cubicBezTo>
                  <a:cubicBezTo>
                    <a:pt x="2041" y="2722"/>
                    <a:pt x="2078" y="2362"/>
                    <a:pt x="2126" y="2002"/>
                  </a:cubicBezTo>
                  <a:cubicBezTo>
                    <a:pt x="2161" y="1690"/>
                    <a:pt x="2209" y="1366"/>
                    <a:pt x="2377" y="1102"/>
                  </a:cubicBezTo>
                  <a:cubicBezTo>
                    <a:pt x="2508" y="897"/>
                    <a:pt x="2746" y="750"/>
                    <a:pt x="2981" y="750"/>
                  </a:cubicBezTo>
                  <a:close/>
                  <a:moveTo>
                    <a:pt x="6903" y="4055"/>
                  </a:moveTo>
                  <a:lnTo>
                    <a:pt x="6903" y="4055"/>
                  </a:lnTo>
                  <a:cubicBezTo>
                    <a:pt x="9916" y="4402"/>
                    <a:pt x="12377" y="7032"/>
                    <a:pt x="11392" y="10236"/>
                  </a:cubicBezTo>
                  <a:cubicBezTo>
                    <a:pt x="11212" y="9804"/>
                    <a:pt x="10984" y="9372"/>
                    <a:pt x="10756" y="8952"/>
                  </a:cubicBezTo>
                  <a:cubicBezTo>
                    <a:pt x="9988" y="7595"/>
                    <a:pt x="9051" y="6335"/>
                    <a:pt x="7959" y="5219"/>
                  </a:cubicBezTo>
                  <a:cubicBezTo>
                    <a:pt x="7803" y="5063"/>
                    <a:pt x="7647" y="4907"/>
                    <a:pt x="7479" y="4751"/>
                  </a:cubicBezTo>
                  <a:cubicBezTo>
                    <a:pt x="7287" y="4511"/>
                    <a:pt x="7095" y="4271"/>
                    <a:pt x="6903" y="4055"/>
                  </a:cubicBezTo>
                  <a:close/>
                  <a:moveTo>
                    <a:pt x="9003" y="7368"/>
                  </a:moveTo>
                  <a:cubicBezTo>
                    <a:pt x="9712" y="8243"/>
                    <a:pt x="10276" y="9228"/>
                    <a:pt x="10696" y="10284"/>
                  </a:cubicBezTo>
                  <a:cubicBezTo>
                    <a:pt x="10816" y="10585"/>
                    <a:pt x="10912" y="10884"/>
                    <a:pt x="10996" y="11196"/>
                  </a:cubicBezTo>
                  <a:cubicBezTo>
                    <a:pt x="10696" y="11737"/>
                    <a:pt x="10300" y="12229"/>
                    <a:pt x="9832" y="12637"/>
                  </a:cubicBezTo>
                  <a:cubicBezTo>
                    <a:pt x="10204" y="11305"/>
                    <a:pt x="10024" y="9804"/>
                    <a:pt x="9496" y="8496"/>
                  </a:cubicBezTo>
                  <a:cubicBezTo>
                    <a:pt x="9352" y="8147"/>
                    <a:pt x="9195" y="7763"/>
                    <a:pt x="9003" y="7368"/>
                  </a:cubicBezTo>
                  <a:close/>
                  <a:moveTo>
                    <a:pt x="11224" y="12601"/>
                  </a:moveTo>
                  <a:lnTo>
                    <a:pt x="11224" y="12601"/>
                  </a:lnTo>
                  <a:cubicBezTo>
                    <a:pt x="11236" y="12841"/>
                    <a:pt x="11224" y="13081"/>
                    <a:pt x="11200" y="13321"/>
                  </a:cubicBezTo>
                  <a:cubicBezTo>
                    <a:pt x="11068" y="14354"/>
                    <a:pt x="10528" y="15362"/>
                    <a:pt x="9627" y="15878"/>
                  </a:cubicBezTo>
                  <a:cubicBezTo>
                    <a:pt x="9264" y="16077"/>
                    <a:pt x="8843" y="16179"/>
                    <a:pt x="8428" y="16179"/>
                  </a:cubicBezTo>
                  <a:cubicBezTo>
                    <a:pt x="7966" y="16179"/>
                    <a:pt x="7510" y="16053"/>
                    <a:pt x="7143" y="15794"/>
                  </a:cubicBezTo>
                  <a:cubicBezTo>
                    <a:pt x="7899" y="15362"/>
                    <a:pt x="8584" y="14834"/>
                    <a:pt x="9099" y="14149"/>
                  </a:cubicBezTo>
                  <a:cubicBezTo>
                    <a:pt x="9808" y="13909"/>
                    <a:pt x="10480" y="13453"/>
                    <a:pt x="10984" y="12889"/>
                  </a:cubicBezTo>
                  <a:cubicBezTo>
                    <a:pt x="11068" y="12805"/>
                    <a:pt x="11152" y="12697"/>
                    <a:pt x="11224" y="12601"/>
                  </a:cubicBezTo>
                  <a:close/>
                  <a:moveTo>
                    <a:pt x="3451" y="1"/>
                  </a:moveTo>
                  <a:cubicBezTo>
                    <a:pt x="2628" y="1"/>
                    <a:pt x="1818" y="542"/>
                    <a:pt x="1478" y="1305"/>
                  </a:cubicBezTo>
                  <a:cubicBezTo>
                    <a:pt x="1177" y="1978"/>
                    <a:pt x="1214" y="2770"/>
                    <a:pt x="1526" y="3442"/>
                  </a:cubicBezTo>
                  <a:cubicBezTo>
                    <a:pt x="505" y="4378"/>
                    <a:pt x="1" y="5867"/>
                    <a:pt x="349" y="7211"/>
                  </a:cubicBezTo>
                  <a:cubicBezTo>
                    <a:pt x="529" y="7872"/>
                    <a:pt x="865" y="8472"/>
                    <a:pt x="1081" y="9120"/>
                  </a:cubicBezTo>
                  <a:cubicBezTo>
                    <a:pt x="1286" y="9768"/>
                    <a:pt x="1334" y="10524"/>
                    <a:pt x="949" y="11089"/>
                  </a:cubicBezTo>
                  <a:cubicBezTo>
                    <a:pt x="637" y="11521"/>
                    <a:pt x="73" y="11845"/>
                    <a:pt x="61" y="12373"/>
                  </a:cubicBezTo>
                  <a:cubicBezTo>
                    <a:pt x="49" y="12961"/>
                    <a:pt x="697" y="13321"/>
                    <a:pt x="925" y="13861"/>
                  </a:cubicBezTo>
                  <a:cubicBezTo>
                    <a:pt x="1166" y="14437"/>
                    <a:pt x="877" y="15109"/>
                    <a:pt x="985" y="15734"/>
                  </a:cubicBezTo>
                  <a:cubicBezTo>
                    <a:pt x="1118" y="16550"/>
                    <a:pt x="1958" y="17102"/>
                    <a:pt x="2786" y="17198"/>
                  </a:cubicBezTo>
                  <a:cubicBezTo>
                    <a:pt x="2885" y="17208"/>
                    <a:pt x="2985" y="17213"/>
                    <a:pt x="3084" y="17213"/>
                  </a:cubicBezTo>
                  <a:cubicBezTo>
                    <a:pt x="3810" y="17213"/>
                    <a:pt x="4524" y="16958"/>
                    <a:pt x="5210" y="16694"/>
                  </a:cubicBezTo>
                  <a:cubicBezTo>
                    <a:pt x="5439" y="16598"/>
                    <a:pt x="5655" y="16514"/>
                    <a:pt x="5882" y="16406"/>
                  </a:cubicBezTo>
                  <a:cubicBezTo>
                    <a:pt x="6397" y="17269"/>
                    <a:pt x="7427" y="17741"/>
                    <a:pt x="8454" y="17741"/>
                  </a:cubicBezTo>
                  <a:cubicBezTo>
                    <a:pt x="8914" y="17741"/>
                    <a:pt x="9372" y="17647"/>
                    <a:pt x="9784" y="17451"/>
                  </a:cubicBezTo>
                  <a:cubicBezTo>
                    <a:pt x="11224" y="16754"/>
                    <a:pt x="12041" y="15109"/>
                    <a:pt x="12100" y="13501"/>
                  </a:cubicBezTo>
                  <a:cubicBezTo>
                    <a:pt x="12113" y="12853"/>
                    <a:pt x="12028" y="12205"/>
                    <a:pt x="11860" y="11569"/>
                  </a:cubicBezTo>
                  <a:cubicBezTo>
                    <a:pt x="12796" y="9600"/>
                    <a:pt x="12652" y="7115"/>
                    <a:pt x="11368" y="5339"/>
                  </a:cubicBezTo>
                  <a:cubicBezTo>
                    <a:pt x="10307" y="3874"/>
                    <a:pt x="8643" y="3081"/>
                    <a:pt x="6891" y="3081"/>
                  </a:cubicBezTo>
                  <a:cubicBezTo>
                    <a:pt x="6561" y="3081"/>
                    <a:pt x="6228" y="3109"/>
                    <a:pt x="5895" y="3167"/>
                  </a:cubicBezTo>
                  <a:cubicBezTo>
                    <a:pt x="5286" y="2757"/>
                    <a:pt x="4626" y="2500"/>
                    <a:pt x="3897" y="2500"/>
                  </a:cubicBezTo>
                  <a:cubicBezTo>
                    <a:pt x="3835" y="2500"/>
                    <a:pt x="3773" y="2502"/>
                    <a:pt x="3710" y="2506"/>
                  </a:cubicBezTo>
                  <a:cubicBezTo>
                    <a:pt x="4274" y="2086"/>
                    <a:pt x="4815" y="1570"/>
                    <a:pt x="4850" y="1150"/>
                  </a:cubicBezTo>
                  <a:cubicBezTo>
                    <a:pt x="4898" y="609"/>
                    <a:pt x="4382" y="166"/>
                    <a:pt x="3854" y="46"/>
                  </a:cubicBezTo>
                  <a:cubicBezTo>
                    <a:pt x="3721" y="15"/>
                    <a:pt x="3586" y="1"/>
                    <a:pt x="3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5"/>
            <p:cNvSpPr/>
            <p:nvPr/>
          </p:nvSpPr>
          <p:spPr>
            <a:xfrm>
              <a:off x="2536839" y="3152451"/>
              <a:ext cx="344197" cy="261320"/>
            </a:xfrm>
            <a:custGeom>
              <a:avLst/>
              <a:gdLst/>
              <a:ahLst/>
              <a:cxnLst/>
              <a:rect l="l" t="t" r="r" b="b"/>
              <a:pathLst>
                <a:path w="6998" h="5313" extrusionOk="0">
                  <a:moveTo>
                    <a:pt x="5399" y="0"/>
                  </a:moveTo>
                  <a:cubicBezTo>
                    <a:pt x="4879" y="0"/>
                    <a:pt x="4492" y="478"/>
                    <a:pt x="4141" y="865"/>
                  </a:cubicBezTo>
                  <a:cubicBezTo>
                    <a:pt x="3481" y="1573"/>
                    <a:pt x="2604" y="2077"/>
                    <a:pt x="1657" y="2282"/>
                  </a:cubicBezTo>
                  <a:cubicBezTo>
                    <a:pt x="1128" y="2389"/>
                    <a:pt x="516" y="2461"/>
                    <a:pt x="216" y="2906"/>
                  </a:cubicBezTo>
                  <a:cubicBezTo>
                    <a:pt x="0" y="3218"/>
                    <a:pt x="24" y="3650"/>
                    <a:pt x="192" y="3986"/>
                  </a:cubicBezTo>
                  <a:cubicBezTo>
                    <a:pt x="360" y="4334"/>
                    <a:pt x="660" y="4587"/>
                    <a:pt x="984" y="4790"/>
                  </a:cubicBezTo>
                  <a:cubicBezTo>
                    <a:pt x="1559" y="5138"/>
                    <a:pt x="2233" y="5312"/>
                    <a:pt x="2906" y="5312"/>
                  </a:cubicBezTo>
                  <a:cubicBezTo>
                    <a:pt x="3512" y="5312"/>
                    <a:pt x="4116" y="5171"/>
                    <a:pt x="4645" y="4886"/>
                  </a:cubicBezTo>
                  <a:cubicBezTo>
                    <a:pt x="6109" y="4094"/>
                    <a:pt x="6998" y="2234"/>
                    <a:pt x="6277" y="661"/>
                  </a:cubicBezTo>
                  <a:cubicBezTo>
                    <a:pt x="6122" y="313"/>
                    <a:pt x="5810" y="25"/>
                    <a:pt x="5437" y="1"/>
                  </a:cubicBezTo>
                  <a:cubicBezTo>
                    <a:pt x="5424" y="1"/>
                    <a:pt x="5412" y="0"/>
                    <a:pt x="5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5"/>
            <p:cNvSpPr/>
            <p:nvPr/>
          </p:nvSpPr>
          <p:spPr>
            <a:xfrm>
              <a:off x="2466555" y="2883511"/>
              <a:ext cx="312374" cy="282027"/>
            </a:xfrm>
            <a:custGeom>
              <a:avLst/>
              <a:gdLst/>
              <a:ahLst/>
              <a:cxnLst/>
              <a:rect l="l" t="t" r="r" b="b"/>
              <a:pathLst>
                <a:path w="6351" h="5734" extrusionOk="0">
                  <a:moveTo>
                    <a:pt x="2703" y="1"/>
                  </a:moveTo>
                  <a:cubicBezTo>
                    <a:pt x="2552" y="1"/>
                    <a:pt x="2403" y="15"/>
                    <a:pt x="2257" y="44"/>
                  </a:cubicBezTo>
                  <a:cubicBezTo>
                    <a:pt x="1213" y="236"/>
                    <a:pt x="336" y="1232"/>
                    <a:pt x="144" y="2456"/>
                  </a:cubicBezTo>
                  <a:cubicBezTo>
                    <a:pt x="0" y="3429"/>
                    <a:pt x="229" y="4520"/>
                    <a:pt x="840" y="5709"/>
                  </a:cubicBezTo>
                  <a:cubicBezTo>
                    <a:pt x="853" y="5733"/>
                    <a:pt x="877" y="5733"/>
                    <a:pt x="901" y="5733"/>
                  </a:cubicBezTo>
                  <a:lnTo>
                    <a:pt x="925" y="5733"/>
                  </a:lnTo>
                  <a:cubicBezTo>
                    <a:pt x="949" y="5721"/>
                    <a:pt x="960" y="5685"/>
                    <a:pt x="949" y="5661"/>
                  </a:cubicBezTo>
                  <a:cubicBezTo>
                    <a:pt x="336" y="4496"/>
                    <a:pt x="109" y="3416"/>
                    <a:pt x="264" y="2468"/>
                  </a:cubicBezTo>
                  <a:cubicBezTo>
                    <a:pt x="445" y="1292"/>
                    <a:pt x="1273" y="343"/>
                    <a:pt x="2281" y="151"/>
                  </a:cubicBezTo>
                  <a:cubicBezTo>
                    <a:pt x="2416" y="125"/>
                    <a:pt x="2555" y="113"/>
                    <a:pt x="2695" y="113"/>
                  </a:cubicBezTo>
                  <a:cubicBezTo>
                    <a:pt x="3339" y="113"/>
                    <a:pt x="4022" y="381"/>
                    <a:pt x="4634" y="884"/>
                  </a:cubicBezTo>
                  <a:cubicBezTo>
                    <a:pt x="5294" y="1424"/>
                    <a:pt x="5774" y="2156"/>
                    <a:pt x="6242" y="2864"/>
                  </a:cubicBezTo>
                  <a:cubicBezTo>
                    <a:pt x="6257" y="2879"/>
                    <a:pt x="6277" y="2889"/>
                    <a:pt x="6295" y="2889"/>
                  </a:cubicBezTo>
                  <a:cubicBezTo>
                    <a:pt x="6307" y="2889"/>
                    <a:pt x="6317" y="2886"/>
                    <a:pt x="6327" y="2876"/>
                  </a:cubicBezTo>
                  <a:cubicBezTo>
                    <a:pt x="6351" y="2864"/>
                    <a:pt x="6351" y="2828"/>
                    <a:pt x="6338" y="2804"/>
                  </a:cubicBezTo>
                  <a:cubicBezTo>
                    <a:pt x="5870" y="2084"/>
                    <a:pt x="5378" y="1352"/>
                    <a:pt x="4706" y="788"/>
                  </a:cubicBezTo>
                  <a:cubicBezTo>
                    <a:pt x="4079" y="279"/>
                    <a:pt x="3372" y="1"/>
                    <a:pt x="2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7" name="Google Shape;347;p15"/>
          <p:cNvSpPr/>
          <p:nvPr/>
        </p:nvSpPr>
        <p:spPr>
          <a:xfrm>
            <a:off x="2125525" y="1873750"/>
            <a:ext cx="159000" cy="15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5"/>
          <p:cNvSpPr/>
          <p:nvPr/>
        </p:nvSpPr>
        <p:spPr>
          <a:xfrm>
            <a:off x="1999625" y="2214550"/>
            <a:ext cx="159000" cy="15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5"/>
          <p:cNvSpPr/>
          <p:nvPr/>
        </p:nvSpPr>
        <p:spPr>
          <a:xfrm>
            <a:off x="2284525" y="2317750"/>
            <a:ext cx="159000" cy="15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5"/>
          <p:cNvSpPr/>
          <p:nvPr/>
        </p:nvSpPr>
        <p:spPr>
          <a:xfrm>
            <a:off x="2595975" y="2932500"/>
            <a:ext cx="159000" cy="15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5"/>
          <p:cNvSpPr/>
          <p:nvPr/>
        </p:nvSpPr>
        <p:spPr>
          <a:xfrm>
            <a:off x="2306175" y="3507600"/>
            <a:ext cx="159000" cy="15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2" name="Google Shape;352;p15" descr="bullying unicef Sticker by SaferNet Brasil"/>
          <p:cNvPicPr preferRelativeResize="0"/>
          <p:nvPr/>
        </p:nvPicPr>
        <p:blipFill>
          <a:blip r:embed="rId3">
            <a:alphaModFix/>
          </a:blip>
          <a:stretch>
            <a:fillRect/>
          </a:stretch>
        </p:blipFill>
        <p:spPr>
          <a:xfrm>
            <a:off x="4550425" y="841625"/>
            <a:ext cx="1906075" cy="1906075"/>
          </a:xfrm>
          <a:prstGeom prst="rect">
            <a:avLst/>
          </a:prstGeom>
          <a:noFill/>
          <a:ln>
            <a:noFill/>
          </a:ln>
        </p:spPr>
      </p:pic>
      <p:pic>
        <p:nvPicPr>
          <p:cNvPr id="353" name="Google Shape;353;p15" descr="Sad Sticker Sticker by Disney"/>
          <p:cNvPicPr preferRelativeResize="0"/>
          <p:nvPr/>
        </p:nvPicPr>
        <p:blipFill>
          <a:blip r:embed="rId4">
            <a:alphaModFix/>
          </a:blip>
          <a:stretch>
            <a:fillRect/>
          </a:stretch>
        </p:blipFill>
        <p:spPr>
          <a:xfrm>
            <a:off x="7200900" y="3421275"/>
            <a:ext cx="1678925" cy="1678925"/>
          </a:xfrm>
          <a:prstGeom prst="rect">
            <a:avLst/>
          </a:prstGeom>
          <a:noFill/>
          <a:ln>
            <a:noFill/>
          </a:ln>
        </p:spPr>
      </p:pic>
      <p:pic>
        <p:nvPicPr>
          <p:cNvPr id="354" name="Google Shape;354;p15" descr="Sad Sadness Sticker by Demic"/>
          <p:cNvPicPr preferRelativeResize="0"/>
          <p:nvPr/>
        </p:nvPicPr>
        <p:blipFill>
          <a:blip r:embed="rId5">
            <a:alphaModFix/>
          </a:blip>
          <a:stretch>
            <a:fillRect/>
          </a:stretch>
        </p:blipFill>
        <p:spPr>
          <a:xfrm>
            <a:off x="4916123" y="3925513"/>
            <a:ext cx="1174688" cy="11746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6B8AF"/>
        </a:solidFill>
        <a:effectLst/>
      </p:bgPr>
    </p:bg>
    <p:spTree>
      <p:nvGrpSpPr>
        <p:cNvPr id="1" name="Shape 358"/>
        <p:cNvGrpSpPr/>
        <p:nvPr/>
      </p:nvGrpSpPr>
      <p:grpSpPr>
        <a:xfrm>
          <a:off x="0" y="0"/>
          <a:ext cx="0" cy="0"/>
          <a:chOff x="0" y="0"/>
          <a:chExt cx="0" cy="0"/>
        </a:xfrm>
      </p:grpSpPr>
      <p:sp>
        <p:nvSpPr>
          <p:cNvPr id="359" name="Google Shape;359;p16"/>
          <p:cNvSpPr/>
          <p:nvPr/>
        </p:nvSpPr>
        <p:spPr>
          <a:xfrm>
            <a:off x="5592175" y="1456625"/>
            <a:ext cx="183300" cy="183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6"/>
          <p:cNvSpPr/>
          <p:nvPr/>
        </p:nvSpPr>
        <p:spPr>
          <a:xfrm>
            <a:off x="3537925" y="2606250"/>
            <a:ext cx="183300" cy="183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6"/>
          <p:cNvSpPr/>
          <p:nvPr/>
        </p:nvSpPr>
        <p:spPr>
          <a:xfrm>
            <a:off x="5666713" y="2422950"/>
            <a:ext cx="183300" cy="183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6"/>
          <p:cNvSpPr txBox="1">
            <a:spLocks noGrp="1"/>
          </p:cNvSpPr>
          <p:nvPr>
            <p:ph type="title"/>
          </p:nvPr>
        </p:nvSpPr>
        <p:spPr>
          <a:xfrm>
            <a:off x="4926800" y="368825"/>
            <a:ext cx="3497100" cy="47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u="sng"/>
              <a:t>WHAT IS BULLYING?</a:t>
            </a:r>
            <a:endParaRPr sz="3500" u="sng"/>
          </a:p>
        </p:txBody>
      </p:sp>
      <p:grpSp>
        <p:nvGrpSpPr>
          <p:cNvPr id="363" name="Google Shape;363;p16"/>
          <p:cNvGrpSpPr/>
          <p:nvPr/>
        </p:nvGrpSpPr>
        <p:grpSpPr>
          <a:xfrm>
            <a:off x="5505751" y="2494189"/>
            <a:ext cx="2864994" cy="2580408"/>
            <a:chOff x="3281851" y="1366427"/>
            <a:chExt cx="2864994" cy="2580408"/>
          </a:xfrm>
        </p:grpSpPr>
        <p:grpSp>
          <p:nvGrpSpPr>
            <p:cNvPr id="364" name="Google Shape;364;p16"/>
            <p:cNvGrpSpPr/>
            <p:nvPr/>
          </p:nvGrpSpPr>
          <p:grpSpPr>
            <a:xfrm>
              <a:off x="3281851" y="1366427"/>
              <a:ext cx="2727406" cy="2580408"/>
              <a:chOff x="3281851" y="1366427"/>
              <a:chExt cx="2727406" cy="2580408"/>
            </a:xfrm>
          </p:grpSpPr>
          <p:sp>
            <p:nvSpPr>
              <p:cNvPr id="365" name="Google Shape;365;p16"/>
              <p:cNvSpPr/>
              <p:nvPr/>
            </p:nvSpPr>
            <p:spPr>
              <a:xfrm>
                <a:off x="4675318" y="3240219"/>
                <a:ext cx="255179" cy="154751"/>
              </a:xfrm>
              <a:custGeom>
                <a:avLst/>
                <a:gdLst/>
                <a:ahLst/>
                <a:cxnLst/>
                <a:rect l="l" t="t" r="r" b="b"/>
                <a:pathLst>
                  <a:path w="5496" h="3333" extrusionOk="0">
                    <a:moveTo>
                      <a:pt x="4141" y="0"/>
                    </a:moveTo>
                    <a:cubicBezTo>
                      <a:pt x="3921" y="0"/>
                      <a:pt x="3688" y="113"/>
                      <a:pt x="3450" y="405"/>
                    </a:cubicBezTo>
                    <a:cubicBezTo>
                      <a:pt x="3161" y="756"/>
                      <a:pt x="2792" y="872"/>
                      <a:pt x="2406" y="872"/>
                    </a:cubicBezTo>
                    <a:cubicBezTo>
                      <a:pt x="1660" y="872"/>
                      <a:pt x="849" y="440"/>
                      <a:pt x="420" y="440"/>
                    </a:cubicBezTo>
                    <a:cubicBezTo>
                      <a:pt x="254" y="440"/>
                      <a:pt x="145" y="505"/>
                      <a:pt x="120" y="688"/>
                    </a:cubicBezTo>
                    <a:cubicBezTo>
                      <a:pt x="1" y="1580"/>
                      <a:pt x="2884" y="3311"/>
                      <a:pt x="3309" y="3332"/>
                    </a:cubicBezTo>
                    <a:cubicBezTo>
                      <a:pt x="3311" y="3332"/>
                      <a:pt x="3313" y="3332"/>
                      <a:pt x="3316" y="3332"/>
                    </a:cubicBezTo>
                    <a:cubicBezTo>
                      <a:pt x="3742" y="3332"/>
                      <a:pt x="5496" y="1374"/>
                      <a:pt x="5496" y="1374"/>
                    </a:cubicBezTo>
                    <a:cubicBezTo>
                      <a:pt x="5496" y="1374"/>
                      <a:pt x="4905" y="0"/>
                      <a:pt x="4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6"/>
              <p:cNvSpPr/>
              <p:nvPr/>
            </p:nvSpPr>
            <p:spPr>
              <a:xfrm>
                <a:off x="4773332" y="2371784"/>
                <a:ext cx="974984" cy="998988"/>
              </a:xfrm>
              <a:custGeom>
                <a:avLst/>
                <a:gdLst/>
                <a:ahLst/>
                <a:cxnLst/>
                <a:rect l="l" t="t" r="r" b="b"/>
                <a:pathLst>
                  <a:path w="20999" h="21516" extrusionOk="0">
                    <a:moveTo>
                      <a:pt x="15642" y="0"/>
                    </a:moveTo>
                    <a:cubicBezTo>
                      <a:pt x="13525" y="0"/>
                      <a:pt x="7778" y="5679"/>
                      <a:pt x="4865" y="9598"/>
                    </a:cubicBezTo>
                    <a:cubicBezTo>
                      <a:pt x="3178" y="11872"/>
                      <a:pt x="1" y="18042"/>
                      <a:pt x="1" y="18042"/>
                    </a:cubicBezTo>
                    <a:cubicBezTo>
                      <a:pt x="1" y="18042"/>
                      <a:pt x="2915" y="21516"/>
                      <a:pt x="4875" y="21516"/>
                    </a:cubicBezTo>
                    <a:cubicBezTo>
                      <a:pt x="5051" y="21516"/>
                      <a:pt x="5219" y="21488"/>
                      <a:pt x="5377" y="21427"/>
                    </a:cubicBezTo>
                    <a:cubicBezTo>
                      <a:pt x="7281" y="20697"/>
                      <a:pt x="10469" y="12884"/>
                      <a:pt x="12776" y="11208"/>
                    </a:cubicBezTo>
                    <a:cubicBezTo>
                      <a:pt x="15052" y="9552"/>
                      <a:pt x="18715" y="6373"/>
                      <a:pt x="19897" y="6373"/>
                    </a:cubicBezTo>
                    <a:cubicBezTo>
                      <a:pt x="19918" y="6373"/>
                      <a:pt x="19939" y="6374"/>
                      <a:pt x="19959" y="6377"/>
                    </a:cubicBezTo>
                    <a:cubicBezTo>
                      <a:pt x="19970" y="6378"/>
                      <a:pt x="19981" y="6378"/>
                      <a:pt x="19992" y="6378"/>
                    </a:cubicBezTo>
                    <a:cubicBezTo>
                      <a:pt x="20999" y="6378"/>
                      <a:pt x="17720" y="819"/>
                      <a:pt x="15986" y="65"/>
                    </a:cubicBezTo>
                    <a:cubicBezTo>
                      <a:pt x="15886" y="21"/>
                      <a:pt x="15771" y="0"/>
                      <a:pt x="156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6"/>
              <p:cNvSpPr/>
              <p:nvPr/>
            </p:nvSpPr>
            <p:spPr>
              <a:xfrm>
                <a:off x="5649937" y="3508633"/>
                <a:ext cx="230989" cy="184234"/>
              </a:xfrm>
              <a:custGeom>
                <a:avLst/>
                <a:gdLst/>
                <a:ahLst/>
                <a:cxnLst/>
                <a:rect l="l" t="t" r="r" b="b"/>
                <a:pathLst>
                  <a:path w="4975" h="3968" extrusionOk="0">
                    <a:moveTo>
                      <a:pt x="3592" y="1"/>
                    </a:moveTo>
                    <a:cubicBezTo>
                      <a:pt x="3020" y="1"/>
                      <a:pt x="2462" y="208"/>
                      <a:pt x="2591" y="1066"/>
                    </a:cubicBezTo>
                    <a:cubicBezTo>
                      <a:pt x="2852" y="2731"/>
                      <a:pt x="1" y="3046"/>
                      <a:pt x="578" y="3732"/>
                    </a:cubicBezTo>
                    <a:cubicBezTo>
                      <a:pt x="723" y="3901"/>
                      <a:pt x="1027" y="3967"/>
                      <a:pt x="1408" y="3967"/>
                    </a:cubicBezTo>
                    <a:cubicBezTo>
                      <a:pt x="2574" y="3967"/>
                      <a:pt x="4459" y="3344"/>
                      <a:pt x="4680" y="3123"/>
                    </a:cubicBezTo>
                    <a:cubicBezTo>
                      <a:pt x="4974" y="2829"/>
                      <a:pt x="4680" y="185"/>
                      <a:pt x="4680" y="185"/>
                    </a:cubicBezTo>
                    <a:cubicBezTo>
                      <a:pt x="4680" y="185"/>
                      <a:pt x="4130" y="1"/>
                      <a:pt x="35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6"/>
              <p:cNvSpPr/>
              <p:nvPr/>
            </p:nvSpPr>
            <p:spPr>
              <a:xfrm>
                <a:off x="5485248" y="2449927"/>
                <a:ext cx="524009" cy="1091012"/>
              </a:xfrm>
              <a:custGeom>
                <a:avLst/>
                <a:gdLst/>
                <a:ahLst/>
                <a:cxnLst/>
                <a:rect l="l" t="t" r="r" b="b"/>
                <a:pathLst>
                  <a:path w="11286" h="23498" extrusionOk="0">
                    <a:moveTo>
                      <a:pt x="3448" y="0"/>
                    </a:moveTo>
                    <a:cubicBezTo>
                      <a:pt x="2731" y="0"/>
                      <a:pt x="2115" y="75"/>
                      <a:pt x="1731" y="254"/>
                    </a:cubicBezTo>
                    <a:cubicBezTo>
                      <a:pt x="0" y="1049"/>
                      <a:pt x="370" y="9819"/>
                      <a:pt x="1415" y="14891"/>
                    </a:cubicBezTo>
                    <a:cubicBezTo>
                      <a:pt x="1981" y="17665"/>
                      <a:pt x="4462" y="23128"/>
                      <a:pt x="4462" y="23128"/>
                    </a:cubicBezTo>
                    <a:cubicBezTo>
                      <a:pt x="4462" y="23128"/>
                      <a:pt x="6121" y="23497"/>
                      <a:pt x="7721" y="23497"/>
                    </a:cubicBezTo>
                    <a:cubicBezTo>
                      <a:pt x="9001" y="23497"/>
                      <a:pt x="10243" y="23261"/>
                      <a:pt x="10567" y="22410"/>
                    </a:cubicBezTo>
                    <a:cubicBezTo>
                      <a:pt x="11285" y="20506"/>
                      <a:pt x="7607" y="12920"/>
                      <a:pt x="7890" y="10069"/>
                    </a:cubicBezTo>
                    <a:cubicBezTo>
                      <a:pt x="8184" y="7230"/>
                      <a:pt x="8249" y="2246"/>
                      <a:pt x="9087" y="1506"/>
                    </a:cubicBezTo>
                    <a:cubicBezTo>
                      <a:pt x="9731" y="921"/>
                      <a:pt x="5965" y="0"/>
                      <a:pt x="34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6"/>
              <p:cNvSpPr/>
              <p:nvPr/>
            </p:nvSpPr>
            <p:spPr>
              <a:xfrm>
                <a:off x="5263497" y="1804916"/>
                <a:ext cx="702347" cy="692921"/>
              </a:xfrm>
              <a:custGeom>
                <a:avLst/>
                <a:gdLst/>
                <a:ahLst/>
                <a:cxnLst/>
                <a:rect l="l" t="t" r="r" b="b"/>
                <a:pathLst>
                  <a:path w="15127" h="14924" extrusionOk="0">
                    <a:moveTo>
                      <a:pt x="9395" y="1"/>
                    </a:moveTo>
                    <a:cubicBezTo>
                      <a:pt x="3080" y="1"/>
                      <a:pt x="108" y="1839"/>
                      <a:pt x="108" y="1839"/>
                    </a:cubicBezTo>
                    <a:cubicBezTo>
                      <a:pt x="108" y="1839"/>
                      <a:pt x="1" y="14169"/>
                      <a:pt x="1852" y="14169"/>
                    </a:cubicBezTo>
                    <a:cubicBezTo>
                      <a:pt x="1862" y="14169"/>
                      <a:pt x="1872" y="14168"/>
                      <a:pt x="1882" y="14167"/>
                    </a:cubicBezTo>
                    <a:cubicBezTo>
                      <a:pt x="1923" y="14165"/>
                      <a:pt x="1969" y="14164"/>
                      <a:pt x="2019" y="14164"/>
                    </a:cubicBezTo>
                    <a:cubicBezTo>
                      <a:pt x="3260" y="14164"/>
                      <a:pt x="7213" y="14924"/>
                      <a:pt x="10413" y="14924"/>
                    </a:cubicBezTo>
                    <a:cubicBezTo>
                      <a:pt x="13020" y="14924"/>
                      <a:pt x="15127" y="14420"/>
                      <a:pt x="14864" y="12590"/>
                    </a:cubicBezTo>
                    <a:cubicBezTo>
                      <a:pt x="14265" y="8433"/>
                      <a:pt x="14799" y="282"/>
                      <a:pt x="11654" y="76"/>
                    </a:cubicBezTo>
                    <a:cubicBezTo>
                      <a:pt x="10858" y="24"/>
                      <a:pt x="10105" y="1"/>
                      <a:pt x="9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6"/>
              <p:cNvSpPr/>
              <p:nvPr/>
            </p:nvSpPr>
            <p:spPr>
              <a:xfrm>
                <a:off x="5348836" y="1427437"/>
                <a:ext cx="282480" cy="249422"/>
              </a:xfrm>
              <a:custGeom>
                <a:avLst/>
                <a:gdLst/>
                <a:ahLst/>
                <a:cxnLst/>
                <a:rect l="l" t="t" r="r" b="b"/>
                <a:pathLst>
                  <a:path w="6084" h="5372" extrusionOk="0">
                    <a:moveTo>
                      <a:pt x="2516" y="0"/>
                    </a:moveTo>
                    <a:cubicBezTo>
                      <a:pt x="2121" y="0"/>
                      <a:pt x="1933" y="315"/>
                      <a:pt x="1121" y="697"/>
                    </a:cubicBezTo>
                    <a:cubicBezTo>
                      <a:pt x="44" y="1208"/>
                      <a:pt x="0" y="1469"/>
                      <a:pt x="44" y="2982"/>
                    </a:cubicBezTo>
                    <a:cubicBezTo>
                      <a:pt x="77" y="4494"/>
                      <a:pt x="273" y="4342"/>
                      <a:pt x="283" y="4397"/>
                    </a:cubicBezTo>
                    <a:cubicBezTo>
                      <a:pt x="283" y="4397"/>
                      <a:pt x="4288" y="5300"/>
                      <a:pt x="4647" y="5365"/>
                    </a:cubicBezTo>
                    <a:cubicBezTo>
                      <a:pt x="4677" y="5370"/>
                      <a:pt x="4705" y="5372"/>
                      <a:pt x="4730" y="5372"/>
                    </a:cubicBezTo>
                    <a:cubicBezTo>
                      <a:pt x="5008" y="5372"/>
                      <a:pt x="5080" y="5108"/>
                      <a:pt x="5289" y="4690"/>
                    </a:cubicBezTo>
                    <a:cubicBezTo>
                      <a:pt x="5528" y="4245"/>
                      <a:pt x="5267" y="4027"/>
                      <a:pt x="5452" y="3396"/>
                    </a:cubicBezTo>
                    <a:cubicBezTo>
                      <a:pt x="6084" y="1208"/>
                      <a:pt x="3874" y="458"/>
                      <a:pt x="3025" y="120"/>
                    </a:cubicBezTo>
                    <a:cubicBezTo>
                      <a:pt x="2810" y="37"/>
                      <a:pt x="2651" y="0"/>
                      <a:pt x="25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6"/>
              <p:cNvSpPr/>
              <p:nvPr/>
            </p:nvSpPr>
            <p:spPr>
              <a:xfrm>
                <a:off x="5336671" y="1520065"/>
                <a:ext cx="261494" cy="341864"/>
              </a:xfrm>
              <a:custGeom>
                <a:avLst/>
                <a:gdLst/>
                <a:ahLst/>
                <a:cxnLst/>
                <a:rect l="l" t="t" r="r" b="b"/>
                <a:pathLst>
                  <a:path w="5632" h="7363" extrusionOk="0">
                    <a:moveTo>
                      <a:pt x="2520" y="0"/>
                    </a:moveTo>
                    <a:cubicBezTo>
                      <a:pt x="2133" y="0"/>
                      <a:pt x="1691" y="98"/>
                      <a:pt x="1220" y="378"/>
                    </a:cubicBezTo>
                    <a:cubicBezTo>
                      <a:pt x="1" y="1096"/>
                      <a:pt x="186" y="3447"/>
                      <a:pt x="622" y="4154"/>
                    </a:cubicBezTo>
                    <a:cubicBezTo>
                      <a:pt x="1079" y="4895"/>
                      <a:pt x="1461" y="5059"/>
                      <a:pt x="1755" y="5059"/>
                    </a:cubicBezTo>
                    <a:cubicBezTo>
                      <a:pt x="1990" y="5059"/>
                      <a:pt x="2168" y="4954"/>
                      <a:pt x="2283" y="4954"/>
                    </a:cubicBezTo>
                    <a:cubicBezTo>
                      <a:pt x="2349" y="4954"/>
                      <a:pt x="2394" y="4989"/>
                      <a:pt x="2417" y="5101"/>
                    </a:cubicBezTo>
                    <a:cubicBezTo>
                      <a:pt x="2460" y="5297"/>
                      <a:pt x="2755" y="5710"/>
                      <a:pt x="2460" y="6907"/>
                    </a:cubicBezTo>
                    <a:cubicBezTo>
                      <a:pt x="2384" y="7223"/>
                      <a:pt x="2784" y="7362"/>
                      <a:pt x="3303" y="7362"/>
                    </a:cubicBezTo>
                    <a:cubicBezTo>
                      <a:pt x="4264" y="7362"/>
                      <a:pt x="5632" y="6885"/>
                      <a:pt x="5115" y="6178"/>
                    </a:cubicBezTo>
                    <a:cubicBezTo>
                      <a:pt x="4322" y="5101"/>
                      <a:pt x="5551" y="2097"/>
                      <a:pt x="4017" y="519"/>
                    </a:cubicBezTo>
                    <a:cubicBezTo>
                      <a:pt x="4017" y="519"/>
                      <a:pt x="3413" y="0"/>
                      <a:pt x="2520" y="0"/>
                    </a:cubicBezTo>
                    <a:close/>
                  </a:path>
                </a:pathLst>
              </a:custGeom>
              <a:solidFill>
                <a:srgbClr val="E3B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6"/>
              <p:cNvSpPr/>
              <p:nvPr/>
            </p:nvSpPr>
            <p:spPr>
              <a:xfrm>
                <a:off x="5413513" y="1670918"/>
                <a:ext cx="53116" cy="40580"/>
              </a:xfrm>
              <a:custGeom>
                <a:avLst/>
                <a:gdLst/>
                <a:ahLst/>
                <a:cxnLst/>
                <a:rect l="l" t="t" r="r" b="b"/>
                <a:pathLst>
                  <a:path w="1144" h="874" extrusionOk="0">
                    <a:moveTo>
                      <a:pt x="992" y="0"/>
                    </a:moveTo>
                    <a:cubicBezTo>
                      <a:pt x="828" y="0"/>
                      <a:pt x="487" y="62"/>
                      <a:pt x="251" y="111"/>
                    </a:cubicBezTo>
                    <a:cubicBezTo>
                      <a:pt x="109" y="132"/>
                      <a:pt x="0" y="165"/>
                      <a:pt x="0" y="165"/>
                    </a:cubicBezTo>
                    <a:cubicBezTo>
                      <a:pt x="0" y="165"/>
                      <a:pt x="0" y="873"/>
                      <a:pt x="510" y="873"/>
                    </a:cubicBezTo>
                    <a:cubicBezTo>
                      <a:pt x="521" y="873"/>
                      <a:pt x="533" y="873"/>
                      <a:pt x="544" y="872"/>
                    </a:cubicBezTo>
                    <a:cubicBezTo>
                      <a:pt x="1088" y="829"/>
                      <a:pt x="1143" y="121"/>
                      <a:pt x="1088" y="24"/>
                    </a:cubicBezTo>
                    <a:cubicBezTo>
                      <a:pt x="1083" y="7"/>
                      <a:pt x="1047" y="0"/>
                      <a:pt x="9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6"/>
              <p:cNvSpPr/>
              <p:nvPr/>
            </p:nvSpPr>
            <p:spPr>
              <a:xfrm>
                <a:off x="5472805" y="1587946"/>
                <a:ext cx="138222" cy="100010"/>
              </a:xfrm>
              <a:custGeom>
                <a:avLst/>
                <a:gdLst/>
                <a:ahLst/>
                <a:cxnLst/>
                <a:rect l="l" t="t" r="r" b="b"/>
                <a:pathLst>
                  <a:path w="2977" h="2154" extrusionOk="0">
                    <a:moveTo>
                      <a:pt x="1656" y="1"/>
                    </a:moveTo>
                    <a:cubicBezTo>
                      <a:pt x="1640" y="1"/>
                      <a:pt x="1624" y="2"/>
                      <a:pt x="1607" y="4"/>
                    </a:cubicBezTo>
                    <a:cubicBezTo>
                      <a:pt x="878" y="113"/>
                      <a:pt x="867" y="875"/>
                      <a:pt x="867" y="875"/>
                    </a:cubicBezTo>
                    <a:cubicBezTo>
                      <a:pt x="867" y="875"/>
                      <a:pt x="1" y="2154"/>
                      <a:pt x="1311" y="2154"/>
                    </a:cubicBezTo>
                    <a:cubicBezTo>
                      <a:pt x="1363" y="2154"/>
                      <a:pt x="1418" y="2152"/>
                      <a:pt x="1477" y="2147"/>
                    </a:cubicBezTo>
                    <a:cubicBezTo>
                      <a:pt x="2976" y="2052"/>
                      <a:pt x="2365" y="1"/>
                      <a:pt x="1656" y="1"/>
                    </a:cubicBezTo>
                    <a:close/>
                  </a:path>
                </a:pathLst>
              </a:custGeom>
              <a:solidFill>
                <a:srgbClr val="E3B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6"/>
              <p:cNvSpPr/>
              <p:nvPr/>
            </p:nvSpPr>
            <p:spPr>
              <a:xfrm>
                <a:off x="5453908" y="1516351"/>
                <a:ext cx="172348" cy="199649"/>
              </a:xfrm>
              <a:custGeom>
                <a:avLst/>
                <a:gdLst/>
                <a:ahLst/>
                <a:cxnLst/>
                <a:rect l="l" t="t" r="r" b="b"/>
                <a:pathLst>
                  <a:path w="3712" h="4300" extrusionOk="0">
                    <a:moveTo>
                      <a:pt x="1" y="1"/>
                    </a:moveTo>
                    <a:cubicBezTo>
                      <a:pt x="1" y="1"/>
                      <a:pt x="447" y="284"/>
                      <a:pt x="653" y="730"/>
                    </a:cubicBezTo>
                    <a:cubicBezTo>
                      <a:pt x="838" y="1150"/>
                      <a:pt x="1186" y="2455"/>
                      <a:pt x="1571" y="2455"/>
                    </a:cubicBezTo>
                    <a:cubicBezTo>
                      <a:pt x="1595" y="2455"/>
                      <a:pt x="1620" y="2449"/>
                      <a:pt x="1644" y="2438"/>
                    </a:cubicBezTo>
                    <a:cubicBezTo>
                      <a:pt x="2007" y="2276"/>
                      <a:pt x="1691" y="1670"/>
                      <a:pt x="2092" y="1670"/>
                    </a:cubicBezTo>
                    <a:cubicBezTo>
                      <a:pt x="2149" y="1670"/>
                      <a:pt x="2219" y="1682"/>
                      <a:pt x="2308" y="1709"/>
                    </a:cubicBezTo>
                    <a:cubicBezTo>
                      <a:pt x="3026" y="1938"/>
                      <a:pt x="2863" y="3505"/>
                      <a:pt x="2046" y="3515"/>
                    </a:cubicBezTo>
                    <a:cubicBezTo>
                      <a:pt x="2046" y="3515"/>
                      <a:pt x="2018" y="4299"/>
                      <a:pt x="2328" y="4299"/>
                    </a:cubicBezTo>
                    <a:cubicBezTo>
                      <a:pt x="2349" y="4299"/>
                      <a:pt x="2371" y="4296"/>
                      <a:pt x="2395" y="4288"/>
                    </a:cubicBezTo>
                    <a:cubicBezTo>
                      <a:pt x="2765" y="4158"/>
                      <a:pt x="3712" y="2035"/>
                      <a:pt x="2242" y="893"/>
                    </a:cubicBezTo>
                    <a:cubicBezTo>
                      <a:pt x="1306" y="164"/>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6"/>
              <p:cNvSpPr/>
              <p:nvPr/>
            </p:nvSpPr>
            <p:spPr>
              <a:xfrm>
                <a:off x="4616212" y="1970069"/>
                <a:ext cx="739723" cy="546481"/>
              </a:xfrm>
              <a:custGeom>
                <a:avLst/>
                <a:gdLst/>
                <a:ahLst/>
                <a:cxnLst/>
                <a:rect l="l" t="t" r="r" b="b"/>
                <a:pathLst>
                  <a:path w="15932" h="11770" extrusionOk="0">
                    <a:moveTo>
                      <a:pt x="13037" y="1"/>
                    </a:moveTo>
                    <a:cubicBezTo>
                      <a:pt x="13037" y="1"/>
                      <a:pt x="9293" y="5561"/>
                      <a:pt x="7705" y="6366"/>
                    </a:cubicBezTo>
                    <a:cubicBezTo>
                      <a:pt x="6127" y="7172"/>
                      <a:pt x="0" y="11089"/>
                      <a:pt x="131" y="11340"/>
                    </a:cubicBezTo>
                    <a:cubicBezTo>
                      <a:pt x="151" y="11379"/>
                      <a:pt x="194" y="11396"/>
                      <a:pt x="253" y="11396"/>
                    </a:cubicBezTo>
                    <a:cubicBezTo>
                      <a:pt x="569" y="11396"/>
                      <a:pt x="1328" y="10915"/>
                      <a:pt x="1328" y="10915"/>
                    </a:cubicBezTo>
                    <a:lnTo>
                      <a:pt x="1698" y="10915"/>
                    </a:lnTo>
                    <a:cubicBezTo>
                      <a:pt x="1698" y="10915"/>
                      <a:pt x="2764" y="11645"/>
                      <a:pt x="3287" y="11764"/>
                    </a:cubicBezTo>
                    <a:cubicBezTo>
                      <a:pt x="3301" y="11768"/>
                      <a:pt x="3318" y="11769"/>
                      <a:pt x="3339" y="11769"/>
                    </a:cubicBezTo>
                    <a:cubicBezTo>
                      <a:pt x="4050" y="11769"/>
                      <a:pt x="8395" y="9614"/>
                      <a:pt x="10077" y="9033"/>
                    </a:cubicBezTo>
                    <a:cubicBezTo>
                      <a:pt x="11808" y="8445"/>
                      <a:pt x="15931" y="2917"/>
                      <a:pt x="15931" y="2917"/>
                    </a:cubicBezTo>
                    <a:lnTo>
                      <a:pt x="13037" y="1"/>
                    </a:lnTo>
                    <a:close/>
                  </a:path>
                </a:pathLst>
              </a:custGeom>
              <a:solidFill>
                <a:srgbClr val="E3B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6"/>
              <p:cNvSpPr/>
              <p:nvPr/>
            </p:nvSpPr>
            <p:spPr>
              <a:xfrm>
                <a:off x="5051264" y="1844289"/>
                <a:ext cx="382722" cy="469825"/>
              </a:xfrm>
              <a:custGeom>
                <a:avLst/>
                <a:gdLst/>
                <a:ahLst/>
                <a:cxnLst/>
                <a:rect l="l" t="t" r="r" b="b"/>
                <a:pathLst>
                  <a:path w="8243" h="10119" extrusionOk="0">
                    <a:moveTo>
                      <a:pt x="7218" y="1"/>
                    </a:moveTo>
                    <a:cubicBezTo>
                      <a:pt x="7193" y="1"/>
                      <a:pt x="7166" y="4"/>
                      <a:pt x="7139" y="11"/>
                    </a:cubicBezTo>
                    <a:cubicBezTo>
                      <a:pt x="5985" y="316"/>
                      <a:pt x="3417" y="979"/>
                      <a:pt x="0" y="5844"/>
                    </a:cubicBezTo>
                    <a:cubicBezTo>
                      <a:pt x="0" y="5844"/>
                      <a:pt x="2611" y="10118"/>
                      <a:pt x="3573" y="10118"/>
                    </a:cubicBezTo>
                    <a:cubicBezTo>
                      <a:pt x="3611" y="10118"/>
                      <a:pt x="3646" y="10112"/>
                      <a:pt x="3678" y="10098"/>
                    </a:cubicBezTo>
                    <a:cubicBezTo>
                      <a:pt x="4527" y="9728"/>
                      <a:pt x="7879" y="6997"/>
                      <a:pt x="7683" y="6323"/>
                    </a:cubicBezTo>
                    <a:cubicBezTo>
                      <a:pt x="7481" y="5653"/>
                      <a:pt x="8242" y="1"/>
                      <a:pt x="7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6"/>
              <p:cNvSpPr/>
              <p:nvPr/>
            </p:nvSpPr>
            <p:spPr>
              <a:xfrm>
                <a:off x="5283137" y="1366427"/>
                <a:ext cx="231964" cy="238929"/>
              </a:xfrm>
              <a:custGeom>
                <a:avLst/>
                <a:gdLst/>
                <a:ahLst/>
                <a:cxnLst/>
                <a:rect l="l" t="t" r="r" b="b"/>
                <a:pathLst>
                  <a:path w="4996" h="5146" extrusionOk="0">
                    <a:moveTo>
                      <a:pt x="2327" y="0"/>
                    </a:moveTo>
                    <a:cubicBezTo>
                      <a:pt x="2268" y="0"/>
                      <a:pt x="2214" y="39"/>
                      <a:pt x="2177" y="128"/>
                    </a:cubicBezTo>
                    <a:cubicBezTo>
                      <a:pt x="1992" y="585"/>
                      <a:pt x="904" y="1543"/>
                      <a:pt x="447" y="3034"/>
                    </a:cubicBezTo>
                    <a:cubicBezTo>
                      <a:pt x="0" y="4524"/>
                      <a:pt x="1448" y="5145"/>
                      <a:pt x="1448" y="5145"/>
                    </a:cubicBezTo>
                    <a:cubicBezTo>
                      <a:pt x="2416" y="1847"/>
                      <a:pt x="4865" y="1968"/>
                      <a:pt x="4365" y="1315"/>
                    </a:cubicBezTo>
                    <a:cubicBezTo>
                      <a:pt x="3853" y="662"/>
                      <a:pt x="4996" y="955"/>
                      <a:pt x="4212" y="422"/>
                    </a:cubicBezTo>
                    <a:cubicBezTo>
                      <a:pt x="4059" y="318"/>
                      <a:pt x="3906" y="276"/>
                      <a:pt x="3758" y="276"/>
                    </a:cubicBezTo>
                    <a:cubicBezTo>
                      <a:pt x="3149" y="276"/>
                      <a:pt x="2634" y="988"/>
                      <a:pt x="2634" y="988"/>
                    </a:cubicBezTo>
                    <a:cubicBezTo>
                      <a:pt x="2886" y="605"/>
                      <a:pt x="2562" y="0"/>
                      <a:pt x="23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6"/>
              <p:cNvSpPr/>
              <p:nvPr/>
            </p:nvSpPr>
            <p:spPr>
              <a:xfrm>
                <a:off x="5440304" y="2529369"/>
                <a:ext cx="89424" cy="184513"/>
              </a:xfrm>
              <a:custGeom>
                <a:avLst/>
                <a:gdLst/>
                <a:ahLst/>
                <a:cxnLst/>
                <a:rect l="l" t="t" r="r" b="b"/>
                <a:pathLst>
                  <a:path w="1926" h="3974" extrusionOk="0">
                    <a:moveTo>
                      <a:pt x="337" y="1"/>
                    </a:moveTo>
                    <a:lnTo>
                      <a:pt x="337" y="1"/>
                    </a:lnTo>
                    <a:cubicBezTo>
                      <a:pt x="0" y="992"/>
                      <a:pt x="489" y="2439"/>
                      <a:pt x="772" y="3309"/>
                    </a:cubicBezTo>
                    <a:cubicBezTo>
                      <a:pt x="849" y="3527"/>
                      <a:pt x="914" y="3712"/>
                      <a:pt x="925" y="3810"/>
                    </a:cubicBezTo>
                    <a:cubicBezTo>
                      <a:pt x="958" y="3952"/>
                      <a:pt x="1067" y="3973"/>
                      <a:pt x="1099" y="3973"/>
                    </a:cubicBezTo>
                    <a:lnTo>
                      <a:pt x="1110" y="3973"/>
                    </a:lnTo>
                    <a:cubicBezTo>
                      <a:pt x="1251" y="3962"/>
                      <a:pt x="1382" y="3962"/>
                      <a:pt x="1926" y="469"/>
                    </a:cubicBezTo>
                    <a:lnTo>
                      <a:pt x="1621" y="426"/>
                    </a:lnTo>
                    <a:cubicBezTo>
                      <a:pt x="1480" y="1383"/>
                      <a:pt x="1251" y="2689"/>
                      <a:pt x="1099" y="3342"/>
                    </a:cubicBezTo>
                    <a:cubicBezTo>
                      <a:pt x="1088" y="3299"/>
                      <a:pt x="1077" y="3255"/>
                      <a:pt x="1055" y="3212"/>
                    </a:cubicBezTo>
                    <a:cubicBezTo>
                      <a:pt x="805" y="2439"/>
                      <a:pt x="315" y="992"/>
                      <a:pt x="620" y="99"/>
                    </a:cubicBezTo>
                    <a:lnTo>
                      <a:pt x="3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6"/>
              <p:cNvSpPr/>
              <p:nvPr/>
            </p:nvSpPr>
            <p:spPr>
              <a:xfrm>
                <a:off x="4817302" y="3152372"/>
                <a:ext cx="198628" cy="171837"/>
              </a:xfrm>
              <a:custGeom>
                <a:avLst/>
                <a:gdLst/>
                <a:ahLst/>
                <a:cxnLst/>
                <a:rect l="l" t="t" r="r" b="b"/>
                <a:pathLst>
                  <a:path w="4278" h="3701" extrusionOk="0">
                    <a:moveTo>
                      <a:pt x="240" y="1"/>
                    </a:moveTo>
                    <a:lnTo>
                      <a:pt x="0" y="185"/>
                    </a:lnTo>
                    <a:cubicBezTo>
                      <a:pt x="99" y="316"/>
                      <a:pt x="2372" y="3331"/>
                      <a:pt x="4222" y="3701"/>
                    </a:cubicBezTo>
                    <a:lnTo>
                      <a:pt x="4277" y="3407"/>
                    </a:lnTo>
                    <a:cubicBezTo>
                      <a:pt x="2547" y="3058"/>
                      <a:pt x="261" y="33"/>
                      <a:pt x="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6"/>
              <p:cNvSpPr/>
              <p:nvPr/>
            </p:nvSpPr>
            <p:spPr>
              <a:xfrm>
                <a:off x="5709553" y="3411547"/>
                <a:ext cx="246125" cy="59709"/>
              </a:xfrm>
              <a:custGeom>
                <a:avLst/>
                <a:gdLst/>
                <a:ahLst/>
                <a:cxnLst/>
                <a:rect l="l" t="t" r="r" b="b"/>
                <a:pathLst>
                  <a:path w="5301" h="1286" extrusionOk="0">
                    <a:moveTo>
                      <a:pt x="5202" y="1"/>
                    </a:moveTo>
                    <a:cubicBezTo>
                      <a:pt x="3265" y="687"/>
                      <a:pt x="34" y="980"/>
                      <a:pt x="1" y="980"/>
                    </a:cubicBezTo>
                    <a:lnTo>
                      <a:pt x="34" y="1285"/>
                    </a:lnTo>
                    <a:cubicBezTo>
                      <a:pt x="66" y="1275"/>
                      <a:pt x="3331" y="992"/>
                      <a:pt x="5301" y="284"/>
                    </a:cubicBezTo>
                    <a:lnTo>
                      <a:pt x="52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6"/>
              <p:cNvSpPr/>
              <p:nvPr/>
            </p:nvSpPr>
            <p:spPr>
              <a:xfrm>
                <a:off x="5259876" y="1968072"/>
                <a:ext cx="47080" cy="276398"/>
              </a:xfrm>
              <a:custGeom>
                <a:avLst/>
                <a:gdLst/>
                <a:ahLst/>
                <a:cxnLst/>
                <a:rect l="l" t="t" r="r" b="b"/>
                <a:pathLst>
                  <a:path w="1014" h="5953" extrusionOk="0">
                    <a:moveTo>
                      <a:pt x="719" y="0"/>
                    </a:moveTo>
                    <a:cubicBezTo>
                      <a:pt x="709" y="22"/>
                      <a:pt x="1" y="2448"/>
                      <a:pt x="447" y="5952"/>
                    </a:cubicBezTo>
                    <a:lnTo>
                      <a:pt x="752" y="5909"/>
                    </a:lnTo>
                    <a:cubicBezTo>
                      <a:pt x="306" y="2482"/>
                      <a:pt x="1002" y="109"/>
                      <a:pt x="1013" y="87"/>
                    </a:cubicBezTo>
                    <a:lnTo>
                      <a:pt x="7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6"/>
              <p:cNvSpPr/>
              <p:nvPr/>
            </p:nvSpPr>
            <p:spPr>
              <a:xfrm>
                <a:off x="4636549" y="3508725"/>
                <a:ext cx="277326" cy="188877"/>
              </a:xfrm>
              <a:custGeom>
                <a:avLst/>
                <a:gdLst/>
                <a:ahLst/>
                <a:cxnLst/>
                <a:rect l="l" t="t" r="r" b="b"/>
                <a:pathLst>
                  <a:path w="5973" h="4068" extrusionOk="0">
                    <a:moveTo>
                      <a:pt x="2830" y="0"/>
                    </a:moveTo>
                    <a:cubicBezTo>
                      <a:pt x="2160" y="0"/>
                      <a:pt x="85" y="846"/>
                      <a:pt x="85" y="846"/>
                    </a:cubicBezTo>
                    <a:cubicBezTo>
                      <a:pt x="85" y="846"/>
                      <a:pt x="1" y="2802"/>
                      <a:pt x="1035" y="2802"/>
                    </a:cubicBezTo>
                    <a:cubicBezTo>
                      <a:pt x="1181" y="2802"/>
                      <a:pt x="1349" y="2763"/>
                      <a:pt x="1543" y="2674"/>
                    </a:cubicBezTo>
                    <a:cubicBezTo>
                      <a:pt x="1730" y="2588"/>
                      <a:pt x="1920" y="2551"/>
                      <a:pt x="2111" y="2551"/>
                    </a:cubicBezTo>
                    <a:cubicBezTo>
                      <a:pt x="3332" y="2551"/>
                      <a:pt x="4589" y="4067"/>
                      <a:pt x="5207" y="4067"/>
                    </a:cubicBezTo>
                    <a:cubicBezTo>
                      <a:pt x="5310" y="4067"/>
                      <a:pt x="5396" y="4025"/>
                      <a:pt x="5460" y="3926"/>
                    </a:cubicBezTo>
                    <a:cubicBezTo>
                      <a:pt x="5972" y="3153"/>
                      <a:pt x="3360" y="237"/>
                      <a:pt x="2990" y="30"/>
                    </a:cubicBezTo>
                    <a:cubicBezTo>
                      <a:pt x="2955" y="10"/>
                      <a:pt x="2900" y="0"/>
                      <a:pt x="28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6"/>
              <p:cNvSpPr/>
              <p:nvPr/>
            </p:nvSpPr>
            <p:spPr>
              <a:xfrm>
                <a:off x="4051852" y="3464013"/>
                <a:ext cx="624483" cy="321110"/>
              </a:xfrm>
              <a:custGeom>
                <a:avLst/>
                <a:gdLst/>
                <a:ahLst/>
                <a:cxnLst/>
                <a:rect l="l" t="t" r="r" b="b"/>
                <a:pathLst>
                  <a:path w="13450" h="6916" extrusionOk="0">
                    <a:moveTo>
                      <a:pt x="11460" y="1"/>
                    </a:moveTo>
                    <a:cubicBezTo>
                      <a:pt x="8226" y="1"/>
                      <a:pt x="969" y="533"/>
                      <a:pt x="511" y="960"/>
                    </a:cubicBezTo>
                    <a:cubicBezTo>
                      <a:pt x="0" y="1429"/>
                      <a:pt x="436" y="4389"/>
                      <a:pt x="337" y="5857"/>
                    </a:cubicBezTo>
                    <a:cubicBezTo>
                      <a:pt x="287" y="6536"/>
                      <a:pt x="3080" y="6915"/>
                      <a:pt x="6100" y="6915"/>
                    </a:cubicBezTo>
                    <a:cubicBezTo>
                      <a:pt x="9616" y="6915"/>
                      <a:pt x="13439" y="6401"/>
                      <a:pt x="13439" y="5248"/>
                    </a:cubicBezTo>
                    <a:cubicBezTo>
                      <a:pt x="13449" y="301"/>
                      <a:pt x="12647" y="20"/>
                      <a:pt x="12464" y="20"/>
                    </a:cubicBezTo>
                    <a:cubicBezTo>
                      <a:pt x="12441" y="20"/>
                      <a:pt x="12428" y="24"/>
                      <a:pt x="12428" y="24"/>
                    </a:cubicBezTo>
                    <a:cubicBezTo>
                      <a:pt x="12175" y="8"/>
                      <a:pt x="11846" y="1"/>
                      <a:pt x="114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6"/>
              <p:cNvSpPr/>
              <p:nvPr/>
            </p:nvSpPr>
            <p:spPr>
              <a:xfrm>
                <a:off x="4711766" y="3728620"/>
                <a:ext cx="277373" cy="188274"/>
              </a:xfrm>
              <a:custGeom>
                <a:avLst/>
                <a:gdLst/>
                <a:ahLst/>
                <a:cxnLst/>
                <a:rect l="l" t="t" r="r" b="b"/>
                <a:pathLst>
                  <a:path w="5974" h="4055" extrusionOk="0">
                    <a:moveTo>
                      <a:pt x="2830" y="1"/>
                    </a:moveTo>
                    <a:cubicBezTo>
                      <a:pt x="2166" y="1"/>
                      <a:pt x="75" y="866"/>
                      <a:pt x="75" y="866"/>
                    </a:cubicBezTo>
                    <a:cubicBezTo>
                      <a:pt x="75" y="866"/>
                      <a:pt x="1" y="2807"/>
                      <a:pt x="1025" y="2807"/>
                    </a:cubicBezTo>
                    <a:cubicBezTo>
                      <a:pt x="1174" y="2807"/>
                      <a:pt x="1346" y="2766"/>
                      <a:pt x="1545" y="2672"/>
                    </a:cubicBezTo>
                    <a:cubicBezTo>
                      <a:pt x="1731" y="2586"/>
                      <a:pt x="1921" y="2548"/>
                      <a:pt x="2113" y="2548"/>
                    </a:cubicBezTo>
                    <a:cubicBezTo>
                      <a:pt x="3329" y="2548"/>
                      <a:pt x="4594" y="4055"/>
                      <a:pt x="5210" y="4055"/>
                    </a:cubicBezTo>
                    <a:cubicBezTo>
                      <a:pt x="5314" y="4055"/>
                      <a:pt x="5399" y="4012"/>
                      <a:pt x="5462" y="3913"/>
                    </a:cubicBezTo>
                    <a:cubicBezTo>
                      <a:pt x="5973" y="3140"/>
                      <a:pt x="3351" y="235"/>
                      <a:pt x="2981" y="28"/>
                    </a:cubicBezTo>
                    <a:cubicBezTo>
                      <a:pt x="2947" y="9"/>
                      <a:pt x="2895" y="1"/>
                      <a:pt x="28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6"/>
              <p:cNvSpPr/>
              <p:nvPr/>
            </p:nvSpPr>
            <p:spPr>
              <a:xfrm>
                <a:off x="3281851" y="2550077"/>
                <a:ext cx="508316" cy="617565"/>
              </a:xfrm>
              <a:custGeom>
                <a:avLst/>
                <a:gdLst/>
                <a:ahLst/>
                <a:cxnLst/>
                <a:rect l="l" t="t" r="r" b="b"/>
                <a:pathLst>
                  <a:path w="10948" h="13301" extrusionOk="0">
                    <a:moveTo>
                      <a:pt x="4743" y="1"/>
                    </a:moveTo>
                    <a:cubicBezTo>
                      <a:pt x="4736" y="1"/>
                      <a:pt x="4730" y="1"/>
                      <a:pt x="4723" y="2"/>
                    </a:cubicBezTo>
                    <a:cubicBezTo>
                      <a:pt x="4179" y="34"/>
                      <a:pt x="0" y="8935"/>
                      <a:pt x="2709" y="12712"/>
                    </a:cubicBezTo>
                    <a:cubicBezTo>
                      <a:pt x="3007" y="13129"/>
                      <a:pt x="3547" y="13300"/>
                      <a:pt x="4208" y="13300"/>
                    </a:cubicBezTo>
                    <a:cubicBezTo>
                      <a:pt x="6394" y="13300"/>
                      <a:pt x="9905" y="11423"/>
                      <a:pt x="10382" y="10328"/>
                    </a:cubicBezTo>
                    <a:cubicBezTo>
                      <a:pt x="10948" y="8989"/>
                      <a:pt x="9798" y="5748"/>
                      <a:pt x="8113" y="5748"/>
                    </a:cubicBezTo>
                    <a:cubicBezTo>
                      <a:pt x="8018" y="5748"/>
                      <a:pt x="7922" y="5758"/>
                      <a:pt x="7824" y="5779"/>
                    </a:cubicBezTo>
                    <a:lnTo>
                      <a:pt x="5550" y="7815"/>
                    </a:lnTo>
                    <a:cubicBezTo>
                      <a:pt x="5550" y="7815"/>
                      <a:pt x="6061" y="2330"/>
                      <a:pt x="6051" y="1165"/>
                    </a:cubicBezTo>
                    <a:cubicBezTo>
                      <a:pt x="6051" y="902"/>
                      <a:pt x="6001" y="800"/>
                      <a:pt x="5924" y="800"/>
                    </a:cubicBezTo>
                    <a:cubicBezTo>
                      <a:pt x="5656" y="800"/>
                      <a:pt x="5060" y="2026"/>
                      <a:pt x="5060" y="2026"/>
                    </a:cubicBezTo>
                    <a:cubicBezTo>
                      <a:pt x="5060" y="2026"/>
                      <a:pt x="5604" y="807"/>
                      <a:pt x="5202" y="807"/>
                    </a:cubicBezTo>
                    <a:cubicBezTo>
                      <a:pt x="5197" y="807"/>
                      <a:pt x="5193" y="807"/>
                      <a:pt x="5189" y="807"/>
                    </a:cubicBezTo>
                    <a:cubicBezTo>
                      <a:pt x="4818" y="807"/>
                      <a:pt x="4552" y="1254"/>
                      <a:pt x="4519" y="1312"/>
                    </a:cubicBezTo>
                    <a:lnTo>
                      <a:pt x="4519" y="1312"/>
                    </a:lnTo>
                    <a:cubicBezTo>
                      <a:pt x="4573" y="1215"/>
                      <a:pt x="5239" y="1"/>
                      <a:pt x="4743" y="1"/>
                    </a:cubicBezTo>
                    <a:close/>
                  </a:path>
                </a:pathLst>
              </a:custGeom>
              <a:solidFill>
                <a:srgbClr val="A45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6"/>
              <p:cNvSpPr/>
              <p:nvPr/>
            </p:nvSpPr>
            <p:spPr>
              <a:xfrm>
                <a:off x="3749683" y="3089459"/>
                <a:ext cx="1069608" cy="857376"/>
              </a:xfrm>
              <a:custGeom>
                <a:avLst/>
                <a:gdLst/>
                <a:ahLst/>
                <a:cxnLst/>
                <a:rect l="l" t="t" r="r" b="b"/>
                <a:pathLst>
                  <a:path w="23037" h="18466" extrusionOk="0">
                    <a:moveTo>
                      <a:pt x="9480" y="1"/>
                    </a:moveTo>
                    <a:cubicBezTo>
                      <a:pt x="7205" y="1"/>
                      <a:pt x="4685" y="779"/>
                      <a:pt x="3440" y="2346"/>
                    </a:cubicBezTo>
                    <a:cubicBezTo>
                      <a:pt x="1633" y="4621"/>
                      <a:pt x="1" y="14860"/>
                      <a:pt x="1002" y="16014"/>
                    </a:cubicBezTo>
                    <a:cubicBezTo>
                      <a:pt x="1789" y="16910"/>
                      <a:pt x="3515" y="17185"/>
                      <a:pt x="5337" y="17185"/>
                    </a:cubicBezTo>
                    <a:cubicBezTo>
                      <a:pt x="5634" y="17185"/>
                      <a:pt x="5934" y="17177"/>
                      <a:pt x="6233" y="17164"/>
                    </a:cubicBezTo>
                    <a:lnTo>
                      <a:pt x="6233" y="17164"/>
                    </a:lnTo>
                    <a:cubicBezTo>
                      <a:pt x="7002" y="18188"/>
                      <a:pt x="8976" y="18466"/>
                      <a:pt x="11428" y="18466"/>
                    </a:cubicBezTo>
                    <a:cubicBezTo>
                      <a:pt x="14329" y="18466"/>
                      <a:pt x="17898" y="18077"/>
                      <a:pt x="20926" y="18077"/>
                    </a:cubicBezTo>
                    <a:cubicBezTo>
                      <a:pt x="21359" y="18077"/>
                      <a:pt x="21781" y="18085"/>
                      <a:pt x="22189" y="18103"/>
                    </a:cubicBezTo>
                    <a:cubicBezTo>
                      <a:pt x="22191" y="18103"/>
                      <a:pt x="22194" y="18103"/>
                      <a:pt x="22196" y="18103"/>
                    </a:cubicBezTo>
                    <a:cubicBezTo>
                      <a:pt x="22886" y="18103"/>
                      <a:pt x="23036" y="13214"/>
                      <a:pt x="22527" y="12161"/>
                    </a:cubicBezTo>
                    <a:cubicBezTo>
                      <a:pt x="21787" y="10616"/>
                      <a:pt x="14637" y="11694"/>
                      <a:pt x="14735" y="10802"/>
                    </a:cubicBezTo>
                    <a:cubicBezTo>
                      <a:pt x="14953" y="8560"/>
                      <a:pt x="14942" y="4805"/>
                      <a:pt x="13973" y="2019"/>
                    </a:cubicBezTo>
                    <a:cubicBezTo>
                      <a:pt x="13506" y="676"/>
                      <a:pt x="11599" y="1"/>
                      <a:pt x="94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6"/>
              <p:cNvSpPr/>
              <p:nvPr/>
            </p:nvSpPr>
            <p:spPr>
              <a:xfrm>
                <a:off x="3568837" y="2619491"/>
                <a:ext cx="858026" cy="725747"/>
              </a:xfrm>
              <a:custGeom>
                <a:avLst/>
                <a:gdLst/>
                <a:ahLst/>
                <a:cxnLst/>
                <a:rect l="l" t="t" r="r" b="b"/>
                <a:pathLst>
                  <a:path w="18480" h="15631" extrusionOk="0">
                    <a:moveTo>
                      <a:pt x="7862" y="0"/>
                    </a:moveTo>
                    <a:cubicBezTo>
                      <a:pt x="7144" y="0"/>
                      <a:pt x="6594" y="252"/>
                      <a:pt x="5920" y="422"/>
                    </a:cubicBezTo>
                    <a:cubicBezTo>
                      <a:pt x="2721" y="1227"/>
                      <a:pt x="522" y="6080"/>
                      <a:pt x="1251" y="7788"/>
                    </a:cubicBezTo>
                    <a:cubicBezTo>
                      <a:pt x="1251" y="7788"/>
                      <a:pt x="0" y="10204"/>
                      <a:pt x="2601" y="11043"/>
                    </a:cubicBezTo>
                    <a:cubicBezTo>
                      <a:pt x="5190" y="11891"/>
                      <a:pt x="4581" y="12620"/>
                      <a:pt x="5985" y="15374"/>
                    </a:cubicBezTo>
                    <a:cubicBezTo>
                      <a:pt x="6074" y="15546"/>
                      <a:pt x="6568" y="15631"/>
                      <a:pt x="7308" y="15631"/>
                    </a:cubicBezTo>
                    <a:cubicBezTo>
                      <a:pt x="10540" y="15631"/>
                      <a:pt x="18480" y="14014"/>
                      <a:pt x="17966" y="11021"/>
                    </a:cubicBezTo>
                    <a:cubicBezTo>
                      <a:pt x="17411" y="7810"/>
                      <a:pt x="14941" y="4023"/>
                      <a:pt x="11883" y="1815"/>
                    </a:cubicBezTo>
                    <a:cubicBezTo>
                      <a:pt x="9910" y="390"/>
                      <a:pt x="8756" y="0"/>
                      <a:pt x="7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6"/>
              <p:cNvSpPr/>
              <p:nvPr/>
            </p:nvSpPr>
            <p:spPr>
              <a:xfrm>
                <a:off x="3564798" y="2704551"/>
                <a:ext cx="244733" cy="465182"/>
              </a:xfrm>
              <a:custGeom>
                <a:avLst/>
                <a:gdLst/>
                <a:ahLst/>
                <a:cxnLst/>
                <a:rect l="l" t="t" r="r" b="b"/>
                <a:pathLst>
                  <a:path w="5271" h="10019" extrusionOk="0">
                    <a:moveTo>
                      <a:pt x="3621" y="0"/>
                    </a:moveTo>
                    <a:cubicBezTo>
                      <a:pt x="3608" y="0"/>
                      <a:pt x="3594" y="2"/>
                      <a:pt x="3580" y="4"/>
                    </a:cubicBezTo>
                    <a:cubicBezTo>
                      <a:pt x="2590" y="222"/>
                      <a:pt x="0" y="3867"/>
                      <a:pt x="0" y="3867"/>
                    </a:cubicBezTo>
                    <a:cubicBezTo>
                      <a:pt x="0" y="3867"/>
                      <a:pt x="1123" y="10019"/>
                      <a:pt x="2116" y="10019"/>
                    </a:cubicBezTo>
                    <a:cubicBezTo>
                      <a:pt x="2144" y="10019"/>
                      <a:pt x="2171" y="10014"/>
                      <a:pt x="2198" y="10005"/>
                    </a:cubicBezTo>
                    <a:cubicBezTo>
                      <a:pt x="2949" y="9755"/>
                      <a:pt x="4288" y="9199"/>
                      <a:pt x="4799" y="8101"/>
                    </a:cubicBezTo>
                    <a:cubicBezTo>
                      <a:pt x="5271" y="7071"/>
                      <a:pt x="4590" y="0"/>
                      <a:pt x="36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6"/>
              <p:cNvSpPr/>
              <p:nvPr/>
            </p:nvSpPr>
            <p:spPr>
              <a:xfrm>
                <a:off x="3458147" y="2403032"/>
                <a:ext cx="296131" cy="264837"/>
              </a:xfrm>
              <a:custGeom>
                <a:avLst/>
                <a:gdLst/>
                <a:ahLst/>
                <a:cxnLst/>
                <a:rect l="l" t="t" r="r" b="b"/>
                <a:pathLst>
                  <a:path w="6378" h="5704" extrusionOk="0">
                    <a:moveTo>
                      <a:pt x="3359" y="1"/>
                    </a:moveTo>
                    <a:cubicBezTo>
                      <a:pt x="2441" y="1"/>
                      <a:pt x="1709" y="808"/>
                      <a:pt x="861" y="1667"/>
                    </a:cubicBezTo>
                    <a:cubicBezTo>
                      <a:pt x="1" y="2548"/>
                      <a:pt x="44" y="2809"/>
                      <a:pt x="632" y="4257"/>
                    </a:cubicBezTo>
                    <a:cubicBezTo>
                      <a:pt x="1209" y="5704"/>
                      <a:pt x="1328" y="5486"/>
                      <a:pt x="1361" y="5541"/>
                    </a:cubicBezTo>
                    <a:cubicBezTo>
                      <a:pt x="1361" y="5541"/>
                      <a:pt x="5562" y="4985"/>
                      <a:pt x="5920" y="4920"/>
                    </a:cubicBezTo>
                    <a:cubicBezTo>
                      <a:pt x="6280" y="4844"/>
                      <a:pt x="6236" y="4561"/>
                      <a:pt x="6312" y="4039"/>
                    </a:cubicBezTo>
                    <a:cubicBezTo>
                      <a:pt x="6377" y="3517"/>
                      <a:pt x="5801" y="3386"/>
                      <a:pt x="5997" y="2733"/>
                    </a:cubicBezTo>
                    <a:cubicBezTo>
                      <a:pt x="6182" y="2080"/>
                      <a:pt x="5671" y="1210"/>
                      <a:pt x="5006" y="1198"/>
                    </a:cubicBezTo>
                    <a:cubicBezTo>
                      <a:pt x="4343" y="1188"/>
                      <a:pt x="4332" y="23"/>
                      <a:pt x="3396" y="1"/>
                    </a:cubicBezTo>
                    <a:cubicBezTo>
                      <a:pt x="3384" y="1"/>
                      <a:pt x="3371" y="1"/>
                      <a:pt x="33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6"/>
              <p:cNvSpPr/>
              <p:nvPr/>
            </p:nvSpPr>
            <p:spPr>
              <a:xfrm>
                <a:off x="3475837" y="2512840"/>
                <a:ext cx="366565" cy="316513"/>
              </a:xfrm>
              <a:custGeom>
                <a:avLst/>
                <a:gdLst/>
                <a:ahLst/>
                <a:cxnLst/>
                <a:rect l="l" t="t" r="r" b="b"/>
                <a:pathLst>
                  <a:path w="7895" h="6817" extrusionOk="0">
                    <a:moveTo>
                      <a:pt x="2901" y="0"/>
                    </a:moveTo>
                    <a:cubicBezTo>
                      <a:pt x="2340" y="0"/>
                      <a:pt x="1566" y="181"/>
                      <a:pt x="915" y="988"/>
                    </a:cubicBezTo>
                    <a:cubicBezTo>
                      <a:pt x="1" y="2109"/>
                      <a:pt x="1012" y="4308"/>
                      <a:pt x="1687" y="4840"/>
                    </a:cubicBezTo>
                    <a:cubicBezTo>
                      <a:pt x="2238" y="5274"/>
                      <a:pt x="2631" y="5407"/>
                      <a:pt x="2917" y="5407"/>
                    </a:cubicBezTo>
                    <a:cubicBezTo>
                      <a:pt x="3371" y="5407"/>
                      <a:pt x="3559" y="5073"/>
                      <a:pt x="3687" y="5073"/>
                    </a:cubicBezTo>
                    <a:cubicBezTo>
                      <a:pt x="3711" y="5073"/>
                      <a:pt x="3733" y="5085"/>
                      <a:pt x="3755" y="5113"/>
                    </a:cubicBezTo>
                    <a:cubicBezTo>
                      <a:pt x="3755" y="5113"/>
                      <a:pt x="4321" y="5189"/>
                      <a:pt x="4908" y="6320"/>
                    </a:cubicBezTo>
                    <a:cubicBezTo>
                      <a:pt x="5094" y="6673"/>
                      <a:pt x="5347" y="6816"/>
                      <a:pt x="5620" y="6816"/>
                    </a:cubicBezTo>
                    <a:cubicBezTo>
                      <a:pt x="6626" y="6816"/>
                      <a:pt x="7895" y="4863"/>
                      <a:pt x="6987" y="4264"/>
                    </a:cubicBezTo>
                    <a:cubicBezTo>
                      <a:pt x="5834" y="3502"/>
                      <a:pt x="5703" y="1097"/>
                      <a:pt x="3668" y="118"/>
                    </a:cubicBezTo>
                    <a:cubicBezTo>
                      <a:pt x="3668" y="118"/>
                      <a:pt x="3353" y="0"/>
                      <a:pt x="2901" y="0"/>
                    </a:cubicBezTo>
                    <a:close/>
                  </a:path>
                </a:pathLst>
              </a:custGeom>
              <a:solidFill>
                <a:srgbClr val="8F4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6"/>
              <p:cNvSpPr/>
              <p:nvPr/>
            </p:nvSpPr>
            <p:spPr>
              <a:xfrm>
                <a:off x="3652876" y="2550124"/>
                <a:ext cx="123457" cy="107578"/>
              </a:xfrm>
              <a:custGeom>
                <a:avLst/>
                <a:gdLst/>
                <a:ahLst/>
                <a:cxnLst/>
                <a:rect l="l" t="t" r="r" b="b"/>
                <a:pathLst>
                  <a:path w="2659" h="2317" extrusionOk="0">
                    <a:moveTo>
                      <a:pt x="888" y="0"/>
                    </a:moveTo>
                    <a:cubicBezTo>
                      <a:pt x="823" y="0"/>
                      <a:pt x="760" y="14"/>
                      <a:pt x="703" y="44"/>
                    </a:cubicBezTo>
                    <a:cubicBezTo>
                      <a:pt x="29" y="403"/>
                      <a:pt x="290" y="1143"/>
                      <a:pt x="290" y="1143"/>
                    </a:cubicBezTo>
                    <a:cubicBezTo>
                      <a:pt x="290" y="1143"/>
                      <a:pt x="0" y="2317"/>
                      <a:pt x="761" y="2317"/>
                    </a:cubicBezTo>
                    <a:cubicBezTo>
                      <a:pt x="909" y="2317"/>
                      <a:pt x="1097" y="2272"/>
                      <a:pt x="1335" y="2166"/>
                    </a:cubicBezTo>
                    <a:cubicBezTo>
                      <a:pt x="2658" y="1579"/>
                      <a:pt x="1589" y="0"/>
                      <a:pt x="888" y="0"/>
                    </a:cubicBezTo>
                    <a:close/>
                  </a:path>
                </a:pathLst>
              </a:custGeom>
              <a:solidFill>
                <a:srgbClr val="8F4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6"/>
              <p:cNvSpPr/>
              <p:nvPr/>
            </p:nvSpPr>
            <p:spPr>
              <a:xfrm>
                <a:off x="3569301" y="2510936"/>
                <a:ext cx="202156" cy="145604"/>
              </a:xfrm>
              <a:custGeom>
                <a:avLst/>
                <a:gdLst/>
                <a:ahLst/>
                <a:cxnLst/>
                <a:rect l="l" t="t" r="r" b="b"/>
                <a:pathLst>
                  <a:path w="4354" h="3136" extrusionOk="0">
                    <a:moveTo>
                      <a:pt x="1204" y="1"/>
                    </a:moveTo>
                    <a:cubicBezTo>
                      <a:pt x="525" y="1"/>
                      <a:pt x="1" y="126"/>
                      <a:pt x="1" y="126"/>
                    </a:cubicBezTo>
                    <a:cubicBezTo>
                      <a:pt x="1" y="126"/>
                      <a:pt x="534" y="235"/>
                      <a:pt x="882" y="583"/>
                    </a:cubicBezTo>
                    <a:cubicBezTo>
                      <a:pt x="1201" y="902"/>
                      <a:pt x="1932" y="1942"/>
                      <a:pt x="2321" y="1942"/>
                    </a:cubicBezTo>
                    <a:cubicBezTo>
                      <a:pt x="2370" y="1942"/>
                      <a:pt x="2413" y="1926"/>
                      <a:pt x="2449" y="1889"/>
                    </a:cubicBezTo>
                    <a:cubicBezTo>
                      <a:pt x="2786" y="1551"/>
                      <a:pt x="2068" y="986"/>
                      <a:pt x="2841" y="942"/>
                    </a:cubicBezTo>
                    <a:cubicBezTo>
                      <a:pt x="2849" y="942"/>
                      <a:pt x="2857" y="942"/>
                      <a:pt x="2865" y="942"/>
                    </a:cubicBezTo>
                    <a:cubicBezTo>
                      <a:pt x="3621" y="942"/>
                      <a:pt x="3997" y="2480"/>
                      <a:pt x="3222" y="2782"/>
                    </a:cubicBezTo>
                    <a:cubicBezTo>
                      <a:pt x="3222" y="2782"/>
                      <a:pt x="3540" y="3135"/>
                      <a:pt x="3835" y="3135"/>
                    </a:cubicBezTo>
                    <a:cubicBezTo>
                      <a:pt x="3906" y="3135"/>
                      <a:pt x="3975" y="3115"/>
                      <a:pt x="4038" y="3064"/>
                    </a:cubicBezTo>
                    <a:cubicBezTo>
                      <a:pt x="4353" y="2814"/>
                      <a:pt x="4310" y="757"/>
                      <a:pt x="2482" y="180"/>
                    </a:cubicBezTo>
                    <a:cubicBezTo>
                      <a:pt x="2052" y="44"/>
                      <a:pt x="1601" y="1"/>
                      <a:pt x="1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6"/>
              <p:cNvSpPr/>
              <p:nvPr/>
            </p:nvSpPr>
            <p:spPr>
              <a:xfrm>
                <a:off x="3787570" y="2637041"/>
                <a:ext cx="314656" cy="303559"/>
              </a:xfrm>
              <a:custGeom>
                <a:avLst/>
                <a:gdLst/>
                <a:ahLst/>
                <a:cxnLst/>
                <a:rect l="l" t="t" r="r" b="b"/>
                <a:pathLst>
                  <a:path w="6777" h="6538" extrusionOk="0">
                    <a:moveTo>
                      <a:pt x="2218" y="0"/>
                    </a:moveTo>
                    <a:cubicBezTo>
                      <a:pt x="2114" y="0"/>
                      <a:pt x="2006" y="4"/>
                      <a:pt x="1894" y="11"/>
                    </a:cubicBezTo>
                    <a:cubicBezTo>
                      <a:pt x="600" y="87"/>
                      <a:pt x="55" y="2318"/>
                      <a:pt x="1" y="3548"/>
                    </a:cubicBezTo>
                    <a:cubicBezTo>
                      <a:pt x="1" y="3548"/>
                      <a:pt x="3473" y="6537"/>
                      <a:pt x="4299" y="6537"/>
                    </a:cubicBezTo>
                    <a:cubicBezTo>
                      <a:pt x="4324" y="6537"/>
                      <a:pt x="4345" y="6535"/>
                      <a:pt x="4365" y="6529"/>
                    </a:cubicBezTo>
                    <a:cubicBezTo>
                      <a:pt x="5046" y="6338"/>
                      <a:pt x="6776"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6"/>
              <p:cNvSpPr/>
              <p:nvPr/>
            </p:nvSpPr>
            <p:spPr>
              <a:xfrm>
                <a:off x="3643961" y="2497564"/>
                <a:ext cx="346275" cy="659399"/>
              </a:xfrm>
              <a:custGeom>
                <a:avLst/>
                <a:gdLst/>
                <a:ahLst/>
                <a:cxnLst/>
                <a:rect l="l" t="t" r="r" b="b"/>
                <a:pathLst>
                  <a:path w="7458" h="14202" extrusionOk="0">
                    <a:moveTo>
                      <a:pt x="1081" y="1"/>
                    </a:moveTo>
                    <a:cubicBezTo>
                      <a:pt x="740" y="1"/>
                      <a:pt x="1481" y="816"/>
                      <a:pt x="1853" y="1204"/>
                    </a:cubicBezTo>
                    <a:lnTo>
                      <a:pt x="1853" y="1204"/>
                    </a:lnTo>
                    <a:cubicBezTo>
                      <a:pt x="1604" y="965"/>
                      <a:pt x="1142" y="574"/>
                      <a:pt x="613" y="371"/>
                    </a:cubicBezTo>
                    <a:cubicBezTo>
                      <a:pt x="543" y="343"/>
                      <a:pt x="492" y="330"/>
                      <a:pt x="457" y="330"/>
                    </a:cubicBezTo>
                    <a:cubicBezTo>
                      <a:pt x="95" y="330"/>
                      <a:pt x="1396" y="1677"/>
                      <a:pt x="1396" y="1677"/>
                    </a:cubicBezTo>
                    <a:cubicBezTo>
                      <a:pt x="1396" y="1677"/>
                      <a:pt x="351" y="772"/>
                      <a:pt x="88" y="772"/>
                    </a:cubicBezTo>
                    <a:cubicBezTo>
                      <a:pt x="1" y="772"/>
                      <a:pt x="0" y="873"/>
                      <a:pt x="155" y="1143"/>
                    </a:cubicBezTo>
                    <a:cubicBezTo>
                      <a:pt x="232" y="1285"/>
                      <a:pt x="646" y="1742"/>
                      <a:pt x="656" y="2166"/>
                    </a:cubicBezTo>
                    <a:cubicBezTo>
                      <a:pt x="754" y="5082"/>
                      <a:pt x="547" y="12232"/>
                      <a:pt x="2974" y="13712"/>
                    </a:cubicBezTo>
                    <a:cubicBezTo>
                      <a:pt x="3540" y="14055"/>
                      <a:pt x="4037" y="14201"/>
                      <a:pt x="4473" y="14201"/>
                    </a:cubicBezTo>
                    <a:cubicBezTo>
                      <a:pt x="6939" y="14201"/>
                      <a:pt x="7458" y="9533"/>
                      <a:pt x="7458" y="9533"/>
                    </a:cubicBezTo>
                    <a:lnTo>
                      <a:pt x="5027" y="8103"/>
                    </a:lnTo>
                    <a:lnTo>
                      <a:pt x="5027" y="8103"/>
                    </a:lnTo>
                    <a:cubicBezTo>
                      <a:pt x="4418" y="5988"/>
                      <a:pt x="3199" y="2275"/>
                      <a:pt x="3094" y="1861"/>
                    </a:cubicBezTo>
                    <a:cubicBezTo>
                      <a:pt x="2745" y="534"/>
                      <a:pt x="1494" y="11"/>
                      <a:pt x="1091" y="1"/>
                    </a:cubicBezTo>
                    <a:cubicBezTo>
                      <a:pt x="1088" y="1"/>
                      <a:pt x="1084" y="1"/>
                      <a:pt x="1081" y="1"/>
                    </a:cubicBezTo>
                    <a:close/>
                  </a:path>
                </a:pathLst>
              </a:custGeom>
              <a:solidFill>
                <a:srgbClr val="A45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6"/>
              <p:cNvSpPr/>
              <p:nvPr/>
            </p:nvSpPr>
            <p:spPr>
              <a:xfrm>
                <a:off x="3930065" y="3511140"/>
                <a:ext cx="104653" cy="369351"/>
              </a:xfrm>
              <a:custGeom>
                <a:avLst/>
                <a:gdLst/>
                <a:ahLst/>
                <a:cxnLst/>
                <a:rect l="l" t="t" r="r" b="b"/>
                <a:pathLst>
                  <a:path w="2254" h="7955" extrusionOk="0">
                    <a:moveTo>
                      <a:pt x="305" y="0"/>
                    </a:moveTo>
                    <a:lnTo>
                      <a:pt x="0" y="11"/>
                    </a:lnTo>
                    <a:cubicBezTo>
                      <a:pt x="12" y="305"/>
                      <a:pt x="251" y="7161"/>
                      <a:pt x="2133" y="7955"/>
                    </a:cubicBezTo>
                    <a:lnTo>
                      <a:pt x="2253" y="7683"/>
                    </a:lnTo>
                    <a:cubicBezTo>
                      <a:pt x="839" y="7084"/>
                      <a:pt x="370" y="1937"/>
                      <a:pt x="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6"/>
              <p:cNvSpPr/>
              <p:nvPr/>
            </p:nvSpPr>
            <p:spPr>
              <a:xfrm>
                <a:off x="4025061" y="2728973"/>
                <a:ext cx="53116" cy="210235"/>
              </a:xfrm>
              <a:custGeom>
                <a:avLst/>
                <a:gdLst/>
                <a:ahLst/>
                <a:cxnLst/>
                <a:rect l="l" t="t" r="r" b="b"/>
                <a:pathLst>
                  <a:path w="1144" h="4528" extrusionOk="0">
                    <a:moveTo>
                      <a:pt x="980" y="1"/>
                    </a:moveTo>
                    <a:lnTo>
                      <a:pt x="686" y="33"/>
                    </a:lnTo>
                    <a:cubicBezTo>
                      <a:pt x="839" y="1459"/>
                      <a:pt x="12" y="4419"/>
                      <a:pt x="0" y="4441"/>
                    </a:cubicBezTo>
                    <a:lnTo>
                      <a:pt x="283" y="4528"/>
                    </a:lnTo>
                    <a:cubicBezTo>
                      <a:pt x="327" y="4408"/>
                      <a:pt x="1143" y="1491"/>
                      <a:pt x="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6"/>
              <p:cNvSpPr/>
              <p:nvPr/>
            </p:nvSpPr>
            <p:spPr>
              <a:xfrm>
                <a:off x="3859305" y="3368645"/>
                <a:ext cx="71827" cy="104142"/>
              </a:xfrm>
              <a:custGeom>
                <a:avLst/>
                <a:gdLst/>
                <a:ahLst/>
                <a:cxnLst/>
                <a:rect l="l" t="t" r="r" b="b"/>
                <a:pathLst>
                  <a:path w="1547" h="2243" extrusionOk="0">
                    <a:moveTo>
                      <a:pt x="284" y="0"/>
                    </a:moveTo>
                    <a:lnTo>
                      <a:pt x="1" y="98"/>
                    </a:lnTo>
                    <a:cubicBezTo>
                      <a:pt x="56" y="272"/>
                      <a:pt x="600" y="1839"/>
                      <a:pt x="980" y="2166"/>
                    </a:cubicBezTo>
                    <a:cubicBezTo>
                      <a:pt x="1046" y="2220"/>
                      <a:pt x="1100" y="2242"/>
                      <a:pt x="1144" y="2242"/>
                    </a:cubicBezTo>
                    <a:cubicBezTo>
                      <a:pt x="1187" y="2242"/>
                      <a:pt x="1220" y="2220"/>
                      <a:pt x="1241" y="2209"/>
                    </a:cubicBezTo>
                    <a:cubicBezTo>
                      <a:pt x="1328" y="2166"/>
                      <a:pt x="1546" y="2046"/>
                      <a:pt x="1231" y="22"/>
                    </a:cubicBezTo>
                    <a:lnTo>
                      <a:pt x="937" y="76"/>
                    </a:lnTo>
                    <a:cubicBezTo>
                      <a:pt x="1035" y="740"/>
                      <a:pt x="1111" y="1513"/>
                      <a:pt x="1089" y="1839"/>
                    </a:cubicBezTo>
                    <a:cubicBezTo>
                      <a:pt x="839" y="1491"/>
                      <a:pt x="480" y="566"/>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6"/>
              <p:cNvSpPr/>
              <p:nvPr/>
            </p:nvSpPr>
            <p:spPr>
              <a:xfrm>
                <a:off x="4703083" y="3627819"/>
                <a:ext cx="36448" cy="247147"/>
              </a:xfrm>
              <a:custGeom>
                <a:avLst/>
                <a:gdLst/>
                <a:ahLst/>
                <a:cxnLst/>
                <a:rect l="l" t="t" r="r" b="b"/>
                <a:pathLst>
                  <a:path w="785" h="5323" extrusionOk="0">
                    <a:moveTo>
                      <a:pt x="219" y="1"/>
                    </a:moveTo>
                    <a:lnTo>
                      <a:pt x="1" y="208"/>
                    </a:lnTo>
                    <a:cubicBezTo>
                      <a:pt x="600" y="882"/>
                      <a:pt x="491" y="4114"/>
                      <a:pt x="393" y="5289"/>
                    </a:cubicBezTo>
                    <a:lnTo>
                      <a:pt x="697" y="5322"/>
                    </a:lnTo>
                    <a:cubicBezTo>
                      <a:pt x="697" y="5311"/>
                      <a:pt x="784" y="4212"/>
                      <a:pt x="774" y="3037"/>
                    </a:cubicBezTo>
                    <a:cubicBezTo>
                      <a:pt x="763" y="1415"/>
                      <a:pt x="578" y="404"/>
                      <a:pt x="2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 name="Google Shape;399;p16"/>
            <p:cNvSpPr/>
            <p:nvPr/>
          </p:nvSpPr>
          <p:spPr>
            <a:xfrm rot="-9273964">
              <a:off x="5665251" y="2152988"/>
              <a:ext cx="393804" cy="497697"/>
            </a:xfrm>
            <a:custGeom>
              <a:avLst/>
              <a:gdLst/>
              <a:ahLst/>
              <a:cxnLst/>
              <a:rect l="l" t="t" r="r" b="b"/>
              <a:pathLst>
                <a:path w="9173" h="11593" extrusionOk="0">
                  <a:moveTo>
                    <a:pt x="1090" y="1"/>
                  </a:moveTo>
                  <a:cubicBezTo>
                    <a:pt x="1012" y="1"/>
                    <a:pt x="932" y="8"/>
                    <a:pt x="849" y="24"/>
                  </a:cubicBezTo>
                  <a:cubicBezTo>
                    <a:pt x="386" y="110"/>
                    <a:pt x="941" y="483"/>
                    <a:pt x="1381" y="732"/>
                  </a:cubicBezTo>
                  <a:lnTo>
                    <a:pt x="1381" y="732"/>
                  </a:lnTo>
                  <a:cubicBezTo>
                    <a:pt x="1104" y="600"/>
                    <a:pt x="754" y="460"/>
                    <a:pt x="512" y="460"/>
                  </a:cubicBezTo>
                  <a:cubicBezTo>
                    <a:pt x="438" y="460"/>
                    <a:pt x="375" y="473"/>
                    <a:pt x="326" y="503"/>
                  </a:cubicBezTo>
                  <a:cubicBezTo>
                    <a:pt x="3" y="705"/>
                    <a:pt x="1201" y="1574"/>
                    <a:pt x="1136" y="1574"/>
                  </a:cubicBezTo>
                  <a:cubicBezTo>
                    <a:pt x="1132" y="1574"/>
                    <a:pt x="1119" y="1569"/>
                    <a:pt x="1098" y="1558"/>
                  </a:cubicBezTo>
                  <a:cubicBezTo>
                    <a:pt x="830" y="1421"/>
                    <a:pt x="310" y="1119"/>
                    <a:pt x="133" y="1119"/>
                  </a:cubicBezTo>
                  <a:cubicBezTo>
                    <a:pt x="1" y="1119"/>
                    <a:pt x="57" y="1285"/>
                    <a:pt x="544" y="1809"/>
                  </a:cubicBezTo>
                  <a:cubicBezTo>
                    <a:pt x="1670" y="3043"/>
                    <a:pt x="3927" y="11592"/>
                    <a:pt x="5900" y="11592"/>
                  </a:cubicBezTo>
                  <a:cubicBezTo>
                    <a:pt x="5910" y="11592"/>
                    <a:pt x="5920" y="11592"/>
                    <a:pt x="5930" y="11592"/>
                  </a:cubicBezTo>
                  <a:cubicBezTo>
                    <a:pt x="9173" y="11439"/>
                    <a:pt x="8346" y="7522"/>
                    <a:pt x="8346" y="7522"/>
                  </a:cubicBezTo>
                  <a:cubicBezTo>
                    <a:pt x="8389" y="6194"/>
                    <a:pt x="4058" y="1972"/>
                    <a:pt x="3384" y="1776"/>
                  </a:cubicBezTo>
                  <a:cubicBezTo>
                    <a:pt x="2753" y="1583"/>
                    <a:pt x="2208" y="1"/>
                    <a:pt x="1090" y="1"/>
                  </a:cubicBezTo>
                  <a:close/>
                </a:path>
              </a:pathLst>
            </a:custGeom>
            <a:solidFill>
              <a:srgbClr val="E3B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0" name="Google Shape;400;p16"/>
          <p:cNvSpPr/>
          <p:nvPr/>
        </p:nvSpPr>
        <p:spPr>
          <a:xfrm>
            <a:off x="5963550" y="3525688"/>
            <a:ext cx="183300" cy="183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6"/>
          <p:cNvSpPr/>
          <p:nvPr/>
        </p:nvSpPr>
        <p:spPr>
          <a:xfrm>
            <a:off x="3236775" y="2422950"/>
            <a:ext cx="183300" cy="183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6"/>
          <p:cNvSpPr/>
          <p:nvPr/>
        </p:nvSpPr>
        <p:spPr>
          <a:xfrm>
            <a:off x="3583825" y="3638650"/>
            <a:ext cx="183300" cy="183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3" name="Google Shape;403;p16"/>
          <p:cNvPicPr preferRelativeResize="0"/>
          <p:nvPr/>
        </p:nvPicPr>
        <p:blipFill>
          <a:blip r:embed="rId3">
            <a:alphaModFix/>
          </a:blip>
          <a:stretch>
            <a:fillRect/>
          </a:stretch>
        </p:blipFill>
        <p:spPr>
          <a:xfrm>
            <a:off x="0" y="0"/>
            <a:ext cx="4789951" cy="5143501"/>
          </a:xfrm>
          <a:prstGeom prst="rect">
            <a:avLst/>
          </a:prstGeom>
          <a:noFill/>
          <a:ln>
            <a:noFill/>
          </a:ln>
        </p:spPr>
      </p:pic>
      <p:pic>
        <p:nvPicPr>
          <p:cNvPr id="404" name="Google Shape;404;p16" descr="scared Sticker by Jimmy the Bull"/>
          <p:cNvPicPr preferRelativeResize="0"/>
          <p:nvPr/>
        </p:nvPicPr>
        <p:blipFill>
          <a:blip r:embed="rId4">
            <a:alphaModFix/>
          </a:blip>
          <a:stretch>
            <a:fillRect/>
          </a:stretch>
        </p:blipFill>
        <p:spPr>
          <a:xfrm>
            <a:off x="7458650" y="1092713"/>
            <a:ext cx="1096275" cy="1096275"/>
          </a:xfrm>
          <a:prstGeom prst="rect">
            <a:avLst/>
          </a:prstGeom>
          <a:noFill/>
          <a:ln>
            <a:noFill/>
          </a:ln>
        </p:spPr>
      </p:pic>
      <p:pic>
        <p:nvPicPr>
          <p:cNvPr id="405" name="Google Shape;405;p16" descr="Mad Video Game Sticker by Stas Santimov"/>
          <p:cNvPicPr preferRelativeResize="0"/>
          <p:nvPr/>
        </p:nvPicPr>
        <p:blipFill>
          <a:blip r:embed="rId5">
            <a:alphaModFix/>
          </a:blip>
          <a:stretch>
            <a:fillRect/>
          </a:stretch>
        </p:blipFill>
        <p:spPr>
          <a:xfrm>
            <a:off x="5049550" y="959650"/>
            <a:ext cx="1268550" cy="1534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409"/>
        <p:cNvGrpSpPr/>
        <p:nvPr/>
      </p:nvGrpSpPr>
      <p:grpSpPr>
        <a:xfrm>
          <a:off x="0" y="0"/>
          <a:ext cx="0" cy="0"/>
          <a:chOff x="0" y="0"/>
          <a:chExt cx="0" cy="0"/>
        </a:xfrm>
      </p:grpSpPr>
      <p:sp>
        <p:nvSpPr>
          <p:cNvPr id="410" name="Google Shape;410;p17"/>
          <p:cNvSpPr/>
          <p:nvPr/>
        </p:nvSpPr>
        <p:spPr>
          <a:xfrm>
            <a:off x="3081039" y="2247891"/>
            <a:ext cx="2658751" cy="2438402"/>
          </a:xfrm>
          <a:custGeom>
            <a:avLst/>
            <a:gdLst/>
            <a:ahLst/>
            <a:cxnLst/>
            <a:rect l="l" t="t" r="r" b="b"/>
            <a:pathLst>
              <a:path w="22517" h="17256" extrusionOk="0">
                <a:moveTo>
                  <a:pt x="12675" y="1"/>
                </a:moveTo>
                <a:cubicBezTo>
                  <a:pt x="9050" y="1"/>
                  <a:pt x="6823" y="1438"/>
                  <a:pt x="6823" y="1438"/>
                </a:cubicBezTo>
                <a:cubicBezTo>
                  <a:pt x="2971" y="3081"/>
                  <a:pt x="1" y="11504"/>
                  <a:pt x="6149" y="15280"/>
                </a:cubicBezTo>
                <a:cubicBezTo>
                  <a:pt x="8413" y="16673"/>
                  <a:pt x="10624" y="17255"/>
                  <a:pt x="12651" y="17255"/>
                </a:cubicBezTo>
                <a:cubicBezTo>
                  <a:pt x="18300" y="17255"/>
                  <a:pt x="22517" y="12735"/>
                  <a:pt x="22461" y="8675"/>
                </a:cubicBezTo>
                <a:cubicBezTo>
                  <a:pt x="22406" y="4724"/>
                  <a:pt x="18935" y="644"/>
                  <a:pt x="14332" y="100"/>
                </a:cubicBezTo>
                <a:cubicBezTo>
                  <a:pt x="13752" y="31"/>
                  <a:pt x="13199" y="1"/>
                  <a:pt x="126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7"/>
          <p:cNvSpPr/>
          <p:nvPr/>
        </p:nvSpPr>
        <p:spPr>
          <a:xfrm>
            <a:off x="413324" y="1052509"/>
            <a:ext cx="2658751" cy="2438402"/>
          </a:xfrm>
          <a:custGeom>
            <a:avLst/>
            <a:gdLst/>
            <a:ahLst/>
            <a:cxnLst/>
            <a:rect l="l" t="t" r="r" b="b"/>
            <a:pathLst>
              <a:path w="22517" h="17256" extrusionOk="0">
                <a:moveTo>
                  <a:pt x="12675" y="1"/>
                </a:moveTo>
                <a:cubicBezTo>
                  <a:pt x="9050" y="1"/>
                  <a:pt x="6823" y="1438"/>
                  <a:pt x="6823" y="1438"/>
                </a:cubicBezTo>
                <a:cubicBezTo>
                  <a:pt x="2971" y="3081"/>
                  <a:pt x="1" y="11504"/>
                  <a:pt x="6149" y="15280"/>
                </a:cubicBezTo>
                <a:cubicBezTo>
                  <a:pt x="8413" y="16673"/>
                  <a:pt x="10624" y="17255"/>
                  <a:pt x="12651" y="17255"/>
                </a:cubicBezTo>
                <a:cubicBezTo>
                  <a:pt x="18300" y="17255"/>
                  <a:pt x="22517" y="12735"/>
                  <a:pt x="22461" y="8675"/>
                </a:cubicBezTo>
                <a:cubicBezTo>
                  <a:pt x="22406" y="4724"/>
                  <a:pt x="18935" y="644"/>
                  <a:pt x="14332" y="100"/>
                </a:cubicBezTo>
                <a:cubicBezTo>
                  <a:pt x="13752" y="31"/>
                  <a:pt x="13199" y="1"/>
                  <a:pt x="126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7"/>
          <p:cNvSpPr txBox="1">
            <a:spLocks noGrp="1"/>
          </p:cNvSpPr>
          <p:nvPr>
            <p:ph type="title"/>
          </p:nvPr>
        </p:nvSpPr>
        <p:spPr>
          <a:xfrm>
            <a:off x="720000" y="266200"/>
            <a:ext cx="7704000" cy="47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u="sng"/>
              <a:t>What Are Types of Bullying?</a:t>
            </a:r>
            <a:endParaRPr sz="3500" u="sng"/>
          </a:p>
        </p:txBody>
      </p:sp>
      <p:sp>
        <p:nvSpPr>
          <p:cNvPr id="413" name="Google Shape;413;p17"/>
          <p:cNvSpPr txBox="1"/>
          <p:nvPr/>
        </p:nvSpPr>
        <p:spPr>
          <a:xfrm>
            <a:off x="1008200" y="2120801"/>
            <a:ext cx="1771196"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latin typeface="Fira Sans Extra Condensed"/>
                <a:ea typeface="Fira Sans Extra Condensed"/>
                <a:cs typeface="Fira Sans Extra Condensed"/>
                <a:sym typeface="Fira Sans Extra Condensed"/>
              </a:rPr>
              <a:t>Physical Bullying</a:t>
            </a:r>
            <a:endParaRPr sz="2000" b="1">
              <a:latin typeface="Fira Sans Extra Condensed"/>
              <a:ea typeface="Fira Sans Extra Condensed"/>
              <a:cs typeface="Fira Sans Extra Condensed"/>
              <a:sym typeface="Fira Sans Extra Condensed"/>
            </a:endParaRPr>
          </a:p>
        </p:txBody>
      </p:sp>
      <p:sp>
        <p:nvSpPr>
          <p:cNvPr id="414" name="Google Shape;414;p17"/>
          <p:cNvSpPr txBox="1"/>
          <p:nvPr/>
        </p:nvSpPr>
        <p:spPr>
          <a:xfrm>
            <a:off x="3686400" y="3249176"/>
            <a:ext cx="17712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latin typeface="Fira Sans Extra Condensed"/>
                <a:ea typeface="Fira Sans Extra Condensed"/>
                <a:cs typeface="Fira Sans Extra Condensed"/>
                <a:sym typeface="Fira Sans Extra Condensed"/>
              </a:rPr>
              <a:t>Cyberbullying</a:t>
            </a:r>
            <a:endParaRPr sz="2000" b="1">
              <a:latin typeface="Fira Sans Extra Condensed"/>
              <a:ea typeface="Fira Sans Extra Condensed"/>
              <a:cs typeface="Fira Sans Extra Condensed"/>
              <a:sym typeface="Fira Sans Extra Condensed"/>
            </a:endParaRPr>
          </a:p>
        </p:txBody>
      </p:sp>
      <p:grpSp>
        <p:nvGrpSpPr>
          <p:cNvPr id="415" name="Google Shape;415;p17"/>
          <p:cNvGrpSpPr/>
          <p:nvPr/>
        </p:nvGrpSpPr>
        <p:grpSpPr>
          <a:xfrm>
            <a:off x="4179454" y="2585349"/>
            <a:ext cx="785092" cy="539228"/>
            <a:chOff x="6438476" y="2458124"/>
            <a:chExt cx="785092" cy="539228"/>
          </a:xfrm>
        </p:grpSpPr>
        <p:sp>
          <p:nvSpPr>
            <p:cNvPr id="416" name="Google Shape;416;p17"/>
            <p:cNvSpPr/>
            <p:nvPr/>
          </p:nvSpPr>
          <p:spPr>
            <a:xfrm>
              <a:off x="6499315" y="2568504"/>
              <a:ext cx="553039" cy="393251"/>
            </a:xfrm>
            <a:custGeom>
              <a:avLst/>
              <a:gdLst/>
              <a:ahLst/>
              <a:cxnLst/>
              <a:rect l="l" t="t" r="r" b="b"/>
              <a:pathLst>
                <a:path w="5236" h="3723" extrusionOk="0">
                  <a:moveTo>
                    <a:pt x="349" y="0"/>
                  </a:moveTo>
                  <a:cubicBezTo>
                    <a:pt x="153" y="0"/>
                    <a:pt x="1" y="153"/>
                    <a:pt x="1" y="349"/>
                  </a:cubicBezTo>
                  <a:lnTo>
                    <a:pt x="1" y="3722"/>
                  </a:lnTo>
                  <a:lnTo>
                    <a:pt x="5235" y="3722"/>
                  </a:lnTo>
                  <a:lnTo>
                    <a:pt x="5235" y="349"/>
                  </a:lnTo>
                  <a:cubicBezTo>
                    <a:pt x="5235" y="153"/>
                    <a:pt x="5083" y="0"/>
                    <a:pt x="48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7"/>
            <p:cNvSpPr/>
            <p:nvPr/>
          </p:nvSpPr>
          <p:spPr>
            <a:xfrm>
              <a:off x="6548747" y="2616775"/>
              <a:ext cx="454071" cy="270301"/>
            </a:xfrm>
            <a:custGeom>
              <a:avLst/>
              <a:gdLst/>
              <a:ahLst/>
              <a:cxnLst/>
              <a:rect l="l" t="t" r="r" b="b"/>
              <a:pathLst>
                <a:path w="4299" h="2559" extrusionOk="0">
                  <a:moveTo>
                    <a:pt x="1" y="0"/>
                  </a:moveTo>
                  <a:lnTo>
                    <a:pt x="1" y="2558"/>
                  </a:lnTo>
                  <a:lnTo>
                    <a:pt x="4299" y="2558"/>
                  </a:lnTo>
                  <a:lnTo>
                    <a:pt x="42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7"/>
            <p:cNvSpPr/>
            <p:nvPr/>
          </p:nvSpPr>
          <p:spPr>
            <a:xfrm>
              <a:off x="6449989" y="2936297"/>
              <a:ext cx="651691" cy="49645"/>
            </a:xfrm>
            <a:custGeom>
              <a:avLst/>
              <a:gdLst/>
              <a:ahLst/>
              <a:cxnLst/>
              <a:rect l="l" t="t" r="r" b="b"/>
              <a:pathLst>
                <a:path w="6170" h="470" extrusionOk="0">
                  <a:moveTo>
                    <a:pt x="0" y="1"/>
                  </a:moveTo>
                  <a:cubicBezTo>
                    <a:pt x="0" y="262"/>
                    <a:pt x="206" y="469"/>
                    <a:pt x="468" y="469"/>
                  </a:cubicBezTo>
                  <a:lnTo>
                    <a:pt x="5702" y="469"/>
                  </a:lnTo>
                  <a:cubicBezTo>
                    <a:pt x="5952" y="469"/>
                    <a:pt x="6170" y="262"/>
                    <a:pt x="6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7"/>
            <p:cNvSpPr/>
            <p:nvPr/>
          </p:nvSpPr>
          <p:spPr>
            <a:xfrm>
              <a:off x="6892446" y="2469637"/>
              <a:ext cx="319614" cy="220761"/>
            </a:xfrm>
            <a:custGeom>
              <a:avLst/>
              <a:gdLst/>
              <a:ahLst/>
              <a:cxnLst/>
              <a:rect l="l" t="t" r="r" b="b"/>
              <a:pathLst>
                <a:path w="3026" h="2090" extrusionOk="0">
                  <a:moveTo>
                    <a:pt x="817" y="1"/>
                  </a:moveTo>
                  <a:cubicBezTo>
                    <a:pt x="621" y="1"/>
                    <a:pt x="469" y="153"/>
                    <a:pt x="469" y="349"/>
                  </a:cubicBezTo>
                  <a:lnTo>
                    <a:pt x="469" y="1633"/>
                  </a:lnTo>
                  <a:lnTo>
                    <a:pt x="0" y="2090"/>
                  </a:lnTo>
                  <a:lnTo>
                    <a:pt x="2677" y="2090"/>
                  </a:lnTo>
                  <a:cubicBezTo>
                    <a:pt x="2863" y="2090"/>
                    <a:pt x="3025" y="1938"/>
                    <a:pt x="3025" y="1742"/>
                  </a:cubicBezTo>
                  <a:lnTo>
                    <a:pt x="3025" y="349"/>
                  </a:lnTo>
                  <a:cubicBezTo>
                    <a:pt x="3025" y="153"/>
                    <a:pt x="2863" y="1"/>
                    <a:pt x="2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7"/>
            <p:cNvSpPr/>
            <p:nvPr/>
          </p:nvSpPr>
          <p:spPr>
            <a:xfrm>
              <a:off x="6609692" y="2678884"/>
              <a:ext cx="233426" cy="147139"/>
            </a:xfrm>
            <a:custGeom>
              <a:avLst/>
              <a:gdLst/>
              <a:ahLst/>
              <a:cxnLst/>
              <a:rect l="l" t="t" r="r" b="b"/>
              <a:pathLst>
                <a:path w="2210" h="1393" extrusionOk="0">
                  <a:moveTo>
                    <a:pt x="686" y="0"/>
                  </a:moveTo>
                  <a:cubicBezTo>
                    <a:pt x="544" y="0"/>
                    <a:pt x="414" y="65"/>
                    <a:pt x="327" y="174"/>
                  </a:cubicBezTo>
                  <a:lnTo>
                    <a:pt x="131" y="425"/>
                  </a:lnTo>
                  <a:cubicBezTo>
                    <a:pt x="44" y="522"/>
                    <a:pt x="0" y="653"/>
                    <a:pt x="0" y="784"/>
                  </a:cubicBezTo>
                  <a:lnTo>
                    <a:pt x="0" y="1165"/>
                  </a:lnTo>
                  <a:cubicBezTo>
                    <a:pt x="0" y="1284"/>
                    <a:pt x="109" y="1393"/>
                    <a:pt x="229" y="1393"/>
                  </a:cubicBezTo>
                  <a:lnTo>
                    <a:pt x="1284" y="1393"/>
                  </a:lnTo>
                  <a:cubicBezTo>
                    <a:pt x="1405" y="1393"/>
                    <a:pt x="1513" y="1284"/>
                    <a:pt x="1513" y="1165"/>
                  </a:cubicBezTo>
                  <a:cubicBezTo>
                    <a:pt x="1513" y="1034"/>
                    <a:pt x="1405" y="925"/>
                    <a:pt x="1284" y="925"/>
                  </a:cubicBezTo>
                  <a:lnTo>
                    <a:pt x="1393" y="925"/>
                  </a:lnTo>
                  <a:cubicBezTo>
                    <a:pt x="1524" y="925"/>
                    <a:pt x="1633" y="827"/>
                    <a:pt x="1633" y="697"/>
                  </a:cubicBezTo>
                  <a:cubicBezTo>
                    <a:pt x="1633" y="566"/>
                    <a:pt x="1524" y="468"/>
                    <a:pt x="1393" y="468"/>
                  </a:cubicBezTo>
                  <a:lnTo>
                    <a:pt x="1981" y="468"/>
                  </a:lnTo>
                  <a:cubicBezTo>
                    <a:pt x="2111" y="468"/>
                    <a:pt x="2210" y="360"/>
                    <a:pt x="2210" y="229"/>
                  </a:cubicBezTo>
                  <a:cubicBezTo>
                    <a:pt x="2210" y="98"/>
                    <a:pt x="2111" y="0"/>
                    <a:pt x="19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7"/>
            <p:cNvSpPr/>
            <p:nvPr/>
          </p:nvSpPr>
          <p:spPr>
            <a:xfrm>
              <a:off x="6732743" y="2728317"/>
              <a:ext cx="49431" cy="48377"/>
            </a:xfrm>
            <a:custGeom>
              <a:avLst/>
              <a:gdLst/>
              <a:ahLst/>
              <a:cxnLst/>
              <a:rect l="l" t="t" r="r" b="b"/>
              <a:pathLst>
                <a:path w="468" h="458" extrusionOk="0">
                  <a:moveTo>
                    <a:pt x="0" y="0"/>
                  </a:moveTo>
                  <a:lnTo>
                    <a:pt x="0" y="457"/>
                  </a:lnTo>
                  <a:lnTo>
                    <a:pt x="228" y="457"/>
                  </a:lnTo>
                  <a:cubicBezTo>
                    <a:pt x="359" y="457"/>
                    <a:pt x="468" y="359"/>
                    <a:pt x="468" y="229"/>
                  </a:cubicBezTo>
                  <a:cubicBezTo>
                    <a:pt x="468" y="98"/>
                    <a:pt x="359" y="0"/>
                    <a:pt x="2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7"/>
            <p:cNvSpPr/>
            <p:nvPr/>
          </p:nvSpPr>
          <p:spPr>
            <a:xfrm>
              <a:off x="6537340" y="2605262"/>
              <a:ext cx="476991" cy="293222"/>
            </a:xfrm>
            <a:custGeom>
              <a:avLst/>
              <a:gdLst/>
              <a:ahLst/>
              <a:cxnLst/>
              <a:rect l="l" t="t" r="r" b="b"/>
              <a:pathLst>
                <a:path w="4516" h="2776" extrusionOk="0">
                  <a:moveTo>
                    <a:pt x="109" y="1"/>
                  </a:moveTo>
                  <a:cubicBezTo>
                    <a:pt x="44" y="1"/>
                    <a:pt x="0" y="55"/>
                    <a:pt x="0" y="109"/>
                  </a:cubicBezTo>
                  <a:lnTo>
                    <a:pt x="0" y="2667"/>
                  </a:lnTo>
                  <a:cubicBezTo>
                    <a:pt x="0" y="2732"/>
                    <a:pt x="44" y="2776"/>
                    <a:pt x="109" y="2776"/>
                  </a:cubicBezTo>
                  <a:lnTo>
                    <a:pt x="4407" y="2776"/>
                  </a:lnTo>
                  <a:cubicBezTo>
                    <a:pt x="4472" y="2776"/>
                    <a:pt x="4516" y="2732"/>
                    <a:pt x="4516" y="2667"/>
                  </a:cubicBezTo>
                  <a:lnTo>
                    <a:pt x="4516" y="1274"/>
                  </a:lnTo>
                  <a:cubicBezTo>
                    <a:pt x="4516" y="1219"/>
                    <a:pt x="4472" y="1165"/>
                    <a:pt x="4407" y="1165"/>
                  </a:cubicBezTo>
                  <a:cubicBezTo>
                    <a:pt x="4353" y="1165"/>
                    <a:pt x="4298" y="1219"/>
                    <a:pt x="4298" y="1274"/>
                  </a:cubicBezTo>
                  <a:lnTo>
                    <a:pt x="4298" y="2558"/>
                  </a:lnTo>
                  <a:lnTo>
                    <a:pt x="218" y="2558"/>
                  </a:lnTo>
                  <a:lnTo>
                    <a:pt x="218" y="218"/>
                  </a:lnTo>
                  <a:lnTo>
                    <a:pt x="3362" y="218"/>
                  </a:lnTo>
                  <a:cubicBezTo>
                    <a:pt x="3417" y="218"/>
                    <a:pt x="3471" y="175"/>
                    <a:pt x="3471" y="109"/>
                  </a:cubicBezTo>
                  <a:cubicBezTo>
                    <a:pt x="3471" y="55"/>
                    <a:pt x="3417" y="1"/>
                    <a:pt x="33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7"/>
            <p:cNvSpPr/>
            <p:nvPr/>
          </p:nvSpPr>
          <p:spPr>
            <a:xfrm>
              <a:off x="6438476" y="2458124"/>
              <a:ext cx="785092" cy="539228"/>
            </a:xfrm>
            <a:custGeom>
              <a:avLst/>
              <a:gdLst/>
              <a:ahLst/>
              <a:cxnLst/>
              <a:rect l="l" t="t" r="r" b="b"/>
              <a:pathLst>
                <a:path w="7433" h="5105" extrusionOk="0">
                  <a:moveTo>
                    <a:pt x="6975" y="218"/>
                  </a:moveTo>
                  <a:cubicBezTo>
                    <a:pt x="7106" y="218"/>
                    <a:pt x="7215" y="327"/>
                    <a:pt x="7215" y="458"/>
                  </a:cubicBezTo>
                  <a:lnTo>
                    <a:pt x="7215" y="1851"/>
                  </a:lnTo>
                  <a:cubicBezTo>
                    <a:pt x="7215" y="1993"/>
                    <a:pt x="7106" y="2090"/>
                    <a:pt x="6975" y="2090"/>
                  </a:cubicBezTo>
                  <a:lnTo>
                    <a:pt x="4559" y="2090"/>
                  </a:lnTo>
                  <a:lnTo>
                    <a:pt x="4842" y="1818"/>
                  </a:lnTo>
                  <a:cubicBezTo>
                    <a:pt x="4864" y="1797"/>
                    <a:pt x="4875" y="1764"/>
                    <a:pt x="4875" y="1742"/>
                  </a:cubicBezTo>
                  <a:lnTo>
                    <a:pt x="4875" y="458"/>
                  </a:lnTo>
                  <a:cubicBezTo>
                    <a:pt x="4875" y="327"/>
                    <a:pt x="4984" y="218"/>
                    <a:pt x="5115" y="218"/>
                  </a:cubicBezTo>
                  <a:close/>
                  <a:moveTo>
                    <a:pt x="4658" y="1154"/>
                  </a:moveTo>
                  <a:lnTo>
                    <a:pt x="4658" y="1698"/>
                  </a:lnTo>
                  <a:lnTo>
                    <a:pt x="4223" y="2123"/>
                  </a:lnTo>
                  <a:cubicBezTo>
                    <a:pt x="4189" y="2155"/>
                    <a:pt x="4179" y="2210"/>
                    <a:pt x="4201" y="2242"/>
                  </a:cubicBezTo>
                  <a:cubicBezTo>
                    <a:pt x="4211" y="2286"/>
                    <a:pt x="4255" y="2308"/>
                    <a:pt x="4298" y="2308"/>
                  </a:cubicBezTo>
                  <a:lnTo>
                    <a:pt x="5702" y="2308"/>
                  </a:lnTo>
                  <a:lnTo>
                    <a:pt x="5702" y="4419"/>
                  </a:lnTo>
                  <a:lnTo>
                    <a:pt x="1502" y="4419"/>
                  </a:lnTo>
                  <a:cubicBezTo>
                    <a:pt x="1447" y="4419"/>
                    <a:pt x="1393" y="4474"/>
                    <a:pt x="1393" y="4528"/>
                  </a:cubicBezTo>
                  <a:cubicBezTo>
                    <a:pt x="1393" y="4593"/>
                    <a:pt x="1447" y="4636"/>
                    <a:pt x="1502" y="4636"/>
                  </a:cubicBezTo>
                  <a:lnTo>
                    <a:pt x="6148" y="4636"/>
                  </a:lnTo>
                  <a:cubicBezTo>
                    <a:pt x="6105" y="4778"/>
                    <a:pt x="5964" y="4887"/>
                    <a:pt x="5811" y="4887"/>
                  </a:cubicBezTo>
                  <a:lnTo>
                    <a:pt x="577" y="4887"/>
                  </a:lnTo>
                  <a:cubicBezTo>
                    <a:pt x="414" y="4887"/>
                    <a:pt x="283" y="4778"/>
                    <a:pt x="240" y="4636"/>
                  </a:cubicBezTo>
                  <a:lnTo>
                    <a:pt x="1045" y="4636"/>
                  </a:lnTo>
                  <a:cubicBezTo>
                    <a:pt x="1099" y="4636"/>
                    <a:pt x="1154" y="4593"/>
                    <a:pt x="1154" y="4528"/>
                  </a:cubicBezTo>
                  <a:cubicBezTo>
                    <a:pt x="1154" y="4474"/>
                    <a:pt x="1099" y="4419"/>
                    <a:pt x="1045" y="4419"/>
                  </a:cubicBezTo>
                  <a:lnTo>
                    <a:pt x="685" y="4419"/>
                  </a:lnTo>
                  <a:lnTo>
                    <a:pt x="685" y="1394"/>
                  </a:lnTo>
                  <a:cubicBezTo>
                    <a:pt x="685" y="1253"/>
                    <a:pt x="794" y="1154"/>
                    <a:pt x="925" y="1154"/>
                  </a:cubicBezTo>
                  <a:close/>
                  <a:moveTo>
                    <a:pt x="5115" y="1"/>
                  </a:moveTo>
                  <a:cubicBezTo>
                    <a:pt x="4864" y="1"/>
                    <a:pt x="4658" y="208"/>
                    <a:pt x="4658" y="458"/>
                  </a:cubicBezTo>
                  <a:lnTo>
                    <a:pt x="4658" y="937"/>
                  </a:lnTo>
                  <a:lnTo>
                    <a:pt x="925" y="937"/>
                  </a:lnTo>
                  <a:cubicBezTo>
                    <a:pt x="675" y="937"/>
                    <a:pt x="468" y="1132"/>
                    <a:pt x="468" y="1394"/>
                  </a:cubicBezTo>
                  <a:lnTo>
                    <a:pt x="468" y="4419"/>
                  </a:lnTo>
                  <a:lnTo>
                    <a:pt x="109" y="4419"/>
                  </a:lnTo>
                  <a:cubicBezTo>
                    <a:pt x="54" y="4419"/>
                    <a:pt x="0" y="4474"/>
                    <a:pt x="0" y="4528"/>
                  </a:cubicBezTo>
                  <a:cubicBezTo>
                    <a:pt x="0" y="4844"/>
                    <a:pt x="261" y="5105"/>
                    <a:pt x="577" y="5105"/>
                  </a:cubicBezTo>
                  <a:lnTo>
                    <a:pt x="5811" y="5105"/>
                  </a:lnTo>
                  <a:cubicBezTo>
                    <a:pt x="6126" y="5105"/>
                    <a:pt x="6388" y="4844"/>
                    <a:pt x="6388" y="4528"/>
                  </a:cubicBezTo>
                  <a:cubicBezTo>
                    <a:pt x="6388" y="4474"/>
                    <a:pt x="6334" y="4419"/>
                    <a:pt x="6279" y="4419"/>
                  </a:cubicBezTo>
                  <a:lnTo>
                    <a:pt x="5920" y="4419"/>
                  </a:lnTo>
                  <a:lnTo>
                    <a:pt x="5920" y="2308"/>
                  </a:lnTo>
                  <a:lnTo>
                    <a:pt x="6975" y="2308"/>
                  </a:lnTo>
                  <a:cubicBezTo>
                    <a:pt x="7226" y="2308"/>
                    <a:pt x="7432" y="2112"/>
                    <a:pt x="7432" y="1851"/>
                  </a:cubicBezTo>
                  <a:lnTo>
                    <a:pt x="7432" y="458"/>
                  </a:lnTo>
                  <a:cubicBezTo>
                    <a:pt x="7432" y="208"/>
                    <a:pt x="7226" y="1"/>
                    <a:pt x="6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7"/>
            <p:cNvSpPr/>
            <p:nvPr/>
          </p:nvSpPr>
          <p:spPr>
            <a:xfrm>
              <a:off x="7083202" y="2532908"/>
              <a:ext cx="82914" cy="96227"/>
            </a:xfrm>
            <a:custGeom>
              <a:avLst/>
              <a:gdLst/>
              <a:ahLst/>
              <a:cxnLst/>
              <a:rect l="l" t="t" r="r" b="b"/>
              <a:pathLst>
                <a:path w="785" h="911" extrusionOk="0">
                  <a:moveTo>
                    <a:pt x="392" y="392"/>
                  </a:moveTo>
                  <a:lnTo>
                    <a:pt x="447" y="523"/>
                  </a:lnTo>
                  <a:lnTo>
                    <a:pt x="349" y="523"/>
                  </a:lnTo>
                  <a:lnTo>
                    <a:pt x="392" y="392"/>
                  </a:lnTo>
                  <a:close/>
                  <a:moveTo>
                    <a:pt x="392" y="0"/>
                  </a:moveTo>
                  <a:cubicBezTo>
                    <a:pt x="349" y="0"/>
                    <a:pt x="305" y="33"/>
                    <a:pt x="284" y="76"/>
                  </a:cubicBezTo>
                  <a:lnTo>
                    <a:pt x="22" y="762"/>
                  </a:lnTo>
                  <a:cubicBezTo>
                    <a:pt x="1" y="816"/>
                    <a:pt x="34" y="882"/>
                    <a:pt x="88" y="903"/>
                  </a:cubicBezTo>
                  <a:lnTo>
                    <a:pt x="121" y="903"/>
                  </a:lnTo>
                  <a:cubicBezTo>
                    <a:pt x="164" y="903"/>
                    <a:pt x="208" y="882"/>
                    <a:pt x="230" y="838"/>
                  </a:cubicBezTo>
                  <a:lnTo>
                    <a:pt x="262" y="740"/>
                  </a:lnTo>
                  <a:lnTo>
                    <a:pt x="523" y="740"/>
                  </a:lnTo>
                  <a:lnTo>
                    <a:pt x="567" y="838"/>
                  </a:lnTo>
                  <a:cubicBezTo>
                    <a:pt x="584" y="881"/>
                    <a:pt x="628" y="910"/>
                    <a:pt x="672" y="910"/>
                  </a:cubicBezTo>
                  <a:cubicBezTo>
                    <a:pt x="684" y="910"/>
                    <a:pt x="697" y="908"/>
                    <a:pt x="708" y="903"/>
                  </a:cubicBezTo>
                  <a:cubicBezTo>
                    <a:pt x="762" y="882"/>
                    <a:pt x="784" y="816"/>
                    <a:pt x="774" y="762"/>
                  </a:cubicBezTo>
                  <a:lnTo>
                    <a:pt x="513" y="88"/>
                  </a:lnTo>
                  <a:lnTo>
                    <a:pt x="513" y="76"/>
                  </a:lnTo>
                  <a:cubicBezTo>
                    <a:pt x="491" y="33"/>
                    <a:pt x="447" y="0"/>
                    <a:pt x="3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7"/>
            <p:cNvSpPr/>
            <p:nvPr/>
          </p:nvSpPr>
          <p:spPr>
            <a:xfrm>
              <a:off x="6993528" y="2531746"/>
              <a:ext cx="73725" cy="95487"/>
            </a:xfrm>
            <a:custGeom>
              <a:avLst/>
              <a:gdLst/>
              <a:ahLst/>
              <a:cxnLst/>
              <a:rect l="l" t="t" r="r" b="b"/>
              <a:pathLst>
                <a:path w="698" h="904" extrusionOk="0">
                  <a:moveTo>
                    <a:pt x="110" y="0"/>
                  </a:moveTo>
                  <a:cubicBezTo>
                    <a:pt x="56" y="0"/>
                    <a:pt x="1" y="55"/>
                    <a:pt x="1" y="109"/>
                  </a:cubicBezTo>
                  <a:lnTo>
                    <a:pt x="1" y="795"/>
                  </a:lnTo>
                  <a:cubicBezTo>
                    <a:pt x="1" y="860"/>
                    <a:pt x="56" y="904"/>
                    <a:pt x="110" y="904"/>
                  </a:cubicBezTo>
                  <a:cubicBezTo>
                    <a:pt x="175" y="904"/>
                    <a:pt x="219" y="860"/>
                    <a:pt x="219" y="795"/>
                  </a:cubicBezTo>
                  <a:lnTo>
                    <a:pt x="219" y="556"/>
                  </a:lnTo>
                  <a:lnTo>
                    <a:pt x="480" y="556"/>
                  </a:lnTo>
                  <a:lnTo>
                    <a:pt x="480" y="795"/>
                  </a:lnTo>
                  <a:cubicBezTo>
                    <a:pt x="480" y="860"/>
                    <a:pt x="535" y="904"/>
                    <a:pt x="589" y="904"/>
                  </a:cubicBezTo>
                  <a:cubicBezTo>
                    <a:pt x="654" y="904"/>
                    <a:pt x="697" y="860"/>
                    <a:pt x="697" y="795"/>
                  </a:cubicBezTo>
                  <a:lnTo>
                    <a:pt x="697" y="109"/>
                  </a:lnTo>
                  <a:cubicBezTo>
                    <a:pt x="697" y="55"/>
                    <a:pt x="654" y="0"/>
                    <a:pt x="589" y="0"/>
                  </a:cubicBezTo>
                  <a:cubicBezTo>
                    <a:pt x="535" y="0"/>
                    <a:pt x="480" y="55"/>
                    <a:pt x="480" y="109"/>
                  </a:cubicBezTo>
                  <a:lnTo>
                    <a:pt x="480" y="338"/>
                  </a:lnTo>
                  <a:lnTo>
                    <a:pt x="219" y="338"/>
                  </a:lnTo>
                  <a:lnTo>
                    <a:pt x="219" y="109"/>
                  </a:lnTo>
                  <a:cubicBezTo>
                    <a:pt x="219" y="55"/>
                    <a:pt x="175" y="0"/>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7"/>
            <p:cNvSpPr/>
            <p:nvPr/>
          </p:nvSpPr>
          <p:spPr>
            <a:xfrm>
              <a:off x="6598179" y="2667371"/>
              <a:ext cx="256451" cy="170166"/>
            </a:xfrm>
            <a:custGeom>
              <a:avLst/>
              <a:gdLst/>
              <a:ahLst/>
              <a:cxnLst/>
              <a:rect l="l" t="t" r="r" b="b"/>
              <a:pathLst>
                <a:path w="2428" h="1611" extrusionOk="0">
                  <a:moveTo>
                    <a:pt x="2090" y="218"/>
                  </a:moveTo>
                  <a:cubicBezTo>
                    <a:pt x="2155" y="218"/>
                    <a:pt x="2210" y="273"/>
                    <a:pt x="2210" y="338"/>
                  </a:cubicBezTo>
                  <a:cubicBezTo>
                    <a:pt x="2210" y="403"/>
                    <a:pt x="2155" y="469"/>
                    <a:pt x="2090" y="469"/>
                  </a:cubicBezTo>
                  <a:lnTo>
                    <a:pt x="1383" y="469"/>
                  </a:lnTo>
                  <a:lnTo>
                    <a:pt x="1383" y="338"/>
                  </a:lnTo>
                  <a:cubicBezTo>
                    <a:pt x="1383" y="295"/>
                    <a:pt x="1372" y="251"/>
                    <a:pt x="1361" y="218"/>
                  </a:cubicBezTo>
                  <a:close/>
                  <a:moveTo>
                    <a:pt x="1502" y="686"/>
                  </a:moveTo>
                  <a:cubicBezTo>
                    <a:pt x="1579" y="686"/>
                    <a:pt x="1633" y="740"/>
                    <a:pt x="1633" y="806"/>
                  </a:cubicBezTo>
                  <a:cubicBezTo>
                    <a:pt x="1633" y="871"/>
                    <a:pt x="1579" y="926"/>
                    <a:pt x="1502" y="926"/>
                  </a:cubicBezTo>
                  <a:lnTo>
                    <a:pt x="1361" y="926"/>
                  </a:lnTo>
                  <a:cubicBezTo>
                    <a:pt x="1372" y="893"/>
                    <a:pt x="1383" y="849"/>
                    <a:pt x="1383" y="806"/>
                  </a:cubicBezTo>
                  <a:lnTo>
                    <a:pt x="1383" y="686"/>
                  </a:lnTo>
                  <a:close/>
                  <a:moveTo>
                    <a:pt x="1393" y="1143"/>
                  </a:moveTo>
                  <a:cubicBezTo>
                    <a:pt x="1459" y="1143"/>
                    <a:pt x="1514" y="1197"/>
                    <a:pt x="1514" y="1274"/>
                  </a:cubicBezTo>
                  <a:cubicBezTo>
                    <a:pt x="1514" y="1339"/>
                    <a:pt x="1459" y="1393"/>
                    <a:pt x="1393" y="1393"/>
                  </a:cubicBezTo>
                  <a:lnTo>
                    <a:pt x="1154" y="1393"/>
                  </a:lnTo>
                  <a:cubicBezTo>
                    <a:pt x="1089" y="1393"/>
                    <a:pt x="1035" y="1339"/>
                    <a:pt x="1035" y="1274"/>
                  </a:cubicBezTo>
                  <a:cubicBezTo>
                    <a:pt x="1035" y="1197"/>
                    <a:pt x="1089" y="1143"/>
                    <a:pt x="1154" y="1143"/>
                  </a:cubicBezTo>
                  <a:close/>
                  <a:moveTo>
                    <a:pt x="795" y="0"/>
                  </a:moveTo>
                  <a:cubicBezTo>
                    <a:pt x="621" y="0"/>
                    <a:pt x="458" y="77"/>
                    <a:pt x="349" y="218"/>
                  </a:cubicBezTo>
                  <a:lnTo>
                    <a:pt x="153" y="457"/>
                  </a:lnTo>
                  <a:cubicBezTo>
                    <a:pt x="55" y="588"/>
                    <a:pt x="0" y="740"/>
                    <a:pt x="0" y="893"/>
                  </a:cubicBezTo>
                  <a:lnTo>
                    <a:pt x="0" y="1274"/>
                  </a:lnTo>
                  <a:cubicBezTo>
                    <a:pt x="0" y="1458"/>
                    <a:pt x="153" y="1611"/>
                    <a:pt x="338" y="1611"/>
                  </a:cubicBezTo>
                  <a:lnTo>
                    <a:pt x="578" y="1611"/>
                  </a:lnTo>
                  <a:cubicBezTo>
                    <a:pt x="632" y="1611"/>
                    <a:pt x="686" y="1567"/>
                    <a:pt x="686" y="1502"/>
                  </a:cubicBezTo>
                  <a:cubicBezTo>
                    <a:pt x="686" y="1448"/>
                    <a:pt x="632" y="1393"/>
                    <a:pt x="578" y="1393"/>
                  </a:cubicBezTo>
                  <a:lnTo>
                    <a:pt x="338" y="1393"/>
                  </a:lnTo>
                  <a:cubicBezTo>
                    <a:pt x="273" y="1393"/>
                    <a:pt x="218" y="1339"/>
                    <a:pt x="218" y="1274"/>
                  </a:cubicBezTo>
                  <a:lnTo>
                    <a:pt x="218" y="893"/>
                  </a:lnTo>
                  <a:cubicBezTo>
                    <a:pt x="218" y="784"/>
                    <a:pt x="251" y="686"/>
                    <a:pt x="327" y="599"/>
                  </a:cubicBezTo>
                  <a:lnTo>
                    <a:pt x="523" y="348"/>
                  </a:lnTo>
                  <a:cubicBezTo>
                    <a:pt x="588" y="261"/>
                    <a:pt x="686" y="218"/>
                    <a:pt x="795" y="218"/>
                  </a:cubicBezTo>
                  <a:lnTo>
                    <a:pt x="1045" y="218"/>
                  </a:lnTo>
                  <a:cubicBezTo>
                    <a:pt x="1110" y="218"/>
                    <a:pt x="1165" y="273"/>
                    <a:pt x="1165" y="338"/>
                  </a:cubicBezTo>
                  <a:lnTo>
                    <a:pt x="1165" y="806"/>
                  </a:lnTo>
                  <a:cubicBezTo>
                    <a:pt x="1165" y="871"/>
                    <a:pt x="1110" y="926"/>
                    <a:pt x="1045" y="926"/>
                  </a:cubicBezTo>
                  <a:cubicBezTo>
                    <a:pt x="969" y="926"/>
                    <a:pt x="915" y="871"/>
                    <a:pt x="915" y="806"/>
                  </a:cubicBezTo>
                  <a:lnTo>
                    <a:pt x="915" y="577"/>
                  </a:lnTo>
                  <a:cubicBezTo>
                    <a:pt x="915" y="512"/>
                    <a:pt x="871" y="469"/>
                    <a:pt x="806" y="469"/>
                  </a:cubicBezTo>
                  <a:cubicBezTo>
                    <a:pt x="752" y="469"/>
                    <a:pt x="697" y="512"/>
                    <a:pt x="697" y="577"/>
                  </a:cubicBezTo>
                  <a:lnTo>
                    <a:pt x="697" y="806"/>
                  </a:lnTo>
                  <a:cubicBezTo>
                    <a:pt x="697" y="926"/>
                    <a:pt x="762" y="1034"/>
                    <a:pt x="861" y="1100"/>
                  </a:cubicBezTo>
                  <a:cubicBezTo>
                    <a:pt x="839" y="1143"/>
                    <a:pt x="817" y="1209"/>
                    <a:pt x="817" y="1274"/>
                  </a:cubicBezTo>
                  <a:cubicBezTo>
                    <a:pt x="817" y="1458"/>
                    <a:pt x="969" y="1611"/>
                    <a:pt x="1154" y="1611"/>
                  </a:cubicBezTo>
                  <a:lnTo>
                    <a:pt x="1393" y="1611"/>
                  </a:lnTo>
                  <a:cubicBezTo>
                    <a:pt x="1579" y="1611"/>
                    <a:pt x="1731" y="1458"/>
                    <a:pt x="1731" y="1274"/>
                  </a:cubicBezTo>
                  <a:cubicBezTo>
                    <a:pt x="1731" y="1209"/>
                    <a:pt x="1709" y="1143"/>
                    <a:pt x="1688" y="1100"/>
                  </a:cubicBezTo>
                  <a:cubicBezTo>
                    <a:pt x="1785" y="1034"/>
                    <a:pt x="1850" y="926"/>
                    <a:pt x="1850" y="806"/>
                  </a:cubicBezTo>
                  <a:cubicBezTo>
                    <a:pt x="1850" y="762"/>
                    <a:pt x="1840" y="718"/>
                    <a:pt x="1829" y="686"/>
                  </a:cubicBezTo>
                  <a:lnTo>
                    <a:pt x="2090" y="686"/>
                  </a:lnTo>
                  <a:cubicBezTo>
                    <a:pt x="2275" y="686"/>
                    <a:pt x="2428" y="523"/>
                    <a:pt x="2428" y="338"/>
                  </a:cubicBezTo>
                  <a:cubicBezTo>
                    <a:pt x="2428" y="153"/>
                    <a:pt x="2275" y="0"/>
                    <a:pt x="2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 name="Google Shape;427;p17"/>
          <p:cNvGrpSpPr/>
          <p:nvPr/>
        </p:nvGrpSpPr>
        <p:grpSpPr>
          <a:xfrm>
            <a:off x="1591556" y="1400990"/>
            <a:ext cx="604492" cy="651187"/>
            <a:chOff x="3923975" y="2005740"/>
            <a:chExt cx="604492" cy="651187"/>
          </a:xfrm>
        </p:grpSpPr>
        <p:sp>
          <p:nvSpPr>
            <p:cNvPr id="428" name="Google Shape;428;p17"/>
            <p:cNvSpPr/>
            <p:nvPr/>
          </p:nvSpPr>
          <p:spPr>
            <a:xfrm>
              <a:off x="3998354" y="2373779"/>
              <a:ext cx="455734" cy="226991"/>
            </a:xfrm>
            <a:custGeom>
              <a:avLst/>
              <a:gdLst/>
              <a:ahLst/>
              <a:cxnLst/>
              <a:rect l="l" t="t" r="r" b="b"/>
              <a:pathLst>
                <a:path w="5202" h="2591" extrusionOk="0">
                  <a:moveTo>
                    <a:pt x="0" y="0"/>
                  </a:moveTo>
                  <a:lnTo>
                    <a:pt x="0" y="2590"/>
                  </a:lnTo>
                  <a:lnTo>
                    <a:pt x="5202" y="2590"/>
                  </a:lnTo>
                  <a:lnTo>
                    <a:pt x="52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7"/>
            <p:cNvSpPr/>
            <p:nvPr/>
          </p:nvSpPr>
          <p:spPr>
            <a:xfrm>
              <a:off x="3933524" y="2015289"/>
              <a:ext cx="585393" cy="397563"/>
            </a:xfrm>
            <a:custGeom>
              <a:avLst/>
              <a:gdLst/>
              <a:ahLst/>
              <a:cxnLst/>
              <a:rect l="l" t="t" r="r" b="b"/>
              <a:pathLst>
                <a:path w="6682" h="4538" extrusionOk="0">
                  <a:moveTo>
                    <a:pt x="914" y="1"/>
                  </a:moveTo>
                  <a:cubicBezTo>
                    <a:pt x="403" y="1"/>
                    <a:pt x="0" y="414"/>
                    <a:pt x="0" y="925"/>
                  </a:cubicBezTo>
                  <a:lnTo>
                    <a:pt x="0" y="3624"/>
                  </a:lnTo>
                  <a:cubicBezTo>
                    <a:pt x="0" y="4136"/>
                    <a:pt x="403" y="4538"/>
                    <a:pt x="914" y="4538"/>
                  </a:cubicBezTo>
                  <a:lnTo>
                    <a:pt x="5757" y="4538"/>
                  </a:lnTo>
                  <a:cubicBezTo>
                    <a:pt x="6268" y="4538"/>
                    <a:pt x="6682" y="4136"/>
                    <a:pt x="6682" y="3624"/>
                  </a:cubicBezTo>
                  <a:lnTo>
                    <a:pt x="6682" y="925"/>
                  </a:lnTo>
                  <a:cubicBezTo>
                    <a:pt x="6682" y="414"/>
                    <a:pt x="6268" y="1"/>
                    <a:pt x="5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7"/>
            <p:cNvSpPr/>
            <p:nvPr/>
          </p:nvSpPr>
          <p:spPr>
            <a:xfrm>
              <a:off x="3998354" y="2062247"/>
              <a:ext cx="454858" cy="221997"/>
            </a:xfrm>
            <a:custGeom>
              <a:avLst/>
              <a:gdLst/>
              <a:ahLst/>
              <a:cxnLst/>
              <a:rect l="l" t="t" r="r" b="b"/>
              <a:pathLst>
                <a:path w="5192" h="2534" extrusionOk="0">
                  <a:moveTo>
                    <a:pt x="2596" y="0"/>
                  </a:moveTo>
                  <a:cubicBezTo>
                    <a:pt x="2405" y="0"/>
                    <a:pt x="2215" y="68"/>
                    <a:pt x="2068" y="205"/>
                  </a:cubicBezTo>
                  <a:cubicBezTo>
                    <a:pt x="1993" y="182"/>
                    <a:pt x="1917" y="171"/>
                    <a:pt x="1842" y="171"/>
                  </a:cubicBezTo>
                  <a:cubicBezTo>
                    <a:pt x="1527" y="171"/>
                    <a:pt x="1233" y="365"/>
                    <a:pt x="1110" y="672"/>
                  </a:cubicBezTo>
                  <a:cubicBezTo>
                    <a:pt x="708" y="727"/>
                    <a:pt x="414" y="1097"/>
                    <a:pt x="447" y="1499"/>
                  </a:cubicBezTo>
                  <a:cubicBezTo>
                    <a:pt x="109" y="1728"/>
                    <a:pt x="0" y="2185"/>
                    <a:pt x="208" y="2533"/>
                  </a:cubicBezTo>
                  <a:lnTo>
                    <a:pt x="4984" y="2533"/>
                  </a:lnTo>
                  <a:cubicBezTo>
                    <a:pt x="5191" y="2185"/>
                    <a:pt x="5093" y="1728"/>
                    <a:pt x="4756" y="1499"/>
                  </a:cubicBezTo>
                  <a:cubicBezTo>
                    <a:pt x="4778" y="1097"/>
                    <a:pt x="4495" y="727"/>
                    <a:pt x="4092" y="672"/>
                  </a:cubicBezTo>
                  <a:lnTo>
                    <a:pt x="4082" y="672"/>
                  </a:lnTo>
                  <a:cubicBezTo>
                    <a:pt x="3967" y="365"/>
                    <a:pt x="3668" y="171"/>
                    <a:pt x="3357" y="171"/>
                  </a:cubicBezTo>
                  <a:cubicBezTo>
                    <a:pt x="3283" y="171"/>
                    <a:pt x="3208" y="182"/>
                    <a:pt x="3134" y="205"/>
                  </a:cubicBezTo>
                  <a:lnTo>
                    <a:pt x="3124" y="205"/>
                  </a:lnTo>
                  <a:cubicBezTo>
                    <a:pt x="2977" y="68"/>
                    <a:pt x="2786" y="0"/>
                    <a:pt x="25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7"/>
            <p:cNvSpPr/>
            <p:nvPr/>
          </p:nvSpPr>
          <p:spPr>
            <a:xfrm>
              <a:off x="4368233" y="2270840"/>
              <a:ext cx="91637" cy="91550"/>
            </a:xfrm>
            <a:custGeom>
              <a:avLst/>
              <a:gdLst/>
              <a:ahLst/>
              <a:cxnLst/>
              <a:rect l="l" t="t" r="r" b="b"/>
              <a:pathLst>
                <a:path w="1046" h="1045" extrusionOk="0">
                  <a:moveTo>
                    <a:pt x="523" y="0"/>
                  </a:moveTo>
                  <a:cubicBezTo>
                    <a:pt x="230" y="0"/>
                    <a:pt x="1" y="228"/>
                    <a:pt x="1" y="522"/>
                  </a:cubicBezTo>
                  <a:cubicBezTo>
                    <a:pt x="1" y="805"/>
                    <a:pt x="230" y="1045"/>
                    <a:pt x="523" y="1045"/>
                  </a:cubicBezTo>
                  <a:cubicBezTo>
                    <a:pt x="806" y="1045"/>
                    <a:pt x="1045" y="805"/>
                    <a:pt x="1045" y="522"/>
                  </a:cubicBezTo>
                  <a:cubicBezTo>
                    <a:pt x="1045" y="228"/>
                    <a:pt x="806" y="0"/>
                    <a:pt x="523" y="0"/>
                  </a:cubicBezTo>
                  <a:close/>
                </a:path>
              </a:pathLst>
            </a:custGeom>
            <a:solidFill>
              <a:srgbClr val="C78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7"/>
            <p:cNvSpPr/>
            <p:nvPr/>
          </p:nvSpPr>
          <p:spPr>
            <a:xfrm>
              <a:off x="3998354" y="2077052"/>
              <a:ext cx="166980" cy="207192"/>
            </a:xfrm>
            <a:custGeom>
              <a:avLst/>
              <a:gdLst/>
              <a:ahLst/>
              <a:cxnLst/>
              <a:rect l="l" t="t" r="r" b="b"/>
              <a:pathLst>
                <a:path w="1906" h="2365" extrusionOk="0">
                  <a:moveTo>
                    <a:pt x="1854" y="1"/>
                  </a:moveTo>
                  <a:cubicBezTo>
                    <a:pt x="1535" y="1"/>
                    <a:pt x="1234" y="193"/>
                    <a:pt x="1110" y="503"/>
                  </a:cubicBezTo>
                  <a:cubicBezTo>
                    <a:pt x="708" y="558"/>
                    <a:pt x="414" y="928"/>
                    <a:pt x="447" y="1330"/>
                  </a:cubicBezTo>
                  <a:cubicBezTo>
                    <a:pt x="109" y="1559"/>
                    <a:pt x="0" y="2016"/>
                    <a:pt x="208" y="2364"/>
                  </a:cubicBezTo>
                  <a:lnTo>
                    <a:pt x="1001" y="2364"/>
                  </a:lnTo>
                  <a:cubicBezTo>
                    <a:pt x="1067" y="1482"/>
                    <a:pt x="1350" y="558"/>
                    <a:pt x="1905" y="3"/>
                  </a:cubicBezTo>
                  <a:cubicBezTo>
                    <a:pt x="1888" y="1"/>
                    <a:pt x="1871" y="1"/>
                    <a:pt x="1854" y="1"/>
                  </a:cubicBezTo>
                  <a:close/>
                </a:path>
              </a:pathLst>
            </a:custGeom>
            <a:solidFill>
              <a:srgbClr val="3B3155">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7"/>
            <p:cNvSpPr/>
            <p:nvPr/>
          </p:nvSpPr>
          <p:spPr>
            <a:xfrm>
              <a:off x="4091743" y="2471024"/>
              <a:ext cx="268079" cy="83928"/>
            </a:xfrm>
            <a:custGeom>
              <a:avLst/>
              <a:gdLst/>
              <a:ahLst/>
              <a:cxnLst/>
              <a:rect l="l" t="t" r="r" b="b"/>
              <a:pathLst>
                <a:path w="3060" h="958" extrusionOk="0">
                  <a:moveTo>
                    <a:pt x="513" y="0"/>
                  </a:moveTo>
                  <a:cubicBezTo>
                    <a:pt x="513" y="0"/>
                    <a:pt x="1" y="327"/>
                    <a:pt x="1" y="958"/>
                  </a:cubicBezTo>
                  <a:lnTo>
                    <a:pt x="3059" y="958"/>
                  </a:lnTo>
                  <a:cubicBezTo>
                    <a:pt x="3059" y="327"/>
                    <a:pt x="2558" y="0"/>
                    <a:pt x="2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7"/>
            <p:cNvSpPr/>
            <p:nvPr/>
          </p:nvSpPr>
          <p:spPr>
            <a:xfrm>
              <a:off x="4042158" y="2204959"/>
              <a:ext cx="368127" cy="289017"/>
            </a:xfrm>
            <a:custGeom>
              <a:avLst/>
              <a:gdLst/>
              <a:ahLst/>
              <a:cxnLst/>
              <a:rect l="l" t="t" r="r" b="b"/>
              <a:pathLst>
                <a:path w="4202" h="3299" extrusionOk="0">
                  <a:moveTo>
                    <a:pt x="871" y="1"/>
                  </a:moveTo>
                  <a:cubicBezTo>
                    <a:pt x="513" y="1"/>
                    <a:pt x="208" y="230"/>
                    <a:pt x="99" y="567"/>
                  </a:cubicBezTo>
                  <a:cubicBezTo>
                    <a:pt x="34" y="762"/>
                    <a:pt x="1" y="980"/>
                    <a:pt x="1" y="1209"/>
                  </a:cubicBezTo>
                  <a:cubicBezTo>
                    <a:pt x="1" y="2363"/>
                    <a:pt x="937" y="3298"/>
                    <a:pt x="2102" y="3298"/>
                  </a:cubicBezTo>
                  <a:cubicBezTo>
                    <a:pt x="3255" y="3298"/>
                    <a:pt x="4201" y="2363"/>
                    <a:pt x="4201" y="1198"/>
                  </a:cubicBezTo>
                  <a:cubicBezTo>
                    <a:pt x="4201" y="970"/>
                    <a:pt x="4158" y="752"/>
                    <a:pt x="4093" y="556"/>
                  </a:cubicBezTo>
                  <a:cubicBezTo>
                    <a:pt x="3984" y="218"/>
                    <a:pt x="3679" y="1"/>
                    <a:pt x="3331" y="1"/>
                  </a:cubicBezTo>
                  <a:close/>
                </a:path>
              </a:pathLst>
            </a:custGeom>
            <a:solidFill>
              <a:srgbClr val="DA9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7"/>
            <p:cNvSpPr/>
            <p:nvPr/>
          </p:nvSpPr>
          <p:spPr>
            <a:xfrm>
              <a:off x="3970757" y="2554864"/>
              <a:ext cx="511015" cy="92514"/>
            </a:xfrm>
            <a:custGeom>
              <a:avLst/>
              <a:gdLst/>
              <a:ahLst/>
              <a:cxnLst/>
              <a:rect l="l" t="t" r="r" b="b"/>
              <a:pathLst>
                <a:path w="5833" h="1056" extrusionOk="0">
                  <a:moveTo>
                    <a:pt x="457" y="1"/>
                  </a:moveTo>
                  <a:cubicBezTo>
                    <a:pt x="207" y="1"/>
                    <a:pt x="0" y="207"/>
                    <a:pt x="0" y="458"/>
                  </a:cubicBezTo>
                  <a:lnTo>
                    <a:pt x="0" y="1056"/>
                  </a:lnTo>
                  <a:lnTo>
                    <a:pt x="5833" y="1056"/>
                  </a:lnTo>
                  <a:lnTo>
                    <a:pt x="5833" y="458"/>
                  </a:lnTo>
                  <a:cubicBezTo>
                    <a:pt x="5833" y="207"/>
                    <a:pt x="5626" y="1"/>
                    <a:pt x="53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7"/>
            <p:cNvSpPr/>
            <p:nvPr/>
          </p:nvSpPr>
          <p:spPr>
            <a:xfrm>
              <a:off x="4065111" y="2524377"/>
              <a:ext cx="86819" cy="65881"/>
            </a:xfrm>
            <a:custGeom>
              <a:avLst/>
              <a:gdLst/>
              <a:ahLst/>
              <a:cxnLst/>
              <a:rect l="l" t="t" r="r" b="b"/>
              <a:pathLst>
                <a:path w="991" h="752" extrusionOk="0">
                  <a:moveTo>
                    <a:pt x="501" y="1"/>
                  </a:moveTo>
                  <a:cubicBezTo>
                    <a:pt x="229" y="1"/>
                    <a:pt x="0" y="218"/>
                    <a:pt x="0" y="490"/>
                  </a:cubicBezTo>
                  <a:cubicBezTo>
                    <a:pt x="0" y="632"/>
                    <a:pt x="120" y="751"/>
                    <a:pt x="261" y="751"/>
                  </a:cubicBezTo>
                  <a:lnTo>
                    <a:pt x="730" y="751"/>
                  </a:lnTo>
                  <a:cubicBezTo>
                    <a:pt x="871" y="751"/>
                    <a:pt x="991" y="632"/>
                    <a:pt x="991" y="490"/>
                  </a:cubicBezTo>
                  <a:cubicBezTo>
                    <a:pt x="991" y="218"/>
                    <a:pt x="762" y="1"/>
                    <a:pt x="501" y="1"/>
                  </a:cubicBezTo>
                  <a:close/>
                </a:path>
              </a:pathLst>
            </a:custGeom>
            <a:solidFill>
              <a:srgbClr val="DA9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7"/>
            <p:cNvSpPr/>
            <p:nvPr/>
          </p:nvSpPr>
          <p:spPr>
            <a:xfrm>
              <a:off x="4300600" y="2524377"/>
              <a:ext cx="85855" cy="65881"/>
            </a:xfrm>
            <a:custGeom>
              <a:avLst/>
              <a:gdLst/>
              <a:ahLst/>
              <a:cxnLst/>
              <a:rect l="l" t="t" r="r" b="b"/>
              <a:pathLst>
                <a:path w="980" h="752" extrusionOk="0">
                  <a:moveTo>
                    <a:pt x="490" y="1"/>
                  </a:moveTo>
                  <a:cubicBezTo>
                    <a:pt x="218" y="1"/>
                    <a:pt x="0" y="218"/>
                    <a:pt x="0" y="490"/>
                  </a:cubicBezTo>
                  <a:cubicBezTo>
                    <a:pt x="0" y="632"/>
                    <a:pt x="109" y="751"/>
                    <a:pt x="250" y="751"/>
                  </a:cubicBezTo>
                  <a:lnTo>
                    <a:pt x="719" y="751"/>
                  </a:lnTo>
                  <a:cubicBezTo>
                    <a:pt x="860" y="751"/>
                    <a:pt x="980" y="632"/>
                    <a:pt x="980" y="490"/>
                  </a:cubicBezTo>
                  <a:cubicBezTo>
                    <a:pt x="980" y="218"/>
                    <a:pt x="762" y="1"/>
                    <a:pt x="490" y="1"/>
                  </a:cubicBezTo>
                  <a:close/>
                </a:path>
              </a:pathLst>
            </a:custGeom>
            <a:solidFill>
              <a:srgbClr val="DA9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7"/>
            <p:cNvSpPr/>
            <p:nvPr/>
          </p:nvSpPr>
          <p:spPr>
            <a:xfrm>
              <a:off x="3992659" y="2207850"/>
              <a:ext cx="144990" cy="263261"/>
            </a:xfrm>
            <a:custGeom>
              <a:avLst/>
              <a:gdLst/>
              <a:ahLst/>
              <a:cxnLst/>
              <a:rect l="l" t="t" r="r" b="b"/>
              <a:pathLst>
                <a:path w="1655" h="3005" extrusionOk="0">
                  <a:moveTo>
                    <a:pt x="1208" y="1"/>
                  </a:moveTo>
                  <a:lnTo>
                    <a:pt x="1208" y="1"/>
                  </a:lnTo>
                  <a:cubicBezTo>
                    <a:pt x="947" y="77"/>
                    <a:pt x="740" y="272"/>
                    <a:pt x="664" y="534"/>
                  </a:cubicBezTo>
                  <a:cubicBezTo>
                    <a:pt x="643" y="588"/>
                    <a:pt x="621" y="654"/>
                    <a:pt x="609" y="719"/>
                  </a:cubicBezTo>
                  <a:lnTo>
                    <a:pt x="522" y="719"/>
                  </a:lnTo>
                  <a:cubicBezTo>
                    <a:pt x="229" y="719"/>
                    <a:pt x="0" y="947"/>
                    <a:pt x="0" y="1241"/>
                  </a:cubicBezTo>
                  <a:cubicBezTo>
                    <a:pt x="0" y="1524"/>
                    <a:pt x="229" y="1764"/>
                    <a:pt x="522" y="1764"/>
                  </a:cubicBezTo>
                  <a:cubicBezTo>
                    <a:pt x="566" y="1764"/>
                    <a:pt x="609" y="1752"/>
                    <a:pt x="643" y="1742"/>
                  </a:cubicBezTo>
                  <a:cubicBezTo>
                    <a:pt x="805" y="2286"/>
                    <a:pt x="1165" y="2743"/>
                    <a:pt x="1654" y="3004"/>
                  </a:cubicBezTo>
                  <a:cubicBezTo>
                    <a:pt x="1274" y="2536"/>
                    <a:pt x="1045" y="1938"/>
                    <a:pt x="1045" y="1295"/>
                  </a:cubicBezTo>
                  <a:cubicBezTo>
                    <a:pt x="1045" y="871"/>
                    <a:pt x="1100" y="425"/>
                    <a:pt x="1208" y="1"/>
                  </a:cubicBezTo>
                  <a:close/>
                </a:path>
              </a:pathLst>
            </a:custGeom>
            <a:solidFill>
              <a:srgbClr val="C78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7"/>
            <p:cNvSpPr/>
            <p:nvPr/>
          </p:nvSpPr>
          <p:spPr>
            <a:xfrm>
              <a:off x="4085173" y="2316571"/>
              <a:ext cx="76306" cy="60099"/>
            </a:xfrm>
            <a:custGeom>
              <a:avLst/>
              <a:gdLst/>
              <a:ahLst/>
              <a:cxnLst/>
              <a:rect l="l" t="t" r="r" b="b"/>
              <a:pathLst>
                <a:path w="871" h="686" extrusionOk="0">
                  <a:moveTo>
                    <a:pt x="435" y="0"/>
                  </a:moveTo>
                  <a:cubicBezTo>
                    <a:pt x="196" y="0"/>
                    <a:pt x="0" y="153"/>
                    <a:pt x="0" y="337"/>
                  </a:cubicBezTo>
                  <a:cubicBezTo>
                    <a:pt x="0" y="533"/>
                    <a:pt x="196" y="685"/>
                    <a:pt x="435" y="685"/>
                  </a:cubicBezTo>
                  <a:cubicBezTo>
                    <a:pt x="675" y="685"/>
                    <a:pt x="871" y="533"/>
                    <a:pt x="871" y="337"/>
                  </a:cubicBezTo>
                  <a:cubicBezTo>
                    <a:pt x="871" y="153"/>
                    <a:pt x="675" y="0"/>
                    <a:pt x="4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7"/>
            <p:cNvSpPr/>
            <p:nvPr/>
          </p:nvSpPr>
          <p:spPr>
            <a:xfrm>
              <a:off x="4291050" y="2316571"/>
              <a:ext cx="75342" cy="60099"/>
            </a:xfrm>
            <a:custGeom>
              <a:avLst/>
              <a:gdLst/>
              <a:ahLst/>
              <a:cxnLst/>
              <a:rect l="l" t="t" r="r" b="b"/>
              <a:pathLst>
                <a:path w="860" h="686" extrusionOk="0">
                  <a:moveTo>
                    <a:pt x="425" y="0"/>
                  </a:moveTo>
                  <a:cubicBezTo>
                    <a:pt x="185" y="0"/>
                    <a:pt x="1" y="153"/>
                    <a:pt x="1" y="337"/>
                  </a:cubicBezTo>
                  <a:cubicBezTo>
                    <a:pt x="1" y="533"/>
                    <a:pt x="185" y="685"/>
                    <a:pt x="425" y="685"/>
                  </a:cubicBezTo>
                  <a:cubicBezTo>
                    <a:pt x="664" y="685"/>
                    <a:pt x="860" y="533"/>
                    <a:pt x="860" y="337"/>
                  </a:cubicBezTo>
                  <a:cubicBezTo>
                    <a:pt x="860" y="153"/>
                    <a:pt x="664" y="0"/>
                    <a:pt x="4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7"/>
            <p:cNvSpPr/>
            <p:nvPr/>
          </p:nvSpPr>
          <p:spPr>
            <a:xfrm>
              <a:off x="4135635" y="2292655"/>
              <a:ext cx="19098" cy="34430"/>
            </a:xfrm>
            <a:custGeom>
              <a:avLst/>
              <a:gdLst/>
              <a:ahLst/>
              <a:cxnLst/>
              <a:rect l="l" t="t" r="r" b="b"/>
              <a:pathLst>
                <a:path w="218" h="393" extrusionOk="0">
                  <a:moveTo>
                    <a:pt x="109" y="1"/>
                  </a:moveTo>
                  <a:cubicBezTo>
                    <a:pt x="55" y="1"/>
                    <a:pt x="0" y="44"/>
                    <a:pt x="0" y="110"/>
                  </a:cubicBezTo>
                  <a:lnTo>
                    <a:pt x="0" y="284"/>
                  </a:lnTo>
                  <a:cubicBezTo>
                    <a:pt x="0" y="339"/>
                    <a:pt x="55" y="393"/>
                    <a:pt x="109" y="393"/>
                  </a:cubicBezTo>
                  <a:cubicBezTo>
                    <a:pt x="174" y="393"/>
                    <a:pt x="218" y="339"/>
                    <a:pt x="218" y="284"/>
                  </a:cubicBezTo>
                  <a:lnTo>
                    <a:pt x="218" y="110"/>
                  </a:lnTo>
                  <a:cubicBezTo>
                    <a:pt x="218" y="44"/>
                    <a:pt x="174" y="1"/>
                    <a:pt x="1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7"/>
            <p:cNvSpPr/>
            <p:nvPr/>
          </p:nvSpPr>
          <p:spPr>
            <a:xfrm>
              <a:off x="4296745" y="2292655"/>
              <a:ext cx="19186" cy="34430"/>
            </a:xfrm>
            <a:custGeom>
              <a:avLst/>
              <a:gdLst/>
              <a:ahLst/>
              <a:cxnLst/>
              <a:rect l="l" t="t" r="r" b="b"/>
              <a:pathLst>
                <a:path w="219" h="393" extrusionOk="0">
                  <a:moveTo>
                    <a:pt x="110" y="1"/>
                  </a:moveTo>
                  <a:cubicBezTo>
                    <a:pt x="55" y="1"/>
                    <a:pt x="1" y="44"/>
                    <a:pt x="1" y="110"/>
                  </a:cubicBezTo>
                  <a:lnTo>
                    <a:pt x="1" y="284"/>
                  </a:lnTo>
                  <a:cubicBezTo>
                    <a:pt x="1" y="339"/>
                    <a:pt x="55" y="393"/>
                    <a:pt x="110" y="393"/>
                  </a:cubicBezTo>
                  <a:cubicBezTo>
                    <a:pt x="175" y="393"/>
                    <a:pt x="218" y="339"/>
                    <a:pt x="218" y="284"/>
                  </a:cubicBezTo>
                  <a:lnTo>
                    <a:pt x="218" y="110"/>
                  </a:lnTo>
                  <a:cubicBezTo>
                    <a:pt x="218" y="44"/>
                    <a:pt x="175" y="1"/>
                    <a:pt x="1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7"/>
            <p:cNvSpPr/>
            <p:nvPr/>
          </p:nvSpPr>
          <p:spPr>
            <a:xfrm>
              <a:off x="4194770" y="2314644"/>
              <a:ext cx="62026" cy="19186"/>
            </a:xfrm>
            <a:custGeom>
              <a:avLst/>
              <a:gdLst/>
              <a:ahLst/>
              <a:cxnLst/>
              <a:rect l="l" t="t" r="r" b="b"/>
              <a:pathLst>
                <a:path w="708" h="219" extrusionOk="0">
                  <a:moveTo>
                    <a:pt x="109" y="1"/>
                  </a:moveTo>
                  <a:cubicBezTo>
                    <a:pt x="55" y="1"/>
                    <a:pt x="0" y="44"/>
                    <a:pt x="0" y="109"/>
                  </a:cubicBezTo>
                  <a:cubicBezTo>
                    <a:pt x="0" y="163"/>
                    <a:pt x="55" y="218"/>
                    <a:pt x="109" y="218"/>
                  </a:cubicBezTo>
                  <a:lnTo>
                    <a:pt x="599" y="218"/>
                  </a:lnTo>
                  <a:cubicBezTo>
                    <a:pt x="664" y="218"/>
                    <a:pt x="708" y="163"/>
                    <a:pt x="708" y="109"/>
                  </a:cubicBezTo>
                  <a:cubicBezTo>
                    <a:pt x="708" y="44"/>
                    <a:pt x="664" y="1"/>
                    <a:pt x="5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7"/>
            <p:cNvSpPr/>
            <p:nvPr/>
          </p:nvSpPr>
          <p:spPr>
            <a:xfrm>
              <a:off x="3923975" y="2052435"/>
              <a:ext cx="604492" cy="604492"/>
            </a:xfrm>
            <a:custGeom>
              <a:avLst/>
              <a:gdLst/>
              <a:ahLst/>
              <a:cxnLst/>
              <a:rect l="l" t="t" r="r" b="b"/>
              <a:pathLst>
                <a:path w="6900" h="6900" extrusionOk="0">
                  <a:moveTo>
                    <a:pt x="3446" y="224"/>
                  </a:moveTo>
                  <a:cubicBezTo>
                    <a:pt x="3611" y="224"/>
                    <a:pt x="3777" y="284"/>
                    <a:pt x="3908" y="404"/>
                  </a:cubicBezTo>
                  <a:cubicBezTo>
                    <a:pt x="3924" y="420"/>
                    <a:pt x="3951" y="430"/>
                    <a:pt x="3982" y="430"/>
                  </a:cubicBezTo>
                  <a:cubicBezTo>
                    <a:pt x="3993" y="430"/>
                    <a:pt x="4005" y="428"/>
                    <a:pt x="4016" y="425"/>
                  </a:cubicBezTo>
                  <a:cubicBezTo>
                    <a:pt x="4081" y="405"/>
                    <a:pt x="4148" y="396"/>
                    <a:pt x="4214" y="396"/>
                  </a:cubicBezTo>
                  <a:cubicBezTo>
                    <a:pt x="4436" y="396"/>
                    <a:pt x="4649" y="505"/>
                    <a:pt x="4767" y="697"/>
                  </a:cubicBezTo>
                  <a:cubicBezTo>
                    <a:pt x="4800" y="741"/>
                    <a:pt x="4822" y="784"/>
                    <a:pt x="4832" y="817"/>
                  </a:cubicBezTo>
                  <a:cubicBezTo>
                    <a:pt x="4843" y="861"/>
                    <a:pt x="4876" y="882"/>
                    <a:pt x="4919" y="893"/>
                  </a:cubicBezTo>
                  <a:cubicBezTo>
                    <a:pt x="4931" y="893"/>
                    <a:pt x="5039" y="904"/>
                    <a:pt x="5159" y="970"/>
                  </a:cubicBezTo>
                  <a:cubicBezTo>
                    <a:pt x="5376" y="1100"/>
                    <a:pt x="5507" y="1340"/>
                    <a:pt x="5496" y="1601"/>
                  </a:cubicBezTo>
                  <a:cubicBezTo>
                    <a:pt x="5485" y="1644"/>
                    <a:pt x="5507" y="1688"/>
                    <a:pt x="5540" y="1698"/>
                  </a:cubicBezTo>
                  <a:cubicBezTo>
                    <a:pt x="5768" y="1862"/>
                    <a:pt x="5888" y="2145"/>
                    <a:pt x="5812" y="2416"/>
                  </a:cubicBezTo>
                  <a:cubicBezTo>
                    <a:pt x="5736" y="2395"/>
                    <a:pt x="5659" y="2384"/>
                    <a:pt x="5583" y="2384"/>
                  </a:cubicBezTo>
                  <a:cubicBezTo>
                    <a:pt x="5572" y="2319"/>
                    <a:pt x="5550" y="2275"/>
                    <a:pt x="5550" y="2254"/>
                  </a:cubicBezTo>
                  <a:cubicBezTo>
                    <a:pt x="5420" y="1872"/>
                    <a:pt x="5072" y="1633"/>
                    <a:pt x="4680" y="1633"/>
                  </a:cubicBezTo>
                  <a:lnTo>
                    <a:pt x="2220" y="1633"/>
                  </a:lnTo>
                  <a:cubicBezTo>
                    <a:pt x="2003" y="1633"/>
                    <a:pt x="1807" y="1698"/>
                    <a:pt x="1644" y="1829"/>
                  </a:cubicBezTo>
                  <a:cubicBezTo>
                    <a:pt x="1448" y="1981"/>
                    <a:pt x="1361" y="2167"/>
                    <a:pt x="1306" y="2384"/>
                  </a:cubicBezTo>
                  <a:cubicBezTo>
                    <a:pt x="1231" y="2384"/>
                    <a:pt x="1154" y="2395"/>
                    <a:pt x="1078" y="2416"/>
                  </a:cubicBezTo>
                  <a:cubicBezTo>
                    <a:pt x="1013" y="2155"/>
                    <a:pt x="1111" y="1862"/>
                    <a:pt x="1361" y="1698"/>
                  </a:cubicBezTo>
                  <a:cubicBezTo>
                    <a:pt x="1383" y="1676"/>
                    <a:pt x="1405" y="1644"/>
                    <a:pt x="1405" y="1601"/>
                  </a:cubicBezTo>
                  <a:cubicBezTo>
                    <a:pt x="1383" y="1361"/>
                    <a:pt x="1502" y="1144"/>
                    <a:pt x="1676" y="1013"/>
                  </a:cubicBezTo>
                  <a:cubicBezTo>
                    <a:pt x="1905" y="849"/>
                    <a:pt x="2014" y="936"/>
                    <a:pt x="2058" y="817"/>
                  </a:cubicBezTo>
                  <a:cubicBezTo>
                    <a:pt x="2112" y="697"/>
                    <a:pt x="2199" y="578"/>
                    <a:pt x="2319" y="501"/>
                  </a:cubicBezTo>
                  <a:cubicBezTo>
                    <a:pt x="2449" y="416"/>
                    <a:pt x="2579" y="394"/>
                    <a:pt x="2682" y="394"/>
                  </a:cubicBezTo>
                  <a:cubicBezTo>
                    <a:pt x="2804" y="394"/>
                    <a:pt x="2890" y="425"/>
                    <a:pt x="2895" y="425"/>
                  </a:cubicBezTo>
                  <a:cubicBezTo>
                    <a:pt x="2904" y="428"/>
                    <a:pt x="2914" y="430"/>
                    <a:pt x="2923" y="430"/>
                  </a:cubicBezTo>
                  <a:cubicBezTo>
                    <a:pt x="2950" y="430"/>
                    <a:pt x="2978" y="420"/>
                    <a:pt x="2994" y="404"/>
                  </a:cubicBezTo>
                  <a:cubicBezTo>
                    <a:pt x="3118" y="284"/>
                    <a:pt x="3282" y="224"/>
                    <a:pt x="3446" y="224"/>
                  </a:cubicBezTo>
                  <a:close/>
                  <a:moveTo>
                    <a:pt x="1263" y="2602"/>
                  </a:moveTo>
                  <a:cubicBezTo>
                    <a:pt x="1263" y="2645"/>
                    <a:pt x="1198" y="2982"/>
                    <a:pt x="1296" y="3429"/>
                  </a:cubicBezTo>
                  <a:cubicBezTo>
                    <a:pt x="1067" y="3418"/>
                    <a:pt x="893" y="3233"/>
                    <a:pt x="893" y="3015"/>
                  </a:cubicBezTo>
                  <a:cubicBezTo>
                    <a:pt x="893" y="2798"/>
                    <a:pt x="1057" y="2624"/>
                    <a:pt x="1263" y="2602"/>
                  </a:cubicBezTo>
                  <a:close/>
                  <a:moveTo>
                    <a:pt x="5627" y="2602"/>
                  </a:moveTo>
                  <a:lnTo>
                    <a:pt x="5627" y="2602"/>
                  </a:lnTo>
                  <a:cubicBezTo>
                    <a:pt x="5845" y="2624"/>
                    <a:pt x="6007" y="2798"/>
                    <a:pt x="6007" y="3015"/>
                  </a:cubicBezTo>
                  <a:cubicBezTo>
                    <a:pt x="6007" y="3233"/>
                    <a:pt x="5833" y="3418"/>
                    <a:pt x="5605" y="3429"/>
                  </a:cubicBezTo>
                  <a:cubicBezTo>
                    <a:pt x="5627" y="3298"/>
                    <a:pt x="5649" y="3168"/>
                    <a:pt x="5649" y="3015"/>
                  </a:cubicBezTo>
                  <a:cubicBezTo>
                    <a:pt x="5659" y="2873"/>
                    <a:pt x="5649" y="2743"/>
                    <a:pt x="5627" y="2602"/>
                  </a:cubicBezTo>
                  <a:close/>
                  <a:moveTo>
                    <a:pt x="4680" y="1851"/>
                  </a:moveTo>
                  <a:cubicBezTo>
                    <a:pt x="4985" y="1851"/>
                    <a:pt x="5246" y="2036"/>
                    <a:pt x="5344" y="2329"/>
                  </a:cubicBezTo>
                  <a:cubicBezTo>
                    <a:pt x="5758" y="3603"/>
                    <a:pt x="4800" y="4931"/>
                    <a:pt x="3451" y="4931"/>
                  </a:cubicBezTo>
                  <a:cubicBezTo>
                    <a:pt x="2547" y="4931"/>
                    <a:pt x="1775" y="4332"/>
                    <a:pt x="1535" y="3494"/>
                  </a:cubicBezTo>
                  <a:cubicBezTo>
                    <a:pt x="1427" y="3113"/>
                    <a:pt x="1437" y="2711"/>
                    <a:pt x="1546" y="2341"/>
                  </a:cubicBezTo>
                  <a:cubicBezTo>
                    <a:pt x="1644" y="2046"/>
                    <a:pt x="1916" y="1851"/>
                    <a:pt x="2220" y="1851"/>
                  </a:cubicBezTo>
                  <a:close/>
                  <a:moveTo>
                    <a:pt x="1655" y="4223"/>
                  </a:moveTo>
                  <a:cubicBezTo>
                    <a:pt x="1818" y="4452"/>
                    <a:pt x="2014" y="4648"/>
                    <a:pt x="2242" y="4789"/>
                  </a:cubicBezTo>
                  <a:cubicBezTo>
                    <a:pt x="2123" y="4887"/>
                    <a:pt x="1971" y="5072"/>
                    <a:pt x="1884" y="5322"/>
                  </a:cubicBezTo>
                  <a:cubicBezTo>
                    <a:pt x="1742" y="5388"/>
                    <a:pt x="1633" y="5485"/>
                    <a:pt x="1568" y="5627"/>
                  </a:cubicBezTo>
                  <a:lnTo>
                    <a:pt x="958" y="5627"/>
                  </a:lnTo>
                  <a:lnTo>
                    <a:pt x="958" y="4223"/>
                  </a:lnTo>
                  <a:close/>
                  <a:moveTo>
                    <a:pt x="4462" y="4898"/>
                  </a:moveTo>
                  <a:cubicBezTo>
                    <a:pt x="4527" y="4963"/>
                    <a:pt x="4669" y="5093"/>
                    <a:pt x="4756" y="5279"/>
                  </a:cubicBezTo>
                  <a:cubicBezTo>
                    <a:pt x="4539" y="5289"/>
                    <a:pt x="4343" y="5420"/>
                    <a:pt x="4245" y="5627"/>
                  </a:cubicBezTo>
                  <a:lnTo>
                    <a:pt x="2645" y="5627"/>
                  </a:lnTo>
                  <a:cubicBezTo>
                    <a:pt x="2558" y="5431"/>
                    <a:pt x="2362" y="5289"/>
                    <a:pt x="2133" y="5279"/>
                  </a:cubicBezTo>
                  <a:cubicBezTo>
                    <a:pt x="2232" y="5093"/>
                    <a:pt x="2362" y="4963"/>
                    <a:pt x="2438" y="4898"/>
                  </a:cubicBezTo>
                  <a:cubicBezTo>
                    <a:pt x="2754" y="5072"/>
                    <a:pt x="3102" y="5148"/>
                    <a:pt x="3451" y="5148"/>
                  </a:cubicBezTo>
                  <a:cubicBezTo>
                    <a:pt x="3787" y="5148"/>
                    <a:pt x="4136" y="5072"/>
                    <a:pt x="4462" y="4898"/>
                  </a:cubicBezTo>
                  <a:close/>
                  <a:moveTo>
                    <a:pt x="5942" y="4223"/>
                  </a:moveTo>
                  <a:lnTo>
                    <a:pt x="5942" y="5627"/>
                  </a:lnTo>
                  <a:lnTo>
                    <a:pt x="5333" y="5627"/>
                  </a:lnTo>
                  <a:cubicBezTo>
                    <a:pt x="5267" y="5485"/>
                    <a:pt x="5148" y="5388"/>
                    <a:pt x="5018" y="5322"/>
                  </a:cubicBezTo>
                  <a:cubicBezTo>
                    <a:pt x="4931" y="5072"/>
                    <a:pt x="4767" y="4887"/>
                    <a:pt x="4658" y="4789"/>
                  </a:cubicBezTo>
                  <a:cubicBezTo>
                    <a:pt x="4876" y="4636"/>
                    <a:pt x="5083" y="4452"/>
                    <a:pt x="5246" y="4223"/>
                  </a:cubicBezTo>
                  <a:close/>
                  <a:moveTo>
                    <a:pt x="2112" y="5496"/>
                  </a:moveTo>
                  <a:cubicBezTo>
                    <a:pt x="2308" y="5496"/>
                    <a:pt x="2493" y="5671"/>
                    <a:pt x="2493" y="5877"/>
                  </a:cubicBezTo>
                  <a:cubicBezTo>
                    <a:pt x="2493" y="5964"/>
                    <a:pt x="2428" y="6029"/>
                    <a:pt x="2341" y="6029"/>
                  </a:cubicBezTo>
                  <a:lnTo>
                    <a:pt x="1872" y="6029"/>
                  </a:lnTo>
                  <a:cubicBezTo>
                    <a:pt x="1797" y="6029"/>
                    <a:pt x="1720" y="5964"/>
                    <a:pt x="1720" y="5877"/>
                  </a:cubicBezTo>
                  <a:cubicBezTo>
                    <a:pt x="1720" y="5671"/>
                    <a:pt x="1894" y="5496"/>
                    <a:pt x="2112" y="5496"/>
                  </a:cubicBezTo>
                  <a:close/>
                  <a:moveTo>
                    <a:pt x="4789" y="5496"/>
                  </a:moveTo>
                  <a:cubicBezTo>
                    <a:pt x="4996" y="5496"/>
                    <a:pt x="5170" y="5671"/>
                    <a:pt x="5170" y="5877"/>
                  </a:cubicBezTo>
                  <a:cubicBezTo>
                    <a:pt x="5170" y="5964"/>
                    <a:pt x="5105" y="6029"/>
                    <a:pt x="5018" y="6029"/>
                  </a:cubicBezTo>
                  <a:lnTo>
                    <a:pt x="4549" y="6029"/>
                  </a:lnTo>
                  <a:cubicBezTo>
                    <a:pt x="4473" y="6029"/>
                    <a:pt x="4408" y="5964"/>
                    <a:pt x="4408" y="5877"/>
                  </a:cubicBezTo>
                  <a:cubicBezTo>
                    <a:pt x="4408" y="5671"/>
                    <a:pt x="4582" y="5496"/>
                    <a:pt x="4789" y="5496"/>
                  </a:cubicBezTo>
                  <a:close/>
                  <a:moveTo>
                    <a:pt x="5910" y="5845"/>
                  </a:moveTo>
                  <a:cubicBezTo>
                    <a:pt x="6094" y="5845"/>
                    <a:pt x="6258" y="5997"/>
                    <a:pt x="6258" y="6193"/>
                  </a:cubicBezTo>
                  <a:lnTo>
                    <a:pt x="6258" y="6682"/>
                  </a:lnTo>
                  <a:lnTo>
                    <a:pt x="643" y="6682"/>
                  </a:lnTo>
                  <a:lnTo>
                    <a:pt x="643" y="6193"/>
                  </a:lnTo>
                  <a:cubicBezTo>
                    <a:pt x="643" y="5997"/>
                    <a:pt x="795" y="5845"/>
                    <a:pt x="991" y="5845"/>
                  </a:cubicBezTo>
                  <a:lnTo>
                    <a:pt x="1514" y="5845"/>
                  </a:lnTo>
                  <a:cubicBezTo>
                    <a:pt x="1502" y="5855"/>
                    <a:pt x="1502" y="5866"/>
                    <a:pt x="1502" y="5877"/>
                  </a:cubicBezTo>
                  <a:cubicBezTo>
                    <a:pt x="1502" y="6084"/>
                    <a:pt x="1666" y="6247"/>
                    <a:pt x="1872" y="6247"/>
                  </a:cubicBezTo>
                  <a:lnTo>
                    <a:pt x="2341" y="6247"/>
                  </a:lnTo>
                  <a:cubicBezTo>
                    <a:pt x="2547" y="6247"/>
                    <a:pt x="2711" y="6084"/>
                    <a:pt x="2711" y="5877"/>
                  </a:cubicBezTo>
                  <a:lnTo>
                    <a:pt x="2711" y="5845"/>
                  </a:lnTo>
                  <a:lnTo>
                    <a:pt x="4191" y="5845"/>
                  </a:lnTo>
                  <a:lnTo>
                    <a:pt x="4191" y="5877"/>
                  </a:lnTo>
                  <a:cubicBezTo>
                    <a:pt x="4191" y="6084"/>
                    <a:pt x="4353" y="6247"/>
                    <a:pt x="4549" y="6247"/>
                  </a:cubicBezTo>
                  <a:lnTo>
                    <a:pt x="5018" y="6247"/>
                  </a:lnTo>
                  <a:cubicBezTo>
                    <a:pt x="5224" y="6247"/>
                    <a:pt x="5388" y="6084"/>
                    <a:pt x="5388" y="5877"/>
                  </a:cubicBezTo>
                  <a:lnTo>
                    <a:pt x="5388" y="5845"/>
                  </a:lnTo>
                  <a:close/>
                  <a:moveTo>
                    <a:pt x="3445" y="1"/>
                  </a:moveTo>
                  <a:cubicBezTo>
                    <a:pt x="3246" y="1"/>
                    <a:pt x="3048" y="66"/>
                    <a:pt x="2885" y="196"/>
                  </a:cubicBezTo>
                  <a:cubicBezTo>
                    <a:pt x="2821" y="182"/>
                    <a:pt x="2755" y="175"/>
                    <a:pt x="2689" y="175"/>
                  </a:cubicBezTo>
                  <a:cubicBezTo>
                    <a:pt x="2551" y="175"/>
                    <a:pt x="2411" y="207"/>
                    <a:pt x="2286" y="273"/>
                  </a:cubicBezTo>
                  <a:cubicBezTo>
                    <a:pt x="2112" y="360"/>
                    <a:pt x="1971" y="501"/>
                    <a:pt x="1884" y="687"/>
                  </a:cubicBezTo>
                  <a:cubicBezTo>
                    <a:pt x="1470" y="774"/>
                    <a:pt x="1176" y="1144"/>
                    <a:pt x="1187" y="1557"/>
                  </a:cubicBezTo>
                  <a:cubicBezTo>
                    <a:pt x="893" y="1797"/>
                    <a:pt x="774" y="2188"/>
                    <a:pt x="893" y="2537"/>
                  </a:cubicBezTo>
                  <a:cubicBezTo>
                    <a:pt x="752" y="2656"/>
                    <a:pt x="675" y="2830"/>
                    <a:pt x="675" y="3015"/>
                  </a:cubicBezTo>
                  <a:cubicBezTo>
                    <a:pt x="675" y="3361"/>
                    <a:pt x="970" y="3648"/>
                    <a:pt x="1312" y="3648"/>
                  </a:cubicBezTo>
                  <a:cubicBezTo>
                    <a:pt x="1325" y="3648"/>
                    <a:pt x="1337" y="3647"/>
                    <a:pt x="1350" y="3647"/>
                  </a:cubicBezTo>
                  <a:cubicBezTo>
                    <a:pt x="1393" y="3766"/>
                    <a:pt x="1448" y="3896"/>
                    <a:pt x="1514" y="4005"/>
                  </a:cubicBezTo>
                  <a:lnTo>
                    <a:pt x="1023" y="4005"/>
                  </a:lnTo>
                  <a:cubicBezTo>
                    <a:pt x="980" y="4005"/>
                    <a:pt x="926" y="4005"/>
                    <a:pt x="871" y="3995"/>
                  </a:cubicBezTo>
                  <a:cubicBezTo>
                    <a:pt x="501" y="3929"/>
                    <a:pt x="218" y="3592"/>
                    <a:pt x="218" y="3200"/>
                  </a:cubicBezTo>
                  <a:lnTo>
                    <a:pt x="218" y="2612"/>
                  </a:lnTo>
                  <a:cubicBezTo>
                    <a:pt x="218" y="2547"/>
                    <a:pt x="164" y="2503"/>
                    <a:pt x="109" y="2503"/>
                  </a:cubicBezTo>
                  <a:cubicBezTo>
                    <a:pt x="44" y="2503"/>
                    <a:pt x="1" y="2547"/>
                    <a:pt x="1" y="2612"/>
                  </a:cubicBezTo>
                  <a:lnTo>
                    <a:pt x="1" y="3200"/>
                  </a:lnTo>
                  <a:cubicBezTo>
                    <a:pt x="1" y="3668"/>
                    <a:pt x="305" y="4060"/>
                    <a:pt x="741" y="4191"/>
                  </a:cubicBezTo>
                  <a:lnTo>
                    <a:pt x="741" y="5681"/>
                  </a:lnTo>
                  <a:cubicBezTo>
                    <a:pt x="556" y="5779"/>
                    <a:pt x="425" y="5964"/>
                    <a:pt x="425" y="6193"/>
                  </a:cubicBezTo>
                  <a:lnTo>
                    <a:pt x="425" y="6791"/>
                  </a:lnTo>
                  <a:cubicBezTo>
                    <a:pt x="425" y="6846"/>
                    <a:pt x="469" y="6900"/>
                    <a:pt x="534" y="6900"/>
                  </a:cubicBezTo>
                  <a:lnTo>
                    <a:pt x="6367" y="6900"/>
                  </a:lnTo>
                  <a:cubicBezTo>
                    <a:pt x="6421" y="6900"/>
                    <a:pt x="6476" y="6846"/>
                    <a:pt x="6476" y="6791"/>
                  </a:cubicBezTo>
                  <a:lnTo>
                    <a:pt x="6476" y="6193"/>
                  </a:lnTo>
                  <a:cubicBezTo>
                    <a:pt x="6476" y="5964"/>
                    <a:pt x="6345" y="5779"/>
                    <a:pt x="6160" y="5681"/>
                  </a:cubicBezTo>
                  <a:lnTo>
                    <a:pt x="6160" y="4191"/>
                  </a:lnTo>
                  <a:cubicBezTo>
                    <a:pt x="6585" y="4060"/>
                    <a:pt x="6900" y="3668"/>
                    <a:pt x="6900" y="3200"/>
                  </a:cubicBezTo>
                  <a:lnTo>
                    <a:pt x="6900" y="1481"/>
                  </a:lnTo>
                  <a:cubicBezTo>
                    <a:pt x="6900" y="1415"/>
                    <a:pt x="6846" y="1372"/>
                    <a:pt x="6791" y="1372"/>
                  </a:cubicBezTo>
                  <a:cubicBezTo>
                    <a:pt x="6726" y="1372"/>
                    <a:pt x="6682" y="1415"/>
                    <a:pt x="6682" y="1481"/>
                  </a:cubicBezTo>
                  <a:lnTo>
                    <a:pt x="6682" y="3200"/>
                  </a:lnTo>
                  <a:cubicBezTo>
                    <a:pt x="6682" y="3592"/>
                    <a:pt x="6399" y="3929"/>
                    <a:pt x="6019" y="3995"/>
                  </a:cubicBezTo>
                  <a:cubicBezTo>
                    <a:pt x="5964" y="4005"/>
                    <a:pt x="5920" y="4005"/>
                    <a:pt x="5866" y="4005"/>
                  </a:cubicBezTo>
                  <a:lnTo>
                    <a:pt x="5376" y="4005"/>
                  </a:lnTo>
                  <a:cubicBezTo>
                    <a:pt x="5442" y="3896"/>
                    <a:pt x="5496" y="3766"/>
                    <a:pt x="5540" y="3647"/>
                  </a:cubicBezTo>
                  <a:cubicBezTo>
                    <a:pt x="5557" y="3648"/>
                    <a:pt x="5573" y="3648"/>
                    <a:pt x="5590" y="3648"/>
                  </a:cubicBezTo>
                  <a:cubicBezTo>
                    <a:pt x="6166" y="3648"/>
                    <a:pt x="6442" y="2917"/>
                    <a:pt x="6007" y="2537"/>
                  </a:cubicBezTo>
                  <a:cubicBezTo>
                    <a:pt x="6128" y="2177"/>
                    <a:pt x="5997" y="1775"/>
                    <a:pt x="5714" y="1557"/>
                  </a:cubicBezTo>
                  <a:cubicBezTo>
                    <a:pt x="5714" y="1144"/>
                    <a:pt x="5420" y="774"/>
                    <a:pt x="5018" y="687"/>
                  </a:cubicBezTo>
                  <a:cubicBezTo>
                    <a:pt x="5006" y="665"/>
                    <a:pt x="4985" y="643"/>
                    <a:pt x="4974" y="621"/>
                  </a:cubicBezTo>
                  <a:cubicBezTo>
                    <a:pt x="4810" y="338"/>
                    <a:pt x="4517" y="175"/>
                    <a:pt x="4201" y="175"/>
                  </a:cubicBezTo>
                  <a:cubicBezTo>
                    <a:pt x="4136" y="175"/>
                    <a:pt x="4070" y="186"/>
                    <a:pt x="4005" y="196"/>
                  </a:cubicBezTo>
                  <a:cubicBezTo>
                    <a:pt x="3842" y="66"/>
                    <a:pt x="3643" y="1"/>
                    <a:pt x="3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7"/>
            <p:cNvSpPr/>
            <p:nvPr/>
          </p:nvSpPr>
          <p:spPr>
            <a:xfrm>
              <a:off x="3923975" y="2005740"/>
              <a:ext cx="604492" cy="246966"/>
            </a:xfrm>
            <a:custGeom>
              <a:avLst/>
              <a:gdLst/>
              <a:ahLst/>
              <a:cxnLst/>
              <a:rect l="l" t="t" r="r" b="b"/>
              <a:pathLst>
                <a:path w="6900" h="2819" extrusionOk="0">
                  <a:moveTo>
                    <a:pt x="1023" y="1"/>
                  </a:moveTo>
                  <a:cubicBezTo>
                    <a:pt x="458" y="1"/>
                    <a:pt x="1" y="468"/>
                    <a:pt x="1" y="1034"/>
                  </a:cubicBezTo>
                  <a:lnTo>
                    <a:pt x="1" y="2710"/>
                  </a:lnTo>
                  <a:cubicBezTo>
                    <a:pt x="1" y="2765"/>
                    <a:pt x="44" y="2819"/>
                    <a:pt x="109" y="2819"/>
                  </a:cubicBezTo>
                  <a:cubicBezTo>
                    <a:pt x="164" y="2819"/>
                    <a:pt x="218" y="2765"/>
                    <a:pt x="218" y="2710"/>
                  </a:cubicBezTo>
                  <a:lnTo>
                    <a:pt x="218" y="1034"/>
                  </a:lnTo>
                  <a:cubicBezTo>
                    <a:pt x="218" y="588"/>
                    <a:pt x="578" y="218"/>
                    <a:pt x="1023" y="218"/>
                  </a:cubicBezTo>
                  <a:lnTo>
                    <a:pt x="5866" y="218"/>
                  </a:lnTo>
                  <a:cubicBezTo>
                    <a:pt x="6312" y="218"/>
                    <a:pt x="6682" y="588"/>
                    <a:pt x="6682" y="1034"/>
                  </a:cubicBezTo>
                  <a:lnTo>
                    <a:pt x="6682" y="1578"/>
                  </a:lnTo>
                  <a:cubicBezTo>
                    <a:pt x="6682" y="1633"/>
                    <a:pt x="6726" y="1687"/>
                    <a:pt x="6791" y="1687"/>
                  </a:cubicBezTo>
                  <a:cubicBezTo>
                    <a:pt x="6846" y="1687"/>
                    <a:pt x="6900" y="1633"/>
                    <a:pt x="6900" y="1578"/>
                  </a:cubicBezTo>
                  <a:lnTo>
                    <a:pt x="6900" y="1034"/>
                  </a:lnTo>
                  <a:cubicBezTo>
                    <a:pt x="6900" y="468"/>
                    <a:pt x="6443" y="1"/>
                    <a:pt x="5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6" name="Google Shape;446;p17"/>
          <p:cNvSpPr/>
          <p:nvPr/>
        </p:nvSpPr>
        <p:spPr>
          <a:xfrm flipH="1">
            <a:off x="6071924" y="1052491"/>
            <a:ext cx="2658751" cy="2438402"/>
          </a:xfrm>
          <a:custGeom>
            <a:avLst/>
            <a:gdLst/>
            <a:ahLst/>
            <a:cxnLst/>
            <a:rect l="l" t="t" r="r" b="b"/>
            <a:pathLst>
              <a:path w="22517" h="17256" extrusionOk="0">
                <a:moveTo>
                  <a:pt x="12675" y="1"/>
                </a:moveTo>
                <a:cubicBezTo>
                  <a:pt x="9050" y="1"/>
                  <a:pt x="6823" y="1438"/>
                  <a:pt x="6823" y="1438"/>
                </a:cubicBezTo>
                <a:cubicBezTo>
                  <a:pt x="2971" y="3081"/>
                  <a:pt x="1" y="11504"/>
                  <a:pt x="6149" y="15280"/>
                </a:cubicBezTo>
                <a:cubicBezTo>
                  <a:pt x="8413" y="16673"/>
                  <a:pt x="10624" y="17255"/>
                  <a:pt x="12651" y="17255"/>
                </a:cubicBezTo>
                <a:cubicBezTo>
                  <a:pt x="18300" y="17255"/>
                  <a:pt x="22517" y="12735"/>
                  <a:pt x="22461" y="8675"/>
                </a:cubicBezTo>
                <a:cubicBezTo>
                  <a:pt x="22406" y="4724"/>
                  <a:pt x="18935" y="644"/>
                  <a:pt x="14332" y="100"/>
                </a:cubicBezTo>
                <a:cubicBezTo>
                  <a:pt x="13752" y="31"/>
                  <a:pt x="13199" y="1"/>
                  <a:pt x="126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7"/>
          <p:cNvSpPr txBox="1">
            <a:spLocks noGrp="1"/>
          </p:cNvSpPr>
          <p:nvPr>
            <p:ph type="title"/>
          </p:nvPr>
        </p:nvSpPr>
        <p:spPr>
          <a:xfrm>
            <a:off x="2713375" y="1293150"/>
            <a:ext cx="3717300" cy="47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a:t>Types of Bullying</a:t>
            </a:r>
            <a:endParaRPr sz="2000"/>
          </a:p>
        </p:txBody>
      </p:sp>
      <p:sp>
        <p:nvSpPr>
          <p:cNvPr id="448" name="Google Shape;448;p17"/>
          <p:cNvSpPr txBox="1"/>
          <p:nvPr/>
        </p:nvSpPr>
        <p:spPr>
          <a:xfrm>
            <a:off x="6364600" y="2120875"/>
            <a:ext cx="17712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latin typeface="Fira Sans Extra Condensed"/>
                <a:ea typeface="Fira Sans Extra Condensed"/>
                <a:cs typeface="Fira Sans Extra Condensed"/>
                <a:sym typeface="Fira Sans Extra Condensed"/>
              </a:rPr>
              <a:t>Verbal Bullying</a:t>
            </a:r>
            <a:endParaRPr sz="2000" b="1">
              <a:latin typeface="Fira Sans Extra Condensed"/>
              <a:ea typeface="Fira Sans Extra Condensed"/>
              <a:cs typeface="Fira Sans Extra Condensed"/>
              <a:sym typeface="Fira Sans Extra Condensed"/>
            </a:endParaRPr>
          </a:p>
        </p:txBody>
      </p:sp>
      <p:grpSp>
        <p:nvGrpSpPr>
          <p:cNvPr id="449" name="Google Shape;449;p17"/>
          <p:cNvGrpSpPr/>
          <p:nvPr/>
        </p:nvGrpSpPr>
        <p:grpSpPr>
          <a:xfrm>
            <a:off x="6925131" y="1401009"/>
            <a:ext cx="650252" cy="651163"/>
            <a:chOff x="1411224" y="3567471"/>
            <a:chExt cx="485371" cy="486087"/>
          </a:xfrm>
        </p:grpSpPr>
        <p:sp>
          <p:nvSpPr>
            <p:cNvPr id="450" name="Google Shape;450;p17"/>
            <p:cNvSpPr/>
            <p:nvPr/>
          </p:nvSpPr>
          <p:spPr>
            <a:xfrm>
              <a:off x="1729983" y="3642927"/>
              <a:ext cx="159480" cy="259065"/>
            </a:xfrm>
            <a:custGeom>
              <a:avLst/>
              <a:gdLst/>
              <a:ahLst/>
              <a:cxnLst/>
              <a:rect l="l" t="t" r="r" b="b"/>
              <a:pathLst>
                <a:path w="2439" h="3962" extrusionOk="0">
                  <a:moveTo>
                    <a:pt x="926" y="0"/>
                  </a:moveTo>
                  <a:cubicBezTo>
                    <a:pt x="741" y="0"/>
                    <a:pt x="578" y="164"/>
                    <a:pt x="578" y="349"/>
                  </a:cubicBezTo>
                  <a:lnTo>
                    <a:pt x="578" y="817"/>
                  </a:lnTo>
                  <a:cubicBezTo>
                    <a:pt x="578" y="1013"/>
                    <a:pt x="675" y="1176"/>
                    <a:pt x="817" y="1285"/>
                  </a:cubicBezTo>
                  <a:lnTo>
                    <a:pt x="817" y="1480"/>
                  </a:lnTo>
                  <a:cubicBezTo>
                    <a:pt x="817" y="1579"/>
                    <a:pt x="752" y="1666"/>
                    <a:pt x="665" y="1698"/>
                  </a:cubicBezTo>
                  <a:lnTo>
                    <a:pt x="349" y="1818"/>
                  </a:lnTo>
                  <a:lnTo>
                    <a:pt x="1" y="1753"/>
                  </a:lnTo>
                  <a:lnTo>
                    <a:pt x="1" y="3961"/>
                  </a:lnTo>
                  <a:lnTo>
                    <a:pt x="2438" y="3961"/>
                  </a:lnTo>
                  <a:lnTo>
                    <a:pt x="2438" y="2232"/>
                  </a:lnTo>
                  <a:cubicBezTo>
                    <a:pt x="2438" y="2079"/>
                    <a:pt x="2351" y="1949"/>
                    <a:pt x="2210" y="1894"/>
                  </a:cubicBezTo>
                  <a:lnTo>
                    <a:pt x="1666" y="1698"/>
                  </a:lnTo>
                  <a:cubicBezTo>
                    <a:pt x="1568" y="1666"/>
                    <a:pt x="1514" y="1579"/>
                    <a:pt x="1514" y="1480"/>
                  </a:cubicBezTo>
                  <a:lnTo>
                    <a:pt x="1514" y="1285"/>
                  </a:lnTo>
                  <a:cubicBezTo>
                    <a:pt x="1655" y="1176"/>
                    <a:pt x="1742" y="1013"/>
                    <a:pt x="1742" y="817"/>
                  </a:cubicBezTo>
                  <a:lnTo>
                    <a:pt x="1742" y="349"/>
                  </a:lnTo>
                  <a:cubicBezTo>
                    <a:pt x="1742" y="164"/>
                    <a:pt x="1589" y="0"/>
                    <a:pt x="1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7"/>
            <p:cNvSpPr/>
            <p:nvPr/>
          </p:nvSpPr>
          <p:spPr>
            <a:xfrm>
              <a:off x="1418351" y="3642927"/>
              <a:ext cx="167327" cy="259065"/>
            </a:xfrm>
            <a:custGeom>
              <a:avLst/>
              <a:gdLst/>
              <a:ahLst/>
              <a:cxnLst/>
              <a:rect l="l" t="t" r="r" b="b"/>
              <a:pathLst>
                <a:path w="2559" h="3962" extrusionOk="0">
                  <a:moveTo>
                    <a:pt x="1045" y="0"/>
                  </a:moveTo>
                  <a:cubicBezTo>
                    <a:pt x="849" y="0"/>
                    <a:pt x="697" y="164"/>
                    <a:pt x="697" y="349"/>
                  </a:cubicBezTo>
                  <a:lnTo>
                    <a:pt x="697" y="817"/>
                  </a:lnTo>
                  <a:cubicBezTo>
                    <a:pt x="697" y="1013"/>
                    <a:pt x="784" y="1176"/>
                    <a:pt x="926" y="1285"/>
                  </a:cubicBezTo>
                  <a:lnTo>
                    <a:pt x="926" y="1480"/>
                  </a:lnTo>
                  <a:cubicBezTo>
                    <a:pt x="926" y="1579"/>
                    <a:pt x="860" y="1666"/>
                    <a:pt x="773" y="1698"/>
                  </a:cubicBezTo>
                  <a:lnTo>
                    <a:pt x="229" y="1894"/>
                  </a:lnTo>
                  <a:cubicBezTo>
                    <a:pt x="87" y="1949"/>
                    <a:pt x="0" y="2079"/>
                    <a:pt x="0" y="2232"/>
                  </a:cubicBezTo>
                  <a:lnTo>
                    <a:pt x="0" y="3961"/>
                  </a:lnTo>
                  <a:lnTo>
                    <a:pt x="2438" y="3961"/>
                  </a:lnTo>
                  <a:lnTo>
                    <a:pt x="2558" y="1981"/>
                  </a:lnTo>
                  <a:lnTo>
                    <a:pt x="2319" y="1753"/>
                  </a:lnTo>
                  <a:lnTo>
                    <a:pt x="2090" y="1818"/>
                  </a:lnTo>
                  <a:lnTo>
                    <a:pt x="1775" y="1698"/>
                  </a:lnTo>
                  <a:cubicBezTo>
                    <a:pt x="1688" y="1666"/>
                    <a:pt x="1622" y="1579"/>
                    <a:pt x="1622" y="1480"/>
                  </a:cubicBezTo>
                  <a:lnTo>
                    <a:pt x="1622" y="1285"/>
                  </a:lnTo>
                  <a:cubicBezTo>
                    <a:pt x="1763" y="1176"/>
                    <a:pt x="1862" y="1013"/>
                    <a:pt x="1862" y="817"/>
                  </a:cubicBezTo>
                  <a:lnTo>
                    <a:pt x="1862" y="349"/>
                  </a:lnTo>
                  <a:cubicBezTo>
                    <a:pt x="1862" y="164"/>
                    <a:pt x="1698" y="0"/>
                    <a:pt x="15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7"/>
            <p:cNvSpPr/>
            <p:nvPr/>
          </p:nvSpPr>
          <p:spPr>
            <a:xfrm>
              <a:off x="1569917" y="3574598"/>
              <a:ext cx="167261" cy="266193"/>
            </a:xfrm>
            <a:custGeom>
              <a:avLst/>
              <a:gdLst/>
              <a:ahLst/>
              <a:cxnLst/>
              <a:rect l="l" t="t" r="r" b="b"/>
              <a:pathLst>
                <a:path w="2558" h="4071" extrusionOk="0">
                  <a:moveTo>
                    <a:pt x="1056" y="1"/>
                  </a:moveTo>
                  <a:cubicBezTo>
                    <a:pt x="860" y="1"/>
                    <a:pt x="697" y="164"/>
                    <a:pt x="697" y="349"/>
                  </a:cubicBezTo>
                  <a:lnTo>
                    <a:pt x="697" y="817"/>
                  </a:lnTo>
                  <a:cubicBezTo>
                    <a:pt x="697" y="1002"/>
                    <a:pt x="795" y="1176"/>
                    <a:pt x="937" y="1274"/>
                  </a:cubicBezTo>
                  <a:lnTo>
                    <a:pt x="937" y="1481"/>
                  </a:lnTo>
                  <a:cubicBezTo>
                    <a:pt x="937" y="1579"/>
                    <a:pt x="871" y="1666"/>
                    <a:pt x="784" y="1698"/>
                  </a:cubicBezTo>
                  <a:lnTo>
                    <a:pt x="229" y="1894"/>
                  </a:lnTo>
                  <a:cubicBezTo>
                    <a:pt x="98" y="1949"/>
                    <a:pt x="1" y="2080"/>
                    <a:pt x="1" y="2221"/>
                  </a:cubicBezTo>
                  <a:lnTo>
                    <a:pt x="1" y="4071"/>
                  </a:lnTo>
                  <a:lnTo>
                    <a:pt x="2558" y="4071"/>
                  </a:lnTo>
                  <a:lnTo>
                    <a:pt x="2558" y="2221"/>
                  </a:lnTo>
                  <a:cubicBezTo>
                    <a:pt x="2558" y="2080"/>
                    <a:pt x="2470" y="1949"/>
                    <a:pt x="2329" y="1894"/>
                  </a:cubicBezTo>
                  <a:lnTo>
                    <a:pt x="1785" y="1698"/>
                  </a:lnTo>
                  <a:cubicBezTo>
                    <a:pt x="1698" y="1666"/>
                    <a:pt x="1633" y="1579"/>
                    <a:pt x="1633" y="1481"/>
                  </a:cubicBezTo>
                  <a:lnTo>
                    <a:pt x="1633" y="1274"/>
                  </a:lnTo>
                  <a:cubicBezTo>
                    <a:pt x="1774" y="1176"/>
                    <a:pt x="1861" y="1002"/>
                    <a:pt x="1861" y="817"/>
                  </a:cubicBezTo>
                  <a:lnTo>
                    <a:pt x="1861" y="349"/>
                  </a:lnTo>
                  <a:cubicBezTo>
                    <a:pt x="1861" y="164"/>
                    <a:pt x="1709" y="1"/>
                    <a:pt x="15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7"/>
            <p:cNvSpPr/>
            <p:nvPr/>
          </p:nvSpPr>
          <p:spPr>
            <a:xfrm>
              <a:off x="1559259" y="3757484"/>
              <a:ext cx="189297" cy="197928"/>
            </a:xfrm>
            <a:custGeom>
              <a:avLst/>
              <a:gdLst/>
              <a:ahLst/>
              <a:cxnLst/>
              <a:rect l="l" t="t" r="r" b="b"/>
              <a:pathLst>
                <a:path w="2895" h="3027" extrusionOk="0">
                  <a:moveTo>
                    <a:pt x="1219" y="1"/>
                  </a:moveTo>
                  <a:cubicBezTo>
                    <a:pt x="631" y="1"/>
                    <a:pt x="164" y="468"/>
                    <a:pt x="164" y="1046"/>
                  </a:cubicBezTo>
                  <a:lnTo>
                    <a:pt x="164" y="1742"/>
                  </a:lnTo>
                  <a:cubicBezTo>
                    <a:pt x="164" y="2025"/>
                    <a:pt x="109" y="2231"/>
                    <a:pt x="55" y="2362"/>
                  </a:cubicBezTo>
                  <a:cubicBezTo>
                    <a:pt x="0" y="2482"/>
                    <a:pt x="55" y="2613"/>
                    <a:pt x="174" y="2667"/>
                  </a:cubicBezTo>
                  <a:lnTo>
                    <a:pt x="979" y="3026"/>
                  </a:lnTo>
                  <a:lnTo>
                    <a:pt x="2024" y="3026"/>
                  </a:lnTo>
                  <a:lnTo>
                    <a:pt x="2732" y="2667"/>
                  </a:lnTo>
                  <a:cubicBezTo>
                    <a:pt x="2841" y="2613"/>
                    <a:pt x="2895" y="2482"/>
                    <a:pt x="2841" y="2362"/>
                  </a:cubicBezTo>
                  <a:cubicBezTo>
                    <a:pt x="2786" y="2231"/>
                    <a:pt x="2721" y="2035"/>
                    <a:pt x="2721" y="1742"/>
                  </a:cubicBezTo>
                  <a:lnTo>
                    <a:pt x="2721" y="1046"/>
                  </a:lnTo>
                  <a:cubicBezTo>
                    <a:pt x="2721" y="468"/>
                    <a:pt x="2253" y="1"/>
                    <a:pt x="16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7"/>
            <p:cNvSpPr/>
            <p:nvPr/>
          </p:nvSpPr>
          <p:spPr>
            <a:xfrm>
              <a:off x="1562790" y="3886295"/>
              <a:ext cx="182235" cy="114624"/>
            </a:xfrm>
            <a:custGeom>
              <a:avLst/>
              <a:gdLst/>
              <a:ahLst/>
              <a:cxnLst/>
              <a:rect l="l" t="t" r="r" b="b"/>
              <a:pathLst>
                <a:path w="2787" h="1753" extrusionOk="0">
                  <a:moveTo>
                    <a:pt x="806" y="0"/>
                  </a:moveTo>
                  <a:lnTo>
                    <a:pt x="806" y="653"/>
                  </a:lnTo>
                  <a:cubicBezTo>
                    <a:pt x="806" y="751"/>
                    <a:pt x="751" y="838"/>
                    <a:pt x="654" y="871"/>
                  </a:cubicBezTo>
                  <a:lnTo>
                    <a:pt x="1" y="1110"/>
                  </a:lnTo>
                  <a:lnTo>
                    <a:pt x="1" y="1753"/>
                  </a:lnTo>
                  <a:lnTo>
                    <a:pt x="2787" y="1753"/>
                  </a:lnTo>
                  <a:lnTo>
                    <a:pt x="2787" y="1110"/>
                  </a:lnTo>
                  <a:lnTo>
                    <a:pt x="2122" y="871"/>
                  </a:lnTo>
                  <a:cubicBezTo>
                    <a:pt x="2035" y="838"/>
                    <a:pt x="1970" y="751"/>
                    <a:pt x="1970" y="653"/>
                  </a:cubicBezTo>
                  <a:lnTo>
                    <a:pt x="1970" y="0"/>
                  </a:lnTo>
                  <a:close/>
                </a:path>
              </a:pathLst>
            </a:custGeom>
            <a:solidFill>
              <a:srgbClr val="D1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7"/>
            <p:cNvSpPr/>
            <p:nvPr/>
          </p:nvSpPr>
          <p:spPr>
            <a:xfrm>
              <a:off x="1562790" y="3886295"/>
              <a:ext cx="129598" cy="97558"/>
            </a:xfrm>
            <a:custGeom>
              <a:avLst/>
              <a:gdLst/>
              <a:ahLst/>
              <a:cxnLst/>
              <a:rect l="l" t="t" r="r" b="b"/>
              <a:pathLst>
                <a:path w="1982" h="1492" extrusionOk="0">
                  <a:moveTo>
                    <a:pt x="806" y="0"/>
                  </a:moveTo>
                  <a:lnTo>
                    <a:pt x="806" y="653"/>
                  </a:lnTo>
                  <a:cubicBezTo>
                    <a:pt x="806" y="751"/>
                    <a:pt x="751" y="838"/>
                    <a:pt x="654" y="871"/>
                  </a:cubicBezTo>
                  <a:lnTo>
                    <a:pt x="1" y="1110"/>
                  </a:lnTo>
                  <a:lnTo>
                    <a:pt x="1" y="1491"/>
                  </a:lnTo>
                  <a:lnTo>
                    <a:pt x="33" y="1470"/>
                  </a:lnTo>
                  <a:lnTo>
                    <a:pt x="773" y="1197"/>
                  </a:lnTo>
                  <a:cubicBezTo>
                    <a:pt x="937" y="1143"/>
                    <a:pt x="1056" y="1023"/>
                    <a:pt x="1121" y="871"/>
                  </a:cubicBezTo>
                  <a:cubicBezTo>
                    <a:pt x="1133" y="838"/>
                    <a:pt x="1176" y="805"/>
                    <a:pt x="1220" y="805"/>
                  </a:cubicBezTo>
                  <a:lnTo>
                    <a:pt x="1230" y="805"/>
                  </a:lnTo>
                  <a:cubicBezTo>
                    <a:pt x="1285" y="817"/>
                    <a:pt x="1328" y="817"/>
                    <a:pt x="1394" y="817"/>
                  </a:cubicBezTo>
                  <a:cubicBezTo>
                    <a:pt x="1600" y="817"/>
                    <a:pt x="1796" y="762"/>
                    <a:pt x="1981" y="675"/>
                  </a:cubicBezTo>
                  <a:cubicBezTo>
                    <a:pt x="1981" y="664"/>
                    <a:pt x="1970" y="664"/>
                    <a:pt x="1970" y="653"/>
                  </a:cubicBezTo>
                  <a:lnTo>
                    <a:pt x="1970" y="0"/>
                  </a:lnTo>
                  <a:close/>
                </a:path>
              </a:pathLst>
            </a:custGeom>
            <a:solidFill>
              <a:srgbClr val="3B3155">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7"/>
            <p:cNvSpPr/>
            <p:nvPr/>
          </p:nvSpPr>
          <p:spPr>
            <a:xfrm>
              <a:off x="1532189" y="3953120"/>
              <a:ext cx="243438" cy="93308"/>
            </a:xfrm>
            <a:custGeom>
              <a:avLst/>
              <a:gdLst/>
              <a:ahLst/>
              <a:cxnLst/>
              <a:rect l="l" t="t" r="r" b="b"/>
              <a:pathLst>
                <a:path w="3723" h="1427" extrusionOk="0">
                  <a:moveTo>
                    <a:pt x="708" y="1"/>
                  </a:moveTo>
                  <a:lnTo>
                    <a:pt x="382" y="121"/>
                  </a:lnTo>
                  <a:cubicBezTo>
                    <a:pt x="153" y="208"/>
                    <a:pt x="1" y="426"/>
                    <a:pt x="1" y="665"/>
                  </a:cubicBezTo>
                  <a:lnTo>
                    <a:pt x="349" y="1427"/>
                  </a:lnTo>
                  <a:lnTo>
                    <a:pt x="3722" y="1427"/>
                  </a:lnTo>
                  <a:lnTo>
                    <a:pt x="3722" y="665"/>
                  </a:lnTo>
                  <a:cubicBezTo>
                    <a:pt x="3722" y="426"/>
                    <a:pt x="3570" y="208"/>
                    <a:pt x="3342" y="121"/>
                  </a:cubicBezTo>
                  <a:lnTo>
                    <a:pt x="3015" y="1"/>
                  </a:lnTo>
                  <a:cubicBezTo>
                    <a:pt x="2808" y="436"/>
                    <a:pt x="2362" y="731"/>
                    <a:pt x="1862" y="731"/>
                  </a:cubicBezTo>
                  <a:cubicBezTo>
                    <a:pt x="1350" y="731"/>
                    <a:pt x="915" y="436"/>
                    <a:pt x="7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7"/>
            <p:cNvSpPr/>
            <p:nvPr/>
          </p:nvSpPr>
          <p:spPr>
            <a:xfrm>
              <a:off x="1592672" y="3795212"/>
              <a:ext cx="121752" cy="121752"/>
            </a:xfrm>
            <a:custGeom>
              <a:avLst/>
              <a:gdLst/>
              <a:ahLst/>
              <a:cxnLst/>
              <a:rect l="l" t="t" r="r" b="b"/>
              <a:pathLst>
                <a:path w="1862" h="1862" extrusionOk="0">
                  <a:moveTo>
                    <a:pt x="1" y="0"/>
                  </a:moveTo>
                  <a:lnTo>
                    <a:pt x="1" y="936"/>
                  </a:lnTo>
                  <a:cubicBezTo>
                    <a:pt x="1" y="1448"/>
                    <a:pt x="425" y="1861"/>
                    <a:pt x="937" y="1861"/>
                  </a:cubicBezTo>
                  <a:cubicBezTo>
                    <a:pt x="1448" y="1861"/>
                    <a:pt x="1861" y="1448"/>
                    <a:pt x="1861" y="936"/>
                  </a:cubicBezTo>
                  <a:lnTo>
                    <a:pt x="1861" y="0"/>
                  </a:lnTo>
                  <a:close/>
                </a:path>
              </a:pathLst>
            </a:custGeom>
            <a:solidFill>
              <a:srgbClr val="E2A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7"/>
            <p:cNvSpPr/>
            <p:nvPr/>
          </p:nvSpPr>
          <p:spPr>
            <a:xfrm>
              <a:off x="1592672" y="3795212"/>
              <a:ext cx="121752" cy="121752"/>
            </a:xfrm>
            <a:custGeom>
              <a:avLst/>
              <a:gdLst/>
              <a:ahLst/>
              <a:cxnLst/>
              <a:rect l="l" t="t" r="r" b="b"/>
              <a:pathLst>
                <a:path w="1862" h="1862" extrusionOk="0">
                  <a:moveTo>
                    <a:pt x="1" y="0"/>
                  </a:moveTo>
                  <a:lnTo>
                    <a:pt x="1" y="936"/>
                  </a:lnTo>
                  <a:cubicBezTo>
                    <a:pt x="1" y="1448"/>
                    <a:pt x="425" y="1861"/>
                    <a:pt x="937" y="1861"/>
                  </a:cubicBezTo>
                  <a:cubicBezTo>
                    <a:pt x="1078" y="1861"/>
                    <a:pt x="1208" y="1828"/>
                    <a:pt x="1329" y="1774"/>
                  </a:cubicBezTo>
                  <a:lnTo>
                    <a:pt x="1067" y="1741"/>
                  </a:lnTo>
                  <a:cubicBezTo>
                    <a:pt x="741" y="1698"/>
                    <a:pt x="480" y="1470"/>
                    <a:pt x="393" y="1165"/>
                  </a:cubicBezTo>
                  <a:cubicBezTo>
                    <a:pt x="371" y="1110"/>
                    <a:pt x="393" y="1045"/>
                    <a:pt x="447" y="1023"/>
                  </a:cubicBezTo>
                  <a:cubicBezTo>
                    <a:pt x="969" y="773"/>
                    <a:pt x="1448" y="469"/>
                    <a:pt x="1861" y="120"/>
                  </a:cubicBezTo>
                  <a:lnTo>
                    <a:pt x="1861" y="0"/>
                  </a:lnTo>
                  <a:close/>
                </a:path>
              </a:pathLst>
            </a:custGeom>
            <a:solidFill>
              <a:srgbClr val="3B3155">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7"/>
            <p:cNvSpPr/>
            <p:nvPr/>
          </p:nvSpPr>
          <p:spPr>
            <a:xfrm>
              <a:off x="1653873" y="3757484"/>
              <a:ext cx="83304" cy="83304"/>
            </a:xfrm>
            <a:custGeom>
              <a:avLst/>
              <a:gdLst/>
              <a:ahLst/>
              <a:cxnLst/>
              <a:rect l="l" t="t" r="r" b="b"/>
              <a:pathLst>
                <a:path w="1274" h="1274" extrusionOk="0">
                  <a:moveTo>
                    <a:pt x="1" y="1"/>
                  </a:moveTo>
                  <a:cubicBezTo>
                    <a:pt x="66" y="676"/>
                    <a:pt x="599" y="1220"/>
                    <a:pt x="1274" y="1274"/>
                  </a:cubicBezTo>
                  <a:lnTo>
                    <a:pt x="1274" y="1046"/>
                  </a:lnTo>
                  <a:cubicBezTo>
                    <a:pt x="1274" y="468"/>
                    <a:pt x="806" y="1"/>
                    <a:pt x="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7"/>
            <p:cNvSpPr/>
            <p:nvPr/>
          </p:nvSpPr>
          <p:spPr>
            <a:xfrm>
              <a:off x="1569917" y="3757484"/>
              <a:ext cx="143068" cy="101808"/>
            </a:xfrm>
            <a:custGeom>
              <a:avLst/>
              <a:gdLst/>
              <a:ahLst/>
              <a:cxnLst/>
              <a:rect l="l" t="t" r="r" b="b"/>
              <a:pathLst>
                <a:path w="2188" h="1557" extrusionOk="0">
                  <a:moveTo>
                    <a:pt x="1056" y="1"/>
                  </a:moveTo>
                  <a:cubicBezTo>
                    <a:pt x="468" y="1"/>
                    <a:pt x="1" y="468"/>
                    <a:pt x="1" y="1046"/>
                  </a:cubicBezTo>
                  <a:lnTo>
                    <a:pt x="1" y="1557"/>
                  </a:lnTo>
                  <a:cubicBezTo>
                    <a:pt x="436" y="1404"/>
                    <a:pt x="1372" y="1012"/>
                    <a:pt x="2188" y="251"/>
                  </a:cubicBezTo>
                  <a:cubicBezTo>
                    <a:pt x="2013" y="88"/>
                    <a:pt x="1774" y="1"/>
                    <a:pt x="15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7"/>
            <p:cNvSpPr/>
            <p:nvPr/>
          </p:nvSpPr>
          <p:spPr>
            <a:xfrm>
              <a:off x="1631119" y="3863475"/>
              <a:ext cx="45575" cy="22886"/>
            </a:xfrm>
            <a:custGeom>
              <a:avLst/>
              <a:gdLst/>
              <a:ahLst/>
              <a:cxnLst/>
              <a:rect l="l" t="t" r="r" b="b"/>
              <a:pathLst>
                <a:path w="697" h="350" extrusionOk="0">
                  <a:moveTo>
                    <a:pt x="349" y="1"/>
                  </a:moveTo>
                  <a:cubicBezTo>
                    <a:pt x="153" y="1"/>
                    <a:pt x="1" y="165"/>
                    <a:pt x="1" y="349"/>
                  </a:cubicBezTo>
                  <a:lnTo>
                    <a:pt x="697" y="349"/>
                  </a:lnTo>
                  <a:cubicBezTo>
                    <a:pt x="697" y="165"/>
                    <a:pt x="545" y="1"/>
                    <a:pt x="3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7"/>
            <p:cNvSpPr/>
            <p:nvPr/>
          </p:nvSpPr>
          <p:spPr>
            <a:xfrm>
              <a:off x="1532189" y="3953120"/>
              <a:ext cx="59830" cy="93308"/>
            </a:xfrm>
            <a:custGeom>
              <a:avLst/>
              <a:gdLst/>
              <a:ahLst/>
              <a:cxnLst/>
              <a:rect l="l" t="t" r="r" b="b"/>
              <a:pathLst>
                <a:path w="915" h="1427" extrusionOk="0">
                  <a:moveTo>
                    <a:pt x="708" y="1"/>
                  </a:moveTo>
                  <a:lnTo>
                    <a:pt x="382" y="121"/>
                  </a:lnTo>
                  <a:cubicBezTo>
                    <a:pt x="153" y="208"/>
                    <a:pt x="1" y="426"/>
                    <a:pt x="1" y="665"/>
                  </a:cubicBezTo>
                  <a:lnTo>
                    <a:pt x="1" y="1427"/>
                  </a:lnTo>
                  <a:lnTo>
                    <a:pt x="349" y="1427"/>
                  </a:lnTo>
                  <a:lnTo>
                    <a:pt x="349" y="665"/>
                  </a:lnTo>
                  <a:cubicBezTo>
                    <a:pt x="349" y="567"/>
                    <a:pt x="414" y="480"/>
                    <a:pt x="501" y="448"/>
                  </a:cubicBezTo>
                  <a:lnTo>
                    <a:pt x="871" y="317"/>
                  </a:lnTo>
                  <a:lnTo>
                    <a:pt x="915" y="306"/>
                  </a:lnTo>
                  <a:cubicBezTo>
                    <a:pt x="828" y="208"/>
                    <a:pt x="762" y="110"/>
                    <a:pt x="708" y="1"/>
                  </a:cubicBezTo>
                  <a:close/>
                </a:path>
              </a:pathLst>
            </a:custGeom>
            <a:solidFill>
              <a:srgbClr val="3B3155">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7"/>
            <p:cNvSpPr/>
            <p:nvPr/>
          </p:nvSpPr>
          <p:spPr>
            <a:xfrm>
              <a:off x="1570636" y="4008633"/>
              <a:ext cx="14254" cy="44921"/>
            </a:xfrm>
            <a:custGeom>
              <a:avLst/>
              <a:gdLst/>
              <a:ahLst/>
              <a:cxnLst/>
              <a:rect l="l" t="t" r="r" b="b"/>
              <a:pathLst>
                <a:path w="218" h="687" extrusionOk="0">
                  <a:moveTo>
                    <a:pt x="109" y="1"/>
                  </a:moveTo>
                  <a:cubicBezTo>
                    <a:pt x="44" y="1"/>
                    <a:pt x="0" y="56"/>
                    <a:pt x="0" y="110"/>
                  </a:cubicBezTo>
                  <a:lnTo>
                    <a:pt x="0" y="578"/>
                  </a:lnTo>
                  <a:cubicBezTo>
                    <a:pt x="0" y="632"/>
                    <a:pt x="44" y="687"/>
                    <a:pt x="109" y="687"/>
                  </a:cubicBezTo>
                  <a:cubicBezTo>
                    <a:pt x="174" y="687"/>
                    <a:pt x="218" y="632"/>
                    <a:pt x="218" y="578"/>
                  </a:cubicBezTo>
                  <a:lnTo>
                    <a:pt x="218" y="110"/>
                  </a:lnTo>
                  <a:cubicBezTo>
                    <a:pt x="218" y="56"/>
                    <a:pt x="174" y="1"/>
                    <a:pt x="1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7"/>
            <p:cNvSpPr/>
            <p:nvPr/>
          </p:nvSpPr>
          <p:spPr>
            <a:xfrm>
              <a:off x="1525062" y="3750422"/>
              <a:ext cx="257627" cy="303136"/>
            </a:xfrm>
            <a:custGeom>
              <a:avLst/>
              <a:gdLst/>
              <a:ahLst/>
              <a:cxnLst/>
              <a:rect l="l" t="t" r="r" b="b"/>
              <a:pathLst>
                <a:path w="3940" h="4636" extrusionOk="0">
                  <a:moveTo>
                    <a:pt x="2199" y="218"/>
                  </a:moveTo>
                  <a:cubicBezTo>
                    <a:pt x="2721" y="218"/>
                    <a:pt x="3135" y="631"/>
                    <a:pt x="3135" y="1154"/>
                  </a:cubicBezTo>
                  <a:lnTo>
                    <a:pt x="3135" y="1262"/>
                  </a:lnTo>
                  <a:cubicBezTo>
                    <a:pt x="2982" y="1241"/>
                    <a:pt x="2667" y="1164"/>
                    <a:pt x="2450" y="903"/>
                  </a:cubicBezTo>
                  <a:cubicBezTo>
                    <a:pt x="2504" y="859"/>
                    <a:pt x="2569" y="816"/>
                    <a:pt x="2624" y="772"/>
                  </a:cubicBezTo>
                  <a:cubicBezTo>
                    <a:pt x="2667" y="729"/>
                    <a:pt x="2678" y="663"/>
                    <a:pt x="2634" y="620"/>
                  </a:cubicBezTo>
                  <a:cubicBezTo>
                    <a:pt x="2611" y="591"/>
                    <a:pt x="2582" y="578"/>
                    <a:pt x="2554" y="578"/>
                  </a:cubicBezTo>
                  <a:cubicBezTo>
                    <a:pt x="2528" y="578"/>
                    <a:pt x="2502" y="589"/>
                    <a:pt x="2482" y="609"/>
                  </a:cubicBezTo>
                  <a:cubicBezTo>
                    <a:pt x="1862" y="1132"/>
                    <a:pt x="1100" y="1393"/>
                    <a:pt x="796" y="1480"/>
                  </a:cubicBezTo>
                  <a:lnTo>
                    <a:pt x="796" y="1154"/>
                  </a:lnTo>
                  <a:cubicBezTo>
                    <a:pt x="796" y="631"/>
                    <a:pt x="1219" y="218"/>
                    <a:pt x="1742" y="218"/>
                  </a:cubicBezTo>
                  <a:close/>
                  <a:moveTo>
                    <a:pt x="2275" y="1033"/>
                  </a:moveTo>
                  <a:cubicBezTo>
                    <a:pt x="2428" y="1219"/>
                    <a:pt x="2624" y="1338"/>
                    <a:pt x="2786" y="1403"/>
                  </a:cubicBezTo>
                  <a:lnTo>
                    <a:pt x="2786" y="1621"/>
                  </a:lnTo>
                  <a:cubicBezTo>
                    <a:pt x="2786" y="2068"/>
                    <a:pt x="2428" y="2438"/>
                    <a:pt x="1971" y="2438"/>
                  </a:cubicBezTo>
                  <a:cubicBezTo>
                    <a:pt x="1514" y="2438"/>
                    <a:pt x="1144" y="2068"/>
                    <a:pt x="1144" y="1621"/>
                  </a:cubicBezTo>
                  <a:lnTo>
                    <a:pt x="1144" y="1589"/>
                  </a:lnTo>
                  <a:cubicBezTo>
                    <a:pt x="1448" y="1490"/>
                    <a:pt x="1862" y="1306"/>
                    <a:pt x="2275" y="1033"/>
                  </a:cubicBezTo>
                  <a:close/>
                  <a:moveTo>
                    <a:pt x="926" y="1665"/>
                  </a:moveTo>
                  <a:cubicBezTo>
                    <a:pt x="948" y="1959"/>
                    <a:pt x="1078" y="2209"/>
                    <a:pt x="1274" y="2394"/>
                  </a:cubicBezTo>
                  <a:lnTo>
                    <a:pt x="1274" y="2731"/>
                  </a:lnTo>
                  <a:cubicBezTo>
                    <a:pt x="1274" y="2786"/>
                    <a:pt x="1241" y="2829"/>
                    <a:pt x="1198" y="2851"/>
                  </a:cubicBezTo>
                  <a:lnTo>
                    <a:pt x="1122" y="2873"/>
                  </a:lnTo>
                  <a:lnTo>
                    <a:pt x="730" y="2677"/>
                  </a:lnTo>
                  <a:cubicBezTo>
                    <a:pt x="675" y="2655"/>
                    <a:pt x="643" y="2579"/>
                    <a:pt x="675" y="2525"/>
                  </a:cubicBezTo>
                  <a:cubicBezTo>
                    <a:pt x="752" y="2329"/>
                    <a:pt x="796" y="2111"/>
                    <a:pt x="796" y="1850"/>
                  </a:cubicBezTo>
                  <a:lnTo>
                    <a:pt x="796" y="1698"/>
                  </a:lnTo>
                  <a:cubicBezTo>
                    <a:pt x="839" y="1698"/>
                    <a:pt x="883" y="1676"/>
                    <a:pt x="926" y="1665"/>
                  </a:cubicBezTo>
                  <a:close/>
                  <a:moveTo>
                    <a:pt x="3004" y="1469"/>
                  </a:moveTo>
                  <a:cubicBezTo>
                    <a:pt x="3059" y="1469"/>
                    <a:pt x="3102" y="1480"/>
                    <a:pt x="3135" y="1490"/>
                  </a:cubicBezTo>
                  <a:lnTo>
                    <a:pt x="3135" y="1850"/>
                  </a:lnTo>
                  <a:cubicBezTo>
                    <a:pt x="3135" y="2111"/>
                    <a:pt x="3178" y="2329"/>
                    <a:pt x="3265" y="2525"/>
                  </a:cubicBezTo>
                  <a:cubicBezTo>
                    <a:pt x="3287" y="2579"/>
                    <a:pt x="3265" y="2655"/>
                    <a:pt x="3200" y="2677"/>
                  </a:cubicBezTo>
                  <a:lnTo>
                    <a:pt x="2808" y="2873"/>
                  </a:lnTo>
                  <a:lnTo>
                    <a:pt x="2743" y="2851"/>
                  </a:lnTo>
                  <a:cubicBezTo>
                    <a:pt x="2689" y="2829"/>
                    <a:pt x="2656" y="2786"/>
                    <a:pt x="2656" y="2731"/>
                  </a:cubicBezTo>
                  <a:lnTo>
                    <a:pt x="2656" y="2394"/>
                  </a:lnTo>
                  <a:cubicBezTo>
                    <a:pt x="2874" y="2198"/>
                    <a:pt x="3004" y="1926"/>
                    <a:pt x="3004" y="1621"/>
                  </a:cubicBezTo>
                  <a:lnTo>
                    <a:pt x="3004" y="1469"/>
                  </a:lnTo>
                  <a:close/>
                  <a:moveTo>
                    <a:pt x="1742" y="0"/>
                  </a:moveTo>
                  <a:cubicBezTo>
                    <a:pt x="1100" y="0"/>
                    <a:pt x="578" y="511"/>
                    <a:pt x="578" y="1154"/>
                  </a:cubicBezTo>
                  <a:lnTo>
                    <a:pt x="578" y="1850"/>
                  </a:lnTo>
                  <a:cubicBezTo>
                    <a:pt x="578" y="2133"/>
                    <a:pt x="523" y="2317"/>
                    <a:pt x="469" y="2426"/>
                  </a:cubicBezTo>
                  <a:cubicBezTo>
                    <a:pt x="404" y="2600"/>
                    <a:pt x="469" y="2796"/>
                    <a:pt x="643" y="2873"/>
                  </a:cubicBezTo>
                  <a:lnTo>
                    <a:pt x="839" y="2982"/>
                  </a:lnTo>
                  <a:lnTo>
                    <a:pt x="458" y="3123"/>
                  </a:lnTo>
                  <a:cubicBezTo>
                    <a:pt x="186" y="3221"/>
                    <a:pt x="1" y="3482"/>
                    <a:pt x="1" y="3765"/>
                  </a:cubicBezTo>
                  <a:lnTo>
                    <a:pt x="1" y="4527"/>
                  </a:lnTo>
                  <a:cubicBezTo>
                    <a:pt x="1" y="4581"/>
                    <a:pt x="44" y="4636"/>
                    <a:pt x="110" y="4636"/>
                  </a:cubicBezTo>
                  <a:cubicBezTo>
                    <a:pt x="164" y="4636"/>
                    <a:pt x="218" y="4581"/>
                    <a:pt x="218" y="4527"/>
                  </a:cubicBezTo>
                  <a:lnTo>
                    <a:pt x="218" y="3765"/>
                  </a:lnTo>
                  <a:cubicBezTo>
                    <a:pt x="218" y="3569"/>
                    <a:pt x="338" y="3395"/>
                    <a:pt x="523" y="3330"/>
                  </a:cubicBezTo>
                  <a:lnTo>
                    <a:pt x="762" y="3243"/>
                  </a:lnTo>
                  <a:cubicBezTo>
                    <a:pt x="849" y="3384"/>
                    <a:pt x="958" y="3515"/>
                    <a:pt x="1089" y="3623"/>
                  </a:cubicBezTo>
                  <a:cubicBezTo>
                    <a:pt x="1111" y="3635"/>
                    <a:pt x="1132" y="3645"/>
                    <a:pt x="1154" y="3645"/>
                  </a:cubicBezTo>
                  <a:cubicBezTo>
                    <a:pt x="1187" y="3645"/>
                    <a:pt x="1219" y="3635"/>
                    <a:pt x="1241" y="3602"/>
                  </a:cubicBezTo>
                  <a:cubicBezTo>
                    <a:pt x="1274" y="3558"/>
                    <a:pt x="1274" y="3493"/>
                    <a:pt x="1219" y="3449"/>
                  </a:cubicBezTo>
                  <a:cubicBezTo>
                    <a:pt x="1122" y="3373"/>
                    <a:pt x="1045" y="3275"/>
                    <a:pt x="970" y="3166"/>
                  </a:cubicBezTo>
                  <a:lnTo>
                    <a:pt x="1274" y="3057"/>
                  </a:lnTo>
                  <a:cubicBezTo>
                    <a:pt x="1405" y="3003"/>
                    <a:pt x="1492" y="2873"/>
                    <a:pt x="1492" y="2731"/>
                  </a:cubicBezTo>
                  <a:lnTo>
                    <a:pt x="1492" y="2546"/>
                  </a:lnTo>
                  <a:cubicBezTo>
                    <a:pt x="1633" y="2612"/>
                    <a:pt x="1797" y="2655"/>
                    <a:pt x="1971" y="2655"/>
                  </a:cubicBezTo>
                  <a:cubicBezTo>
                    <a:pt x="2145" y="2655"/>
                    <a:pt x="2297" y="2612"/>
                    <a:pt x="2438" y="2546"/>
                  </a:cubicBezTo>
                  <a:lnTo>
                    <a:pt x="2438" y="2731"/>
                  </a:lnTo>
                  <a:cubicBezTo>
                    <a:pt x="2438" y="2873"/>
                    <a:pt x="2537" y="3003"/>
                    <a:pt x="2667" y="3057"/>
                  </a:cubicBezTo>
                  <a:lnTo>
                    <a:pt x="2961" y="3166"/>
                  </a:lnTo>
                  <a:cubicBezTo>
                    <a:pt x="2754" y="3504"/>
                    <a:pt x="2384" y="3722"/>
                    <a:pt x="1971" y="3722"/>
                  </a:cubicBezTo>
                  <a:cubicBezTo>
                    <a:pt x="1862" y="3722"/>
                    <a:pt x="1753" y="3700"/>
                    <a:pt x="1655" y="3678"/>
                  </a:cubicBezTo>
                  <a:cubicBezTo>
                    <a:pt x="1641" y="3674"/>
                    <a:pt x="1628" y="3671"/>
                    <a:pt x="1615" y="3671"/>
                  </a:cubicBezTo>
                  <a:cubicBezTo>
                    <a:pt x="1568" y="3671"/>
                    <a:pt x="1531" y="3702"/>
                    <a:pt x="1514" y="3754"/>
                  </a:cubicBezTo>
                  <a:cubicBezTo>
                    <a:pt x="1502" y="3809"/>
                    <a:pt x="1535" y="3863"/>
                    <a:pt x="1589" y="3885"/>
                  </a:cubicBezTo>
                  <a:cubicBezTo>
                    <a:pt x="1710" y="3918"/>
                    <a:pt x="1840" y="3939"/>
                    <a:pt x="1971" y="3939"/>
                  </a:cubicBezTo>
                  <a:cubicBezTo>
                    <a:pt x="2471" y="3939"/>
                    <a:pt x="2928" y="3667"/>
                    <a:pt x="3178" y="3243"/>
                  </a:cubicBezTo>
                  <a:lnTo>
                    <a:pt x="3407" y="3330"/>
                  </a:lnTo>
                  <a:cubicBezTo>
                    <a:pt x="3592" y="3395"/>
                    <a:pt x="3722" y="3569"/>
                    <a:pt x="3722" y="3765"/>
                  </a:cubicBezTo>
                  <a:lnTo>
                    <a:pt x="3722" y="4527"/>
                  </a:lnTo>
                  <a:cubicBezTo>
                    <a:pt x="3722" y="4581"/>
                    <a:pt x="3766" y="4636"/>
                    <a:pt x="3831" y="4636"/>
                  </a:cubicBezTo>
                  <a:cubicBezTo>
                    <a:pt x="3886" y="4636"/>
                    <a:pt x="3940" y="4581"/>
                    <a:pt x="3940" y="4527"/>
                  </a:cubicBezTo>
                  <a:lnTo>
                    <a:pt x="3940" y="3765"/>
                  </a:lnTo>
                  <a:cubicBezTo>
                    <a:pt x="3940" y="3482"/>
                    <a:pt x="3755" y="3221"/>
                    <a:pt x="3483" y="3123"/>
                  </a:cubicBezTo>
                  <a:lnTo>
                    <a:pt x="3091" y="2982"/>
                  </a:lnTo>
                  <a:lnTo>
                    <a:pt x="3298" y="2873"/>
                  </a:lnTo>
                  <a:cubicBezTo>
                    <a:pt x="3461" y="2796"/>
                    <a:pt x="3538" y="2600"/>
                    <a:pt x="3461" y="2426"/>
                  </a:cubicBezTo>
                  <a:cubicBezTo>
                    <a:pt x="3418" y="2317"/>
                    <a:pt x="3352" y="2133"/>
                    <a:pt x="3352" y="1850"/>
                  </a:cubicBezTo>
                  <a:lnTo>
                    <a:pt x="3352" y="1154"/>
                  </a:lnTo>
                  <a:cubicBezTo>
                    <a:pt x="3352" y="511"/>
                    <a:pt x="2841" y="0"/>
                    <a:pt x="2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7"/>
            <p:cNvSpPr/>
            <p:nvPr/>
          </p:nvSpPr>
          <p:spPr>
            <a:xfrm>
              <a:off x="1722856" y="4008633"/>
              <a:ext cx="14320" cy="44921"/>
            </a:xfrm>
            <a:custGeom>
              <a:avLst/>
              <a:gdLst/>
              <a:ahLst/>
              <a:cxnLst/>
              <a:rect l="l" t="t" r="r" b="b"/>
              <a:pathLst>
                <a:path w="219" h="687" extrusionOk="0">
                  <a:moveTo>
                    <a:pt x="110" y="1"/>
                  </a:moveTo>
                  <a:cubicBezTo>
                    <a:pt x="44" y="1"/>
                    <a:pt x="1" y="56"/>
                    <a:pt x="1" y="110"/>
                  </a:cubicBezTo>
                  <a:lnTo>
                    <a:pt x="1" y="578"/>
                  </a:lnTo>
                  <a:cubicBezTo>
                    <a:pt x="1" y="632"/>
                    <a:pt x="44" y="687"/>
                    <a:pt x="110" y="687"/>
                  </a:cubicBezTo>
                  <a:cubicBezTo>
                    <a:pt x="165" y="687"/>
                    <a:pt x="219" y="632"/>
                    <a:pt x="219" y="578"/>
                  </a:cubicBezTo>
                  <a:lnTo>
                    <a:pt x="219" y="110"/>
                  </a:lnTo>
                  <a:cubicBezTo>
                    <a:pt x="219" y="56"/>
                    <a:pt x="165" y="1"/>
                    <a:pt x="1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7"/>
            <p:cNvSpPr/>
            <p:nvPr/>
          </p:nvSpPr>
          <p:spPr>
            <a:xfrm>
              <a:off x="1623992" y="3856413"/>
              <a:ext cx="59830" cy="37009"/>
            </a:xfrm>
            <a:custGeom>
              <a:avLst/>
              <a:gdLst/>
              <a:ahLst/>
              <a:cxnLst/>
              <a:rect l="l" t="t" r="r" b="b"/>
              <a:pathLst>
                <a:path w="915" h="566" extrusionOk="0">
                  <a:moveTo>
                    <a:pt x="458" y="218"/>
                  </a:moveTo>
                  <a:cubicBezTo>
                    <a:pt x="545" y="218"/>
                    <a:pt x="632" y="273"/>
                    <a:pt x="675" y="348"/>
                  </a:cubicBezTo>
                  <a:lnTo>
                    <a:pt x="240" y="348"/>
                  </a:lnTo>
                  <a:cubicBezTo>
                    <a:pt x="284" y="273"/>
                    <a:pt x="359" y="218"/>
                    <a:pt x="458" y="218"/>
                  </a:cubicBezTo>
                  <a:close/>
                  <a:moveTo>
                    <a:pt x="458" y="0"/>
                  </a:moveTo>
                  <a:cubicBezTo>
                    <a:pt x="207" y="0"/>
                    <a:pt x="1" y="207"/>
                    <a:pt x="1" y="457"/>
                  </a:cubicBezTo>
                  <a:cubicBezTo>
                    <a:pt x="1" y="522"/>
                    <a:pt x="44" y="566"/>
                    <a:pt x="110" y="566"/>
                  </a:cubicBezTo>
                  <a:lnTo>
                    <a:pt x="806" y="566"/>
                  </a:lnTo>
                  <a:cubicBezTo>
                    <a:pt x="860" y="566"/>
                    <a:pt x="915" y="522"/>
                    <a:pt x="915" y="457"/>
                  </a:cubicBezTo>
                  <a:cubicBezTo>
                    <a:pt x="915" y="207"/>
                    <a:pt x="708" y="0"/>
                    <a:pt x="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7"/>
            <p:cNvSpPr/>
            <p:nvPr/>
          </p:nvSpPr>
          <p:spPr>
            <a:xfrm>
              <a:off x="1411224" y="3567471"/>
              <a:ext cx="485371" cy="341650"/>
            </a:xfrm>
            <a:custGeom>
              <a:avLst/>
              <a:gdLst/>
              <a:ahLst/>
              <a:cxnLst/>
              <a:rect l="l" t="t" r="r" b="b"/>
              <a:pathLst>
                <a:path w="7423" h="5225" extrusionOk="0">
                  <a:moveTo>
                    <a:pt x="3483" y="1"/>
                  </a:moveTo>
                  <a:cubicBezTo>
                    <a:pt x="3222" y="1"/>
                    <a:pt x="3015" y="208"/>
                    <a:pt x="3015" y="458"/>
                  </a:cubicBezTo>
                  <a:lnTo>
                    <a:pt x="3015" y="926"/>
                  </a:lnTo>
                  <a:cubicBezTo>
                    <a:pt x="3015" y="1122"/>
                    <a:pt x="3102" y="1307"/>
                    <a:pt x="3255" y="1437"/>
                  </a:cubicBezTo>
                  <a:lnTo>
                    <a:pt x="3255" y="1590"/>
                  </a:lnTo>
                  <a:cubicBezTo>
                    <a:pt x="3255" y="1645"/>
                    <a:pt x="3222" y="1688"/>
                    <a:pt x="3168" y="1699"/>
                  </a:cubicBezTo>
                  <a:lnTo>
                    <a:pt x="2624" y="1906"/>
                  </a:lnTo>
                  <a:cubicBezTo>
                    <a:pt x="2438" y="1971"/>
                    <a:pt x="2319" y="2145"/>
                    <a:pt x="2319" y="2330"/>
                  </a:cubicBezTo>
                  <a:lnTo>
                    <a:pt x="2319" y="2721"/>
                  </a:lnTo>
                  <a:cubicBezTo>
                    <a:pt x="2319" y="2765"/>
                    <a:pt x="2308" y="2798"/>
                    <a:pt x="2264" y="2820"/>
                  </a:cubicBezTo>
                  <a:cubicBezTo>
                    <a:pt x="2244" y="2833"/>
                    <a:pt x="2224" y="2842"/>
                    <a:pt x="2202" y="2842"/>
                  </a:cubicBezTo>
                  <a:cubicBezTo>
                    <a:pt x="2187" y="2842"/>
                    <a:pt x="2172" y="2839"/>
                    <a:pt x="2155" y="2830"/>
                  </a:cubicBezTo>
                  <a:lnTo>
                    <a:pt x="1927" y="2755"/>
                  </a:lnTo>
                  <a:cubicBezTo>
                    <a:pt x="1872" y="2733"/>
                    <a:pt x="1840" y="2689"/>
                    <a:pt x="1840" y="2634"/>
                  </a:cubicBezTo>
                  <a:lnTo>
                    <a:pt x="1840" y="2482"/>
                  </a:lnTo>
                  <a:cubicBezTo>
                    <a:pt x="1992" y="2351"/>
                    <a:pt x="2079" y="2167"/>
                    <a:pt x="2079" y="1971"/>
                  </a:cubicBezTo>
                  <a:lnTo>
                    <a:pt x="2079" y="1503"/>
                  </a:lnTo>
                  <a:cubicBezTo>
                    <a:pt x="2079" y="1253"/>
                    <a:pt x="1872" y="1046"/>
                    <a:pt x="1611" y="1046"/>
                  </a:cubicBezTo>
                  <a:lnTo>
                    <a:pt x="1154" y="1046"/>
                  </a:lnTo>
                  <a:cubicBezTo>
                    <a:pt x="904" y="1046"/>
                    <a:pt x="697" y="1253"/>
                    <a:pt x="697" y="1503"/>
                  </a:cubicBezTo>
                  <a:lnTo>
                    <a:pt x="697" y="1971"/>
                  </a:lnTo>
                  <a:cubicBezTo>
                    <a:pt x="697" y="2167"/>
                    <a:pt x="774" y="2351"/>
                    <a:pt x="926" y="2482"/>
                  </a:cubicBezTo>
                  <a:lnTo>
                    <a:pt x="926" y="2634"/>
                  </a:lnTo>
                  <a:cubicBezTo>
                    <a:pt x="926" y="2689"/>
                    <a:pt x="893" y="2733"/>
                    <a:pt x="849" y="2755"/>
                  </a:cubicBezTo>
                  <a:lnTo>
                    <a:pt x="295" y="2950"/>
                  </a:lnTo>
                  <a:cubicBezTo>
                    <a:pt x="121" y="3016"/>
                    <a:pt x="1" y="3190"/>
                    <a:pt x="1" y="3386"/>
                  </a:cubicBezTo>
                  <a:lnTo>
                    <a:pt x="1" y="5115"/>
                  </a:lnTo>
                  <a:cubicBezTo>
                    <a:pt x="1" y="5170"/>
                    <a:pt x="44" y="5224"/>
                    <a:pt x="109" y="5224"/>
                  </a:cubicBezTo>
                  <a:cubicBezTo>
                    <a:pt x="164" y="5224"/>
                    <a:pt x="218" y="5170"/>
                    <a:pt x="218" y="5115"/>
                  </a:cubicBezTo>
                  <a:lnTo>
                    <a:pt x="218" y="3386"/>
                  </a:lnTo>
                  <a:cubicBezTo>
                    <a:pt x="218" y="3277"/>
                    <a:pt x="273" y="3190"/>
                    <a:pt x="371" y="3157"/>
                  </a:cubicBezTo>
                  <a:lnTo>
                    <a:pt x="915" y="2950"/>
                  </a:lnTo>
                  <a:cubicBezTo>
                    <a:pt x="1057" y="2907"/>
                    <a:pt x="1144" y="2776"/>
                    <a:pt x="1144" y="2634"/>
                  </a:cubicBezTo>
                  <a:lnTo>
                    <a:pt x="1144" y="2439"/>
                  </a:lnTo>
                  <a:cubicBezTo>
                    <a:pt x="1144" y="2406"/>
                    <a:pt x="1132" y="2373"/>
                    <a:pt x="1100" y="2351"/>
                  </a:cubicBezTo>
                  <a:cubicBezTo>
                    <a:pt x="980" y="2254"/>
                    <a:pt x="915" y="2123"/>
                    <a:pt x="915" y="1971"/>
                  </a:cubicBezTo>
                  <a:lnTo>
                    <a:pt x="915" y="1503"/>
                  </a:lnTo>
                  <a:cubicBezTo>
                    <a:pt x="915" y="1372"/>
                    <a:pt x="1023" y="1263"/>
                    <a:pt x="1154" y="1263"/>
                  </a:cubicBezTo>
                  <a:lnTo>
                    <a:pt x="1611" y="1263"/>
                  </a:lnTo>
                  <a:cubicBezTo>
                    <a:pt x="1753" y="1263"/>
                    <a:pt x="1862" y="1372"/>
                    <a:pt x="1862" y="1503"/>
                  </a:cubicBezTo>
                  <a:lnTo>
                    <a:pt x="1862" y="1971"/>
                  </a:lnTo>
                  <a:cubicBezTo>
                    <a:pt x="1862" y="2123"/>
                    <a:pt x="1785" y="2254"/>
                    <a:pt x="1666" y="2351"/>
                  </a:cubicBezTo>
                  <a:cubicBezTo>
                    <a:pt x="1644" y="2373"/>
                    <a:pt x="1622" y="2406"/>
                    <a:pt x="1622" y="2439"/>
                  </a:cubicBezTo>
                  <a:lnTo>
                    <a:pt x="1622" y="2634"/>
                  </a:lnTo>
                  <a:cubicBezTo>
                    <a:pt x="1622" y="2776"/>
                    <a:pt x="1709" y="2907"/>
                    <a:pt x="1851" y="2950"/>
                  </a:cubicBezTo>
                  <a:lnTo>
                    <a:pt x="2079" y="3037"/>
                  </a:lnTo>
                  <a:cubicBezTo>
                    <a:pt x="2118" y="3053"/>
                    <a:pt x="2158" y="3060"/>
                    <a:pt x="2197" y="3060"/>
                  </a:cubicBezTo>
                  <a:cubicBezTo>
                    <a:pt x="2269" y="3060"/>
                    <a:pt x="2338" y="3036"/>
                    <a:pt x="2395" y="2994"/>
                  </a:cubicBezTo>
                  <a:cubicBezTo>
                    <a:pt x="2482" y="2939"/>
                    <a:pt x="2537" y="2830"/>
                    <a:pt x="2537" y="2721"/>
                  </a:cubicBezTo>
                  <a:lnTo>
                    <a:pt x="2537" y="2330"/>
                  </a:lnTo>
                  <a:cubicBezTo>
                    <a:pt x="2537" y="2232"/>
                    <a:pt x="2602" y="2145"/>
                    <a:pt x="2699" y="2112"/>
                  </a:cubicBezTo>
                  <a:lnTo>
                    <a:pt x="3243" y="1906"/>
                  </a:lnTo>
                  <a:cubicBezTo>
                    <a:pt x="3385" y="1862"/>
                    <a:pt x="3472" y="1732"/>
                    <a:pt x="3472" y="1590"/>
                  </a:cubicBezTo>
                  <a:lnTo>
                    <a:pt x="3472" y="1383"/>
                  </a:lnTo>
                  <a:cubicBezTo>
                    <a:pt x="3472" y="1350"/>
                    <a:pt x="3451" y="1318"/>
                    <a:pt x="3429" y="1307"/>
                  </a:cubicBezTo>
                  <a:cubicBezTo>
                    <a:pt x="3309" y="1209"/>
                    <a:pt x="3233" y="1079"/>
                    <a:pt x="3233" y="926"/>
                  </a:cubicBezTo>
                  <a:lnTo>
                    <a:pt x="3233" y="458"/>
                  </a:lnTo>
                  <a:cubicBezTo>
                    <a:pt x="3233" y="327"/>
                    <a:pt x="3342" y="219"/>
                    <a:pt x="3483" y="219"/>
                  </a:cubicBezTo>
                  <a:lnTo>
                    <a:pt x="3940" y="219"/>
                  </a:lnTo>
                  <a:cubicBezTo>
                    <a:pt x="4070" y="219"/>
                    <a:pt x="4179" y="327"/>
                    <a:pt x="4179" y="458"/>
                  </a:cubicBezTo>
                  <a:lnTo>
                    <a:pt x="4179" y="926"/>
                  </a:lnTo>
                  <a:cubicBezTo>
                    <a:pt x="4179" y="1079"/>
                    <a:pt x="4114" y="1209"/>
                    <a:pt x="3995" y="1307"/>
                  </a:cubicBezTo>
                  <a:cubicBezTo>
                    <a:pt x="3962" y="1318"/>
                    <a:pt x="3951" y="1350"/>
                    <a:pt x="3951" y="1383"/>
                  </a:cubicBezTo>
                  <a:lnTo>
                    <a:pt x="3951" y="1590"/>
                  </a:lnTo>
                  <a:cubicBezTo>
                    <a:pt x="3951" y="1732"/>
                    <a:pt x="4038" y="1862"/>
                    <a:pt x="4179" y="1906"/>
                  </a:cubicBezTo>
                  <a:lnTo>
                    <a:pt x="4723" y="2112"/>
                  </a:lnTo>
                  <a:cubicBezTo>
                    <a:pt x="4822" y="2145"/>
                    <a:pt x="4876" y="2232"/>
                    <a:pt x="4876" y="2330"/>
                  </a:cubicBezTo>
                  <a:lnTo>
                    <a:pt x="4876" y="2721"/>
                  </a:lnTo>
                  <a:cubicBezTo>
                    <a:pt x="4876" y="2830"/>
                    <a:pt x="4931" y="2939"/>
                    <a:pt x="5028" y="2994"/>
                  </a:cubicBezTo>
                  <a:cubicBezTo>
                    <a:pt x="5084" y="3036"/>
                    <a:pt x="5154" y="3060"/>
                    <a:pt x="5226" y="3060"/>
                  </a:cubicBezTo>
                  <a:cubicBezTo>
                    <a:pt x="5266" y="3060"/>
                    <a:pt x="5306" y="3053"/>
                    <a:pt x="5344" y="3037"/>
                  </a:cubicBezTo>
                  <a:lnTo>
                    <a:pt x="5572" y="2950"/>
                  </a:lnTo>
                  <a:cubicBezTo>
                    <a:pt x="5703" y="2907"/>
                    <a:pt x="5801" y="2776"/>
                    <a:pt x="5801" y="2634"/>
                  </a:cubicBezTo>
                  <a:lnTo>
                    <a:pt x="5801" y="2439"/>
                  </a:lnTo>
                  <a:cubicBezTo>
                    <a:pt x="5801" y="2406"/>
                    <a:pt x="5779" y="2373"/>
                    <a:pt x="5758" y="2351"/>
                  </a:cubicBezTo>
                  <a:cubicBezTo>
                    <a:pt x="5637" y="2254"/>
                    <a:pt x="5562" y="2123"/>
                    <a:pt x="5562" y="1971"/>
                  </a:cubicBezTo>
                  <a:lnTo>
                    <a:pt x="5562" y="1503"/>
                  </a:lnTo>
                  <a:cubicBezTo>
                    <a:pt x="5562" y="1372"/>
                    <a:pt x="5671" y="1263"/>
                    <a:pt x="5801" y="1263"/>
                  </a:cubicBezTo>
                  <a:lnTo>
                    <a:pt x="6269" y="1263"/>
                  </a:lnTo>
                  <a:cubicBezTo>
                    <a:pt x="6399" y="1263"/>
                    <a:pt x="6508" y="1372"/>
                    <a:pt x="6508" y="1503"/>
                  </a:cubicBezTo>
                  <a:lnTo>
                    <a:pt x="6508" y="1971"/>
                  </a:lnTo>
                  <a:cubicBezTo>
                    <a:pt x="6508" y="2123"/>
                    <a:pt x="6443" y="2254"/>
                    <a:pt x="6323" y="2351"/>
                  </a:cubicBezTo>
                  <a:cubicBezTo>
                    <a:pt x="6290" y="2373"/>
                    <a:pt x="6280" y="2406"/>
                    <a:pt x="6280" y="2439"/>
                  </a:cubicBezTo>
                  <a:lnTo>
                    <a:pt x="6280" y="2634"/>
                  </a:lnTo>
                  <a:cubicBezTo>
                    <a:pt x="6280" y="2776"/>
                    <a:pt x="6367" y="2907"/>
                    <a:pt x="6498" y="2950"/>
                  </a:cubicBezTo>
                  <a:lnTo>
                    <a:pt x="7052" y="3157"/>
                  </a:lnTo>
                  <a:cubicBezTo>
                    <a:pt x="7139" y="3190"/>
                    <a:pt x="7204" y="3277"/>
                    <a:pt x="7204" y="3386"/>
                  </a:cubicBezTo>
                  <a:lnTo>
                    <a:pt x="7204" y="5115"/>
                  </a:lnTo>
                  <a:cubicBezTo>
                    <a:pt x="7204" y="5170"/>
                    <a:pt x="7259" y="5224"/>
                    <a:pt x="7313" y="5224"/>
                  </a:cubicBezTo>
                  <a:cubicBezTo>
                    <a:pt x="7379" y="5224"/>
                    <a:pt x="7422" y="5170"/>
                    <a:pt x="7422" y="5115"/>
                  </a:cubicBezTo>
                  <a:lnTo>
                    <a:pt x="7422" y="3386"/>
                  </a:lnTo>
                  <a:cubicBezTo>
                    <a:pt x="7422" y="3190"/>
                    <a:pt x="7303" y="3016"/>
                    <a:pt x="7129" y="2950"/>
                  </a:cubicBezTo>
                  <a:lnTo>
                    <a:pt x="6573" y="2755"/>
                  </a:lnTo>
                  <a:cubicBezTo>
                    <a:pt x="6530" y="2733"/>
                    <a:pt x="6498" y="2689"/>
                    <a:pt x="6498" y="2634"/>
                  </a:cubicBezTo>
                  <a:lnTo>
                    <a:pt x="6498" y="2482"/>
                  </a:lnTo>
                  <a:cubicBezTo>
                    <a:pt x="6639" y="2351"/>
                    <a:pt x="6726" y="2167"/>
                    <a:pt x="6726" y="1971"/>
                  </a:cubicBezTo>
                  <a:lnTo>
                    <a:pt x="6726" y="1503"/>
                  </a:lnTo>
                  <a:cubicBezTo>
                    <a:pt x="6726" y="1253"/>
                    <a:pt x="6519" y="1046"/>
                    <a:pt x="6269" y="1046"/>
                  </a:cubicBezTo>
                  <a:lnTo>
                    <a:pt x="5801" y="1046"/>
                  </a:lnTo>
                  <a:cubicBezTo>
                    <a:pt x="5550" y="1046"/>
                    <a:pt x="5344" y="1253"/>
                    <a:pt x="5344" y="1503"/>
                  </a:cubicBezTo>
                  <a:lnTo>
                    <a:pt x="5344" y="1971"/>
                  </a:lnTo>
                  <a:cubicBezTo>
                    <a:pt x="5344" y="2167"/>
                    <a:pt x="5431" y="2351"/>
                    <a:pt x="5583" y="2482"/>
                  </a:cubicBezTo>
                  <a:lnTo>
                    <a:pt x="5583" y="2634"/>
                  </a:lnTo>
                  <a:cubicBezTo>
                    <a:pt x="5583" y="2689"/>
                    <a:pt x="5550" y="2733"/>
                    <a:pt x="5496" y="2755"/>
                  </a:cubicBezTo>
                  <a:lnTo>
                    <a:pt x="5267" y="2830"/>
                  </a:lnTo>
                  <a:cubicBezTo>
                    <a:pt x="5251" y="2839"/>
                    <a:pt x="5234" y="2842"/>
                    <a:pt x="5218" y="2842"/>
                  </a:cubicBezTo>
                  <a:cubicBezTo>
                    <a:pt x="5192" y="2842"/>
                    <a:pt x="5168" y="2833"/>
                    <a:pt x="5148" y="2820"/>
                  </a:cubicBezTo>
                  <a:cubicBezTo>
                    <a:pt x="5115" y="2798"/>
                    <a:pt x="5093" y="2765"/>
                    <a:pt x="5093" y="2721"/>
                  </a:cubicBezTo>
                  <a:lnTo>
                    <a:pt x="5093" y="2330"/>
                  </a:lnTo>
                  <a:cubicBezTo>
                    <a:pt x="5093" y="2145"/>
                    <a:pt x="4974" y="1971"/>
                    <a:pt x="4800" y="1906"/>
                  </a:cubicBezTo>
                  <a:lnTo>
                    <a:pt x="4245" y="1699"/>
                  </a:lnTo>
                  <a:cubicBezTo>
                    <a:pt x="4201" y="1688"/>
                    <a:pt x="4169" y="1645"/>
                    <a:pt x="4169" y="1590"/>
                  </a:cubicBezTo>
                  <a:lnTo>
                    <a:pt x="4169" y="1437"/>
                  </a:lnTo>
                  <a:cubicBezTo>
                    <a:pt x="4321" y="1307"/>
                    <a:pt x="4397" y="1122"/>
                    <a:pt x="4397" y="926"/>
                  </a:cubicBezTo>
                  <a:lnTo>
                    <a:pt x="4397" y="458"/>
                  </a:lnTo>
                  <a:cubicBezTo>
                    <a:pt x="4397" y="208"/>
                    <a:pt x="4191" y="1"/>
                    <a:pt x="39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68" name="Google Shape;468;p17" descr="Screen Mean Sticker by Creart"/>
          <p:cNvPicPr preferRelativeResize="0"/>
          <p:nvPr/>
        </p:nvPicPr>
        <p:blipFill>
          <a:blip r:embed="rId3">
            <a:alphaModFix/>
          </a:blip>
          <a:stretch>
            <a:fillRect/>
          </a:stretch>
        </p:blipFill>
        <p:spPr>
          <a:xfrm>
            <a:off x="4282100" y="1090600"/>
            <a:ext cx="2362200" cy="2362200"/>
          </a:xfrm>
          <a:prstGeom prst="rect">
            <a:avLst/>
          </a:prstGeom>
          <a:noFill/>
          <a:ln>
            <a:noFill/>
          </a:ln>
        </p:spPr>
      </p:pic>
      <p:pic>
        <p:nvPicPr>
          <p:cNvPr id="469" name="Google Shape;469;p17" descr="Angry Hit Sticker by Jin"/>
          <p:cNvPicPr preferRelativeResize="0"/>
          <p:nvPr/>
        </p:nvPicPr>
        <p:blipFill>
          <a:blip r:embed="rId4">
            <a:alphaModFix/>
          </a:blip>
          <a:stretch>
            <a:fillRect/>
          </a:stretch>
        </p:blipFill>
        <p:spPr>
          <a:xfrm>
            <a:off x="561600" y="2794125"/>
            <a:ext cx="2362200" cy="2000250"/>
          </a:xfrm>
          <a:prstGeom prst="rect">
            <a:avLst/>
          </a:prstGeom>
          <a:noFill/>
          <a:ln>
            <a:noFill/>
          </a:ln>
        </p:spPr>
      </p:pic>
      <p:pic>
        <p:nvPicPr>
          <p:cNvPr id="470" name="Google Shape;470;p17" descr="Tease Teasing Sticker by Tonton Friends"/>
          <p:cNvPicPr preferRelativeResize="0"/>
          <p:nvPr/>
        </p:nvPicPr>
        <p:blipFill>
          <a:blip r:embed="rId5">
            <a:alphaModFix/>
          </a:blip>
          <a:stretch>
            <a:fillRect/>
          </a:stretch>
        </p:blipFill>
        <p:spPr>
          <a:xfrm>
            <a:off x="6325313" y="2419488"/>
            <a:ext cx="2151975" cy="2151975"/>
          </a:xfrm>
          <a:prstGeom prst="rect">
            <a:avLst/>
          </a:prstGeom>
          <a:noFill/>
          <a:ln>
            <a:noFill/>
          </a:ln>
        </p:spPr>
      </p:pic>
      <p:pic>
        <p:nvPicPr>
          <p:cNvPr id="471" name="Google Shape;471;p17" descr="Smiley Face Smile Sticker"/>
          <p:cNvPicPr preferRelativeResize="0"/>
          <p:nvPr/>
        </p:nvPicPr>
        <p:blipFill>
          <a:blip r:embed="rId6">
            <a:alphaModFix/>
          </a:blip>
          <a:stretch>
            <a:fillRect/>
          </a:stretch>
        </p:blipFill>
        <p:spPr>
          <a:xfrm>
            <a:off x="3686400" y="3249175"/>
            <a:ext cx="2362200" cy="2362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6B8AF"/>
        </a:solidFill>
        <a:effectLst/>
      </p:bgPr>
    </p:bg>
    <p:spTree>
      <p:nvGrpSpPr>
        <p:cNvPr id="1" name="Shape 475"/>
        <p:cNvGrpSpPr/>
        <p:nvPr/>
      </p:nvGrpSpPr>
      <p:grpSpPr>
        <a:xfrm>
          <a:off x="0" y="0"/>
          <a:ext cx="0" cy="0"/>
          <a:chOff x="0" y="0"/>
          <a:chExt cx="0" cy="0"/>
        </a:xfrm>
      </p:grpSpPr>
      <p:sp>
        <p:nvSpPr>
          <p:cNvPr id="476" name="Google Shape;476;p18"/>
          <p:cNvSpPr txBox="1">
            <a:spLocks noGrp="1"/>
          </p:cNvSpPr>
          <p:nvPr>
            <p:ph type="title"/>
          </p:nvPr>
        </p:nvSpPr>
        <p:spPr>
          <a:xfrm>
            <a:off x="720000" y="368825"/>
            <a:ext cx="7704000" cy="47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u="sng"/>
              <a:t>What is Physical Bullying?</a:t>
            </a:r>
            <a:endParaRPr sz="3500" u="sng"/>
          </a:p>
        </p:txBody>
      </p:sp>
      <p:sp>
        <p:nvSpPr>
          <p:cNvPr id="477" name="Google Shape;477;p18"/>
          <p:cNvSpPr txBox="1"/>
          <p:nvPr/>
        </p:nvSpPr>
        <p:spPr>
          <a:xfrm>
            <a:off x="524600" y="1710700"/>
            <a:ext cx="2976600" cy="258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a:solidFill>
                  <a:srgbClr val="FF0000"/>
                </a:solidFill>
                <a:latin typeface="Roboto"/>
                <a:ea typeface="Roboto"/>
                <a:cs typeface="Roboto"/>
                <a:sym typeface="Roboto"/>
              </a:rPr>
              <a:t>Physical Bullying</a:t>
            </a:r>
            <a:r>
              <a:rPr lang="en" sz="2600" b="1">
                <a:latin typeface="Roboto"/>
                <a:ea typeface="Roboto"/>
                <a:cs typeface="Roboto"/>
                <a:sym typeface="Roboto"/>
              </a:rPr>
              <a:t> is when you hurt someone using physical actions.</a:t>
            </a:r>
            <a:endParaRPr sz="2600" b="1">
              <a:latin typeface="Roboto"/>
              <a:ea typeface="Roboto"/>
              <a:cs typeface="Roboto"/>
              <a:sym typeface="Roboto"/>
            </a:endParaRPr>
          </a:p>
          <a:p>
            <a:pPr marL="0" lvl="0" indent="0" algn="l" rtl="0">
              <a:spcBef>
                <a:spcPts val="0"/>
              </a:spcBef>
              <a:spcAft>
                <a:spcPts val="0"/>
              </a:spcAft>
              <a:buNone/>
            </a:pPr>
            <a:endParaRPr sz="2600" b="1">
              <a:latin typeface="Roboto"/>
              <a:ea typeface="Roboto"/>
              <a:cs typeface="Roboto"/>
              <a:sym typeface="Roboto"/>
            </a:endParaRPr>
          </a:p>
          <a:p>
            <a:pPr marL="0" lvl="0" indent="0" algn="l" rtl="0">
              <a:spcBef>
                <a:spcPts val="0"/>
              </a:spcBef>
              <a:spcAft>
                <a:spcPts val="0"/>
              </a:spcAft>
              <a:buNone/>
            </a:pPr>
            <a:endParaRPr sz="2600" b="1">
              <a:latin typeface="Roboto"/>
              <a:ea typeface="Roboto"/>
              <a:cs typeface="Roboto"/>
              <a:sym typeface="Roboto"/>
            </a:endParaRPr>
          </a:p>
        </p:txBody>
      </p:sp>
      <p:sp>
        <p:nvSpPr>
          <p:cNvPr id="478" name="Google Shape;478;p18"/>
          <p:cNvSpPr txBox="1"/>
          <p:nvPr/>
        </p:nvSpPr>
        <p:spPr>
          <a:xfrm>
            <a:off x="6078675" y="1129050"/>
            <a:ext cx="2908200" cy="400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a:solidFill>
                  <a:srgbClr val="FF0000"/>
                </a:solidFill>
                <a:latin typeface="Roboto"/>
                <a:ea typeface="Roboto"/>
                <a:cs typeface="Roboto"/>
                <a:sym typeface="Roboto"/>
              </a:rPr>
              <a:t>Examples:</a:t>
            </a:r>
            <a:r>
              <a:rPr lang="en" sz="2600" b="1">
                <a:solidFill>
                  <a:schemeClr val="dk1"/>
                </a:solidFill>
                <a:latin typeface="Roboto"/>
                <a:ea typeface="Roboto"/>
                <a:cs typeface="Roboto"/>
                <a:sym typeface="Roboto"/>
              </a:rPr>
              <a:t> </a:t>
            </a:r>
            <a:endParaRPr sz="2600" b="1">
              <a:solidFill>
                <a:schemeClr val="dk1"/>
              </a:solidFill>
              <a:latin typeface="Roboto"/>
              <a:ea typeface="Roboto"/>
              <a:cs typeface="Roboto"/>
              <a:sym typeface="Roboto"/>
            </a:endParaRPr>
          </a:p>
          <a:p>
            <a:pPr marL="457200" lvl="0" indent="-393700" algn="l" rtl="0">
              <a:spcBef>
                <a:spcPts val="0"/>
              </a:spcBef>
              <a:spcAft>
                <a:spcPts val="0"/>
              </a:spcAft>
              <a:buClr>
                <a:schemeClr val="dk1"/>
              </a:buClr>
              <a:buSzPts val="2600"/>
              <a:buFont typeface="Roboto"/>
              <a:buChar char="●"/>
            </a:pPr>
            <a:r>
              <a:rPr lang="en" sz="2600" b="1">
                <a:solidFill>
                  <a:schemeClr val="dk1"/>
                </a:solidFill>
                <a:latin typeface="Roboto"/>
                <a:ea typeface="Roboto"/>
                <a:cs typeface="Roboto"/>
                <a:sym typeface="Roboto"/>
              </a:rPr>
              <a:t>Hitting</a:t>
            </a:r>
            <a:endParaRPr sz="2600" b="1">
              <a:solidFill>
                <a:schemeClr val="dk1"/>
              </a:solidFill>
              <a:latin typeface="Roboto"/>
              <a:ea typeface="Roboto"/>
              <a:cs typeface="Roboto"/>
              <a:sym typeface="Roboto"/>
            </a:endParaRPr>
          </a:p>
          <a:p>
            <a:pPr marL="457200" lvl="0" indent="-393700" algn="l" rtl="0">
              <a:spcBef>
                <a:spcPts val="0"/>
              </a:spcBef>
              <a:spcAft>
                <a:spcPts val="0"/>
              </a:spcAft>
              <a:buClr>
                <a:schemeClr val="dk1"/>
              </a:buClr>
              <a:buSzPts val="2600"/>
              <a:buFont typeface="Roboto"/>
              <a:buChar char="●"/>
            </a:pPr>
            <a:r>
              <a:rPr lang="en" sz="2600" b="1">
                <a:solidFill>
                  <a:schemeClr val="dk1"/>
                </a:solidFill>
                <a:latin typeface="Roboto"/>
                <a:ea typeface="Roboto"/>
                <a:cs typeface="Roboto"/>
                <a:sym typeface="Roboto"/>
              </a:rPr>
              <a:t>Kicking</a:t>
            </a:r>
            <a:endParaRPr sz="2600" b="1">
              <a:solidFill>
                <a:schemeClr val="dk1"/>
              </a:solidFill>
              <a:latin typeface="Roboto"/>
              <a:ea typeface="Roboto"/>
              <a:cs typeface="Roboto"/>
              <a:sym typeface="Roboto"/>
            </a:endParaRPr>
          </a:p>
          <a:p>
            <a:pPr marL="457200" lvl="0" indent="-393700" algn="l" rtl="0">
              <a:spcBef>
                <a:spcPts val="0"/>
              </a:spcBef>
              <a:spcAft>
                <a:spcPts val="0"/>
              </a:spcAft>
              <a:buClr>
                <a:schemeClr val="dk1"/>
              </a:buClr>
              <a:buSzPts val="2600"/>
              <a:buFont typeface="Roboto"/>
              <a:buChar char="●"/>
            </a:pPr>
            <a:r>
              <a:rPr lang="en" sz="2600" b="1">
                <a:solidFill>
                  <a:schemeClr val="dk1"/>
                </a:solidFill>
                <a:latin typeface="Roboto"/>
                <a:ea typeface="Roboto"/>
                <a:cs typeface="Roboto"/>
                <a:sym typeface="Roboto"/>
              </a:rPr>
              <a:t>Shoving</a:t>
            </a:r>
            <a:endParaRPr sz="2600" b="1">
              <a:solidFill>
                <a:schemeClr val="dk1"/>
              </a:solidFill>
              <a:latin typeface="Roboto"/>
              <a:ea typeface="Roboto"/>
              <a:cs typeface="Roboto"/>
              <a:sym typeface="Roboto"/>
            </a:endParaRPr>
          </a:p>
          <a:p>
            <a:pPr marL="457200" lvl="0" indent="-393700" algn="l" rtl="0">
              <a:spcBef>
                <a:spcPts val="0"/>
              </a:spcBef>
              <a:spcAft>
                <a:spcPts val="0"/>
              </a:spcAft>
              <a:buClr>
                <a:schemeClr val="dk1"/>
              </a:buClr>
              <a:buSzPts val="2600"/>
              <a:buFont typeface="Roboto"/>
              <a:buChar char="●"/>
            </a:pPr>
            <a:r>
              <a:rPr lang="en" sz="2600" b="1">
                <a:solidFill>
                  <a:schemeClr val="dk1"/>
                </a:solidFill>
                <a:latin typeface="Roboto"/>
                <a:ea typeface="Roboto"/>
                <a:cs typeface="Roboto"/>
                <a:sym typeface="Roboto"/>
              </a:rPr>
              <a:t>Pushing</a:t>
            </a:r>
            <a:endParaRPr sz="2600" b="1">
              <a:solidFill>
                <a:schemeClr val="dk1"/>
              </a:solidFill>
              <a:latin typeface="Roboto"/>
              <a:ea typeface="Roboto"/>
              <a:cs typeface="Roboto"/>
              <a:sym typeface="Roboto"/>
            </a:endParaRPr>
          </a:p>
          <a:p>
            <a:pPr marL="457200" lvl="0" indent="-393700" algn="l" rtl="0">
              <a:spcBef>
                <a:spcPts val="0"/>
              </a:spcBef>
              <a:spcAft>
                <a:spcPts val="0"/>
              </a:spcAft>
              <a:buClr>
                <a:schemeClr val="dk1"/>
              </a:buClr>
              <a:buSzPts val="2600"/>
              <a:buFont typeface="Roboto"/>
              <a:buChar char="●"/>
            </a:pPr>
            <a:r>
              <a:rPr lang="en" sz="2600" b="1">
                <a:solidFill>
                  <a:schemeClr val="dk1"/>
                </a:solidFill>
                <a:latin typeface="Roboto"/>
                <a:ea typeface="Roboto"/>
                <a:cs typeface="Roboto"/>
                <a:sym typeface="Roboto"/>
              </a:rPr>
              <a:t>Tripping</a:t>
            </a:r>
            <a:endParaRPr sz="2600" b="1">
              <a:solidFill>
                <a:schemeClr val="dk1"/>
              </a:solidFill>
              <a:latin typeface="Roboto"/>
              <a:ea typeface="Roboto"/>
              <a:cs typeface="Roboto"/>
              <a:sym typeface="Roboto"/>
            </a:endParaRPr>
          </a:p>
          <a:p>
            <a:pPr marL="457200" lvl="0" indent="-393700" algn="l" rtl="0">
              <a:spcBef>
                <a:spcPts val="0"/>
              </a:spcBef>
              <a:spcAft>
                <a:spcPts val="0"/>
              </a:spcAft>
              <a:buClr>
                <a:schemeClr val="dk1"/>
              </a:buClr>
              <a:buSzPts val="2600"/>
              <a:buFont typeface="Roboto"/>
              <a:buChar char="●"/>
            </a:pPr>
            <a:r>
              <a:rPr lang="en" sz="2600" b="1">
                <a:solidFill>
                  <a:schemeClr val="dk1"/>
                </a:solidFill>
                <a:latin typeface="Roboto"/>
                <a:ea typeface="Roboto"/>
                <a:cs typeface="Roboto"/>
                <a:sym typeface="Roboto"/>
              </a:rPr>
              <a:t>Pinching</a:t>
            </a:r>
            <a:endParaRPr sz="2600" b="1">
              <a:solidFill>
                <a:schemeClr val="dk1"/>
              </a:solidFill>
              <a:latin typeface="Roboto"/>
              <a:ea typeface="Roboto"/>
              <a:cs typeface="Roboto"/>
              <a:sym typeface="Roboto"/>
            </a:endParaRPr>
          </a:p>
          <a:p>
            <a:pPr marL="457200" lvl="0" indent="-393700" algn="l" rtl="0">
              <a:spcBef>
                <a:spcPts val="0"/>
              </a:spcBef>
              <a:spcAft>
                <a:spcPts val="0"/>
              </a:spcAft>
              <a:buClr>
                <a:schemeClr val="dk1"/>
              </a:buClr>
              <a:buSzPts val="2600"/>
              <a:buFont typeface="Roboto"/>
              <a:buChar char="●"/>
            </a:pPr>
            <a:r>
              <a:rPr lang="en" sz="2600" b="1">
                <a:solidFill>
                  <a:schemeClr val="dk1"/>
                </a:solidFill>
                <a:latin typeface="Roboto"/>
                <a:ea typeface="Roboto"/>
                <a:cs typeface="Roboto"/>
                <a:sym typeface="Roboto"/>
              </a:rPr>
              <a:t>Damage of Property</a:t>
            </a:r>
            <a:endParaRPr sz="2600" b="1">
              <a:solidFill>
                <a:schemeClr val="dk1"/>
              </a:solidFill>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pic>
        <p:nvPicPr>
          <p:cNvPr id="479" name="Google Shape;479;p18" descr="Angry Hit Sticker"/>
          <p:cNvPicPr preferRelativeResize="0"/>
          <p:nvPr/>
        </p:nvPicPr>
        <p:blipFill>
          <a:blip r:embed="rId3">
            <a:alphaModFix/>
          </a:blip>
          <a:stretch>
            <a:fillRect/>
          </a:stretch>
        </p:blipFill>
        <p:spPr>
          <a:xfrm>
            <a:off x="3501200" y="1448400"/>
            <a:ext cx="2736400" cy="2736400"/>
          </a:xfrm>
          <a:prstGeom prst="rect">
            <a:avLst/>
          </a:prstGeom>
          <a:noFill/>
          <a:ln>
            <a:noFill/>
          </a:ln>
        </p:spPr>
      </p:pic>
      <p:pic>
        <p:nvPicPr>
          <p:cNvPr id="480" name="Google Shape;480;p18" descr="Hit Omg Sticker"/>
          <p:cNvPicPr preferRelativeResize="0"/>
          <p:nvPr/>
        </p:nvPicPr>
        <p:blipFill>
          <a:blip r:embed="rId4">
            <a:alphaModFix/>
          </a:blip>
          <a:stretch>
            <a:fillRect/>
          </a:stretch>
        </p:blipFill>
        <p:spPr>
          <a:xfrm>
            <a:off x="703125" y="3020800"/>
            <a:ext cx="2362200" cy="2362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484"/>
        <p:cNvGrpSpPr/>
        <p:nvPr/>
      </p:nvGrpSpPr>
      <p:grpSpPr>
        <a:xfrm>
          <a:off x="0" y="0"/>
          <a:ext cx="0" cy="0"/>
          <a:chOff x="0" y="0"/>
          <a:chExt cx="0" cy="0"/>
        </a:xfrm>
      </p:grpSpPr>
      <p:sp>
        <p:nvSpPr>
          <p:cNvPr id="485" name="Google Shape;485;p19"/>
          <p:cNvSpPr txBox="1">
            <a:spLocks noGrp="1"/>
          </p:cNvSpPr>
          <p:nvPr>
            <p:ph type="title"/>
          </p:nvPr>
        </p:nvSpPr>
        <p:spPr>
          <a:xfrm>
            <a:off x="720000" y="368825"/>
            <a:ext cx="7704000" cy="47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u="sng"/>
              <a:t>What is Cyberbullying?</a:t>
            </a:r>
            <a:endParaRPr sz="3500" u="sng"/>
          </a:p>
        </p:txBody>
      </p:sp>
      <p:grpSp>
        <p:nvGrpSpPr>
          <p:cNvPr id="486" name="Google Shape;486;p19"/>
          <p:cNvGrpSpPr/>
          <p:nvPr/>
        </p:nvGrpSpPr>
        <p:grpSpPr>
          <a:xfrm>
            <a:off x="3774902" y="1824742"/>
            <a:ext cx="2305285" cy="1893139"/>
            <a:chOff x="1122475" y="4574875"/>
            <a:chExt cx="466950" cy="383475"/>
          </a:xfrm>
        </p:grpSpPr>
        <p:sp>
          <p:nvSpPr>
            <p:cNvPr id="487" name="Google Shape;487;p19"/>
            <p:cNvSpPr/>
            <p:nvPr/>
          </p:nvSpPr>
          <p:spPr>
            <a:xfrm>
              <a:off x="1177950" y="4670100"/>
              <a:ext cx="378200" cy="288250"/>
            </a:xfrm>
            <a:custGeom>
              <a:avLst/>
              <a:gdLst/>
              <a:ahLst/>
              <a:cxnLst/>
              <a:rect l="l" t="t" r="r" b="b"/>
              <a:pathLst>
                <a:path w="15128" h="11530" extrusionOk="0">
                  <a:moveTo>
                    <a:pt x="10600" y="1"/>
                  </a:moveTo>
                  <a:cubicBezTo>
                    <a:pt x="10600" y="1"/>
                    <a:pt x="393" y="1535"/>
                    <a:pt x="197" y="1981"/>
                  </a:cubicBezTo>
                  <a:cubicBezTo>
                    <a:pt x="1" y="2439"/>
                    <a:pt x="1492" y="8576"/>
                    <a:pt x="1601" y="8630"/>
                  </a:cubicBezTo>
                  <a:cubicBezTo>
                    <a:pt x="1707" y="8684"/>
                    <a:pt x="3713" y="11530"/>
                    <a:pt x="4415" y="11530"/>
                  </a:cubicBezTo>
                  <a:cubicBezTo>
                    <a:pt x="4431" y="11530"/>
                    <a:pt x="4447" y="11528"/>
                    <a:pt x="4463" y="11525"/>
                  </a:cubicBezTo>
                  <a:cubicBezTo>
                    <a:pt x="5116" y="11394"/>
                    <a:pt x="15127" y="9490"/>
                    <a:pt x="14725" y="8456"/>
                  </a:cubicBezTo>
                  <a:cubicBezTo>
                    <a:pt x="14333" y="7411"/>
                    <a:pt x="11895" y="6214"/>
                    <a:pt x="11939" y="5507"/>
                  </a:cubicBezTo>
                  <a:cubicBezTo>
                    <a:pt x="11993" y="4789"/>
                    <a:pt x="10600" y="1"/>
                    <a:pt x="10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9"/>
            <p:cNvSpPr/>
            <p:nvPr/>
          </p:nvSpPr>
          <p:spPr>
            <a:xfrm>
              <a:off x="1204075" y="4691500"/>
              <a:ext cx="254125" cy="165025"/>
            </a:xfrm>
            <a:custGeom>
              <a:avLst/>
              <a:gdLst/>
              <a:ahLst/>
              <a:cxnLst/>
              <a:rect l="l" t="t" r="r" b="b"/>
              <a:pathLst>
                <a:path w="10165" h="6601" extrusionOk="0">
                  <a:moveTo>
                    <a:pt x="8732" y="0"/>
                  </a:moveTo>
                  <a:cubicBezTo>
                    <a:pt x="7533" y="0"/>
                    <a:pt x="429" y="1552"/>
                    <a:pt x="218" y="1702"/>
                  </a:cubicBezTo>
                  <a:cubicBezTo>
                    <a:pt x="1" y="1854"/>
                    <a:pt x="1089" y="6555"/>
                    <a:pt x="1241" y="6599"/>
                  </a:cubicBezTo>
                  <a:cubicBezTo>
                    <a:pt x="1244" y="6600"/>
                    <a:pt x="1248" y="6600"/>
                    <a:pt x="1255" y="6600"/>
                  </a:cubicBezTo>
                  <a:cubicBezTo>
                    <a:pt x="1663" y="6600"/>
                    <a:pt x="9905" y="4963"/>
                    <a:pt x="10034" y="4771"/>
                  </a:cubicBezTo>
                  <a:cubicBezTo>
                    <a:pt x="10164" y="4586"/>
                    <a:pt x="8902" y="37"/>
                    <a:pt x="8902" y="37"/>
                  </a:cubicBezTo>
                  <a:cubicBezTo>
                    <a:pt x="8895" y="12"/>
                    <a:pt x="8836" y="0"/>
                    <a:pt x="87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9"/>
            <p:cNvSpPr/>
            <p:nvPr/>
          </p:nvSpPr>
          <p:spPr>
            <a:xfrm>
              <a:off x="1241700" y="4828950"/>
              <a:ext cx="275550" cy="110550"/>
            </a:xfrm>
            <a:custGeom>
              <a:avLst/>
              <a:gdLst/>
              <a:ahLst/>
              <a:cxnLst/>
              <a:rect l="l" t="t" r="r" b="b"/>
              <a:pathLst>
                <a:path w="11022" h="4422" extrusionOk="0">
                  <a:moveTo>
                    <a:pt x="8739" y="0"/>
                  </a:moveTo>
                  <a:cubicBezTo>
                    <a:pt x="8734" y="0"/>
                    <a:pt x="8729" y="1"/>
                    <a:pt x="8725" y="2"/>
                  </a:cubicBezTo>
                  <a:cubicBezTo>
                    <a:pt x="8725" y="2"/>
                    <a:pt x="400" y="1678"/>
                    <a:pt x="248" y="1765"/>
                  </a:cubicBezTo>
                  <a:cubicBezTo>
                    <a:pt x="0" y="1883"/>
                    <a:pt x="2396" y="4421"/>
                    <a:pt x="2665" y="4421"/>
                  </a:cubicBezTo>
                  <a:cubicBezTo>
                    <a:pt x="2669" y="4421"/>
                    <a:pt x="2672" y="4421"/>
                    <a:pt x="2674" y="4420"/>
                  </a:cubicBezTo>
                  <a:cubicBezTo>
                    <a:pt x="2882" y="4365"/>
                    <a:pt x="11021" y="2407"/>
                    <a:pt x="10988" y="2157"/>
                  </a:cubicBezTo>
                  <a:cubicBezTo>
                    <a:pt x="10957" y="1910"/>
                    <a:pt x="9050" y="0"/>
                    <a:pt x="87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9"/>
            <p:cNvSpPr/>
            <p:nvPr/>
          </p:nvSpPr>
          <p:spPr>
            <a:xfrm>
              <a:off x="1273725" y="4840125"/>
              <a:ext cx="215775" cy="87150"/>
            </a:xfrm>
            <a:custGeom>
              <a:avLst/>
              <a:gdLst/>
              <a:ahLst/>
              <a:cxnLst/>
              <a:rect l="l" t="t" r="r" b="b"/>
              <a:pathLst>
                <a:path w="8631" h="3486" extrusionOk="0">
                  <a:moveTo>
                    <a:pt x="7117" y="153"/>
                  </a:moveTo>
                  <a:cubicBezTo>
                    <a:pt x="7574" y="632"/>
                    <a:pt x="8239" y="1361"/>
                    <a:pt x="8423" y="1590"/>
                  </a:cubicBezTo>
                  <a:cubicBezTo>
                    <a:pt x="8206" y="1644"/>
                    <a:pt x="7629" y="1785"/>
                    <a:pt x="6693" y="2025"/>
                  </a:cubicBezTo>
                  <a:cubicBezTo>
                    <a:pt x="4669" y="2537"/>
                    <a:pt x="1601" y="3298"/>
                    <a:pt x="1393" y="3342"/>
                  </a:cubicBezTo>
                  <a:cubicBezTo>
                    <a:pt x="1390" y="3343"/>
                    <a:pt x="1386" y="3343"/>
                    <a:pt x="1382" y="3343"/>
                  </a:cubicBezTo>
                  <a:cubicBezTo>
                    <a:pt x="1158" y="3343"/>
                    <a:pt x="303" y="2107"/>
                    <a:pt x="196" y="1797"/>
                  </a:cubicBezTo>
                  <a:cubicBezTo>
                    <a:pt x="566" y="1568"/>
                    <a:pt x="4484" y="697"/>
                    <a:pt x="7117" y="153"/>
                  </a:cubicBezTo>
                  <a:close/>
                  <a:moveTo>
                    <a:pt x="7172" y="1"/>
                  </a:moveTo>
                  <a:lnTo>
                    <a:pt x="7129" y="12"/>
                  </a:lnTo>
                  <a:cubicBezTo>
                    <a:pt x="7117" y="12"/>
                    <a:pt x="5344" y="382"/>
                    <a:pt x="3592" y="774"/>
                  </a:cubicBezTo>
                  <a:cubicBezTo>
                    <a:pt x="0" y="1579"/>
                    <a:pt x="22" y="1688"/>
                    <a:pt x="44" y="1797"/>
                  </a:cubicBezTo>
                  <a:cubicBezTo>
                    <a:pt x="98" y="2019"/>
                    <a:pt x="1000" y="3486"/>
                    <a:pt x="1398" y="3486"/>
                  </a:cubicBezTo>
                  <a:cubicBezTo>
                    <a:pt x="1408" y="3486"/>
                    <a:pt x="1417" y="3485"/>
                    <a:pt x="1426" y="3483"/>
                  </a:cubicBezTo>
                  <a:cubicBezTo>
                    <a:pt x="1633" y="3440"/>
                    <a:pt x="4702" y="2667"/>
                    <a:pt x="6737" y="2167"/>
                  </a:cubicBezTo>
                  <a:cubicBezTo>
                    <a:pt x="7727" y="1916"/>
                    <a:pt x="8510" y="1720"/>
                    <a:pt x="8543" y="1710"/>
                  </a:cubicBezTo>
                  <a:lnTo>
                    <a:pt x="8587" y="1698"/>
                  </a:lnTo>
                  <a:lnTo>
                    <a:pt x="8597" y="1655"/>
                  </a:lnTo>
                  <a:cubicBezTo>
                    <a:pt x="8619" y="1611"/>
                    <a:pt x="8630" y="1546"/>
                    <a:pt x="7194" y="23"/>
                  </a:cubicBezTo>
                  <a:lnTo>
                    <a:pt x="71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9"/>
            <p:cNvSpPr/>
            <p:nvPr/>
          </p:nvSpPr>
          <p:spPr>
            <a:xfrm>
              <a:off x="1281625" y="4852100"/>
              <a:ext cx="181475" cy="47900"/>
            </a:xfrm>
            <a:custGeom>
              <a:avLst/>
              <a:gdLst/>
              <a:ahLst/>
              <a:cxnLst/>
              <a:rect l="l" t="t" r="r" b="b"/>
              <a:pathLst>
                <a:path w="7259" h="1916" extrusionOk="0">
                  <a:moveTo>
                    <a:pt x="7226" y="1"/>
                  </a:moveTo>
                  <a:lnTo>
                    <a:pt x="0" y="1775"/>
                  </a:lnTo>
                  <a:lnTo>
                    <a:pt x="33" y="1916"/>
                  </a:lnTo>
                  <a:lnTo>
                    <a:pt x="7258" y="142"/>
                  </a:lnTo>
                  <a:lnTo>
                    <a:pt x="72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9"/>
            <p:cNvSpPr/>
            <p:nvPr/>
          </p:nvSpPr>
          <p:spPr>
            <a:xfrm>
              <a:off x="1291125" y="4865150"/>
              <a:ext cx="182300" cy="47925"/>
            </a:xfrm>
            <a:custGeom>
              <a:avLst/>
              <a:gdLst/>
              <a:ahLst/>
              <a:cxnLst/>
              <a:rect l="l" t="t" r="r" b="b"/>
              <a:pathLst>
                <a:path w="7292" h="1917" extrusionOk="0">
                  <a:moveTo>
                    <a:pt x="7260" y="1"/>
                  </a:moveTo>
                  <a:lnTo>
                    <a:pt x="1" y="1786"/>
                  </a:lnTo>
                  <a:lnTo>
                    <a:pt x="34" y="1916"/>
                  </a:lnTo>
                  <a:lnTo>
                    <a:pt x="7292" y="132"/>
                  </a:lnTo>
                  <a:lnTo>
                    <a:pt x="72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9"/>
            <p:cNvSpPr/>
            <p:nvPr/>
          </p:nvSpPr>
          <p:spPr>
            <a:xfrm>
              <a:off x="1312900" y="4870600"/>
              <a:ext cx="31875" cy="48200"/>
            </a:xfrm>
            <a:custGeom>
              <a:avLst/>
              <a:gdLst/>
              <a:ahLst/>
              <a:cxnLst/>
              <a:rect l="l" t="t" r="r" b="b"/>
              <a:pathLst>
                <a:path w="1275" h="1928" extrusionOk="0">
                  <a:moveTo>
                    <a:pt x="121" y="1"/>
                  </a:moveTo>
                  <a:lnTo>
                    <a:pt x="0" y="77"/>
                  </a:lnTo>
                  <a:lnTo>
                    <a:pt x="1154" y="1927"/>
                  </a:lnTo>
                  <a:lnTo>
                    <a:pt x="1274" y="1851"/>
                  </a:lnTo>
                  <a:lnTo>
                    <a:pt x="12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9"/>
            <p:cNvSpPr/>
            <p:nvPr/>
          </p:nvSpPr>
          <p:spPr>
            <a:xfrm>
              <a:off x="1429075" y="4847200"/>
              <a:ext cx="27225" cy="42200"/>
            </a:xfrm>
            <a:custGeom>
              <a:avLst/>
              <a:gdLst/>
              <a:ahLst/>
              <a:cxnLst/>
              <a:rect l="l" t="t" r="r" b="b"/>
              <a:pathLst>
                <a:path w="1089" h="1688" extrusionOk="0">
                  <a:moveTo>
                    <a:pt x="120" y="1"/>
                  </a:moveTo>
                  <a:lnTo>
                    <a:pt x="1" y="77"/>
                  </a:lnTo>
                  <a:lnTo>
                    <a:pt x="969" y="1688"/>
                  </a:lnTo>
                  <a:lnTo>
                    <a:pt x="1089" y="1611"/>
                  </a:lnTo>
                  <a:lnTo>
                    <a:pt x="1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9"/>
            <p:cNvSpPr/>
            <p:nvPr/>
          </p:nvSpPr>
          <p:spPr>
            <a:xfrm>
              <a:off x="1396975" y="4852650"/>
              <a:ext cx="17700" cy="28850"/>
            </a:xfrm>
            <a:custGeom>
              <a:avLst/>
              <a:gdLst/>
              <a:ahLst/>
              <a:cxnLst/>
              <a:rect l="l" t="t" r="r" b="b"/>
              <a:pathLst>
                <a:path w="708" h="1154" extrusionOk="0">
                  <a:moveTo>
                    <a:pt x="131" y="0"/>
                  </a:moveTo>
                  <a:lnTo>
                    <a:pt x="0" y="66"/>
                  </a:lnTo>
                  <a:lnTo>
                    <a:pt x="588" y="1154"/>
                  </a:lnTo>
                  <a:lnTo>
                    <a:pt x="707" y="1089"/>
                  </a:lnTo>
                  <a:lnTo>
                    <a:pt x="1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9"/>
            <p:cNvSpPr/>
            <p:nvPr/>
          </p:nvSpPr>
          <p:spPr>
            <a:xfrm>
              <a:off x="1371125" y="4856450"/>
              <a:ext cx="19050" cy="32950"/>
            </a:xfrm>
            <a:custGeom>
              <a:avLst/>
              <a:gdLst/>
              <a:ahLst/>
              <a:cxnLst/>
              <a:rect l="l" t="t" r="r" b="b"/>
              <a:pathLst>
                <a:path w="762" h="1318" extrusionOk="0">
                  <a:moveTo>
                    <a:pt x="120" y="1"/>
                  </a:moveTo>
                  <a:lnTo>
                    <a:pt x="0" y="77"/>
                  </a:lnTo>
                  <a:lnTo>
                    <a:pt x="643" y="1318"/>
                  </a:lnTo>
                  <a:lnTo>
                    <a:pt x="762" y="1253"/>
                  </a:lnTo>
                  <a:lnTo>
                    <a:pt x="1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9"/>
            <p:cNvSpPr/>
            <p:nvPr/>
          </p:nvSpPr>
          <p:spPr>
            <a:xfrm>
              <a:off x="1343100" y="4864625"/>
              <a:ext cx="18525" cy="32125"/>
            </a:xfrm>
            <a:custGeom>
              <a:avLst/>
              <a:gdLst/>
              <a:ahLst/>
              <a:cxnLst/>
              <a:rect l="l" t="t" r="r" b="b"/>
              <a:pathLst>
                <a:path w="741" h="1285" extrusionOk="0">
                  <a:moveTo>
                    <a:pt x="131" y="0"/>
                  </a:moveTo>
                  <a:lnTo>
                    <a:pt x="1" y="55"/>
                  </a:lnTo>
                  <a:lnTo>
                    <a:pt x="610" y="1284"/>
                  </a:lnTo>
                  <a:lnTo>
                    <a:pt x="741" y="1219"/>
                  </a:lnTo>
                  <a:lnTo>
                    <a:pt x="1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9"/>
            <p:cNvSpPr/>
            <p:nvPr/>
          </p:nvSpPr>
          <p:spPr>
            <a:xfrm>
              <a:off x="1274550" y="4722100"/>
              <a:ext cx="123800" cy="99075"/>
            </a:xfrm>
            <a:custGeom>
              <a:avLst/>
              <a:gdLst/>
              <a:ahLst/>
              <a:cxnLst/>
              <a:rect l="l" t="t" r="r" b="b"/>
              <a:pathLst>
                <a:path w="4952" h="3963" extrusionOk="0">
                  <a:moveTo>
                    <a:pt x="3133" y="0"/>
                  </a:moveTo>
                  <a:cubicBezTo>
                    <a:pt x="2658" y="0"/>
                    <a:pt x="2092" y="133"/>
                    <a:pt x="1459" y="391"/>
                  </a:cubicBezTo>
                  <a:cubicBezTo>
                    <a:pt x="1" y="990"/>
                    <a:pt x="262" y="2654"/>
                    <a:pt x="795" y="3036"/>
                  </a:cubicBezTo>
                  <a:cubicBezTo>
                    <a:pt x="1196" y="3317"/>
                    <a:pt x="1545" y="3378"/>
                    <a:pt x="1730" y="3378"/>
                  </a:cubicBezTo>
                  <a:cubicBezTo>
                    <a:pt x="1796" y="3378"/>
                    <a:pt x="1841" y="3370"/>
                    <a:pt x="1861" y="3362"/>
                  </a:cubicBezTo>
                  <a:cubicBezTo>
                    <a:pt x="1886" y="3352"/>
                    <a:pt x="1911" y="3348"/>
                    <a:pt x="1935" y="3348"/>
                  </a:cubicBezTo>
                  <a:cubicBezTo>
                    <a:pt x="2211" y="3348"/>
                    <a:pt x="2412" y="3930"/>
                    <a:pt x="2743" y="3960"/>
                  </a:cubicBezTo>
                  <a:cubicBezTo>
                    <a:pt x="2755" y="3962"/>
                    <a:pt x="2766" y="3962"/>
                    <a:pt x="2777" y="3962"/>
                  </a:cubicBezTo>
                  <a:cubicBezTo>
                    <a:pt x="3063" y="3962"/>
                    <a:pt x="2690" y="3404"/>
                    <a:pt x="2743" y="3372"/>
                  </a:cubicBezTo>
                  <a:cubicBezTo>
                    <a:pt x="2759" y="3363"/>
                    <a:pt x="2775" y="3359"/>
                    <a:pt x="2790" y="3359"/>
                  </a:cubicBezTo>
                  <a:cubicBezTo>
                    <a:pt x="2945" y="3359"/>
                    <a:pt x="3052" y="3819"/>
                    <a:pt x="3343" y="3819"/>
                  </a:cubicBezTo>
                  <a:cubicBezTo>
                    <a:pt x="3346" y="3819"/>
                    <a:pt x="3349" y="3819"/>
                    <a:pt x="3352" y="3819"/>
                  </a:cubicBezTo>
                  <a:cubicBezTo>
                    <a:pt x="3662" y="3819"/>
                    <a:pt x="3393" y="3166"/>
                    <a:pt x="3468" y="3166"/>
                  </a:cubicBezTo>
                  <a:cubicBezTo>
                    <a:pt x="3469" y="3166"/>
                    <a:pt x="3470" y="3166"/>
                    <a:pt x="3471" y="3166"/>
                  </a:cubicBezTo>
                  <a:cubicBezTo>
                    <a:pt x="3537" y="3185"/>
                    <a:pt x="3739" y="3654"/>
                    <a:pt x="3912" y="3654"/>
                  </a:cubicBezTo>
                  <a:cubicBezTo>
                    <a:pt x="3940" y="3654"/>
                    <a:pt x="3968" y="3641"/>
                    <a:pt x="3994" y="3612"/>
                  </a:cubicBezTo>
                  <a:cubicBezTo>
                    <a:pt x="4168" y="3416"/>
                    <a:pt x="3809" y="2840"/>
                    <a:pt x="4245" y="2719"/>
                  </a:cubicBezTo>
                  <a:cubicBezTo>
                    <a:pt x="4680" y="2600"/>
                    <a:pt x="4951" y="1556"/>
                    <a:pt x="4494" y="707"/>
                  </a:cubicBezTo>
                  <a:cubicBezTo>
                    <a:pt x="4229" y="230"/>
                    <a:pt x="3759" y="0"/>
                    <a:pt x="31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9"/>
            <p:cNvSpPr/>
            <p:nvPr/>
          </p:nvSpPr>
          <p:spPr>
            <a:xfrm>
              <a:off x="1299550" y="4760900"/>
              <a:ext cx="40575" cy="28850"/>
            </a:xfrm>
            <a:custGeom>
              <a:avLst/>
              <a:gdLst/>
              <a:ahLst/>
              <a:cxnLst/>
              <a:rect l="l" t="t" r="r" b="b"/>
              <a:pathLst>
                <a:path w="1623" h="1154" extrusionOk="0">
                  <a:moveTo>
                    <a:pt x="652" y="0"/>
                  </a:moveTo>
                  <a:cubicBezTo>
                    <a:pt x="145" y="0"/>
                    <a:pt x="45" y="482"/>
                    <a:pt x="45" y="482"/>
                  </a:cubicBezTo>
                  <a:cubicBezTo>
                    <a:pt x="1" y="854"/>
                    <a:pt x="230" y="1153"/>
                    <a:pt x="655" y="1153"/>
                  </a:cubicBezTo>
                  <a:cubicBezTo>
                    <a:pt x="754" y="1153"/>
                    <a:pt x="863" y="1137"/>
                    <a:pt x="981" y="1102"/>
                  </a:cubicBezTo>
                  <a:cubicBezTo>
                    <a:pt x="1623" y="906"/>
                    <a:pt x="1460" y="134"/>
                    <a:pt x="807" y="14"/>
                  </a:cubicBezTo>
                  <a:cubicBezTo>
                    <a:pt x="752" y="5"/>
                    <a:pt x="700" y="0"/>
                    <a:pt x="6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9"/>
            <p:cNvSpPr/>
            <p:nvPr/>
          </p:nvSpPr>
          <p:spPr>
            <a:xfrm>
              <a:off x="1343625" y="4745325"/>
              <a:ext cx="40575" cy="28650"/>
            </a:xfrm>
            <a:custGeom>
              <a:avLst/>
              <a:gdLst/>
              <a:ahLst/>
              <a:cxnLst/>
              <a:rect l="l" t="t" r="r" b="b"/>
              <a:pathLst>
                <a:path w="1623" h="1146" extrusionOk="0">
                  <a:moveTo>
                    <a:pt x="647" y="1"/>
                  </a:moveTo>
                  <a:cubicBezTo>
                    <a:pt x="143" y="1"/>
                    <a:pt x="45" y="474"/>
                    <a:pt x="45" y="474"/>
                  </a:cubicBezTo>
                  <a:cubicBezTo>
                    <a:pt x="1" y="852"/>
                    <a:pt x="228" y="1146"/>
                    <a:pt x="656" y="1146"/>
                  </a:cubicBezTo>
                  <a:cubicBezTo>
                    <a:pt x="757" y="1146"/>
                    <a:pt x="869" y="1129"/>
                    <a:pt x="991" y="1094"/>
                  </a:cubicBezTo>
                  <a:cubicBezTo>
                    <a:pt x="1623" y="909"/>
                    <a:pt x="1460" y="136"/>
                    <a:pt x="817" y="17"/>
                  </a:cubicBezTo>
                  <a:cubicBezTo>
                    <a:pt x="756" y="6"/>
                    <a:pt x="699" y="1"/>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9"/>
            <p:cNvSpPr/>
            <p:nvPr/>
          </p:nvSpPr>
          <p:spPr>
            <a:xfrm>
              <a:off x="1338075" y="4777000"/>
              <a:ext cx="22175" cy="17550"/>
            </a:xfrm>
            <a:custGeom>
              <a:avLst/>
              <a:gdLst/>
              <a:ahLst/>
              <a:cxnLst/>
              <a:rect l="l" t="t" r="r" b="b"/>
              <a:pathLst>
                <a:path w="887" h="702" extrusionOk="0">
                  <a:moveTo>
                    <a:pt x="256" y="1"/>
                  </a:moveTo>
                  <a:cubicBezTo>
                    <a:pt x="0" y="1"/>
                    <a:pt x="156" y="701"/>
                    <a:pt x="255" y="701"/>
                  </a:cubicBezTo>
                  <a:cubicBezTo>
                    <a:pt x="259" y="701"/>
                    <a:pt x="263" y="700"/>
                    <a:pt x="267" y="698"/>
                  </a:cubicBezTo>
                  <a:cubicBezTo>
                    <a:pt x="365" y="644"/>
                    <a:pt x="343" y="284"/>
                    <a:pt x="343" y="284"/>
                  </a:cubicBezTo>
                  <a:lnTo>
                    <a:pt x="343" y="284"/>
                  </a:lnTo>
                  <a:cubicBezTo>
                    <a:pt x="343" y="284"/>
                    <a:pt x="444" y="470"/>
                    <a:pt x="599" y="470"/>
                  </a:cubicBezTo>
                  <a:cubicBezTo>
                    <a:pt x="628" y="470"/>
                    <a:pt x="659" y="463"/>
                    <a:pt x="691" y="448"/>
                  </a:cubicBezTo>
                  <a:cubicBezTo>
                    <a:pt x="887" y="349"/>
                    <a:pt x="550" y="23"/>
                    <a:pt x="267" y="1"/>
                  </a:cubicBezTo>
                  <a:cubicBezTo>
                    <a:pt x="263" y="1"/>
                    <a:pt x="259" y="1"/>
                    <a:pt x="2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9"/>
            <p:cNvSpPr/>
            <p:nvPr/>
          </p:nvSpPr>
          <p:spPr>
            <a:xfrm>
              <a:off x="1122475" y="4814600"/>
              <a:ext cx="196725" cy="115700"/>
            </a:xfrm>
            <a:custGeom>
              <a:avLst/>
              <a:gdLst/>
              <a:ahLst/>
              <a:cxnLst/>
              <a:rect l="l" t="t" r="r" b="b"/>
              <a:pathLst>
                <a:path w="7869" h="4628" extrusionOk="0">
                  <a:moveTo>
                    <a:pt x="4197" y="1"/>
                  </a:moveTo>
                  <a:cubicBezTo>
                    <a:pt x="3049" y="1"/>
                    <a:pt x="1763" y="565"/>
                    <a:pt x="1763" y="565"/>
                  </a:cubicBezTo>
                  <a:cubicBezTo>
                    <a:pt x="0" y="1152"/>
                    <a:pt x="805" y="4145"/>
                    <a:pt x="2384" y="4526"/>
                  </a:cubicBezTo>
                  <a:cubicBezTo>
                    <a:pt x="2694" y="4599"/>
                    <a:pt x="3006" y="4628"/>
                    <a:pt x="3309" y="4628"/>
                  </a:cubicBezTo>
                  <a:cubicBezTo>
                    <a:pt x="4546" y="4628"/>
                    <a:pt x="5630" y="4137"/>
                    <a:pt x="5822" y="4102"/>
                  </a:cubicBezTo>
                  <a:cubicBezTo>
                    <a:pt x="6062" y="4069"/>
                    <a:pt x="7574" y="3819"/>
                    <a:pt x="7716" y="3721"/>
                  </a:cubicBezTo>
                  <a:cubicBezTo>
                    <a:pt x="7868" y="3612"/>
                    <a:pt x="7041" y="3220"/>
                    <a:pt x="6388" y="2992"/>
                  </a:cubicBezTo>
                  <a:cubicBezTo>
                    <a:pt x="5746" y="2752"/>
                    <a:pt x="7302" y="869"/>
                    <a:pt x="4962" y="108"/>
                  </a:cubicBezTo>
                  <a:cubicBezTo>
                    <a:pt x="4727" y="31"/>
                    <a:pt x="4466" y="1"/>
                    <a:pt x="41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9"/>
            <p:cNvSpPr/>
            <p:nvPr/>
          </p:nvSpPr>
          <p:spPr>
            <a:xfrm>
              <a:off x="1168175" y="4871425"/>
              <a:ext cx="18800" cy="17975"/>
            </a:xfrm>
            <a:custGeom>
              <a:avLst/>
              <a:gdLst/>
              <a:ahLst/>
              <a:cxnLst/>
              <a:rect l="l" t="t" r="r" b="b"/>
              <a:pathLst>
                <a:path w="752" h="719" extrusionOk="0">
                  <a:moveTo>
                    <a:pt x="370" y="1"/>
                  </a:moveTo>
                  <a:cubicBezTo>
                    <a:pt x="164" y="1"/>
                    <a:pt x="0" y="153"/>
                    <a:pt x="0" y="359"/>
                  </a:cubicBezTo>
                  <a:cubicBezTo>
                    <a:pt x="0" y="555"/>
                    <a:pt x="164" y="719"/>
                    <a:pt x="370" y="719"/>
                  </a:cubicBezTo>
                  <a:cubicBezTo>
                    <a:pt x="577" y="719"/>
                    <a:pt x="752" y="555"/>
                    <a:pt x="752" y="359"/>
                  </a:cubicBezTo>
                  <a:cubicBezTo>
                    <a:pt x="752" y="153"/>
                    <a:pt x="577" y="1"/>
                    <a:pt x="3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9"/>
            <p:cNvSpPr/>
            <p:nvPr/>
          </p:nvSpPr>
          <p:spPr>
            <a:xfrm>
              <a:off x="1202175" y="4862175"/>
              <a:ext cx="18800" cy="18250"/>
            </a:xfrm>
            <a:custGeom>
              <a:avLst/>
              <a:gdLst/>
              <a:ahLst/>
              <a:cxnLst/>
              <a:rect l="l" t="t" r="r" b="b"/>
              <a:pathLst>
                <a:path w="752" h="730" extrusionOk="0">
                  <a:moveTo>
                    <a:pt x="371" y="1"/>
                  </a:moveTo>
                  <a:cubicBezTo>
                    <a:pt x="164" y="1"/>
                    <a:pt x="1" y="163"/>
                    <a:pt x="1" y="371"/>
                  </a:cubicBezTo>
                  <a:cubicBezTo>
                    <a:pt x="1" y="567"/>
                    <a:pt x="164" y="729"/>
                    <a:pt x="371" y="729"/>
                  </a:cubicBezTo>
                  <a:cubicBezTo>
                    <a:pt x="577" y="729"/>
                    <a:pt x="751" y="567"/>
                    <a:pt x="751" y="371"/>
                  </a:cubicBezTo>
                  <a:cubicBezTo>
                    <a:pt x="751" y="163"/>
                    <a:pt x="577" y="1"/>
                    <a:pt x="3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9"/>
            <p:cNvSpPr/>
            <p:nvPr/>
          </p:nvSpPr>
          <p:spPr>
            <a:xfrm>
              <a:off x="1232925" y="4854025"/>
              <a:ext cx="18800" cy="17975"/>
            </a:xfrm>
            <a:custGeom>
              <a:avLst/>
              <a:gdLst/>
              <a:ahLst/>
              <a:cxnLst/>
              <a:rect l="l" t="t" r="r" b="b"/>
              <a:pathLst>
                <a:path w="752" h="719" extrusionOk="0">
                  <a:moveTo>
                    <a:pt x="381" y="0"/>
                  </a:moveTo>
                  <a:cubicBezTo>
                    <a:pt x="174" y="0"/>
                    <a:pt x="0" y="163"/>
                    <a:pt x="0" y="359"/>
                  </a:cubicBezTo>
                  <a:cubicBezTo>
                    <a:pt x="0" y="566"/>
                    <a:pt x="174" y="718"/>
                    <a:pt x="381" y="718"/>
                  </a:cubicBezTo>
                  <a:cubicBezTo>
                    <a:pt x="588" y="718"/>
                    <a:pt x="751" y="566"/>
                    <a:pt x="751" y="359"/>
                  </a:cubicBezTo>
                  <a:cubicBezTo>
                    <a:pt x="751" y="163"/>
                    <a:pt x="588" y="0"/>
                    <a:pt x="3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9"/>
            <p:cNvSpPr/>
            <p:nvPr/>
          </p:nvSpPr>
          <p:spPr>
            <a:xfrm>
              <a:off x="1384725" y="4574875"/>
              <a:ext cx="204700" cy="151900"/>
            </a:xfrm>
            <a:custGeom>
              <a:avLst/>
              <a:gdLst/>
              <a:ahLst/>
              <a:cxnLst/>
              <a:rect l="l" t="t" r="r" b="b"/>
              <a:pathLst>
                <a:path w="8188" h="6076" extrusionOk="0">
                  <a:moveTo>
                    <a:pt x="5302" y="1"/>
                  </a:moveTo>
                  <a:cubicBezTo>
                    <a:pt x="5291" y="1"/>
                    <a:pt x="5279" y="1"/>
                    <a:pt x="5267" y="1"/>
                  </a:cubicBezTo>
                  <a:cubicBezTo>
                    <a:pt x="5267" y="1"/>
                    <a:pt x="3189" y="142"/>
                    <a:pt x="2090" y="1111"/>
                  </a:cubicBezTo>
                  <a:cubicBezTo>
                    <a:pt x="0" y="2939"/>
                    <a:pt x="2449" y="4202"/>
                    <a:pt x="1883" y="4734"/>
                  </a:cubicBezTo>
                  <a:cubicBezTo>
                    <a:pt x="1317" y="5257"/>
                    <a:pt x="643" y="6030"/>
                    <a:pt x="839" y="6073"/>
                  </a:cubicBezTo>
                  <a:cubicBezTo>
                    <a:pt x="846" y="6075"/>
                    <a:pt x="855" y="6075"/>
                    <a:pt x="867" y="6075"/>
                  </a:cubicBezTo>
                  <a:cubicBezTo>
                    <a:pt x="1158" y="6075"/>
                    <a:pt x="2720" y="5690"/>
                    <a:pt x="2972" y="5638"/>
                  </a:cubicBezTo>
                  <a:cubicBezTo>
                    <a:pt x="3243" y="5573"/>
                    <a:pt x="5245" y="5627"/>
                    <a:pt x="6725" y="4539"/>
                  </a:cubicBezTo>
                  <a:cubicBezTo>
                    <a:pt x="8188" y="3456"/>
                    <a:pt x="7742" y="1"/>
                    <a:pt x="53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9"/>
            <p:cNvSpPr/>
            <p:nvPr/>
          </p:nvSpPr>
          <p:spPr>
            <a:xfrm>
              <a:off x="1439925" y="4600325"/>
              <a:ext cx="113775" cy="84150"/>
            </a:xfrm>
            <a:custGeom>
              <a:avLst/>
              <a:gdLst/>
              <a:ahLst/>
              <a:cxnLst/>
              <a:rect l="l" t="t" r="r" b="b"/>
              <a:pathLst>
                <a:path w="4551" h="3366" extrusionOk="0">
                  <a:moveTo>
                    <a:pt x="3716" y="0"/>
                  </a:moveTo>
                  <a:cubicBezTo>
                    <a:pt x="3014" y="0"/>
                    <a:pt x="0" y="705"/>
                    <a:pt x="111" y="1116"/>
                  </a:cubicBezTo>
                  <a:cubicBezTo>
                    <a:pt x="111" y="1116"/>
                    <a:pt x="643" y="3151"/>
                    <a:pt x="829" y="3336"/>
                  </a:cubicBezTo>
                  <a:cubicBezTo>
                    <a:pt x="851" y="3356"/>
                    <a:pt x="918" y="3365"/>
                    <a:pt x="1017" y="3365"/>
                  </a:cubicBezTo>
                  <a:cubicBezTo>
                    <a:pt x="1783" y="3365"/>
                    <a:pt x="4520" y="2828"/>
                    <a:pt x="4539" y="2607"/>
                  </a:cubicBezTo>
                  <a:cubicBezTo>
                    <a:pt x="4551" y="2357"/>
                    <a:pt x="4115" y="147"/>
                    <a:pt x="3843" y="17"/>
                  </a:cubicBezTo>
                  <a:cubicBezTo>
                    <a:pt x="3820" y="5"/>
                    <a:pt x="3777" y="0"/>
                    <a:pt x="37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9"/>
            <p:cNvSpPr/>
            <p:nvPr/>
          </p:nvSpPr>
          <p:spPr>
            <a:xfrm>
              <a:off x="1439500" y="4598800"/>
              <a:ext cx="100850" cy="55075"/>
            </a:xfrm>
            <a:custGeom>
              <a:avLst/>
              <a:gdLst/>
              <a:ahLst/>
              <a:cxnLst/>
              <a:rect l="l" t="t" r="r" b="b"/>
              <a:pathLst>
                <a:path w="4034" h="2203" extrusionOk="0">
                  <a:moveTo>
                    <a:pt x="3498" y="0"/>
                  </a:moveTo>
                  <a:cubicBezTo>
                    <a:pt x="2524" y="0"/>
                    <a:pt x="0" y="631"/>
                    <a:pt x="128" y="1177"/>
                  </a:cubicBezTo>
                  <a:cubicBezTo>
                    <a:pt x="128" y="1177"/>
                    <a:pt x="2036" y="2203"/>
                    <a:pt x="2386" y="2203"/>
                  </a:cubicBezTo>
                  <a:cubicBezTo>
                    <a:pt x="2396" y="2203"/>
                    <a:pt x="2405" y="2202"/>
                    <a:pt x="2413" y="2200"/>
                  </a:cubicBezTo>
                  <a:cubicBezTo>
                    <a:pt x="2684" y="2135"/>
                    <a:pt x="4034" y="307"/>
                    <a:pt x="3860" y="78"/>
                  </a:cubicBezTo>
                  <a:cubicBezTo>
                    <a:pt x="3819" y="24"/>
                    <a:pt x="3688" y="0"/>
                    <a:pt x="34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9"/>
            <p:cNvSpPr/>
            <p:nvPr/>
          </p:nvSpPr>
          <p:spPr>
            <a:xfrm>
              <a:off x="1143975" y="4576950"/>
              <a:ext cx="197250" cy="138175"/>
            </a:xfrm>
            <a:custGeom>
              <a:avLst/>
              <a:gdLst/>
              <a:ahLst/>
              <a:cxnLst/>
              <a:rect l="l" t="t" r="r" b="b"/>
              <a:pathLst>
                <a:path w="7890" h="5527" extrusionOk="0">
                  <a:moveTo>
                    <a:pt x="4397" y="1"/>
                  </a:moveTo>
                  <a:cubicBezTo>
                    <a:pt x="2876" y="1"/>
                    <a:pt x="1262" y="985"/>
                    <a:pt x="1262" y="985"/>
                  </a:cubicBezTo>
                  <a:cubicBezTo>
                    <a:pt x="0" y="1626"/>
                    <a:pt x="22" y="3270"/>
                    <a:pt x="805" y="4293"/>
                  </a:cubicBezTo>
                  <a:cubicBezTo>
                    <a:pt x="1187" y="4791"/>
                    <a:pt x="1614" y="4938"/>
                    <a:pt x="2047" y="4938"/>
                  </a:cubicBezTo>
                  <a:cubicBezTo>
                    <a:pt x="2503" y="4938"/>
                    <a:pt x="2965" y="4774"/>
                    <a:pt x="3384" y="4685"/>
                  </a:cubicBezTo>
                  <a:cubicBezTo>
                    <a:pt x="3396" y="4682"/>
                    <a:pt x="3408" y="4681"/>
                    <a:pt x="3421" y="4681"/>
                  </a:cubicBezTo>
                  <a:cubicBezTo>
                    <a:pt x="3755" y="4681"/>
                    <a:pt x="4440" y="5526"/>
                    <a:pt x="4710" y="5526"/>
                  </a:cubicBezTo>
                  <a:cubicBezTo>
                    <a:pt x="4737" y="5526"/>
                    <a:pt x="4759" y="5518"/>
                    <a:pt x="4777" y="5500"/>
                  </a:cubicBezTo>
                  <a:cubicBezTo>
                    <a:pt x="4984" y="5283"/>
                    <a:pt x="4820" y="4347"/>
                    <a:pt x="5234" y="4194"/>
                  </a:cubicBezTo>
                  <a:cubicBezTo>
                    <a:pt x="6399" y="3759"/>
                    <a:pt x="7889" y="2008"/>
                    <a:pt x="5920" y="473"/>
                  </a:cubicBezTo>
                  <a:cubicBezTo>
                    <a:pt x="5477" y="128"/>
                    <a:pt x="4943" y="1"/>
                    <a:pt x="4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9"/>
            <p:cNvSpPr/>
            <p:nvPr/>
          </p:nvSpPr>
          <p:spPr>
            <a:xfrm>
              <a:off x="1188400" y="4598225"/>
              <a:ext cx="98700" cy="74875"/>
            </a:xfrm>
            <a:custGeom>
              <a:avLst/>
              <a:gdLst/>
              <a:ahLst/>
              <a:cxnLst/>
              <a:rect l="l" t="t" r="r" b="b"/>
              <a:pathLst>
                <a:path w="3948" h="2995" extrusionOk="0">
                  <a:moveTo>
                    <a:pt x="1763" y="0"/>
                  </a:moveTo>
                  <a:cubicBezTo>
                    <a:pt x="1489" y="0"/>
                    <a:pt x="942" y="91"/>
                    <a:pt x="541" y="743"/>
                  </a:cubicBezTo>
                  <a:cubicBezTo>
                    <a:pt x="0" y="1605"/>
                    <a:pt x="443" y="2994"/>
                    <a:pt x="1697" y="2994"/>
                  </a:cubicBezTo>
                  <a:cubicBezTo>
                    <a:pt x="1756" y="2994"/>
                    <a:pt x="1817" y="2991"/>
                    <a:pt x="1880" y="2985"/>
                  </a:cubicBezTo>
                  <a:cubicBezTo>
                    <a:pt x="3272" y="2854"/>
                    <a:pt x="3947" y="492"/>
                    <a:pt x="1934" y="14"/>
                  </a:cubicBezTo>
                  <a:cubicBezTo>
                    <a:pt x="1934" y="14"/>
                    <a:pt x="1869" y="0"/>
                    <a:pt x="17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9"/>
            <p:cNvSpPr/>
            <p:nvPr/>
          </p:nvSpPr>
          <p:spPr>
            <a:xfrm>
              <a:off x="1201000" y="4608900"/>
              <a:ext cx="70575" cy="53500"/>
            </a:xfrm>
            <a:custGeom>
              <a:avLst/>
              <a:gdLst/>
              <a:ahLst/>
              <a:cxnLst/>
              <a:rect l="l" t="t" r="r" b="b"/>
              <a:pathLst>
                <a:path w="2823" h="2140" extrusionOk="0">
                  <a:moveTo>
                    <a:pt x="1256" y="1"/>
                  </a:moveTo>
                  <a:cubicBezTo>
                    <a:pt x="1056" y="1"/>
                    <a:pt x="665" y="67"/>
                    <a:pt x="385" y="534"/>
                  </a:cubicBezTo>
                  <a:cubicBezTo>
                    <a:pt x="0" y="1147"/>
                    <a:pt x="311" y="2139"/>
                    <a:pt x="1214" y="2139"/>
                  </a:cubicBezTo>
                  <a:cubicBezTo>
                    <a:pt x="1256" y="2139"/>
                    <a:pt x="1298" y="2137"/>
                    <a:pt x="1342" y="2133"/>
                  </a:cubicBezTo>
                  <a:cubicBezTo>
                    <a:pt x="2333" y="2035"/>
                    <a:pt x="2822" y="348"/>
                    <a:pt x="1386" y="11"/>
                  </a:cubicBezTo>
                  <a:cubicBezTo>
                    <a:pt x="1386" y="11"/>
                    <a:pt x="1336" y="1"/>
                    <a:pt x="12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9"/>
            <p:cNvSpPr/>
            <p:nvPr/>
          </p:nvSpPr>
          <p:spPr>
            <a:xfrm>
              <a:off x="1220400" y="4604550"/>
              <a:ext cx="22075" cy="63975"/>
            </a:xfrm>
            <a:custGeom>
              <a:avLst/>
              <a:gdLst/>
              <a:ahLst/>
              <a:cxnLst/>
              <a:rect l="l" t="t" r="r" b="b"/>
              <a:pathLst>
                <a:path w="883" h="2559" extrusionOk="0">
                  <a:moveTo>
                    <a:pt x="634" y="1"/>
                  </a:moveTo>
                  <a:cubicBezTo>
                    <a:pt x="594" y="1"/>
                    <a:pt x="553" y="4"/>
                    <a:pt x="512" y="11"/>
                  </a:cubicBezTo>
                  <a:cubicBezTo>
                    <a:pt x="338" y="33"/>
                    <a:pt x="1" y="2514"/>
                    <a:pt x="1" y="2514"/>
                  </a:cubicBezTo>
                  <a:cubicBezTo>
                    <a:pt x="1" y="2514"/>
                    <a:pt x="326" y="2559"/>
                    <a:pt x="400" y="2559"/>
                  </a:cubicBezTo>
                  <a:cubicBezTo>
                    <a:pt x="407" y="2559"/>
                    <a:pt x="412" y="2559"/>
                    <a:pt x="414" y="2558"/>
                  </a:cubicBezTo>
                  <a:cubicBezTo>
                    <a:pt x="425" y="2546"/>
                    <a:pt x="882" y="33"/>
                    <a:pt x="882" y="33"/>
                  </a:cubicBezTo>
                  <a:cubicBezTo>
                    <a:pt x="882" y="33"/>
                    <a:pt x="767" y="1"/>
                    <a:pt x="6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3" name="Google Shape;513;p19"/>
          <p:cNvSpPr txBox="1"/>
          <p:nvPr/>
        </p:nvSpPr>
        <p:spPr>
          <a:xfrm>
            <a:off x="638650" y="1129050"/>
            <a:ext cx="2976600" cy="338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a:solidFill>
                  <a:srgbClr val="FF0000"/>
                </a:solidFill>
                <a:latin typeface="Roboto"/>
                <a:ea typeface="Roboto"/>
                <a:cs typeface="Roboto"/>
                <a:sym typeface="Roboto"/>
              </a:rPr>
              <a:t>Cyberbullying</a:t>
            </a:r>
            <a:r>
              <a:rPr lang="en" sz="2600" b="1">
                <a:latin typeface="Roboto"/>
                <a:ea typeface="Roboto"/>
                <a:cs typeface="Roboto"/>
                <a:sym typeface="Roboto"/>
              </a:rPr>
              <a:t> is when you are mean to someone on the internet or online game using your computer, phone, ipad, or any other device.</a:t>
            </a:r>
            <a:endParaRPr sz="2600" b="1">
              <a:latin typeface="Roboto"/>
              <a:ea typeface="Roboto"/>
              <a:cs typeface="Roboto"/>
              <a:sym typeface="Roboto"/>
            </a:endParaRPr>
          </a:p>
        </p:txBody>
      </p:sp>
      <p:pic>
        <p:nvPicPr>
          <p:cNvPr id="514" name="Google Shape;514;p19" descr="Face Spit Sticker by Koleksi Kreasita"/>
          <p:cNvPicPr preferRelativeResize="0"/>
          <p:nvPr/>
        </p:nvPicPr>
        <p:blipFill>
          <a:blip r:embed="rId3">
            <a:alphaModFix/>
          </a:blip>
          <a:stretch>
            <a:fillRect/>
          </a:stretch>
        </p:blipFill>
        <p:spPr>
          <a:xfrm>
            <a:off x="6306800" y="741300"/>
            <a:ext cx="2362200" cy="2362200"/>
          </a:xfrm>
          <a:prstGeom prst="rect">
            <a:avLst/>
          </a:prstGeom>
          <a:noFill/>
          <a:ln>
            <a:noFill/>
          </a:ln>
        </p:spPr>
      </p:pic>
      <p:pic>
        <p:nvPicPr>
          <p:cNvPr id="515" name="Google Shape;515;p19" descr="Face Squinting Sticker by Emoji"/>
          <p:cNvPicPr preferRelativeResize="0"/>
          <p:nvPr/>
        </p:nvPicPr>
        <p:blipFill>
          <a:blip r:embed="rId4">
            <a:alphaModFix/>
          </a:blip>
          <a:stretch>
            <a:fillRect/>
          </a:stretch>
        </p:blipFill>
        <p:spPr>
          <a:xfrm>
            <a:off x="6489250" y="2781300"/>
            <a:ext cx="2362200" cy="2362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519"/>
        <p:cNvGrpSpPr/>
        <p:nvPr/>
      </p:nvGrpSpPr>
      <p:grpSpPr>
        <a:xfrm>
          <a:off x="0" y="0"/>
          <a:ext cx="0" cy="0"/>
          <a:chOff x="0" y="0"/>
          <a:chExt cx="0" cy="0"/>
        </a:xfrm>
      </p:grpSpPr>
      <p:sp>
        <p:nvSpPr>
          <p:cNvPr id="520" name="Google Shape;520;p20"/>
          <p:cNvSpPr txBox="1">
            <a:spLocks noGrp="1"/>
          </p:cNvSpPr>
          <p:nvPr>
            <p:ph type="title"/>
          </p:nvPr>
        </p:nvSpPr>
        <p:spPr>
          <a:xfrm>
            <a:off x="720000" y="368825"/>
            <a:ext cx="7704000" cy="47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u="sng"/>
              <a:t>What is Verbal Bullying?</a:t>
            </a:r>
            <a:endParaRPr sz="3500" u="sng"/>
          </a:p>
        </p:txBody>
      </p:sp>
      <p:sp>
        <p:nvSpPr>
          <p:cNvPr id="521" name="Google Shape;521;p20"/>
          <p:cNvSpPr txBox="1"/>
          <p:nvPr/>
        </p:nvSpPr>
        <p:spPr>
          <a:xfrm>
            <a:off x="524600" y="1710700"/>
            <a:ext cx="2976600" cy="258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a:solidFill>
                  <a:srgbClr val="FF0000"/>
                </a:solidFill>
                <a:latin typeface="Roboto"/>
                <a:ea typeface="Roboto"/>
                <a:cs typeface="Roboto"/>
                <a:sym typeface="Roboto"/>
              </a:rPr>
              <a:t>Verbal Bullying</a:t>
            </a:r>
            <a:r>
              <a:rPr lang="en" sz="2600" b="1">
                <a:latin typeface="Roboto"/>
                <a:ea typeface="Roboto"/>
                <a:cs typeface="Roboto"/>
                <a:sym typeface="Roboto"/>
              </a:rPr>
              <a:t> is when you hurt someone using your WORDS.</a:t>
            </a:r>
            <a:endParaRPr sz="2600" b="1">
              <a:latin typeface="Roboto"/>
              <a:ea typeface="Roboto"/>
              <a:cs typeface="Roboto"/>
              <a:sym typeface="Roboto"/>
            </a:endParaRPr>
          </a:p>
          <a:p>
            <a:pPr marL="0" lvl="0" indent="0" algn="l" rtl="0">
              <a:spcBef>
                <a:spcPts val="0"/>
              </a:spcBef>
              <a:spcAft>
                <a:spcPts val="0"/>
              </a:spcAft>
              <a:buNone/>
            </a:pPr>
            <a:endParaRPr sz="2600" b="1">
              <a:latin typeface="Roboto"/>
              <a:ea typeface="Roboto"/>
              <a:cs typeface="Roboto"/>
              <a:sym typeface="Roboto"/>
            </a:endParaRPr>
          </a:p>
          <a:p>
            <a:pPr marL="0" lvl="0" indent="0" algn="l" rtl="0">
              <a:spcBef>
                <a:spcPts val="0"/>
              </a:spcBef>
              <a:spcAft>
                <a:spcPts val="0"/>
              </a:spcAft>
              <a:buNone/>
            </a:pPr>
            <a:endParaRPr sz="2600" b="1">
              <a:latin typeface="Roboto"/>
              <a:ea typeface="Roboto"/>
              <a:cs typeface="Roboto"/>
              <a:sym typeface="Roboto"/>
            </a:endParaRPr>
          </a:p>
        </p:txBody>
      </p:sp>
      <p:sp>
        <p:nvSpPr>
          <p:cNvPr id="522" name="Google Shape;522;p20"/>
          <p:cNvSpPr txBox="1"/>
          <p:nvPr/>
        </p:nvSpPr>
        <p:spPr>
          <a:xfrm>
            <a:off x="6078675" y="1129050"/>
            <a:ext cx="2908200" cy="360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a:solidFill>
                  <a:srgbClr val="FF0000"/>
                </a:solidFill>
                <a:latin typeface="Roboto"/>
                <a:ea typeface="Roboto"/>
                <a:cs typeface="Roboto"/>
                <a:sym typeface="Roboto"/>
              </a:rPr>
              <a:t>Examples:</a:t>
            </a:r>
            <a:r>
              <a:rPr lang="en" sz="2600" b="1">
                <a:solidFill>
                  <a:schemeClr val="dk1"/>
                </a:solidFill>
                <a:latin typeface="Roboto"/>
                <a:ea typeface="Roboto"/>
                <a:cs typeface="Roboto"/>
                <a:sym typeface="Roboto"/>
              </a:rPr>
              <a:t> </a:t>
            </a:r>
            <a:endParaRPr sz="2600" b="1">
              <a:solidFill>
                <a:schemeClr val="dk1"/>
              </a:solidFill>
              <a:latin typeface="Roboto"/>
              <a:ea typeface="Roboto"/>
              <a:cs typeface="Roboto"/>
              <a:sym typeface="Roboto"/>
            </a:endParaRPr>
          </a:p>
          <a:p>
            <a:pPr marL="457200" lvl="0" indent="-393700" algn="l" rtl="0">
              <a:spcBef>
                <a:spcPts val="0"/>
              </a:spcBef>
              <a:spcAft>
                <a:spcPts val="0"/>
              </a:spcAft>
              <a:buClr>
                <a:schemeClr val="dk1"/>
              </a:buClr>
              <a:buSzPts val="2600"/>
              <a:buFont typeface="Roboto"/>
              <a:buChar char="●"/>
            </a:pPr>
            <a:r>
              <a:rPr lang="en" sz="2600" b="1">
                <a:solidFill>
                  <a:schemeClr val="dk1"/>
                </a:solidFill>
                <a:latin typeface="Roboto"/>
                <a:ea typeface="Roboto"/>
                <a:cs typeface="Roboto"/>
                <a:sym typeface="Roboto"/>
              </a:rPr>
              <a:t>Teasing</a:t>
            </a:r>
            <a:endParaRPr sz="2600" b="1">
              <a:solidFill>
                <a:schemeClr val="dk1"/>
              </a:solidFill>
              <a:latin typeface="Roboto"/>
              <a:ea typeface="Roboto"/>
              <a:cs typeface="Roboto"/>
              <a:sym typeface="Roboto"/>
            </a:endParaRPr>
          </a:p>
          <a:p>
            <a:pPr marL="457200" lvl="0" indent="-393700" algn="l" rtl="0">
              <a:spcBef>
                <a:spcPts val="0"/>
              </a:spcBef>
              <a:spcAft>
                <a:spcPts val="0"/>
              </a:spcAft>
              <a:buClr>
                <a:schemeClr val="dk1"/>
              </a:buClr>
              <a:buSzPts val="2600"/>
              <a:buFont typeface="Roboto"/>
              <a:buChar char="●"/>
            </a:pPr>
            <a:r>
              <a:rPr lang="en" sz="2600" b="1">
                <a:solidFill>
                  <a:schemeClr val="dk1"/>
                </a:solidFill>
                <a:latin typeface="Roboto"/>
                <a:ea typeface="Roboto"/>
                <a:cs typeface="Roboto"/>
                <a:sym typeface="Roboto"/>
              </a:rPr>
              <a:t>Name Calling</a:t>
            </a:r>
            <a:endParaRPr sz="2600" b="1">
              <a:solidFill>
                <a:schemeClr val="dk1"/>
              </a:solidFill>
              <a:latin typeface="Roboto"/>
              <a:ea typeface="Roboto"/>
              <a:cs typeface="Roboto"/>
              <a:sym typeface="Roboto"/>
            </a:endParaRPr>
          </a:p>
          <a:p>
            <a:pPr marL="457200" lvl="0" indent="-393700" algn="l" rtl="0">
              <a:spcBef>
                <a:spcPts val="0"/>
              </a:spcBef>
              <a:spcAft>
                <a:spcPts val="0"/>
              </a:spcAft>
              <a:buClr>
                <a:schemeClr val="dk1"/>
              </a:buClr>
              <a:buSzPts val="2600"/>
              <a:buFont typeface="Roboto"/>
              <a:buChar char="●"/>
            </a:pPr>
            <a:r>
              <a:rPr lang="en" sz="2600" b="1">
                <a:solidFill>
                  <a:schemeClr val="dk1"/>
                </a:solidFill>
                <a:latin typeface="Roboto"/>
                <a:ea typeface="Roboto"/>
                <a:cs typeface="Roboto"/>
                <a:sym typeface="Roboto"/>
              </a:rPr>
              <a:t>Putdowns</a:t>
            </a:r>
            <a:endParaRPr sz="2600" b="1">
              <a:solidFill>
                <a:schemeClr val="dk1"/>
              </a:solidFill>
              <a:latin typeface="Roboto"/>
              <a:ea typeface="Roboto"/>
              <a:cs typeface="Roboto"/>
              <a:sym typeface="Roboto"/>
            </a:endParaRPr>
          </a:p>
          <a:p>
            <a:pPr marL="457200" lvl="0" indent="-393700" algn="l" rtl="0">
              <a:spcBef>
                <a:spcPts val="0"/>
              </a:spcBef>
              <a:spcAft>
                <a:spcPts val="0"/>
              </a:spcAft>
              <a:buClr>
                <a:schemeClr val="dk1"/>
              </a:buClr>
              <a:buSzPts val="2600"/>
              <a:buFont typeface="Roboto"/>
              <a:buChar char="●"/>
            </a:pPr>
            <a:r>
              <a:rPr lang="en" sz="2600" b="1">
                <a:solidFill>
                  <a:schemeClr val="dk1"/>
                </a:solidFill>
                <a:latin typeface="Roboto"/>
                <a:ea typeface="Roboto"/>
                <a:cs typeface="Roboto"/>
                <a:sym typeface="Roboto"/>
              </a:rPr>
              <a:t>Insulting</a:t>
            </a:r>
            <a:endParaRPr sz="2600" b="1">
              <a:solidFill>
                <a:schemeClr val="dk1"/>
              </a:solidFill>
              <a:latin typeface="Roboto"/>
              <a:ea typeface="Roboto"/>
              <a:cs typeface="Roboto"/>
              <a:sym typeface="Roboto"/>
            </a:endParaRPr>
          </a:p>
          <a:p>
            <a:pPr marL="457200" lvl="0" indent="-393700" algn="l" rtl="0">
              <a:spcBef>
                <a:spcPts val="0"/>
              </a:spcBef>
              <a:spcAft>
                <a:spcPts val="0"/>
              </a:spcAft>
              <a:buClr>
                <a:schemeClr val="dk1"/>
              </a:buClr>
              <a:buSzPts val="2600"/>
              <a:buFont typeface="Roboto"/>
              <a:buChar char="●"/>
            </a:pPr>
            <a:r>
              <a:rPr lang="en" sz="2600" b="1">
                <a:solidFill>
                  <a:schemeClr val="dk1"/>
                </a:solidFill>
                <a:latin typeface="Roboto"/>
                <a:ea typeface="Roboto"/>
                <a:cs typeface="Roboto"/>
                <a:sym typeface="Roboto"/>
              </a:rPr>
              <a:t>Threatening</a:t>
            </a:r>
            <a:endParaRPr sz="2600" b="1">
              <a:solidFill>
                <a:schemeClr val="dk1"/>
              </a:solidFill>
              <a:latin typeface="Roboto"/>
              <a:ea typeface="Roboto"/>
              <a:cs typeface="Roboto"/>
              <a:sym typeface="Roboto"/>
            </a:endParaRPr>
          </a:p>
          <a:p>
            <a:pPr marL="457200" lvl="0" indent="-393700" algn="l" rtl="0">
              <a:spcBef>
                <a:spcPts val="0"/>
              </a:spcBef>
              <a:spcAft>
                <a:spcPts val="0"/>
              </a:spcAft>
              <a:buClr>
                <a:schemeClr val="dk1"/>
              </a:buClr>
              <a:buSzPts val="2600"/>
              <a:buFont typeface="Roboto"/>
              <a:buChar char="●"/>
            </a:pPr>
            <a:r>
              <a:rPr lang="en" sz="2600" b="1">
                <a:solidFill>
                  <a:schemeClr val="dk1"/>
                </a:solidFill>
                <a:latin typeface="Roboto"/>
                <a:ea typeface="Roboto"/>
                <a:cs typeface="Roboto"/>
                <a:sym typeface="Roboto"/>
              </a:rPr>
              <a:t>Making False Accusations</a:t>
            </a:r>
            <a:endParaRPr sz="2600" b="1">
              <a:solidFill>
                <a:schemeClr val="dk1"/>
              </a:solidFill>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pic>
        <p:nvPicPr>
          <p:cNvPr id="523" name="Google Shape;523;p20" descr="mad bad boy Sticker by Aminal Stickers"/>
          <p:cNvPicPr preferRelativeResize="0"/>
          <p:nvPr/>
        </p:nvPicPr>
        <p:blipFill>
          <a:blip r:embed="rId3">
            <a:alphaModFix/>
          </a:blip>
          <a:stretch>
            <a:fillRect/>
          </a:stretch>
        </p:blipFill>
        <p:spPr>
          <a:xfrm>
            <a:off x="3444200" y="1585275"/>
            <a:ext cx="2362200" cy="2362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527"/>
        <p:cNvGrpSpPr/>
        <p:nvPr/>
      </p:nvGrpSpPr>
      <p:grpSpPr>
        <a:xfrm>
          <a:off x="0" y="0"/>
          <a:ext cx="0" cy="0"/>
          <a:chOff x="0" y="0"/>
          <a:chExt cx="0" cy="0"/>
        </a:xfrm>
      </p:grpSpPr>
      <p:sp>
        <p:nvSpPr>
          <p:cNvPr id="528" name="Google Shape;528;p21"/>
          <p:cNvSpPr txBox="1">
            <a:spLocks noGrp="1"/>
          </p:cNvSpPr>
          <p:nvPr>
            <p:ph type="title"/>
          </p:nvPr>
        </p:nvSpPr>
        <p:spPr>
          <a:xfrm>
            <a:off x="720000" y="368825"/>
            <a:ext cx="7704000" cy="47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u="sng"/>
              <a:t>STEP # 2: GATHER EVIDENCE</a:t>
            </a:r>
            <a:endParaRPr sz="3500" u="sng"/>
          </a:p>
        </p:txBody>
      </p:sp>
      <p:sp>
        <p:nvSpPr>
          <p:cNvPr id="529" name="Google Shape;529;p21"/>
          <p:cNvSpPr/>
          <p:nvPr/>
        </p:nvSpPr>
        <p:spPr>
          <a:xfrm>
            <a:off x="1281575" y="1079269"/>
            <a:ext cx="926100" cy="926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b="1">
              <a:solidFill>
                <a:schemeClr val="dk1"/>
              </a:solidFill>
              <a:latin typeface="Fira Sans Extra Condensed"/>
              <a:ea typeface="Fira Sans Extra Condensed"/>
              <a:cs typeface="Fira Sans Extra Condensed"/>
              <a:sym typeface="Fira Sans Extra Condensed"/>
            </a:endParaRPr>
          </a:p>
        </p:txBody>
      </p:sp>
      <p:grpSp>
        <p:nvGrpSpPr>
          <p:cNvPr id="530" name="Google Shape;530;p21"/>
          <p:cNvGrpSpPr/>
          <p:nvPr/>
        </p:nvGrpSpPr>
        <p:grpSpPr>
          <a:xfrm>
            <a:off x="6655520" y="1074507"/>
            <a:ext cx="976964" cy="935645"/>
            <a:chOff x="1045598" y="966938"/>
            <a:chExt cx="976964" cy="935645"/>
          </a:xfrm>
        </p:grpSpPr>
        <p:sp>
          <p:nvSpPr>
            <p:cNvPr id="531" name="Google Shape;531;p21"/>
            <p:cNvSpPr/>
            <p:nvPr/>
          </p:nvSpPr>
          <p:spPr>
            <a:xfrm>
              <a:off x="1045598" y="1053156"/>
              <a:ext cx="926181" cy="849427"/>
            </a:xfrm>
            <a:custGeom>
              <a:avLst/>
              <a:gdLst/>
              <a:ahLst/>
              <a:cxnLst/>
              <a:rect l="l" t="t" r="r" b="b"/>
              <a:pathLst>
                <a:path w="22517" h="17256" extrusionOk="0">
                  <a:moveTo>
                    <a:pt x="12675" y="1"/>
                  </a:moveTo>
                  <a:cubicBezTo>
                    <a:pt x="9050" y="1"/>
                    <a:pt x="6823" y="1438"/>
                    <a:pt x="6823" y="1438"/>
                  </a:cubicBezTo>
                  <a:cubicBezTo>
                    <a:pt x="2971" y="3081"/>
                    <a:pt x="1" y="11504"/>
                    <a:pt x="6149" y="15280"/>
                  </a:cubicBezTo>
                  <a:cubicBezTo>
                    <a:pt x="8413" y="16673"/>
                    <a:pt x="10624" y="17255"/>
                    <a:pt x="12651" y="17255"/>
                  </a:cubicBezTo>
                  <a:cubicBezTo>
                    <a:pt x="18300" y="17255"/>
                    <a:pt x="22517" y="12735"/>
                    <a:pt x="22461" y="8675"/>
                  </a:cubicBezTo>
                  <a:cubicBezTo>
                    <a:pt x="22406" y="4724"/>
                    <a:pt x="18935" y="644"/>
                    <a:pt x="14332" y="100"/>
                  </a:cubicBezTo>
                  <a:cubicBezTo>
                    <a:pt x="13752" y="31"/>
                    <a:pt x="13199" y="1"/>
                    <a:pt x="126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1"/>
            <p:cNvSpPr/>
            <p:nvPr/>
          </p:nvSpPr>
          <p:spPr>
            <a:xfrm>
              <a:off x="1096462" y="966938"/>
              <a:ext cx="926100" cy="926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b="1">
                <a:solidFill>
                  <a:schemeClr val="dk1"/>
                </a:solidFill>
                <a:latin typeface="Fira Sans Extra Condensed"/>
                <a:ea typeface="Fira Sans Extra Condensed"/>
                <a:cs typeface="Fira Sans Extra Condensed"/>
                <a:sym typeface="Fira Sans Extra Condensed"/>
              </a:endParaRPr>
            </a:p>
          </p:txBody>
        </p:sp>
      </p:grpSp>
      <p:grpSp>
        <p:nvGrpSpPr>
          <p:cNvPr id="533" name="Google Shape;533;p21"/>
          <p:cNvGrpSpPr/>
          <p:nvPr/>
        </p:nvGrpSpPr>
        <p:grpSpPr>
          <a:xfrm>
            <a:off x="570695" y="2722734"/>
            <a:ext cx="976964" cy="935645"/>
            <a:chOff x="1045598" y="966938"/>
            <a:chExt cx="976964" cy="935645"/>
          </a:xfrm>
        </p:grpSpPr>
        <p:sp>
          <p:nvSpPr>
            <p:cNvPr id="534" name="Google Shape;534;p21"/>
            <p:cNvSpPr/>
            <p:nvPr/>
          </p:nvSpPr>
          <p:spPr>
            <a:xfrm>
              <a:off x="1045598" y="1053156"/>
              <a:ext cx="926181" cy="849427"/>
            </a:xfrm>
            <a:custGeom>
              <a:avLst/>
              <a:gdLst/>
              <a:ahLst/>
              <a:cxnLst/>
              <a:rect l="l" t="t" r="r" b="b"/>
              <a:pathLst>
                <a:path w="22517" h="17256" extrusionOk="0">
                  <a:moveTo>
                    <a:pt x="12675" y="1"/>
                  </a:moveTo>
                  <a:cubicBezTo>
                    <a:pt x="9050" y="1"/>
                    <a:pt x="6823" y="1438"/>
                    <a:pt x="6823" y="1438"/>
                  </a:cubicBezTo>
                  <a:cubicBezTo>
                    <a:pt x="2971" y="3081"/>
                    <a:pt x="1" y="11504"/>
                    <a:pt x="6149" y="15280"/>
                  </a:cubicBezTo>
                  <a:cubicBezTo>
                    <a:pt x="8413" y="16673"/>
                    <a:pt x="10624" y="17255"/>
                    <a:pt x="12651" y="17255"/>
                  </a:cubicBezTo>
                  <a:cubicBezTo>
                    <a:pt x="18300" y="17255"/>
                    <a:pt x="22517" y="12735"/>
                    <a:pt x="22461" y="8675"/>
                  </a:cubicBezTo>
                  <a:cubicBezTo>
                    <a:pt x="22406" y="4724"/>
                    <a:pt x="18935" y="644"/>
                    <a:pt x="14332" y="100"/>
                  </a:cubicBezTo>
                  <a:cubicBezTo>
                    <a:pt x="13752" y="31"/>
                    <a:pt x="13199" y="1"/>
                    <a:pt x="126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1"/>
            <p:cNvSpPr/>
            <p:nvPr/>
          </p:nvSpPr>
          <p:spPr>
            <a:xfrm>
              <a:off x="1096462" y="966938"/>
              <a:ext cx="926100" cy="926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b="1">
                <a:solidFill>
                  <a:schemeClr val="dk1"/>
                </a:solidFill>
                <a:latin typeface="Fira Sans Extra Condensed"/>
                <a:ea typeface="Fira Sans Extra Condensed"/>
                <a:cs typeface="Fira Sans Extra Condensed"/>
                <a:sym typeface="Fira Sans Extra Condensed"/>
              </a:endParaRPr>
            </a:p>
          </p:txBody>
        </p:sp>
      </p:grpSp>
      <p:grpSp>
        <p:nvGrpSpPr>
          <p:cNvPr id="536" name="Google Shape;536;p21"/>
          <p:cNvGrpSpPr/>
          <p:nvPr/>
        </p:nvGrpSpPr>
        <p:grpSpPr>
          <a:xfrm>
            <a:off x="3478425" y="2005375"/>
            <a:ext cx="2121050" cy="2657174"/>
            <a:chOff x="3590150" y="1912250"/>
            <a:chExt cx="2121050" cy="2657174"/>
          </a:xfrm>
        </p:grpSpPr>
        <p:sp>
          <p:nvSpPr>
            <p:cNvPr id="537" name="Google Shape;537;p21"/>
            <p:cNvSpPr/>
            <p:nvPr/>
          </p:nvSpPr>
          <p:spPr>
            <a:xfrm>
              <a:off x="3590150" y="2166132"/>
              <a:ext cx="1036723" cy="2399088"/>
            </a:xfrm>
            <a:custGeom>
              <a:avLst/>
              <a:gdLst/>
              <a:ahLst/>
              <a:cxnLst/>
              <a:rect l="l" t="t" r="r" b="b"/>
              <a:pathLst>
                <a:path w="17510" h="40520" extrusionOk="0">
                  <a:moveTo>
                    <a:pt x="8948" y="1"/>
                  </a:moveTo>
                  <a:cubicBezTo>
                    <a:pt x="6399" y="1"/>
                    <a:pt x="4665" y="2250"/>
                    <a:pt x="4941" y="4294"/>
                  </a:cubicBezTo>
                  <a:cubicBezTo>
                    <a:pt x="5235" y="6383"/>
                    <a:pt x="5332" y="8168"/>
                    <a:pt x="6791" y="8722"/>
                  </a:cubicBezTo>
                  <a:cubicBezTo>
                    <a:pt x="8238" y="9278"/>
                    <a:pt x="8064" y="11573"/>
                    <a:pt x="6442" y="11759"/>
                  </a:cubicBezTo>
                  <a:cubicBezTo>
                    <a:pt x="2841" y="12151"/>
                    <a:pt x="1437" y="14392"/>
                    <a:pt x="718" y="17929"/>
                  </a:cubicBezTo>
                  <a:cubicBezTo>
                    <a:pt x="0" y="21466"/>
                    <a:pt x="718" y="40520"/>
                    <a:pt x="718" y="40520"/>
                  </a:cubicBezTo>
                  <a:lnTo>
                    <a:pt x="17510" y="40520"/>
                  </a:lnTo>
                  <a:lnTo>
                    <a:pt x="17510" y="12151"/>
                  </a:lnTo>
                  <a:cubicBezTo>
                    <a:pt x="17510" y="12151"/>
                    <a:pt x="15235" y="10463"/>
                    <a:pt x="13723" y="9082"/>
                  </a:cubicBezTo>
                  <a:cubicBezTo>
                    <a:pt x="12210" y="7689"/>
                    <a:pt x="13266" y="4217"/>
                    <a:pt x="12558" y="2836"/>
                  </a:cubicBezTo>
                  <a:cubicBezTo>
                    <a:pt x="12558" y="2836"/>
                    <a:pt x="11829" y="147"/>
                    <a:pt x="9163" y="6"/>
                  </a:cubicBezTo>
                  <a:cubicBezTo>
                    <a:pt x="9091" y="3"/>
                    <a:pt x="9019" y="1"/>
                    <a:pt x="89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1"/>
            <p:cNvSpPr/>
            <p:nvPr/>
          </p:nvSpPr>
          <p:spPr>
            <a:xfrm>
              <a:off x="4609407" y="1912250"/>
              <a:ext cx="1101792" cy="2652970"/>
            </a:xfrm>
            <a:custGeom>
              <a:avLst/>
              <a:gdLst/>
              <a:ahLst/>
              <a:cxnLst/>
              <a:rect l="l" t="t" r="r" b="b"/>
              <a:pathLst>
                <a:path w="18609" h="44808" extrusionOk="0">
                  <a:moveTo>
                    <a:pt x="9110" y="0"/>
                  </a:moveTo>
                  <a:cubicBezTo>
                    <a:pt x="9031" y="0"/>
                    <a:pt x="8951" y="2"/>
                    <a:pt x="8870" y="7"/>
                  </a:cubicBezTo>
                  <a:cubicBezTo>
                    <a:pt x="6029" y="159"/>
                    <a:pt x="5267" y="3141"/>
                    <a:pt x="5267" y="3141"/>
                  </a:cubicBezTo>
                  <a:cubicBezTo>
                    <a:pt x="4517" y="4664"/>
                    <a:pt x="5637" y="8505"/>
                    <a:pt x="4027" y="10040"/>
                  </a:cubicBezTo>
                  <a:cubicBezTo>
                    <a:pt x="2428" y="11574"/>
                    <a:pt x="0" y="13435"/>
                    <a:pt x="0" y="13435"/>
                  </a:cubicBezTo>
                  <a:lnTo>
                    <a:pt x="0" y="44808"/>
                  </a:lnTo>
                  <a:lnTo>
                    <a:pt x="17847" y="44808"/>
                  </a:lnTo>
                  <a:cubicBezTo>
                    <a:pt x="17847" y="44808"/>
                    <a:pt x="18609" y="23740"/>
                    <a:pt x="17847" y="19822"/>
                  </a:cubicBezTo>
                  <a:cubicBezTo>
                    <a:pt x="17085" y="15916"/>
                    <a:pt x="16792" y="15220"/>
                    <a:pt x="11340" y="13250"/>
                  </a:cubicBezTo>
                  <a:cubicBezTo>
                    <a:pt x="10164" y="12814"/>
                    <a:pt x="9849" y="10258"/>
                    <a:pt x="11394" y="9637"/>
                  </a:cubicBezTo>
                  <a:cubicBezTo>
                    <a:pt x="12940" y="9027"/>
                    <a:pt x="13048" y="7058"/>
                    <a:pt x="13353" y="4740"/>
                  </a:cubicBezTo>
                  <a:cubicBezTo>
                    <a:pt x="13649" y="2488"/>
                    <a:pt x="11819" y="0"/>
                    <a:pt x="9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1"/>
            <p:cNvSpPr/>
            <p:nvPr/>
          </p:nvSpPr>
          <p:spPr>
            <a:xfrm>
              <a:off x="4248005" y="2203729"/>
              <a:ext cx="736423" cy="658683"/>
            </a:xfrm>
            <a:custGeom>
              <a:avLst/>
              <a:gdLst/>
              <a:ahLst/>
              <a:cxnLst/>
              <a:rect l="l" t="t" r="r" b="b"/>
              <a:pathLst>
                <a:path w="12438" h="11125" extrusionOk="0">
                  <a:moveTo>
                    <a:pt x="6860" y="1"/>
                  </a:moveTo>
                  <a:cubicBezTo>
                    <a:pt x="6608" y="1"/>
                    <a:pt x="6319" y="21"/>
                    <a:pt x="5985" y="68"/>
                  </a:cubicBezTo>
                  <a:cubicBezTo>
                    <a:pt x="3091" y="459"/>
                    <a:pt x="4059" y="1896"/>
                    <a:pt x="2808" y="2015"/>
                  </a:cubicBezTo>
                  <a:cubicBezTo>
                    <a:pt x="1154" y="2179"/>
                    <a:pt x="0" y="4975"/>
                    <a:pt x="794" y="5867"/>
                  </a:cubicBezTo>
                  <a:cubicBezTo>
                    <a:pt x="1578" y="6760"/>
                    <a:pt x="685" y="8414"/>
                    <a:pt x="1175" y="9589"/>
                  </a:cubicBezTo>
                  <a:cubicBezTo>
                    <a:pt x="1654" y="10754"/>
                    <a:pt x="2808" y="10917"/>
                    <a:pt x="2808" y="10917"/>
                  </a:cubicBezTo>
                  <a:cubicBezTo>
                    <a:pt x="3283" y="11067"/>
                    <a:pt x="3655" y="11125"/>
                    <a:pt x="3973" y="11125"/>
                  </a:cubicBezTo>
                  <a:cubicBezTo>
                    <a:pt x="5026" y="11125"/>
                    <a:pt x="5473" y="10491"/>
                    <a:pt x="7028" y="10491"/>
                  </a:cubicBezTo>
                  <a:cubicBezTo>
                    <a:pt x="7487" y="10491"/>
                    <a:pt x="8042" y="10546"/>
                    <a:pt x="8738" y="10689"/>
                  </a:cubicBezTo>
                  <a:cubicBezTo>
                    <a:pt x="9064" y="10755"/>
                    <a:pt x="9360" y="10785"/>
                    <a:pt x="9627" y="10785"/>
                  </a:cubicBezTo>
                  <a:cubicBezTo>
                    <a:pt x="12438" y="10785"/>
                    <a:pt x="12096" y="7416"/>
                    <a:pt x="11818" y="6869"/>
                  </a:cubicBezTo>
                  <a:cubicBezTo>
                    <a:pt x="11502" y="6270"/>
                    <a:pt x="12340" y="4725"/>
                    <a:pt x="12177" y="3659"/>
                  </a:cubicBezTo>
                  <a:cubicBezTo>
                    <a:pt x="12005" y="2597"/>
                    <a:pt x="10725" y="1187"/>
                    <a:pt x="9418" y="1187"/>
                  </a:cubicBezTo>
                  <a:cubicBezTo>
                    <a:pt x="9398" y="1187"/>
                    <a:pt x="9378" y="1187"/>
                    <a:pt x="9359" y="1188"/>
                  </a:cubicBezTo>
                  <a:cubicBezTo>
                    <a:pt x="9349" y="1188"/>
                    <a:pt x="9339" y="1189"/>
                    <a:pt x="9330" y="1189"/>
                  </a:cubicBezTo>
                  <a:cubicBezTo>
                    <a:pt x="8545" y="1189"/>
                    <a:pt x="8780" y="1"/>
                    <a:pt x="68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1"/>
            <p:cNvSpPr/>
            <p:nvPr/>
          </p:nvSpPr>
          <p:spPr>
            <a:xfrm>
              <a:off x="4275240" y="2678692"/>
              <a:ext cx="814281" cy="687458"/>
            </a:xfrm>
            <a:custGeom>
              <a:avLst/>
              <a:gdLst/>
              <a:ahLst/>
              <a:cxnLst/>
              <a:rect l="l" t="t" r="r" b="b"/>
              <a:pathLst>
                <a:path w="13753" h="11611" extrusionOk="0">
                  <a:moveTo>
                    <a:pt x="7995" y="0"/>
                  </a:moveTo>
                  <a:cubicBezTo>
                    <a:pt x="7789" y="152"/>
                    <a:pt x="4763" y="1404"/>
                    <a:pt x="4763" y="1404"/>
                  </a:cubicBezTo>
                  <a:cubicBezTo>
                    <a:pt x="4763" y="1404"/>
                    <a:pt x="4698" y="3134"/>
                    <a:pt x="4763" y="4190"/>
                  </a:cubicBezTo>
                  <a:cubicBezTo>
                    <a:pt x="4829" y="5245"/>
                    <a:pt x="2772" y="5670"/>
                    <a:pt x="1335" y="5724"/>
                  </a:cubicBezTo>
                  <a:cubicBezTo>
                    <a:pt x="1" y="5764"/>
                    <a:pt x="5091" y="11610"/>
                    <a:pt x="7234" y="11610"/>
                  </a:cubicBezTo>
                  <a:cubicBezTo>
                    <a:pt x="7397" y="11610"/>
                    <a:pt x="7544" y="11576"/>
                    <a:pt x="7669" y="11503"/>
                  </a:cubicBezTo>
                  <a:cubicBezTo>
                    <a:pt x="9965" y="10164"/>
                    <a:pt x="13752" y="7052"/>
                    <a:pt x="12620" y="5996"/>
                  </a:cubicBezTo>
                  <a:cubicBezTo>
                    <a:pt x="11499" y="4952"/>
                    <a:pt x="8115" y="5332"/>
                    <a:pt x="8060" y="4756"/>
                  </a:cubicBezTo>
                  <a:cubicBezTo>
                    <a:pt x="7995" y="4179"/>
                    <a:pt x="7995" y="0"/>
                    <a:pt x="7995" y="0"/>
                  </a:cubicBezTo>
                  <a:close/>
                </a:path>
              </a:pathLst>
            </a:custGeom>
            <a:solidFill>
              <a:srgbClr val="C3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1"/>
            <p:cNvSpPr/>
            <p:nvPr/>
          </p:nvSpPr>
          <p:spPr>
            <a:xfrm>
              <a:off x="4421305" y="2420014"/>
              <a:ext cx="449740" cy="465845"/>
            </a:xfrm>
            <a:custGeom>
              <a:avLst/>
              <a:gdLst/>
              <a:ahLst/>
              <a:cxnLst/>
              <a:rect l="l" t="t" r="r" b="b"/>
              <a:pathLst>
                <a:path w="7596" h="7868" extrusionOk="0">
                  <a:moveTo>
                    <a:pt x="3634" y="0"/>
                  </a:moveTo>
                  <a:cubicBezTo>
                    <a:pt x="2254" y="0"/>
                    <a:pt x="935" y="545"/>
                    <a:pt x="599" y="1682"/>
                  </a:cubicBezTo>
                  <a:cubicBezTo>
                    <a:pt x="1" y="3700"/>
                    <a:pt x="1258" y="7867"/>
                    <a:pt x="3722" y="7867"/>
                  </a:cubicBezTo>
                  <a:cubicBezTo>
                    <a:pt x="3769" y="7867"/>
                    <a:pt x="3816" y="7866"/>
                    <a:pt x="3863" y="7863"/>
                  </a:cubicBezTo>
                  <a:cubicBezTo>
                    <a:pt x="7596" y="7623"/>
                    <a:pt x="6616" y="1050"/>
                    <a:pt x="6616" y="1050"/>
                  </a:cubicBezTo>
                  <a:cubicBezTo>
                    <a:pt x="5910" y="359"/>
                    <a:pt x="4752" y="0"/>
                    <a:pt x="3634" y="0"/>
                  </a:cubicBezTo>
                  <a:close/>
                </a:path>
              </a:pathLst>
            </a:custGeom>
            <a:solidFill>
              <a:srgbClr val="C3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1"/>
            <p:cNvSpPr/>
            <p:nvPr/>
          </p:nvSpPr>
          <p:spPr>
            <a:xfrm>
              <a:off x="4387616" y="2623688"/>
              <a:ext cx="107166" cy="125994"/>
            </a:xfrm>
            <a:custGeom>
              <a:avLst/>
              <a:gdLst/>
              <a:ahLst/>
              <a:cxnLst/>
              <a:rect l="l" t="t" r="r" b="b"/>
              <a:pathLst>
                <a:path w="1810" h="2128" extrusionOk="0">
                  <a:moveTo>
                    <a:pt x="806" y="1"/>
                  </a:moveTo>
                  <a:cubicBezTo>
                    <a:pt x="712" y="1"/>
                    <a:pt x="613" y="46"/>
                    <a:pt x="515" y="157"/>
                  </a:cubicBezTo>
                  <a:cubicBezTo>
                    <a:pt x="0" y="714"/>
                    <a:pt x="679" y="2127"/>
                    <a:pt x="1199" y="2127"/>
                  </a:cubicBezTo>
                  <a:cubicBezTo>
                    <a:pt x="1206" y="2127"/>
                    <a:pt x="1214" y="2127"/>
                    <a:pt x="1222" y="2126"/>
                  </a:cubicBezTo>
                  <a:cubicBezTo>
                    <a:pt x="1744" y="2083"/>
                    <a:pt x="1809" y="1277"/>
                    <a:pt x="1527" y="788"/>
                  </a:cubicBezTo>
                  <a:cubicBezTo>
                    <a:pt x="1527" y="788"/>
                    <a:pt x="1200" y="1"/>
                    <a:pt x="806" y="1"/>
                  </a:cubicBezTo>
                  <a:close/>
                </a:path>
              </a:pathLst>
            </a:custGeom>
            <a:solidFill>
              <a:srgbClr val="C3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1"/>
            <p:cNvSpPr/>
            <p:nvPr/>
          </p:nvSpPr>
          <p:spPr>
            <a:xfrm>
              <a:off x="4780517" y="2625405"/>
              <a:ext cx="102784" cy="125520"/>
            </a:xfrm>
            <a:custGeom>
              <a:avLst/>
              <a:gdLst/>
              <a:ahLst/>
              <a:cxnLst/>
              <a:rect l="l" t="t" r="r" b="b"/>
              <a:pathLst>
                <a:path w="1736" h="2120" extrusionOk="0">
                  <a:moveTo>
                    <a:pt x="879" y="0"/>
                  </a:moveTo>
                  <a:cubicBezTo>
                    <a:pt x="535" y="0"/>
                    <a:pt x="462" y="759"/>
                    <a:pt x="462" y="759"/>
                  </a:cubicBezTo>
                  <a:cubicBezTo>
                    <a:pt x="247" y="1264"/>
                    <a:pt x="1" y="2119"/>
                    <a:pt x="508" y="2119"/>
                  </a:cubicBezTo>
                  <a:cubicBezTo>
                    <a:pt x="514" y="2119"/>
                    <a:pt x="521" y="2119"/>
                    <a:pt x="527" y="2119"/>
                  </a:cubicBezTo>
                  <a:cubicBezTo>
                    <a:pt x="1050" y="2097"/>
                    <a:pt x="1736" y="628"/>
                    <a:pt x="1148" y="128"/>
                  </a:cubicBezTo>
                  <a:cubicBezTo>
                    <a:pt x="1044" y="37"/>
                    <a:pt x="954" y="0"/>
                    <a:pt x="879" y="0"/>
                  </a:cubicBezTo>
                  <a:close/>
                </a:path>
              </a:pathLst>
            </a:custGeom>
            <a:solidFill>
              <a:srgbClr val="C3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1"/>
            <p:cNvSpPr/>
            <p:nvPr/>
          </p:nvSpPr>
          <p:spPr>
            <a:xfrm>
              <a:off x="4089506" y="2989886"/>
              <a:ext cx="1104338" cy="1013218"/>
            </a:xfrm>
            <a:custGeom>
              <a:avLst/>
              <a:gdLst/>
              <a:ahLst/>
              <a:cxnLst/>
              <a:rect l="l" t="t" r="r" b="b"/>
              <a:pathLst>
                <a:path w="18652" h="17113" extrusionOk="0">
                  <a:moveTo>
                    <a:pt x="14527" y="0"/>
                  </a:moveTo>
                  <a:cubicBezTo>
                    <a:pt x="14527" y="0"/>
                    <a:pt x="12536" y="3004"/>
                    <a:pt x="9652" y="3188"/>
                  </a:cubicBezTo>
                  <a:cubicBezTo>
                    <a:pt x="9552" y="3195"/>
                    <a:pt x="9454" y="3198"/>
                    <a:pt x="9358" y="3198"/>
                  </a:cubicBezTo>
                  <a:cubicBezTo>
                    <a:pt x="6448" y="3198"/>
                    <a:pt x="4919" y="436"/>
                    <a:pt x="4919" y="436"/>
                  </a:cubicBezTo>
                  <a:cubicBezTo>
                    <a:pt x="4919" y="436"/>
                    <a:pt x="4691" y="377"/>
                    <a:pt x="4297" y="377"/>
                  </a:cubicBezTo>
                  <a:cubicBezTo>
                    <a:pt x="3674" y="377"/>
                    <a:pt x="2637" y="524"/>
                    <a:pt x="1437" y="1285"/>
                  </a:cubicBezTo>
                  <a:cubicBezTo>
                    <a:pt x="0" y="2199"/>
                    <a:pt x="1632" y="9120"/>
                    <a:pt x="1360" y="13331"/>
                  </a:cubicBezTo>
                  <a:cubicBezTo>
                    <a:pt x="1164" y="16432"/>
                    <a:pt x="642" y="16378"/>
                    <a:pt x="1382" y="16541"/>
                  </a:cubicBezTo>
                  <a:cubicBezTo>
                    <a:pt x="3224" y="16963"/>
                    <a:pt x="4044" y="17112"/>
                    <a:pt x="5811" y="17112"/>
                  </a:cubicBezTo>
                  <a:cubicBezTo>
                    <a:pt x="6779" y="17112"/>
                    <a:pt x="8032" y="17068"/>
                    <a:pt x="9891" y="16998"/>
                  </a:cubicBezTo>
                  <a:cubicBezTo>
                    <a:pt x="10935" y="16957"/>
                    <a:pt x="11902" y="16944"/>
                    <a:pt x="12782" y="16944"/>
                  </a:cubicBezTo>
                  <a:cubicBezTo>
                    <a:pt x="14217" y="16944"/>
                    <a:pt x="15422" y="16978"/>
                    <a:pt x="16349" y="16978"/>
                  </a:cubicBezTo>
                  <a:cubicBezTo>
                    <a:pt x="17714" y="16978"/>
                    <a:pt x="18478" y="16905"/>
                    <a:pt x="18488" y="16541"/>
                  </a:cubicBezTo>
                  <a:cubicBezTo>
                    <a:pt x="18652" y="11579"/>
                    <a:pt x="18009" y="6910"/>
                    <a:pt x="16911" y="3853"/>
                  </a:cubicBezTo>
                  <a:cubicBezTo>
                    <a:pt x="15811" y="794"/>
                    <a:pt x="15768" y="305"/>
                    <a:pt x="145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1"/>
            <p:cNvSpPr/>
            <p:nvPr/>
          </p:nvSpPr>
          <p:spPr>
            <a:xfrm>
              <a:off x="4407095" y="2312138"/>
              <a:ext cx="476857" cy="311905"/>
            </a:xfrm>
            <a:custGeom>
              <a:avLst/>
              <a:gdLst/>
              <a:ahLst/>
              <a:cxnLst/>
              <a:rect l="l" t="t" r="r" b="b"/>
              <a:pathLst>
                <a:path w="8054" h="5268" extrusionOk="0">
                  <a:moveTo>
                    <a:pt x="4402" y="0"/>
                  </a:moveTo>
                  <a:cubicBezTo>
                    <a:pt x="4266" y="0"/>
                    <a:pt x="4126" y="10"/>
                    <a:pt x="3983" y="32"/>
                  </a:cubicBezTo>
                  <a:cubicBezTo>
                    <a:pt x="1" y="631"/>
                    <a:pt x="588" y="2165"/>
                    <a:pt x="697" y="5266"/>
                  </a:cubicBezTo>
                  <a:cubicBezTo>
                    <a:pt x="697" y="5266"/>
                    <a:pt x="980" y="4679"/>
                    <a:pt x="1785" y="4210"/>
                  </a:cubicBezTo>
                  <a:cubicBezTo>
                    <a:pt x="3048" y="3492"/>
                    <a:pt x="3287" y="2186"/>
                    <a:pt x="4092" y="1828"/>
                  </a:cubicBezTo>
                  <a:cubicBezTo>
                    <a:pt x="4130" y="1811"/>
                    <a:pt x="4168" y="1803"/>
                    <a:pt x="4208" y="1803"/>
                  </a:cubicBezTo>
                  <a:cubicBezTo>
                    <a:pt x="5033" y="1803"/>
                    <a:pt x="6364" y="5267"/>
                    <a:pt x="6963" y="5267"/>
                  </a:cubicBezTo>
                  <a:cubicBezTo>
                    <a:pt x="6968" y="5267"/>
                    <a:pt x="6972" y="5267"/>
                    <a:pt x="6976" y="5266"/>
                  </a:cubicBezTo>
                  <a:cubicBezTo>
                    <a:pt x="7586" y="5201"/>
                    <a:pt x="8053" y="3569"/>
                    <a:pt x="7912" y="2938"/>
                  </a:cubicBezTo>
                  <a:cubicBezTo>
                    <a:pt x="7779" y="2355"/>
                    <a:pt x="6477" y="0"/>
                    <a:pt x="4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1"/>
            <p:cNvSpPr/>
            <p:nvPr/>
          </p:nvSpPr>
          <p:spPr>
            <a:xfrm>
              <a:off x="4498571" y="2580703"/>
              <a:ext cx="62582" cy="29722"/>
            </a:xfrm>
            <a:custGeom>
              <a:avLst/>
              <a:gdLst/>
              <a:ahLst/>
              <a:cxnLst/>
              <a:rect l="l" t="t" r="r" b="b"/>
              <a:pathLst>
                <a:path w="1057" h="502" extrusionOk="0">
                  <a:moveTo>
                    <a:pt x="937" y="1"/>
                  </a:moveTo>
                  <a:cubicBezTo>
                    <a:pt x="665" y="197"/>
                    <a:pt x="12" y="295"/>
                    <a:pt x="1" y="295"/>
                  </a:cubicBezTo>
                  <a:lnTo>
                    <a:pt x="34" y="502"/>
                  </a:lnTo>
                  <a:cubicBezTo>
                    <a:pt x="66" y="491"/>
                    <a:pt x="741" y="393"/>
                    <a:pt x="1057" y="165"/>
                  </a:cubicBezTo>
                  <a:lnTo>
                    <a:pt x="9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1"/>
            <p:cNvSpPr/>
            <p:nvPr/>
          </p:nvSpPr>
          <p:spPr>
            <a:xfrm>
              <a:off x="4718290" y="2587867"/>
              <a:ext cx="57431" cy="20663"/>
            </a:xfrm>
            <a:custGeom>
              <a:avLst/>
              <a:gdLst/>
              <a:ahLst/>
              <a:cxnLst/>
              <a:rect l="l" t="t" r="r" b="b"/>
              <a:pathLst>
                <a:path w="970" h="349" extrusionOk="0">
                  <a:moveTo>
                    <a:pt x="45" y="0"/>
                  </a:moveTo>
                  <a:lnTo>
                    <a:pt x="1" y="196"/>
                  </a:lnTo>
                  <a:cubicBezTo>
                    <a:pt x="23" y="206"/>
                    <a:pt x="577" y="348"/>
                    <a:pt x="947" y="348"/>
                  </a:cubicBezTo>
                  <a:lnTo>
                    <a:pt x="969" y="348"/>
                  </a:lnTo>
                  <a:lnTo>
                    <a:pt x="969" y="141"/>
                  </a:lnTo>
                  <a:cubicBezTo>
                    <a:pt x="957" y="142"/>
                    <a:pt x="944" y="142"/>
                    <a:pt x="931" y="142"/>
                  </a:cubicBezTo>
                  <a:cubicBezTo>
                    <a:pt x="581" y="142"/>
                    <a:pt x="55"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1"/>
            <p:cNvSpPr/>
            <p:nvPr/>
          </p:nvSpPr>
          <p:spPr>
            <a:xfrm>
              <a:off x="4476072" y="2635470"/>
              <a:ext cx="117941" cy="44583"/>
            </a:xfrm>
            <a:custGeom>
              <a:avLst/>
              <a:gdLst/>
              <a:ahLst/>
              <a:cxnLst/>
              <a:rect l="l" t="t" r="r" b="b"/>
              <a:pathLst>
                <a:path w="1992" h="753" extrusionOk="0">
                  <a:moveTo>
                    <a:pt x="1023" y="0"/>
                  </a:moveTo>
                  <a:cubicBezTo>
                    <a:pt x="627" y="0"/>
                    <a:pt x="283" y="273"/>
                    <a:pt x="283" y="273"/>
                  </a:cubicBezTo>
                  <a:cubicBezTo>
                    <a:pt x="0" y="425"/>
                    <a:pt x="555" y="686"/>
                    <a:pt x="1067" y="741"/>
                  </a:cubicBezTo>
                  <a:cubicBezTo>
                    <a:pt x="1127" y="749"/>
                    <a:pt x="1185" y="753"/>
                    <a:pt x="1239" y="753"/>
                  </a:cubicBezTo>
                  <a:cubicBezTo>
                    <a:pt x="1640" y="753"/>
                    <a:pt x="1858" y="554"/>
                    <a:pt x="1916" y="382"/>
                  </a:cubicBezTo>
                  <a:cubicBezTo>
                    <a:pt x="1991" y="197"/>
                    <a:pt x="1480" y="12"/>
                    <a:pt x="1067" y="1"/>
                  </a:cubicBezTo>
                  <a:cubicBezTo>
                    <a:pt x="1052" y="1"/>
                    <a:pt x="1037" y="0"/>
                    <a:pt x="10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1"/>
            <p:cNvSpPr/>
            <p:nvPr/>
          </p:nvSpPr>
          <p:spPr>
            <a:xfrm>
              <a:off x="4455882" y="2623866"/>
              <a:ext cx="130375" cy="38189"/>
            </a:xfrm>
            <a:custGeom>
              <a:avLst/>
              <a:gdLst/>
              <a:ahLst/>
              <a:cxnLst/>
              <a:rect l="l" t="t" r="r" b="b"/>
              <a:pathLst>
                <a:path w="2202" h="645" extrusionOk="0">
                  <a:moveTo>
                    <a:pt x="1263" y="1"/>
                  </a:moveTo>
                  <a:cubicBezTo>
                    <a:pt x="794" y="1"/>
                    <a:pt x="380" y="404"/>
                    <a:pt x="196" y="404"/>
                  </a:cubicBezTo>
                  <a:cubicBezTo>
                    <a:pt x="194" y="404"/>
                    <a:pt x="191" y="404"/>
                    <a:pt x="189" y="404"/>
                  </a:cubicBezTo>
                  <a:cubicBezTo>
                    <a:pt x="1" y="404"/>
                    <a:pt x="395" y="644"/>
                    <a:pt x="561" y="644"/>
                  </a:cubicBezTo>
                  <a:cubicBezTo>
                    <a:pt x="568" y="644"/>
                    <a:pt x="575" y="644"/>
                    <a:pt x="581" y="643"/>
                  </a:cubicBezTo>
                  <a:cubicBezTo>
                    <a:pt x="581" y="643"/>
                    <a:pt x="896" y="263"/>
                    <a:pt x="1288" y="219"/>
                  </a:cubicBezTo>
                  <a:cubicBezTo>
                    <a:pt x="1339" y="213"/>
                    <a:pt x="1386" y="211"/>
                    <a:pt x="1430" y="211"/>
                  </a:cubicBezTo>
                  <a:cubicBezTo>
                    <a:pt x="1714" y="211"/>
                    <a:pt x="1872" y="324"/>
                    <a:pt x="2202" y="437"/>
                  </a:cubicBezTo>
                  <a:cubicBezTo>
                    <a:pt x="2202" y="437"/>
                    <a:pt x="2126" y="34"/>
                    <a:pt x="1299" y="1"/>
                  </a:cubicBezTo>
                  <a:cubicBezTo>
                    <a:pt x="1287" y="1"/>
                    <a:pt x="1275" y="1"/>
                    <a:pt x="12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1"/>
            <p:cNvSpPr/>
            <p:nvPr/>
          </p:nvSpPr>
          <p:spPr>
            <a:xfrm>
              <a:off x="4509583" y="2632628"/>
              <a:ext cx="58971" cy="47425"/>
            </a:xfrm>
            <a:custGeom>
              <a:avLst/>
              <a:gdLst/>
              <a:ahLst/>
              <a:cxnLst/>
              <a:rect l="l" t="t" r="r" b="b"/>
              <a:pathLst>
                <a:path w="996" h="801" extrusionOk="0">
                  <a:moveTo>
                    <a:pt x="549" y="1"/>
                  </a:moveTo>
                  <a:cubicBezTo>
                    <a:pt x="246" y="1"/>
                    <a:pt x="54" y="180"/>
                    <a:pt x="54" y="180"/>
                  </a:cubicBezTo>
                  <a:cubicBezTo>
                    <a:pt x="0" y="746"/>
                    <a:pt x="228" y="724"/>
                    <a:pt x="501" y="789"/>
                  </a:cubicBezTo>
                  <a:cubicBezTo>
                    <a:pt x="535" y="797"/>
                    <a:pt x="566" y="801"/>
                    <a:pt x="594" y="801"/>
                  </a:cubicBezTo>
                  <a:cubicBezTo>
                    <a:pt x="995" y="801"/>
                    <a:pt x="881" y="71"/>
                    <a:pt x="881" y="71"/>
                  </a:cubicBezTo>
                  <a:cubicBezTo>
                    <a:pt x="760" y="20"/>
                    <a:pt x="649" y="1"/>
                    <a:pt x="5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1"/>
            <p:cNvSpPr/>
            <p:nvPr/>
          </p:nvSpPr>
          <p:spPr>
            <a:xfrm>
              <a:off x="4696442" y="2634878"/>
              <a:ext cx="117882" cy="44169"/>
            </a:xfrm>
            <a:custGeom>
              <a:avLst/>
              <a:gdLst/>
              <a:ahLst/>
              <a:cxnLst/>
              <a:rect l="l" t="t" r="r" b="b"/>
              <a:pathLst>
                <a:path w="1991" h="746" extrusionOk="0">
                  <a:moveTo>
                    <a:pt x="936" y="0"/>
                  </a:moveTo>
                  <a:cubicBezTo>
                    <a:pt x="522" y="0"/>
                    <a:pt x="0" y="152"/>
                    <a:pt x="65" y="348"/>
                  </a:cubicBezTo>
                  <a:cubicBezTo>
                    <a:pt x="125" y="528"/>
                    <a:pt x="351" y="745"/>
                    <a:pt x="784" y="745"/>
                  </a:cubicBezTo>
                  <a:cubicBezTo>
                    <a:pt x="822" y="745"/>
                    <a:pt x="862" y="744"/>
                    <a:pt x="903" y="740"/>
                  </a:cubicBezTo>
                  <a:cubicBezTo>
                    <a:pt x="1415" y="708"/>
                    <a:pt x="1991" y="479"/>
                    <a:pt x="1708" y="305"/>
                  </a:cubicBezTo>
                  <a:cubicBezTo>
                    <a:pt x="1708" y="305"/>
                    <a:pt x="1349" y="0"/>
                    <a:pt x="9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1"/>
            <p:cNvSpPr/>
            <p:nvPr/>
          </p:nvSpPr>
          <p:spPr>
            <a:xfrm>
              <a:off x="4704139" y="2623925"/>
              <a:ext cx="130316" cy="40083"/>
            </a:xfrm>
            <a:custGeom>
              <a:avLst/>
              <a:gdLst/>
              <a:ahLst/>
              <a:cxnLst/>
              <a:rect l="l" t="t" r="r" b="b"/>
              <a:pathLst>
                <a:path w="2201" h="677" extrusionOk="0">
                  <a:moveTo>
                    <a:pt x="925" y="0"/>
                  </a:moveTo>
                  <a:cubicBezTo>
                    <a:pt x="98" y="0"/>
                    <a:pt x="1" y="381"/>
                    <a:pt x="1" y="381"/>
                  </a:cubicBezTo>
                  <a:cubicBezTo>
                    <a:pt x="315" y="294"/>
                    <a:pt x="475" y="200"/>
                    <a:pt x="723" y="200"/>
                  </a:cubicBezTo>
                  <a:cubicBezTo>
                    <a:pt x="784" y="200"/>
                    <a:pt x="850" y="205"/>
                    <a:pt x="925" y="218"/>
                  </a:cubicBezTo>
                  <a:cubicBezTo>
                    <a:pt x="1317" y="272"/>
                    <a:pt x="1611" y="675"/>
                    <a:pt x="1611" y="675"/>
                  </a:cubicBezTo>
                  <a:cubicBezTo>
                    <a:pt x="1618" y="676"/>
                    <a:pt x="1625" y="677"/>
                    <a:pt x="1633" y="677"/>
                  </a:cubicBezTo>
                  <a:cubicBezTo>
                    <a:pt x="1801" y="677"/>
                    <a:pt x="2201" y="457"/>
                    <a:pt x="2013" y="446"/>
                  </a:cubicBezTo>
                  <a:cubicBezTo>
                    <a:pt x="1829" y="446"/>
                    <a:pt x="1415" y="0"/>
                    <a:pt x="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1"/>
            <p:cNvSpPr/>
            <p:nvPr/>
          </p:nvSpPr>
          <p:spPr>
            <a:xfrm>
              <a:off x="4720895" y="2631918"/>
              <a:ext cx="58497" cy="46892"/>
            </a:xfrm>
            <a:custGeom>
              <a:avLst/>
              <a:gdLst/>
              <a:ahLst/>
              <a:cxnLst/>
              <a:rect l="l" t="t" r="r" b="b"/>
              <a:pathLst>
                <a:path w="988" h="792" extrusionOk="0">
                  <a:moveTo>
                    <a:pt x="450" y="0"/>
                  </a:moveTo>
                  <a:cubicBezTo>
                    <a:pt x="358" y="0"/>
                    <a:pt x="254" y="17"/>
                    <a:pt x="142" y="61"/>
                  </a:cubicBezTo>
                  <a:cubicBezTo>
                    <a:pt x="142" y="61"/>
                    <a:pt x="1" y="790"/>
                    <a:pt x="490" y="790"/>
                  </a:cubicBezTo>
                  <a:cubicBezTo>
                    <a:pt x="514" y="791"/>
                    <a:pt x="538" y="792"/>
                    <a:pt x="562" y="792"/>
                  </a:cubicBezTo>
                  <a:cubicBezTo>
                    <a:pt x="808" y="792"/>
                    <a:pt x="988" y="719"/>
                    <a:pt x="958" y="202"/>
                  </a:cubicBezTo>
                  <a:cubicBezTo>
                    <a:pt x="958" y="202"/>
                    <a:pt x="768" y="0"/>
                    <a:pt x="4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1"/>
            <p:cNvSpPr/>
            <p:nvPr/>
          </p:nvSpPr>
          <p:spPr>
            <a:xfrm>
              <a:off x="4292174" y="2681830"/>
              <a:ext cx="504803" cy="398289"/>
            </a:xfrm>
            <a:custGeom>
              <a:avLst/>
              <a:gdLst/>
              <a:ahLst/>
              <a:cxnLst/>
              <a:rect l="l" t="t" r="r" b="b"/>
              <a:pathLst>
                <a:path w="8526" h="6727" extrusionOk="0">
                  <a:moveTo>
                    <a:pt x="6089" y="1"/>
                  </a:moveTo>
                  <a:cubicBezTo>
                    <a:pt x="6078" y="1"/>
                    <a:pt x="6067" y="1"/>
                    <a:pt x="6055" y="2"/>
                  </a:cubicBezTo>
                  <a:cubicBezTo>
                    <a:pt x="4379" y="78"/>
                    <a:pt x="2203" y="2537"/>
                    <a:pt x="2203" y="2537"/>
                  </a:cubicBezTo>
                  <a:cubicBezTo>
                    <a:pt x="0" y="5417"/>
                    <a:pt x="2576" y="6726"/>
                    <a:pt x="3965" y="6726"/>
                  </a:cubicBezTo>
                  <a:cubicBezTo>
                    <a:pt x="4408" y="6726"/>
                    <a:pt x="4731" y="6593"/>
                    <a:pt x="4739" y="6335"/>
                  </a:cubicBezTo>
                  <a:cubicBezTo>
                    <a:pt x="4804" y="4452"/>
                    <a:pt x="4804" y="4594"/>
                    <a:pt x="5250" y="4050"/>
                  </a:cubicBezTo>
                  <a:cubicBezTo>
                    <a:pt x="5772" y="3408"/>
                    <a:pt x="8526" y="2798"/>
                    <a:pt x="8243" y="2123"/>
                  </a:cubicBezTo>
                  <a:cubicBezTo>
                    <a:pt x="8221" y="2069"/>
                    <a:pt x="8126" y="2047"/>
                    <a:pt x="7991" y="2047"/>
                  </a:cubicBezTo>
                  <a:cubicBezTo>
                    <a:pt x="7508" y="2047"/>
                    <a:pt x="6512" y="2319"/>
                    <a:pt x="6512" y="2319"/>
                  </a:cubicBezTo>
                  <a:cubicBezTo>
                    <a:pt x="6512" y="2319"/>
                    <a:pt x="8156" y="1797"/>
                    <a:pt x="8166" y="1373"/>
                  </a:cubicBezTo>
                  <a:cubicBezTo>
                    <a:pt x="8169" y="1245"/>
                    <a:pt x="8031" y="1199"/>
                    <a:pt x="7828" y="1199"/>
                  </a:cubicBezTo>
                  <a:cubicBezTo>
                    <a:pt x="7344" y="1199"/>
                    <a:pt x="6495" y="1462"/>
                    <a:pt x="6349" y="1492"/>
                  </a:cubicBezTo>
                  <a:cubicBezTo>
                    <a:pt x="6342" y="1494"/>
                    <a:pt x="6338" y="1494"/>
                    <a:pt x="6336" y="1494"/>
                  </a:cubicBezTo>
                  <a:cubicBezTo>
                    <a:pt x="6270" y="1494"/>
                    <a:pt x="8124" y="887"/>
                    <a:pt x="7829" y="677"/>
                  </a:cubicBezTo>
                  <a:cubicBezTo>
                    <a:pt x="7681" y="570"/>
                    <a:pt x="7457" y="530"/>
                    <a:pt x="7203" y="530"/>
                  </a:cubicBezTo>
                  <a:cubicBezTo>
                    <a:pt x="6451" y="530"/>
                    <a:pt x="5446" y="883"/>
                    <a:pt x="5446" y="883"/>
                  </a:cubicBezTo>
                  <a:cubicBezTo>
                    <a:pt x="5446" y="883"/>
                    <a:pt x="6674" y="1"/>
                    <a:pt x="60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1"/>
            <p:cNvSpPr/>
            <p:nvPr/>
          </p:nvSpPr>
          <p:spPr>
            <a:xfrm>
              <a:off x="4085598" y="3993039"/>
              <a:ext cx="1117305" cy="572181"/>
            </a:xfrm>
            <a:custGeom>
              <a:avLst/>
              <a:gdLst/>
              <a:ahLst/>
              <a:cxnLst/>
              <a:rect l="l" t="t" r="r" b="b"/>
              <a:pathLst>
                <a:path w="18871" h="9664" extrusionOk="0">
                  <a:moveTo>
                    <a:pt x="10111" y="0"/>
                  </a:moveTo>
                  <a:cubicBezTo>
                    <a:pt x="5662" y="0"/>
                    <a:pt x="1061" y="104"/>
                    <a:pt x="937" y="512"/>
                  </a:cubicBezTo>
                  <a:cubicBezTo>
                    <a:pt x="708" y="1284"/>
                    <a:pt x="1" y="9664"/>
                    <a:pt x="327" y="9664"/>
                  </a:cubicBezTo>
                  <a:cubicBezTo>
                    <a:pt x="654" y="9664"/>
                    <a:pt x="18815" y="9653"/>
                    <a:pt x="18815" y="9653"/>
                  </a:cubicBezTo>
                  <a:cubicBezTo>
                    <a:pt x="18815" y="6497"/>
                    <a:pt x="18870" y="153"/>
                    <a:pt x="18402" y="109"/>
                  </a:cubicBezTo>
                  <a:cubicBezTo>
                    <a:pt x="18172" y="88"/>
                    <a:pt x="14206" y="0"/>
                    <a:pt x="10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1"/>
            <p:cNvSpPr/>
            <p:nvPr/>
          </p:nvSpPr>
          <p:spPr>
            <a:xfrm>
              <a:off x="4007030" y="3604934"/>
              <a:ext cx="768691" cy="964490"/>
            </a:xfrm>
            <a:custGeom>
              <a:avLst/>
              <a:gdLst/>
              <a:ahLst/>
              <a:cxnLst/>
              <a:rect l="l" t="t" r="r" b="b"/>
              <a:pathLst>
                <a:path w="12983" h="16290" extrusionOk="0">
                  <a:moveTo>
                    <a:pt x="4566" y="0"/>
                  </a:moveTo>
                  <a:cubicBezTo>
                    <a:pt x="3508" y="0"/>
                    <a:pt x="0" y="734"/>
                    <a:pt x="0" y="734"/>
                  </a:cubicBezTo>
                  <a:cubicBezTo>
                    <a:pt x="0" y="734"/>
                    <a:pt x="1861" y="7698"/>
                    <a:pt x="2796" y="9178"/>
                  </a:cubicBezTo>
                  <a:cubicBezTo>
                    <a:pt x="3722" y="10669"/>
                    <a:pt x="8934" y="16078"/>
                    <a:pt x="9402" y="16230"/>
                  </a:cubicBezTo>
                  <a:cubicBezTo>
                    <a:pt x="9554" y="16275"/>
                    <a:pt x="9968" y="16290"/>
                    <a:pt x="10463" y="16290"/>
                  </a:cubicBezTo>
                  <a:cubicBezTo>
                    <a:pt x="11533" y="16290"/>
                    <a:pt x="12982" y="16219"/>
                    <a:pt x="12982" y="16219"/>
                  </a:cubicBezTo>
                  <a:cubicBezTo>
                    <a:pt x="10643" y="9820"/>
                    <a:pt x="7062" y="7960"/>
                    <a:pt x="6878" y="6751"/>
                  </a:cubicBezTo>
                  <a:cubicBezTo>
                    <a:pt x="6704" y="5544"/>
                    <a:pt x="4929" y="407"/>
                    <a:pt x="4864" y="70"/>
                  </a:cubicBezTo>
                  <a:cubicBezTo>
                    <a:pt x="4853" y="21"/>
                    <a:pt x="4744" y="0"/>
                    <a:pt x="4566" y="0"/>
                  </a:cubicBezTo>
                  <a:close/>
                </a:path>
              </a:pathLst>
            </a:custGeom>
            <a:solidFill>
              <a:srgbClr val="C3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1"/>
            <p:cNvSpPr/>
            <p:nvPr/>
          </p:nvSpPr>
          <p:spPr>
            <a:xfrm>
              <a:off x="3872984" y="3032397"/>
              <a:ext cx="565787" cy="631981"/>
            </a:xfrm>
            <a:custGeom>
              <a:avLst/>
              <a:gdLst/>
              <a:ahLst/>
              <a:cxnLst/>
              <a:rect l="l" t="t" r="r" b="b"/>
              <a:pathLst>
                <a:path w="9556" h="10674" extrusionOk="0">
                  <a:moveTo>
                    <a:pt x="6204" y="1"/>
                  </a:moveTo>
                  <a:cubicBezTo>
                    <a:pt x="5583" y="458"/>
                    <a:pt x="1960" y="468"/>
                    <a:pt x="1" y="10393"/>
                  </a:cubicBezTo>
                  <a:cubicBezTo>
                    <a:pt x="1" y="10393"/>
                    <a:pt x="905" y="10673"/>
                    <a:pt x="2714" y="10673"/>
                  </a:cubicBezTo>
                  <a:cubicBezTo>
                    <a:pt x="3992" y="10673"/>
                    <a:pt x="5721" y="10533"/>
                    <a:pt x="7901" y="10056"/>
                  </a:cubicBezTo>
                  <a:cubicBezTo>
                    <a:pt x="9555" y="9696"/>
                    <a:pt x="6508" y="5887"/>
                    <a:pt x="6736" y="3526"/>
                  </a:cubicBezTo>
                  <a:cubicBezTo>
                    <a:pt x="6954" y="1154"/>
                    <a:pt x="6204" y="1"/>
                    <a:pt x="62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1"/>
            <p:cNvSpPr/>
            <p:nvPr/>
          </p:nvSpPr>
          <p:spPr>
            <a:xfrm>
              <a:off x="4235097" y="3342941"/>
              <a:ext cx="112139" cy="378277"/>
            </a:xfrm>
            <a:custGeom>
              <a:avLst/>
              <a:gdLst/>
              <a:ahLst/>
              <a:cxnLst/>
              <a:rect l="l" t="t" r="r" b="b"/>
              <a:pathLst>
                <a:path w="1894" h="6389" extrusionOk="0">
                  <a:moveTo>
                    <a:pt x="294" y="1"/>
                  </a:moveTo>
                  <a:lnTo>
                    <a:pt x="0" y="98"/>
                  </a:lnTo>
                  <a:cubicBezTo>
                    <a:pt x="11" y="110"/>
                    <a:pt x="490" y="1665"/>
                    <a:pt x="533" y="3483"/>
                  </a:cubicBezTo>
                  <a:cubicBezTo>
                    <a:pt x="577" y="5398"/>
                    <a:pt x="1643" y="6356"/>
                    <a:pt x="1687" y="6388"/>
                  </a:cubicBezTo>
                  <a:lnTo>
                    <a:pt x="1894" y="6160"/>
                  </a:lnTo>
                  <a:cubicBezTo>
                    <a:pt x="1883" y="6149"/>
                    <a:pt x="881" y="5246"/>
                    <a:pt x="849" y="3483"/>
                  </a:cubicBezTo>
                  <a:cubicBezTo>
                    <a:pt x="806" y="1622"/>
                    <a:pt x="316" y="66"/>
                    <a:pt x="2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1"/>
            <p:cNvSpPr/>
            <p:nvPr/>
          </p:nvSpPr>
          <p:spPr>
            <a:xfrm>
              <a:off x="3774404" y="2788936"/>
              <a:ext cx="842167" cy="745482"/>
            </a:xfrm>
            <a:custGeom>
              <a:avLst/>
              <a:gdLst/>
              <a:ahLst/>
              <a:cxnLst/>
              <a:rect l="l" t="t" r="r" b="b"/>
              <a:pathLst>
                <a:path w="14224" h="12591" extrusionOk="0">
                  <a:moveTo>
                    <a:pt x="12028" y="1"/>
                  </a:moveTo>
                  <a:cubicBezTo>
                    <a:pt x="11900" y="1"/>
                    <a:pt x="11778" y="34"/>
                    <a:pt x="11666" y="108"/>
                  </a:cubicBezTo>
                  <a:cubicBezTo>
                    <a:pt x="9381" y="1632"/>
                    <a:pt x="9087" y="6137"/>
                    <a:pt x="8369" y="6648"/>
                  </a:cubicBezTo>
                  <a:cubicBezTo>
                    <a:pt x="8325" y="6679"/>
                    <a:pt x="8275" y="6694"/>
                    <a:pt x="8220" y="6694"/>
                  </a:cubicBezTo>
                  <a:cubicBezTo>
                    <a:pt x="7392" y="6694"/>
                    <a:pt x="5449" y="3274"/>
                    <a:pt x="4244" y="3274"/>
                  </a:cubicBezTo>
                  <a:cubicBezTo>
                    <a:pt x="2960" y="3274"/>
                    <a:pt x="0" y="8183"/>
                    <a:pt x="55" y="8911"/>
                  </a:cubicBezTo>
                  <a:cubicBezTo>
                    <a:pt x="105" y="9574"/>
                    <a:pt x="6791" y="12591"/>
                    <a:pt x="10191" y="12591"/>
                  </a:cubicBezTo>
                  <a:cubicBezTo>
                    <a:pt x="10475" y="12591"/>
                    <a:pt x="10737" y="12569"/>
                    <a:pt x="10969" y="12524"/>
                  </a:cubicBezTo>
                  <a:cubicBezTo>
                    <a:pt x="13984" y="11926"/>
                    <a:pt x="13472" y="3416"/>
                    <a:pt x="13472" y="3416"/>
                  </a:cubicBezTo>
                  <a:cubicBezTo>
                    <a:pt x="13472" y="3416"/>
                    <a:pt x="13179" y="2796"/>
                    <a:pt x="13984" y="2012"/>
                  </a:cubicBezTo>
                  <a:cubicBezTo>
                    <a:pt x="14223" y="1782"/>
                    <a:pt x="12970" y="1"/>
                    <a:pt x="120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1"/>
            <p:cNvSpPr/>
            <p:nvPr/>
          </p:nvSpPr>
          <p:spPr>
            <a:xfrm>
              <a:off x="4537944" y="3670240"/>
              <a:ext cx="789946" cy="389230"/>
            </a:xfrm>
            <a:custGeom>
              <a:avLst/>
              <a:gdLst/>
              <a:ahLst/>
              <a:cxnLst/>
              <a:rect l="l" t="t" r="r" b="b"/>
              <a:pathLst>
                <a:path w="13342" h="6574" extrusionOk="0">
                  <a:moveTo>
                    <a:pt x="11480" y="1"/>
                  </a:moveTo>
                  <a:lnTo>
                    <a:pt x="11480" y="1"/>
                  </a:lnTo>
                  <a:cubicBezTo>
                    <a:pt x="11480" y="1"/>
                    <a:pt x="9804" y="2373"/>
                    <a:pt x="7226" y="2504"/>
                  </a:cubicBezTo>
                  <a:cubicBezTo>
                    <a:pt x="7160" y="2507"/>
                    <a:pt x="7095" y="2509"/>
                    <a:pt x="7031" y="2509"/>
                  </a:cubicBezTo>
                  <a:cubicBezTo>
                    <a:pt x="4745" y="2509"/>
                    <a:pt x="3610" y="437"/>
                    <a:pt x="3056" y="437"/>
                  </a:cubicBezTo>
                  <a:cubicBezTo>
                    <a:pt x="3017" y="437"/>
                    <a:pt x="2982" y="447"/>
                    <a:pt x="2949" y="468"/>
                  </a:cubicBezTo>
                  <a:cubicBezTo>
                    <a:pt x="2439" y="802"/>
                    <a:pt x="4020" y="2240"/>
                    <a:pt x="3806" y="2240"/>
                  </a:cubicBezTo>
                  <a:cubicBezTo>
                    <a:pt x="3796" y="2240"/>
                    <a:pt x="3783" y="2237"/>
                    <a:pt x="3765" y="2231"/>
                  </a:cubicBezTo>
                  <a:cubicBezTo>
                    <a:pt x="3406" y="2115"/>
                    <a:pt x="1323" y="601"/>
                    <a:pt x="901" y="601"/>
                  </a:cubicBezTo>
                  <a:cubicBezTo>
                    <a:pt x="849" y="601"/>
                    <a:pt x="822" y="624"/>
                    <a:pt x="827" y="676"/>
                  </a:cubicBezTo>
                  <a:cubicBezTo>
                    <a:pt x="858" y="1140"/>
                    <a:pt x="2933" y="3054"/>
                    <a:pt x="2795" y="3054"/>
                  </a:cubicBezTo>
                  <a:cubicBezTo>
                    <a:pt x="2790" y="3054"/>
                    <a:pt x="2784" y="3052"/>
                    <a:pt x="2775" y="3048"/>
                  </a:cubicBezTo>
                  <a:cubicBezTo>
                    <a:pt x="2503" y="2916"/>
                    <a:pt x="1202" y="1496"/>
                    <a:pt x="589" y="1496"/>
                  </a:cubicBezTo>
                  <a:cubicBezTo>
                    <a:pt x="540" y="1496"/>
                    <a:pt x="496" y="1505"/>
                    <a:pt x="457" y="1524"/>
                  </a:cubicBezTo>
                  <a:cubicBezTo>
                    <a:pt x="0" y="1753"/>
                    <a:pt x="2263" y="3723"/>
                    <a:pt x="2263" y="3723"/>
                  </a:cubicBezTo>
                  <a:cubicBezTo>
                    <a:pt x="2263" y="3723"/>
                    <a:pt x="542" y="2465"/>
                    <a:pt x="160" y="2465"/>
                  </a:cubicBezTo>
                  <a:cubicBezTo>
                    <a:pt x="77" y="2465"/>
                    <a:pt x="57" y="2523"/>
                    <a:pt x="131" y="2667"/>
                  </a:cubicBezTo>
                  <a:cubicBezTo>
                    <a:pt x="533" y="3472"/>
                    <a:pt x="1262" y="5126"/>
                    <a:pt x="3700" y="5921"/>
                  </a:cubicBezTo>
                  <a:cubicBezTo>
                    <a:pt x="4815" y="6290"/>
                    <a:pt x="6411" y="6574"/>
                    <a:pt x="8049" y="6574"/>
                  </a:cubicBezTo>
                  <a:cubicBezTo>
                    <a:pt x="9016" y="6574"/>
                    <a:pt x="9998" y="6475"/>
                    <a:pt x="10904" y="6236"/>
                  </a:cubicBezTo>
                  <a:cubicBezTo>
                    <a:pt x="13341" y="5594"/>
                    <a:pt x="11480" y="1"/>
                    <a:pt x="114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1"/>
            <p:cNvSpPr/>
            <p:nvPr/>
          </p:nvSpPr>
          <p:spPr>
            <a:xfrm>
              <a:off x="4623558" y="3604934"/>
              <a:ext cx="734587" cy="964017"/>
            </a:xfrm>
            <a:custGeom>
              <a:avLst/>
              <a:gdLst/>
              <a:ahLst/>
              <a:cxnLst/>
              <a:rect l="l" t="t" r="r" b="b"/>
              <a:pathLst>
                <a:path w="12407" h="16282" extrusionOk="0">
                  <a:moveTo>
                    <a:pt x="7840" y="0"/>
                  </a:moveTo>
                  <a:cubicBezTo>
                    <a:pt x="7662" y="0"/>
                    <a:pt x="7553" y="21"/>
                    <a:pt x="7543" y="70"/>
                  </a:cubicBezTo>
                  <a:cubicBezTo>
                    <a:pt x="7466" y="407"/>
                    <a:pt x="6030" y="4586"/>
                    <a:pt x="5855" y="5794"/>
                  </a:cubicBezTo>
                  <a:cubicBezTo>
                    <a:pt x="5671" y="7002"/>
                    <a:pt x="1" y="15795"/>
                    <a:pt x="360" y="16219"/>
                  </a:cubicBezTo>
                  <a:cubicBezTo>
                    <a:pt x="360" y="16219"/>
                    <a:pt x="1893" y="16282"/>
                    <a:pt x="3054" y="16282"/>
                  </a:cubicBezTo>
                  <a:cubicBezTo>
                    <a:pt x="3635" y="16282"/>
                    <a:pt x="4122" y="16266"/>
                    <a:pt x="4278" y="16219"/>
                  </a:cubicBezTo>
                  <a:cubicBezTo>
                    <a:pt x="4757" y="16066"/>
                    <a:pt x="9446" y="9951"/>
                    <a:pt x="10372" y="8471"/>
                  </a:cubicBezTo>
                  <a:cubicBezTo>
                    <a:pt x="11308" y="6980"/>
                    <a:pt x="12406" y="734"/>
                    <a:pt x="12406" y="734"/>
                  </a:cubicBezTo>
                  <a:cubicBezTo>
                    <a:pt x="12406" y="734"/>
                    <a:pt x="8898" y="0"/>
                    <a:pt x="7840" y="0"/>
                  </a:cubicBezTo>
                  <a:close/>
                </a:path>
              </a:pathLst>
            </a:custGeom>
            <a:solidFill>
              <a:srgbClr val="C3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1"/>
            <p:cNvSpPr/>
            <p:nvPr/>
          </p:nvSpPr>
          <p:spPr>
            <a:xfrm>
              <a:off x="4943160" y="2989886"/>
              <a:ext cx="487159" cy="708773"/>
            </a:xfrm>
            <a:custGeom>
              <a:avLst/>
              <a:gdLst/>
              <a:ahLst/>
              <a:cxnLst/>
              <a:rect l="l" t="t" r="r" b="b"/>
              <a:pathLst>
                <a:path w="8228" h="11971" extrusionOk="0">
                  <a:moveTo>
                    <a:pt x="109" y="0"/>
                  </a:moveTo>
                  <a:lnTo>
                    <a:pt x="109" y="0"/>
                  </a:lnTo>
                  <a:cubicBezTo>
                    <a:pt x="719" y="479"/>
                    <a:pt x="1274" y="1872"/>
                    <a:pt x="1492" y="4244"/>
                  </a:cubicBezTo>
                  <a:cubicBezTo>
                    <a:pt x="1720" y="6605"/>
                    <a:pt x="0" y="11666"/>
                    <a:pt x="1676" y="11927"/>
                  </a:cubicBezTo>
                  <a:cubicBezTo>
                    <a:pt x="1862" y="11957"/>
                    <a:pt x="2087" y="11971"/>
                    <a:pt x="2341" y="11971"/>
                  </a:cubicBezTo>
                  <a:cubicBezTo>
                    <a:pt x="4374" y="11971"/>
                    <a:pt x="8227" y="11111"/>
                    <a:pt x="8227" y="11111"/>
                  </a:cubicBezTo>
                  <a:cubicBezTo>
                    <a:pt x="6541" y="523"/>
                    <a:pt x="109" y="1"/>
                    <a:pt x="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1"/>
            <p:cNvSpPr/>
            <p:nvPr/>
          </p:nvSpPr>
          <p:spPr>
            <a:xfrm>
              <a:off x="5034044" y="3342941"/>
              <a:ext cx="111488" cy="378277"/>
            </a:xfrm>
            <a:custGeom>
              <a:avLst/>
              <a:gdLst/>
              <a:ahLst/>
              <a:cxnLst/>
              <a:rect l="l" t="t" r="r" b="b"/>
              <a:pathLst>
                <a:path w="1883" h="6389" extrusionOk="0">
                  <a:moveTo>
                    <a:pt x="1589" y="1"/>
                  </a:moveTo>
                  <a:cubicBezTo>
                    <a:pt x="1567" y="66"/>
                    <a:pt x="1088" y="1622"/>
                    <a:pt x="1045" y="3483"/>
                  </a:cubicBezTo>
                  <a:cubicBezTo>
                    <a:pt x="1001" y="5246"/>
                    <a:pt x="11" y="6149"/>
                    <a:pt x="0" y="6160"/>
                  </a:cubicBezTo>
                  <a:lnTo>
                    <a:pt x="196" y="6388"/>
                  </a:lnTo>
                  <a:cubicBezTo>
                    <a:pt x="240" y="6356"/>
                    <a:pt x="1306" y="5398"/>
                    <a:pt x="1350" y="3483"/>
                  </a:cubicBezTo>
                  <a:cubicBezTo>
                    <a:pt x="1393" y="1665"/>
                    <a:pt x="1882" y="110"/>
                    <a:pt x="1882" y="98"/>
                  </a:cubicBezTo>
                  <a:lnTo>
                    <a:pt x="15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64" name="Google Shape;564;p21" descr="Bullying is when someone hurts, harms or humiliates a person over and over again. A bully looks for ways to get power and control over another person to make that person feel bad and to make the bully look more powerful. Bullying can include making threats, spreading rumors, excluding someone from a group and sending mean messages through text, email or social media.&#10;&#10;Anyone can be the victim of bullying—people bully other people for all kinds of reasons. Bullying can hurt both physically and emotionally. If you have been bullied, don’t blame you yourself. It’s not your fault. You are awesome. If you are being bullied,  talk to a parent, guardian or other trusted adult, and keep speaking up until you get the help you need.&#10;&#10;Thanks for watching, and have an AMAZE-ing day! &#10;----------&#10;Like, share and subscribe to AMAZE for new videos every other Thursday!&#10;#BackToSchool&#10;&#10;Snap: AmazeOrg&#10;Insta: AmazeOrg&#10;http://amaze.org/&#10;&#10;[AMZ-026]" title="What Is Bullying?">
            <a:hlinkClick r:id="rId3"/>
          </p:cNvPr>
          <p:cNvPicPr preferRelativeResize="0"/>
          <p:nvPr/>
        </p:nvPicPr>
        <p:blipFill>
          <a:blip r:embed="rId4">
            <a:alphaModFix/>
          </a:blip>
          <a:stretch>
            <a:fillRect/>
          </a:stretch>
        </p:blipFill>
        <p:spPr>
          <a:xfrm>
            <a:off x="210350" y="2156775"/>
            <a:ext cx="3268075" cy="2733275"/>
          </a:xfrm>
          <a:prstGeom prst="rect">
            <a:avLst/>
          </a:prstGeom>
          <a:noFill/>
          <a:ln>
            <a:noFill/>
          </a:ln>
        </p:spPr>
      </p:pic>
      <p:pic>
        <p:nvPicPr>
          <p:cNvPr id="565" name="Google Shape;565;p21" descr="Studio Azul Sticker"/>
          <p:cNvPicPr preferRelativeResize="0"/>
          <p:nvPr/>
        </p:nvPicPr>
        <p:blipFill>
          <a:blip r:embed="rId5">
            <a:alphaModFix/>
          </a:blip>
          <a:stretch>
            <a:fillRect/>
          </a:stretch>
        </p:blipFill>
        <p:spPr>
          <a:xfrm>
            <a:off x="1281575" y="1079273"/>
            <a:ext cx="926100" cy="926100"/>
          </a:xfrm>
          <a:prstGeom prst="rect">
            <a:avLst/>
          </a:prstGeom>
          <a:noFill/>
          <a:ln>
            <a:noFill/>
          </a:ln>
        </p:spPr>
      </p:pic>
      <p:pic>
        <p:nvPicPr>
          <p:cNvPr id="566" name="Google Shape;566;p21" descr="Studio Azul Sticker"/>
          <p:cNvPicPr preferRelativeResize="0"/>
          <p:nvPr/>
        </p:nvPicPr>
        <p:blipFill>
          <a:blip r:embed="rId6">
            <a:alphaModFix/>
          </a:blip>
          <a:stretch>
            <a:fillRect/>
          </a:stretch>
        </p:blipFill>
        <p:spPr>
          <a:xfrm>
            <a:off x="6744125" y="1053850"/>
            <a:ext cx="888350" cy="888350"/>
          </a:xfrm>
          <a:prstGeom prst="rect">
            <a:avLst/>
          </a:prstGeom>
          <a:noFill/>
          <a:ln>
            <a:noFill/>
          </a:ln>
        </p:spPr>
      </p:pic>
      <p:pic>
        <p:nvPicPr>
          <p:cNvPr id="567" name="Google Shape;567;p21" descr="In this video, children will learn about the different types of bullying and how to respond to and prevent bullying.&#10;&#10;00:00 What is bullying?&#10;0:46 What are the different types of bullying?&#10;2:18 What can you do to prevent bullying?&#10;&#10;***&#10;&#10;Unlimited teaching resources for just $5/month.&#10;Start downloading today  👉🏻 https://www.twinkl.com/l/xbnyf&#10;&#10;***&#10;&#10;Connect with us on:&#10;&#10;Our website: https://www.twinkl.com/l/xbnyf&#10;Facebook: https://www.twinkl.com/l/vdey2&#10;Pinterest: https://www.twinkl.com/l/7dbdx&#10;Tik Tok: https://www.twinkl.com/l/1n2zn3&#10;Twitter: https://www.twinkl.com/l/1c95f0&#10;Instagram: https://www.twinkl.com/l/10va67&#10;&#10;#bullying  #bullyingstopsnow #bullyingawareness #bullyingprevention #learning #educationalvideo" title="What is Bullying? for Kids | How to Stop Bullying | National Bullying Prevention Month | Twinkl USA">
            <a:hlinkClick r:id="rId7"/>
          </p:cNvPr>
          <p:cNvPicPr preferRelativeResize="0"/>
          <p:nvPr/>
        </p:nvPicPr>
        <p:blipFill>
          <a:blip r:embed="rId8">
            <a:alphaModFix/>
          </a:blip>
          <a:stretch>
            <a:fillRect/>
          </a:stretch>
        </p:blipFill>
        <p:spPr>
          <a:xfrm>
            <a:off x="5711200" y="2243026"/>
            <a:ext cx="3365850" cy="25243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4"/>
                                        </p:tgtEl>
                                        <p:attrNameLst>
                                          <p:attrName>style.visibility</p:attrName>
                                        </p:attrNameLst>
                                      </p:cBhvr>
                                      <p:to>
                                        <p:strVal val="visible"/>
                                      </p:to>
                                    </p:set>
                                    <p:animEffect transition="in" filter="fade">
                                      <p:cBhvr>
                                        <p:cTn id="7" dur="1000"/>
                                        <p:tgtEl>
                                          <p:spTgt spid="5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7"/>
                                        </p:tgtEl>
                                        <p:attrNameLst>
                                          <p:attrName>style.visibility</p:attrName>
                                        </p:attrNameLst>
                                      </p:cBhvr>
                                      <p:to>
                                        <p:strVal val="visible"/>
                                      </p:to>
                                    </p:set>
                                    <p:animEffect transition="in" filter="fade">
                                      <p:cBhvr>
                                        <p:cTn id="12" dur="1000"/>
                                        <p:tgtEl>
                                          <p:spTgt spid="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 Bullying Infographics by Slidesgo">
  <a:themeElements>
    <a:clrScheme name="Simple Light">
      <a:dk1>
        <a:srgbClr val="000000"/>
      </a:dk1>
      <a:lt1>
        <a:srgbClr val="FFFFFF"/>
      </a:lt1>
      <a:dk2>
        <a:srgbClr val="3B3155"/>
      </a:dk2>
      <a:lt2>
        <a:srgbClr val="EB9DA3"/>
      </a:lt2>
      <a:accent1>
        <a:srgbClr val="B35C71"/>
      </a:accent1>
      <a:accent2>
        <a:srgbClr val="D98A90"/>
      </a:accent2>
      <a:accent3>
        <a:srgbClr val="8F92A1"/>
      </a:accent3>
      <a:accent4>
        <a:srgbClr val="E2AA6C"/>
      </a:accent4>
      <a:accent5>
        <a:srgbClr val="FFFFFF"/>
      </a:accent5>
      <a:accent6>
        <a:srgbClr val="FFFFFF"/>
      </a:accent6>
      <a:hlink>
        <a:srgbClr val="3B31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433</Words>
  <Application>Microsoft Office PowerPoint</Application>
  <PresentationFormat>On-screen Show (16:9)</PresentationFormat>
  <Paragraphs>85</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Roboto</vt:lpstr>
      <vt:lpstr>Poppins</vt:lpstr>
      <vt:lpstr>Fira Sans Extra Condensed SemiBold</vt:lpstr>
      <vt:lpstr>Fira Sans Extra Condensed</vt:lpstr>
      <vt:lpstr>Arial</vt:lpstr>
      <vt:lpstr> Bullying Infographics by Slidesgo</vt:lpstr>
      <vt:lpstr>Bullying at  P.S. 123Q</vt:lpstr>
      <vt:lpstr>The Six Steps of the Public Policy Analysis (PPA)</vt:lpstr>
      <vt:lpstr>STEP 1:  DEFINE THE PROBLEM</vt:lpstr>
      <vt:lpstr>WHAT IS BULLYING?</vt:lpstr>
      <vt:lpstr>What Are Types of Bullying?</vt:lpstr>
      <vt:lpstr>What is Physical Bullying?</vt:lpstr>
      <vt:lpstr>What is Cyberbullying?</vt:lpstr>
      <vt:lpstr>What is Verbal Bullying?</vt:lpstr>
      <vt:lpstr>STEP # 2: GATHER EVIDENCE</vt:lpstr>
      <vt:lpstr>STEP # 2: GATHER EVIDENCE</vt:lpstr>
      <vt:lpstr>STEP # 2: GATHER EVIDENCE</vt:lpstr>
      <vt:lpstr>STEP # 2: GATHER EVIDENCE</vt:lpstr>
      <vt:lpstr>STEP # 2: GATHER EVIDENCE</vt:lpstr>
      <vt:lpstr>STEP # 3:  IDENTIFY THE CAUSES OF THE PROBLEM</vt:lpstr>
      <vt:lpstr>STEP # 3:  IDENTIFY THE CAUSES OF THE PROBLEM</vt:lpstr>
      <vt:lpstr>STEP # 4: EXAMINE AN EXISTING POLICY</vt:lpstr>
      <vt:lpstr>STEP # 5: DEVELOP NEW SOLUTIONS</vt:lpstr>
      <vt:lpstr>STEP # 6: SELECT THE BEST SOLUTION</vt:lpstr>
      <vt:lpstr>STEP # 6:  SELECT THE BEST SOLUTION</vt:lpstr>
      <vt:lpstr>STEP 6: SELECT THE BEST SOLUTION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Bullying at  P.S. 123Q</dc:title>
  <cp:lastModifiedBy>Joseph Montecalvo</cp:lastModifiedBy>
  <cp:revision>1</cp:revision>
  <dcterms:modified xsi:type="dcterms:W3CDTF">2023-03-13T22:42:30Z</dcterms:modified>
</cp:coreProperties>
</file>