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143500" cx="9144000"/>
  <p:notesSz cx="6858000" cy="9144000"/>
  <p:embeddedFontLst>
    <p:embeddedFont>
      <p:font typeface="Roboto Mono Medium"/>
      <p:regular r:id="rId16"/>
      <p:bold r:id="rId17"/>
      <p:italic r:id="rId18"/>
      <p:boldItalic r:id="rId19"/>
    </p:embeddedFont>
    <p:embeddedFont>
      <p:font typeface="Roboto"/>
      <p:regular r:id="rId20"/>
      <p:bold r:id="rId21"/>
      <p:italic r:id="rId22"/>
      <p:boldItalic r:id="rId23"/>
    </p:embeddedFont>
    <p:embeddedFont>
      <p:font typeface="Concert One"/>
      <p:regular r:id="rId24"/>
    </p:embeddedFont>
    <p:embeddedFont>
      <p:font typeface="Coming Soon"/>
      <p:regular r:id="rId25"/>
    </p:embeddedFont>
    <p:embeddedFont>
      <p:font typeface="Roboto Mon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8220133-8D29-4896-912D-9D238EAA9FAA}">
  <a:tblStyle styleId="{78220133-8D29-4896-912D-9D238EAA9FA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ConcertOne-regular.fntdata"/><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Mono-regular.fntdata"/><Relationship Id="rId25" Type="http://schemas.openxmlformats.org/officeDocument/2006/relationships/font" Target="fonts/ComingSoon-regular.fntdata"/><Relationship Id="rId28" Type="http://schemas.openxmlformats.org/officeDocument/2006/relationships/font" Target="fonts/RobotoMono-italic.fntdata"/><Relationship Id="rId27" Type="http://schemas.openxmlformats.org/officeDocument/2006/relationships/font" Target="fonts/RobotoMon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Mono-boldItalic.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RobotoMonoMedium-bold.fntdata"/><Relationship Id="rId16" Type="http://schemas.openxmlformats.org/officeDocument/2006/relationships/font" Target="fonts/RobotoMonoMedium-regular.fntdata"/><Relationship Id="rId19" Type="http://schemas.openxmlformats.org/officeDocument/2006/relationships/font" Target="fonts/RobotoMonoMedium-boldItalic.fntdata"/><Relationship Id="rId18" Type="http://schemas.openxmlformats.org/officeDocument/2006/relationships/font" Target="fonts/RobotoMonoMedium-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1a91ad3117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1a91ad3117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1a91ad3117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1a91ad3117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1a91ad3117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1a91ad3117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1a91ad3117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1a91ad3117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1a91ad3117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1a91ad3117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1a91ad3117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1a91ad3117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1a91ad3117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11a91ad3117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1a91ad3117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11a91ad3117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206007af5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1206007af5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0.pn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0.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hyperlink" Target="http://bit.ly/2Tynxth" TargetMode="External"/><Relationship Id="rId6" Type="http://schemas.openxmlformats.org/officeDocument/2006/relationships/hyperlink" Target="http://bit.ly/2TyoMsr" TargetMode="External"/><Relationship Id="rId7" Type="http://schemas.openxmlformats.org/officeDocument/2006/relationships/hyperlink" Target="http://bit.ly/2TtBDfr"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l="0" r="0" t="0"/>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b="6838" l="0" r="1545" t="0"/>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rotWithShape="0" algn="bl" dir="3300000" dist="19050">
              <a:srgbClr val="000000">
                <a:alpha val="34000"/>
              </a:srgbClr>
            </a:outerShdw>
          </a:effectLst>
        </p:spPr>
      </p:pic>
      <p:sp>
        <p:nvSpPr>
          <p:cNvPr id="13" name="Google Shape;13;p2"/>
          <p:cNvSpPr txBox="1"/>
          <p:nvPr>
            <p:ph type="ctrTitle"/>
          </p:nvPr>
        </p:nvSpPr>
        <p:spPr>
          <a:xfrm>
            <a:off x="1532100" y="1728423"/>
            <a:ext cx="6079800" cy="1655100"/>
          </a:xfrm>
          <a:prstGeom prst="rect">
            <a:avLst/>
          </a:prstGeom>
        </p:spPr>
        <p:txBody>
          <a:bodyPr anchorCtr="0" anchor="b" bIns="91425" lIns="91425" spcFirstLastPara="1" rIns="91425" wrap="square" tIns="91425">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p:txBody>
      </p:sp>
      <p:sp>
        <p:nvSpPr>
          <p:cNvPr id="14" name="Google Shape;14;p2"/>
          <p:cNvSpPr txBox="1"/>
          <p:nvPr>
            <p:ph idx="1" type="subTitle"/>
          </p:nvPr>
        </p:nvSpPr>
        <p:spPr>
          <a:xfrm>
            <a:off x="1672763" y="3769325"/>
            <a:ext cx="1427100" cy="792600"/>
          </a:xfrm>
          <a:prstGeom prst="rect">
            <a:avLst/>
          </a:prstGeom>
        </p:spPr>
        <p:txBody>
          <a:bodyPr anchorCtr="0" anchor="t" bIns="91425" lIns="91425" spcFirstLastPara="1" rIns="91425" wrap="square" tIns="91425">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 name="Shape 54"/>
        <p:cNvGrpSpPr/>
        <p:nvPr/>
      </p:nvGrpSpPr>
      <p:grpSpPr>
        <a:xfrm>
          <a:off x="0" y="0"/>
          <a:ext cx="0" cy="0"/>
          <a:chOff x="0" y="0"/>
          <a:chExt cx="0" cy="0"/>
        </a:xfrm>
      </p:grpSpPr>
      <p:pic>
        <p:nvPicPr>
          <p:cNvPr id="55" name="Google Shape;55;p11"/>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56" name="Google Shape;56;p11"/>
          <p:cNvPicPr preferRelativeResize="0"/>
          <p:nvPr/>
        </p:nvPicPr>
        <p:blipFill rotWithShape="1">
          <a:blip r:embed="rId3">
            <a:alphaModFix/>
          </a:blip>
          <a:srcRect b="18300" l="0" r="8892" t="16734"/>
          <a:stretch/>
        </p:blipFill>
        <p:spPr>
          <a:xfrm rot="-5400000">
            <a:off x="4748475" y="480657"/>
            <a:ext cx="2036850" cy="846042"/>
          </a:xfrm>
          <a:prstGeom prst="rect">
            <a:avLst/>
          </a:prstGeom>
          <a:noFill/>
          <a:ln>
            <a:noFill/>
          </a:ln>
        </p:spPr>
      </p:pic>
      <p:pic>
        <p:nvPicPr>
          <p:cNvPr id="57" name="Google Shape;57;p11"/>
          <p:cNvPicPr preferRelativeResize="0"/>
          <p:nvPr/>
        </p:nvPicPr>
        <p:blipFill rotWithShape="1">
          <a:blip r:embed="rId3">
            <a:alphaModFix/>
          </a:blip>
          <a:srcRect b="18300" l="0" r="8892" t="16734"/>
          <a:stretch/>
        </p:blipFill>
        <p:spPr>
          <a:xfrm rot="-5400000">
            <a:off x="5339025" y="595407"/>
            <a:ext cx="2036850" cy="846042"/>
          </a:xfrm>
          <a:prstGeom prst="rect">
            <a:avLst/>
          </a:prstGeom>
          <a:noFill/>
          <a:ln>
            <a:noFill/>
          </a:ln>
        </p:spPr>
      </p:pic>
      <p:pic>
        <p:nvPicPr>
          <p:cNvPr id="58" name="Google Shape;58;p11"/>
          <p:cNvPicPr preferRelativeResize="0"/>
          <p:nvPr/>
        </p:nvPicPr>
        <p:blipFill rotWithShape="1">
          <a:blip r:embed="rId4">
            <a:alphaModFix/>
          </a:blip>
          <a:srcRect b="7123" l="0" r="0" t="0"/>
          <a:stretch/>
        </p:blipFill>
        <p:spPr>
          <a:xfrm>
            <a:off x="1974100" y="324738"/>
            <a:ext cx="5195775" cy="4494025"/>
          </a:xfrm>
          <a:prstGeom prst="rect">
            <a:avLst/>
          </a:prstGeom>
          <a:noFill/>
          <a:ln>
            <a:noFill/>
          </a:ln>
        </p:spPr>
      </p:pic>
      <p:sp>
        <p:nvSpPr>
          <p:cNvPr id="59" name="Google Shape;59;p11"/>
          <p:cNvSpPr txBox="1"/>
          <p:nvPr>
            <p:ph hasCustomPrompt="1" type="title"/>
          </p:nvPr>
        </p:nvSpPr>
        <p:spPr>
          <a:xfrm>
            <a:off x="2838275" y="1645347"/>
            <a:ext cx="4001700" cy="1137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7200"/>
              <a:buNone/>
              <a:defRPr b="0" sz="7200">
                <a:solidFill>
                  <a:schemeClr val="dk2"/>
                </a:solidFill>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60" name="Google Shape;60;p11"/>
          <p:cNvSpPr txBox="1"/>
          <p:nvPr>
            <p:ph idx="1" type="body"/>
          </p:nvPr>
        </p:nvSpPr>
        <p:spPr>
          <a:xfrm>
            <a:off x="3335675" y="3062950"/>
            <a:ext cx="30069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dk2"/>
              </a:buClr>
              <a:buSzPts val="1800"/>
              <a:buChar char="●"/>
              <a:defRPr>
                <a:solidFill>
                  <a:schemeClr val="dk2"/>
                </a:solidFill>
              </a:defRPr>
            </a:lvl1pPr>
            <a:lvl2pPr indent="-342900" lvl="1" marL="914400" algn="ctr">
              <a:spcBef>
                <a:spcPts val="1600"/>
              </a:spcBef>
              <a:spcAft>
                <a:spcPts val="0"/>
              </a:spcAft>
              <a:buClr>
                <a:schemeClr val="dk2"/>
              </a:buClr>
              <a:buSzPts val="1800"/>
              <a:buChar char="○"/>
              <a:defRPr sz="1800">
                <a:solidFill>
                  <a:schemeClr val="dk2"/>
                </a:solidFill>
              </a:defRPr>
            </a:lvl2pPr>
            <a:lvl3pPr indent="-342900" lvl="2" marL="1371600" algn="ctr">
              <a:spcBef>
                <a:spcPts val="1600"/>
              </a:spcBef>
              <a:spcAft>
                <a:spcPts val="0"/>
              </a:spcAft>
              <a:buClr>
                <a:schemeClr val="dk2"/>
              </a:buClr>
              <a:buSzPts val="1800"/>
              <a:buChar char="■"/>
              <a:defRPr sz="1800">
                <a:solidFill>
                  <a:schemeClr val="dk2"/>
                </a:solidFill>
              </a:defRPr>
            </a:lvl3pPr>
            <a:lvl4pPr indent="-342900" lvl="3" marL="1828800" algn="ctr">
              <a:spcBef>
                <a:spcPts val="1600"/>
              </a:spcBef>
              <a:spcAft>
                <a:spcPts val="0"/>
              </a:spcAft>
              <a:buClr>
                <a:schemeClr val="dk2"/>
              </a:buClr>
              <a:buSzPts val="1800"/>
              <a:buChar char="●"/>
              <a:defRPr sz="1800">
                <a:solidFill>
                  <a:schemeClr val="dk2"/>
                </a:solidFill>
              </a:defRPr>
            </a:lvl4pPr>
            <a:lvl5pPr indent="-342900" lvl="4" marL="2286000" algn="ctr">
              <a:spcBef>
                <a:spcPts val="1600"/>
              </a:spcBef>
              <a:spcAft>
                <a:spcPts val="0"/>
              </a:spcAft>
              <a:buClr>
                <a:schemeClr val="dk2"/>
              </a:buClr>
              <a:buSzPts val="1800"/>
              <a:buChar char="○"/>
              <a:defRPr sz="1800">
                <a:solidFill>
                  <a:schemeClr val="dk2"/>
                </a:solidFill>
              </a:defRPr>
            </a:lvl5pPr>
            <a:lvl6pPr indent="-342900" lvl="5" marL="2743200" algn="ctr">
              <a:spcBef>
                <a:spcPts val="1600"/>
              </a:spcBef>
              <a:spcAft>
                <a:spcPts val="0"/>
              </a:spcAft>
              <a:buClr>
                <a:schemeClr val="dk2"/>
              </a:buClr>
              <a:buSzPts val="1800"/>
              <a:buChar char="■"/>
              <a:defRPr sz="1800">
                <a:solidFill>
                  <a:schemeClr val="dk2"/>
                </a:solidFill>
              </a:defRPr>
            </a:lvl6pPr>
            <a:lvl7pPr indent="-342900" lvl="6" marL="3200400" algn="ctr">
              <a:spcBef>
                <a:spcPts val="1600"/>
              </a:spcBef>
              <a:spcAft>
                <a:spcPts val="0"/>
              </a:spcAft>
              <a:buClr>
                <a:schemeClr val="dk2"/>
              </a:buClr>
              <a:buSzPts val="1800"/>
              <a:buChar char="●"/>
              <a:defRPr sz="1800">
                <a:solidFill>
                  <a:schemeClr val="dk2"/>
                </a:solidFill>
              </a:defRPr>
            </a:lvl7pPr>
            <a:lvl8pPr indent="-342900" lvl="7" marL="3657600" algn="ctr">
              <a:spcBef>
                <a:spcPts val="1600"/>
              </a:spcBef>
              <a:spcAft>
                <a:spcPts val="0"/>
              </a:spcAft>
              <a:buClr>
                <a:schemeClr val="dk2"/>
              </a:buClr>
              <a:buSzPts val="1800"/>
              <a:buChar char="○"/>
              <a:defRPr sz="1800">
                <a:solidFill>
                  <a:schemeClr val="dk2"/>
                </a:solidFill>
              </a:defRPr>
            </a:lvl8pPr>
            <a:lvl9pPr indent="-342900" lvl="8" marL="4114800" algn="ctr">
              <a:spcBef>
                <a:spcPts val="1600"/>
              </a:spcBef>
              <a:spcAft>
                <a:spcPts val="1600"/>
              </a:spcAft>
              <a:buClr>
                <a:schemeClr val="dk2"/>
              </a:buClr>
              <a:buSzPts val="1800"/>
              <a:buChar char="■"/>
              <a:defRPr sz="1800">
                <a:solidFill>
                  <a:schemeClr val="dk2"/>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61" name="Shape 6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SECTION_TITLE_AND_DESCRIPTION_1">
    <p:spTree>
      <p:nvGrpSpPr>
        <p:cNvPr id="62"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64" name="Google Shape;64;p13"/>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65" name="Google Shape;65;p13"/>
          <p:cNvSpPr txBox="1"/>
          <p:nvPr>
            <p:ph type="title"/>
          </p:nvPr>
        </p:nvSpPr>
        <p:spPr>
          <a:xfrm>
            <a:off x="907470" y="1705233"/>
            <a:ext cx="29178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100"/>
              <a:buNone/>
              <a:defRPr sz="2100"/>
            </a:lvl1pPr>
            <a:lvl2pPr lvl="1" rtl="0" algn="ctr">
              <a:spcBef>
                <a:spcPts val="0"/>
              </a:spcBef>
              <a:spcAft>
                <a:spcPts val="0"/>
              </a:spcAft>
              <a:buSzPts val="3900"/>
              <a:buNone/>
              <a:defRPr sz="3900"/>
            </a:lvl2pPr>
            <a:lvl3pPr lvl="2" rtl="0" algn="ctr">
              <a:spcBef>
                <a:spcPts val="0"/>
              </a:spcBef>
              <a:spcAft>
                <a:spcPts val="0"/>
              </a:spcAft>
              <a:buSzPts val="3900"/>
              <a:buNone/>
              <a:defRPr sz="3900"/>
            </a:lvl3pPr>
            <a:lvl4pPr lvl="3" rtl="0" algn="ctr">
              <a:spcBef>
                <a:spcPts val="0"/>
              </a:spcBef>
              <a:spcAft>
                <a:spcPts val="0"/>
              </a:spcAft>
              <a:buSzPts val="3900"/>
              <a:buNone/>
              <a:defRPr sz="3900"/>
            </a:lvl4pPr>
            <a:lvl5pPr lvl="4" rtl="0" algn="ctr">
              <a:spcBef>
                <a:spcPts val="0"/>
              </a:spcBef>
              <a:spcAft>
                <a:spcPts val="0"/>
              </a:spcAft>
              <a:buSzPts val="3900"/>
              <a:buNone/>
              <a:defRPr sz="3900"/>
            </a:lvl5pPr>
            <a:lvl6pPr lvl="5" rtl="0" algn="ctr">
              <a:spcBef>
                <a:spcPts val="0"/>
              </a:spcBef>
              <a:spcAft>
                <a:spcPts val="0"/>
              </a:spcAft>
              <a:buSzPts val="3900"/>
              <a:buNone/>
              <a:defRPr sz="3900"/>
            </a:lvl6pPr>
            <a:lvl7pPr lvl="6" rtl="0" algn="ctr">
              <a:spcBef>
                <a:spcPts val="0"/>
              </a:spcBef>
              <a:spcAft>
                <a:spcPts val="0"/>
              </a:spcAft>
              <a:buSzPts val="3900"/>
              <a:buNone/>
              <a:defRPr sz="3900"/>
            </a:lvl7pPr>
            <a:lvl8pPr lvl="7" rtl="0" algn="ctr">
              <a:spcBef>
                <a:spcPts val="0"/>
              </a:spcBef>
              <a:spcAft>
                <a:spcPts val="0"/>
              </a:spcAft>
              <a:buSzPts val="3900"/>
              <a:buNone/>
              <a:defRPr sz="3900"/>
            </a:lvl8pPr>
            <a:lvl9pPr lvl="8" rtl="0" algn="ctr">
              <a:spcBef>
                <a:spcPts val="0"/>
              </a:spcBef>
              <a:spcAft>
                <a:spcPts val="0"/>
              </a:spcAft>
              <a:buSzPts val="3900"/>
              <a:buNone/>
              <a:defRPr sz="3900"/>
            </a:lvl9pPr>
          </a:lstStyle>
          <a:p/>
        </p:txBody>
      </p:sp>
      <p:sp>
        <p:nvSpPr>
          <p:cNvPr id="66" name="Google Shape;66;p13"/>
          <p:cNvSpPr txBox="1"/>
          <p:nvPr>
            <p:ph idx="1" type="subTitle"/>
          </p:nvPr>
        </p:nvSpPr>
        <p:spPr>
          <a:xfrm>
            <a:off x="929350" y="2161275"/>
            <a:ext cx="28740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67" name="Google Shape;67;p13"/>
          <p:cNvSpPr txBox="1"/>
          <p:nvPr>
            <p:ph idx="2" type="title"/>
          </p:nvPr>
        </p:nvSpPr>
        <p:spPr>
          <a:xfrm>
            <a:off x="5318730" y="1705233"/>
            <a:ext cx="29178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100"/>
              <a:buNone/>
              <a:defRPr sz="2100"/>
            </a:lvl1pPr>
            <a:lvl2pPr lvl="1" rtl="0" algn="ctr">
              <a:spcBef>
                <a:spcPts val="0"/>
              </a:spcBef>
              <a:spcAft>
                <a:spcPts val="0"/>
              </a:spcAft>
              <a:buSzPts val="3900"/>
              <a:buNone/>
              <a:defRPr sz="3900"/>
            </a:lvl2pPr>
            <a:lvl3pPr lvl="2" rtl="0" algn="ctr">
              <a:spcBef>
                <a:spcPts val="0"/>
              </a:spcBef>
              <a:spcAft>
                <a:spcPts val="0"/>
              </a:spcAft>
              <a:buSzPts val="3900"/>
              <a:buNone/>
              <a:defRPr sz="3900"/>
            </a:lvl3pPr>
            <a:lvl4pPr lvl="3" rtl="0" algn="ctr">
              <a:spcBef>
                <a:spcPts val="0"/>
              </a:spcBef>
              <a:spcAft>
                <a:spcPts val="0"/>
              </a:spcAft>
              <a:buSzPts val="3900"/>
              <a:buNone/>
              <a:defRPr sz="3900"/>
            </a:lvl4pPr>
            <a:lvl5pPr lvl="4" rtl="0" algn="ctr">
              <a:spcBef>
                <a:spcPts val="0"/>
              </a:spcBef>
              <a:spcAft>
                <a:spcPts val="0"/>
              </a:spcAft>
              <a:buSzPts val="3900"/>
              <a:buNone/>
              <a:defRPr sz="3900"/>
            </a:lvl5pPr>
            <a:lvl6pPr lvl="5" rtl="0" algn="ctr">
              <a:spcBef>
                <a:spcPts val="0"/>
              </a:spcBef>
              <a:spcAft>
                <a:spcPts val="0"/>
              </a:spcAft>
              <a:buSzPts val="3900"/>
              <a:buNone/>
              <a:defRPr sz="3900"/>
            </a:lvl6pPr>
            <a:lvl7pPr lvl="6" rtl="0" algn="ctr">
              <a:spcBef>
                <a:spcPts val="0"/>
              </a:spcBef>
              <a:spcAft>
                <a:spcPts val="0"/>
              </a:spcAft>
              <a:buSzPts val="3900"/>
              <a:buNone/>
              <a:defRPr sz="3900"/>
            </a:lvl7pPr>
            <a:lvl8pPr lvl="7" rtl="0" algn="ctr">
              <a:spcBef>
                <a:spcPts val="0"/>
              </a:spcBef>
              <a:spcAft>
                <a:spcPts val="0"/>
              </a:spcAft>
              <a:buSzPts val="3900"/>
              <a:buNone/>
              <a:defRPr sz="3900"/>
            </a:lvl8pPr>
            <a:lvl9pPr lvl="8" rtl="0" algn="ctr">
              <a:spcBef>
                <a:spcPts val="0"/>
              </a:spcBef>
              <a:spcAft>
                <a:spcPts val="0"/>
              </a:spcAft>
              <a:buSzPts val="3900"/>
              <a:buNone/>
              <a:defRPr sz="3900"/>
            </a:lvl9pPr>
          </a:lstStyle>
          <a:p/>
        </p:txBody>
      </p:sp>
      <p:sp>
        <p:nvSpPr>
          <p:cNvPr id="68" name="Google Shape;68;p13"/>
          <p:cNvSpPr txBox="1"/>
          <p:nvPr>
            <p:ph idx="3" type="subTitle"/>
          </p:nvPr>
        </p:nvSpPr>
        <p:spPr>
          <a:xfrm>
            <a:off x="5340612" y="2161275"/>
            <a:ext cx="28740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69" name="Google Shape;69;p13"/>
          <p:cNvSpPr txBox="1"/>
          <p:nvPr>
            <p:ph idx="4" type="title"/>
          </p:nvPr>
        </p:nvSpPr>
        <p:spPr>
          <a:xfrm>
            <a:off x="907470" y="3221098"/>
            <a:ext cx="29178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100"/>
              <a:buNone/>
              <a:defRPr sz="2100"/>
            </a:lvl1pPr>
            <a:lvl2pPr lvl="1" rtl="0" algn="ctr">
              <a:spcBef>
                <a:spcPts val="0"/>
              </a:spcBef>
              <a:spcAft>
                <a:spcPts val="0"/>
              </a:spcAft>
              <a:buSzPts val="3900"/>
              <a:buNone/>
              <a:defRPr sz="3900"/>
            </a:lvl2pPr>
            <a:lvl3pPr lvl="2" rtl="0" algn="ctr">
              <a:spcBef>
                <a:spcPts val="0"/>
              </a:spcBef>
              <a:spcAft>
                <a:spcPts val="0"/>
              </a:spcAft>
              <a:buSzPts val="3900"/>
              <a:buNone/>
              <a:defRPr sz="3900"/>
            </a:lvl3pPr>
            <a:lvl4pPr lvl="3" rtl="0" algn="ctr">
              <a:spcBef>
                <a:spcPts val="0"/>
              </a:spcBef>
              <a:spcAft>
                <a:spcPts val="0"/>
              </a:spcAft>
              <a:buSzPts val="3900"/>
              <a:buNone/>
              <a:defRPr sz="3900"/>
            </a:lvl4pPr>
            <a:lvl5pPr lvl="4" rtl="0" algn="ctr">
              <a:spcBef>
                <a:spcPts val="0"/>
              </a:spcBef>
              <a:spcAft>
                <a:spcPts val="0"/>
              </a:spcAft>
              <a:buSzPts val="3900"/>
              <a:buNone/>
              <a:defRPr sz="3900"/>
            </a:lvl5pPr>
            <a:lvl6pPr lvl="5" rtl="0" algn="ctr">
              <a:spcBef>
                <a:spcPts val="0"/>
              </a:spcBef>
              <a:spcAft>
                <a:spcPts val="0"/>
              </a:spcAft>
              <a:buSzPts val="3900"/>
              <a:buNone/>
              <a:defRPr sz="3900"/>
            </a:lvl6pPr>
            <a:lvl7pPr lvl="6" rtl="0" algn="ctr">
              <a:spcBef>
                <a:spcPts val="0"/>
              </a:spcBef>
              <a:spcAft>
                <a:spcPts val="0"/>
              </a:spcAft>
              <a:buSzPts val="3900"/>
              <a:buNone/>
              <a:defRPr sz="3900"/>
            </a:lvl7pPr>
            <a:lvl8pPr lvl="7" rtl="0" algn="ctr">
              <a:spcBef>
                <a:spcPts val="0"/>
              </a:spcBef>
              <a:spcAft>
                <a:spcPts val="0"/>
              </a:spcAft>
              <a:buSzPts val="3900"/>
              <a:buNone/>
              <a:defRPr sz="3900"/>
            </a:lvl8pPr>
            <a:lvl9pPr lvl="8" rtl="0" algn="ctr">
              <a:spcBef>
                <a:spcPts val="0"/>
              </a:spcBef>
              <a:spcAft>
                <a:spcPts val="0"/>
              </a:spcAft>
              <a:buSzPts val="3900"/>
              <a:buNone/>
              <a:defRPr sz="3900"/>
            </a:lvl9pPr>
          </a:lstStyle>
          <a:p/>
        </p:txBody>
      </p:sp>
      <p:sp>
        <p:nvSpPr>
          <p:cNvPr id="70" name="Google Shape;70;p13"/>
          <p:cNvSpPr txBox="1"/>
          <p:nvPr>
            <p:ph idx="5" type="subTitle"/>
          </p:nvPr>
        </p:nvSpPr>
        <p:spPr>
          <a:xfrm>
            <a:off x="929350" y="3685875"/>
            <a:ext cx="28740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71" name="Google Shape;71;p13"/>
          <p:cNvSpPr txBox="1"/>
          <p:nvPr>
            <p:ph idx="6" type="title"/>
          </p:nvPr>
        </p:nvSpPr>
        <p:spPr>
          <a:xfrm>
            <a:off x="5318730" y="3221098"/>
            <a:ext cx="29178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100"/>
              <a:buNone/>
              <a:defRPr sz="2100"/>
            </a:lvl1pPr>
            <a:lvl2pPr lvl="1" rtl="0" algn="ctr">
              <a:spcBef>
                <a:spcPts val="0"/>
              </a:spcBef>
              <a:spcAft>
                <a:spcPts val="0"/>
              </a:spcAft>
              <a:buSzPts val="3900"/>
              <a:buNone/>
              <a:defRPr sz="3900"/>
            </a:lvl2pPr>
            <a:lvl3pPr lvl="2" rtl="0" algn="ctr">
              <a:spcBef>
                <a:spcPts val="0"/>
              </a:spcBef>
              <a:spcAft>
                <a:spcPts val="0"/>
              </a:spcAft>
              <a:buSzPts val="3900"/>
              <a:buNone/>
              <a:defRPr sz="3900"/>
            </a:lvl3pPr>
            <a:lvl4pPr lvl="3" rtl="0" algn="ctr">
              <a:spcBef>
                <a:spcPts val="0"/>
              </a:spcBef>
              <a:spcAft>
                <a:spcPts val="0"/>
              </a:spcAft>
              <a:buSzPts val="3900"/>
              <a:buNone/>
              <a:defRPr sz="3900"/>
            </a:lvl4pPr>
            <a:lvl5pPr lvl="4" rtl="0" algn="ctr">
              <a:spcBef>
                <a:spcPts val="0"/>
              </a:spcBef>
              <a:spcAft>
                <a:spcPts val="0"/>
              </a:spcAft>
              <a:buSzPts val="3900"/>
              <a:buNone/>
              <a:defRPr sz="3900"/>
            </a:lvl5pPr>
            <a:lvl6pPr lvl="5" rtl="0" algn="ctr">
              <a:spcBef>
                <a:spcPts val="0"/>
              </a:spcBef>
              <a:spcAft>
                <a:spcPts val="0"/>
              </a:spcAft>
              <a:buSzPts val="3900"/>
              <a:buNone/>
              <a:defRPr sz="3900"/>
            </a:lvl6pPr>
            <a:lvl7pPr lvl="6" rtl="0" algn="ctr">
              <a:spcBef>
                <a:spcPts val="0"/>
              </a:spcBef>
              <a:spcAft>
                <a:spcPts val="0"/>
              </a:spcAft>
              <a:buSzPts val="3900"/>
              <a:buNone/>
              <a:defRPr sz="3900"/>
            </a:lvl7pPr>
            <a:lvl8pPr lvl="7" rtl="0" algn="ctr">
              <a:spcBef>
                <a:spcPts val="0"/>
              </a:spcBef>
              <a:spcAft>
                <a:spcPts val="0"/>
              </a:spcAft>
              <a:buSzPts val="3900"/>
              <a:buNone/>
              <a:defRPr sz="3900"/>
            </a:lvl8pPr>
            <a:lvl9pPr lvl="8" rtl="0" algn="ctr">
              <a:spcBef>
                <a:spcPts val="0"/>
              </a:spcBef>
              <a:spcAft>
                <a:spcPts val="0"/>
              </a:spcAft>
              <a:buSzPts val="3900"/>
              <a:buNone/>
              <a:defRPr sz="3900"/>
            </a:lvl9pPr>
          </a:lstStyle>
          <a:p/>
        </p:txBody>
      </p:sp>
      <p:sp>
        <p:nvSpPr>
          <p:cNvPr id="72" name="Google Shape;72;p13"/>
          <p:cNvSpPr txBox="1"/>
          <p:nvPr>
            <p:ph idx="7" type="subTitle"/>
          </p:nvPr>
        </p:nvSpPr>
        <p:spPr>
          <a:xfrm>
            <a:off x="5340612" y="3685874"/>
            <a:ext cx="28740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73" name="Google Shape;73;p13"/>
          <p:cNvSpPr txBox="1"/>
          <p:nvPr>
            <p:ph idx="8" type="title"/>
          </p:nvPr>
        </p:nvSpPr>
        <p:spPr>
          <a:xfrm>
            <a:off x="1002325" y="711181"/>
            <a:ext cx="24039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p:cSld name="SECTION_TITLE_AND_DESCRIPTION_1_1">
    <p:spTree>
      <p:nvGrpSpPr>
        <p:cNvPr id="74" name="Shape 74"/>
        <p:cNvGrpSpPr/>
        <p:nvPr/>
      </p:nvGrpSpPr>
      <p:grpSpPr>
        <a:xfrm>
          <a:off x="0" y="0"/>
          <a:ext cx="0" cy="0"/>
          <a:chOff x="0" y="0"/>
          <a:chExt cx="0" cy="0"/>
        </a:xfrm>
      </p:grpSpPr>
      <p:pic>
        <p:nvPicPr>
          <p:cNvPr id="75" name="Google Shape;75;p14"/>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76" name="Google Shape;76;p14"/>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77" name="Google Shape;77;p14"/>
          <p:cNvSpPr txBox="1"/>
          <p:nvPr>
            <p:ph type="title"/>
          </p:nvPr>
        </p:nvSpPr>
        <p:spPr>
          <a:xfrm>
            <a:off x="6013614" y="838400"/>
            <a:ext cx="23331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78" name="Google Shape;78;p14"/>
          <p:cNvSpPr txBox="1"/>
          <p:nvPr>
            <p:ph idx="1" type="subTitle"/>
          </p:nvPr>
        </p:nvSpPr>
        <p:spPr>
          <a:xfrm>
            <a:off x="6013614" y="1199352"/>
            <a:ext cx="23331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p:txBody>
      </p:sp>
      <p:sp>
        <p:nvSpPr>
          <p:cNvPr id="79" name="Google Shape;79;p14"/>
          <p:cNvSpPr txBox="1"/>
          <p:nvPr>
            <p:ph idx="2" type="title"/>
          </p:nvPr>
        </p:nvSpPr>
        <p:spPr>
          <a:xfrm>
            <a:off x="6013603" y="2104924"/>
            <a:ext cx="23331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80" name="Google Shape;80;p14"/>
          <p:cNvSpPr txBox="1"/>
          <p:nvPr>
            <p:ph idx="3" type="subTitle"/>
          </p:nvPr>
        </p:nvSpPr>
        <p:spPr>
          <a:xfrm>
            <a:off x="6013601" y="2465876"/>
            <a:ext cx="23331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p:txBody>
      </p:sp>
      <p:sp>
        <p:nvSpPr>
          <p:cNvPr id="81" name="Google Shape;81;p14"/>
          <p:cNvSpPr txBox="1"/>
          <p:nvPr>
            <p:ph idx="4" type="title"/>
          </p:nvPr>
        </p:nvSpPr>
        <p:spPr>
          <a:xfrm>
            <a:off x="6013618" y="3371448"/>
            <a:ext cx="23331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82" name="Google Shape;82;p14"/>
          <p:cNvSpPr txBox="1"/>
          <p:nvPr>
            <p:ph idx="5" type="subTitle"/>
          </p:nvPr>
        </p:nvSpPr>
        <p:spPr>
          <a:xfrm>
            <a:off x="6013615" y="3732400"/>
            <a:ext cx="2333100" cy="57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p:txBody>
      </p:sp>
      <p:sp>
        <p:nvSpPr>
          <p:cNvPr id="83" name="Google Shape;83;p14"/>
          <p:cNvSpPr txBox="1"/>
          <p:nvPr>
            <p:ph idx="6" type="title"/>
          </p:nvPr>
        </p:nvSpPr>
        <p:spPr>
          <a:xfrm>
            <a:off x="1002325" y="711181"/>
            <a:ext cx="24039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SECTION_TITLE_AND_DESCRIPTION_1_1_1">
    <p:spTree>
      <p:nvGrpSpPr>
        <p:cNvPr id="84" name="Shape 84"/>
        <p:cNvGrpSpPr/>
        <p:nvPr/>
      </p:nvGrpSpPr>
      <p:grpSpPr>
        <a:xfrm>
          <a:off x="0" y="0"/>
          <a:ext cx="0" cy="0"/>
          <a:chOff x="0" y="0"/>
          <a:chExt cx="0" cy="0"/>
        </a:xfrm>
      </p:grpSpPr>
      <p:pic>
        <p:nvPicPr>
          <p:cNvPr id="85" name="Google Shape;85;p15"/>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86" name="Google Shape;86;p15"/>
          <p:cNvPicPr preferRelativeResize="0"/>
          <p:nvPr/>
        </p:nvPicPr>
        <p:blipFill rotWithShape="1">
          <a:blip r:embed="rId3">
            <a:alphaModFix/>
          </a:blip>
          <a:srcRect b="18300" l="0" r="8892" t="16734"/>
          <a:stretch/>
        </p:blipFill>
        <p:spPr>
          <a:xfrm rot="-5400000">
            <a:off x="650175" y="465007"/>
            <a:ext cx="2036850" cy="846042"/>
          </a:xfrm>
          <a:prstGeom prst="rect">
            <a:avLst/>
          </a:prstGeom>
          <a:noFill/>
          <a:ln>
            <a:noFill/>
          </a:ln>
        </p:spPr>
      </p:pic>
      <p:pic>
        <p:nvPicPr>
          <p:cNvPr id="87" name="Google Shape;87;p15"/>
          <p:cNvPicPr preferRelativeResize="0"/>
          <p:nvPr/>
        </p:nvPicPr>
        <p:blipFill rotWithShape="1">
          <a:blip r:embed="rId3">
            <a:alphaModFix/>
          </a:blip>
          <a:srcRect b="18300" l="0" r="8892" t="16734"/>
          <a:stretch/>
        </p:blipFill>
        <p:spPr>
          <a:xfrm rot="-5400000">
            <a:off x="1262550" y="465007"/>
            <a:ext cx="2036850" cy="846042"/>
          </a:xfrm>
          <a:prstGeom prst="rect">
            <a:avLst/>
          </a:prstGeom>
          <a:noFill/>
          <a:ln>
            <a:noFill/>
          </a:ln>
        </p:spPr>
      </p:pic>
      <p:pic>
        <p:nvPicPr>
          <p:cNvPr id="88" name="Google Shape;88;p15"/>
          <p:cNvPicPr preferRelativeResize="0"/>
          <p:nvPr/>
        </p:nvPicPr>
        <p:blipFill rotWithShape="1">
          <a:blip r:embed="rId4">
            <a:alphaModFix/>
          </a:blip>
          <a:srcRect b="6838" l="0" r="1545" t="0"/>
          <a:stretch/>
        </p:blipFill>
        <p:spPr>
          <a:xfrm>
            <a:off x="384887" y="134900"/>
            <a:ext cx="8374226" cy="4873724"/>
          </a:xfrm>
          <a:prstGeom prst="rect">
            <a:avLst/>
          </a:prstGeom>
          <a:noFill/>
          <a:ln>
            <a:noFill/>
          </a:ln>
        </p:spPr>
      </p:pic>
      <p:sp>
        <p:nvSpPr>
          <p:cNvPr id="89" name="Google Shape;89;p15"/>
          <p:cNvSpPr txBox="1"/>
          <p:nvPr>
            <p:ph type="title"/>
          </p:nvPr>
        </p:nvSpPr>
        <p:spPr>
          <a:xfrm>
            <a:off x="1922400" y="3538630"/>
            <a:ext cx="2140200" cy="488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1600"/>
              <a:buFont typeface="Anonymous Pro"/>
              <a:buNone/>
              <a:defRPr b="0" sz="1600">
                <a:solidFill>
                  <a:schemeClr val="dk2"/>
                </a:solidFill>
                <a:latin typeface="Roboto Mono Medium"/>
                <a:ea typeface="Roboto Mono Medium"/>
                <a:cs typeface="Roboto Mono Medium"/>
                <a:sym typeface="Roboto Mono Medium"/>
              </a:defRPr>
            </a:lvl1pPr>
            <a:lvl2pPr lvl="1" rtl="0">
              <a:spcBef>
                <a:spcPts val="0"/>
              </a:spcBef>
              <a:spcAft>
                <a:spcPts val="0"/>
              </a:spcAft>
              <a:buSzPts val="2000"/>
              <a:buNone/>
              <a:defRPr b="1" sz="2000"/>
            </a:lvl2pPr>
            <a:lvl3pPr lvl="2" rtl="0">
              <a:spcBef>
                <a:spcPts val="0"/>
              </a:spcBef>
              <a:spcAft>
                <a:spcPts val="0"/>
              </a:spcAft>
              <a:buSzPts val="2000"/>
              <a:buNone/>
              <a:defRPr b="1" sz="2000"/>
            </a:lvl3pPr>
            <a:lvl4pPr lvl="3" rtl="0">
              <a:spcBef>
                <a:spcPts val="0"/>
              </a:spcBef>
              <a:spcAft>
                <a:spcPts val="0"/>
              </a:spcAft>
              <a:buSzPts val="2000"/>
              <a:buNone/>
              <a:defRPr b="1" sz="2000"/>
            </a:lvl4pPr>
            <a:lvl5pPr lvl="4" rtl="0">
              <a:spcBef>
                <a:spcPts val="0"/>
              </a:spcBef>
              <a:spcAft>
                <a:spcPts val="0"/>
              </a:spcAft>
              <a:buSzPts val="2000"/>
              <a:buNone/>
              <a:defRPr b="1" sz="2000"/>
            </a:lvl5pPr>
            <a:lvl6pPr lvl="5" rtl="0">
              <a:spcBef>
                <a:spcPts val="0"/>
              </a:spcBef>
              <a:spcAft>
                <a:spcPts val="0"/>
              </a:spcAft>
              <a:buSzPts val="2000"/>
              <a:buNone/>
              <a:defRPr b="1" sz="2000"/>
            </a:lvl6pPr>
            <a:lvl7pPr lvl="6" rtl="0">
              <a:spcBef>
                <a:spcPts val="0"/>
              </a:spcBef>
              <a:spcAft>
                <a:spcPts val="0"/>
              </a:spcAft>
              <a:buSzPts val="2000"/>
              <a:buNone/>
              <a:defRPr b="1" sz="2000"/>
            </a:lvl7pPr>
            <a:lvl8pPr lvl="7" rtl="0">
              <a:spcBef>
                <a:spcPts val="0"/>
              </a:spcBef>
              <a:spcAft>
                <a:spcPts val="0"/>
              </a:spcAft>
              <a:buSzPts val="2000"/>
              <a:buNone/>
              <a:defRPr b="1" sz="2000"/>
            </a:lvl8pPr>
            <a:lvl9pPr lvl="8" rtl="0">
              <a:spcBef>
                <a:spcPts val="0"/>
              </a:spcBef>
              <a:spcAft>
                <a:spcPts val="0"/>
              </a:spcAft>
              <a:buSzPts val="2000"/>
              <a:buNone/>
              <a:defRPr b="1" sz="2000"/>
            </a:lvl9pPr>
          </a:lstStyle>
          <a:p/>
        </p:txBody>
      </p:sp>
      <p:sp>
        <p:nvSpPr>
          <p:cNvPr id="90" name="Google Shape;90;p15"/>
          <p:cNvSpPr txBox="1"/>
          <p:nvPr>
            <p:ph idx="1" type="subTitle"/>
          </p:nvPr>
        </p:nvSpPr>
        <p:spPr>
          <a:xfrm>
            <a:off x="1922400" y="1269487"/>
            <a:ext cx="3439500" cy="2189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400"/>
              <a:buFont typeface="Concert One"/>
              <a:buNone/>
              <a:defRPr b="1" sz="2400">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p:cSld name="SECTION_TITLE_AND_DESCRIPTION_1_2">
    <p:spTree>
      <p:nvGrpSpPr>
        <p:cNvPr id="91" name="Shape 91"/>
        <p:cNvGrpSpPr/>
        <p:nvPr/>
      </p:nvGrpSpPr>
      <p:grpSpPr>
        <a:xfrm>
          <a:off x="0" y="0"/>
          <a:ext cx="0" cy="0"/>
          <a:chOff x="0" y="0"/>
          <a:chExt cx="0" cy="0"/>
        </a:xfrm>
      </p:grpSpPr>
      <p:pic>
        <p:nvPicPr>
          <p:cNvPr id="92" name="Google Shape;92;p16"/>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93" name="Google Shape;93;p16"/>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94" name="Google Shape;94;p16"/>
          <p:cNvSpPr txBox="1"/>
          <p:nvPr>
            <p:ph type="title"/>
          </p:nvPr>
        </p:nvSpPr>
        <p:spPr>
          <a:xfrm>
            <a:off x="602672" y="2010025"/>
            <a:ext cx="2695800" cy="4884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100"/>
              <a:buNone/>
              <a:defRPr sz="2100"/>
            </a:lvl1pPr>
            <a:lvl2pPr lvl="1" rtl="0" algn="r">
              <a:spcBef>
                <a:spcPts val="0"/>
              </a:spcBef>
              <a:spcAft>
                <a:spcPts val="0"/>
              </a:spcAft>
              <a:buSzPts val="3900"/>
              <a:buNone/>
              <a:defRPr sz="3900"/>
            </a:lvl2pPr>
            <a:lvl3pPr lvl="2" rtl="0" algn="r">
              <a:spcBef>
                <a:spcPts val="0"/>
              </a:spcBef>
              <a:spcAft>
                <a:spcPts val="0"/>
              </a:spcAft>
              <a:buSzPts val="3900"/>
              <a:buNone/>
              <a:defRPr sz="3900"/>
            </a:lvl3pPr>
            <a:lvl4pPr lvl="3" rtl="0" algn="r">
              <a:spcBef>
                <a:spcPts val="0"/>
              </a:spcBef>
              <a:spcAft>
                <a:spcPts val="0"/>
              </a:spcAft>
              <a:buSzPts val="3900"/>
              <a:buNone/>
              <a:defRPr sz="3900"/>
            </a:lvl4pPr>
            <a:lvl5pPr lvl="4" rtl="0" algn="r">
              <a:spcBef>
                <a:spcPts val="0"/>
              </a:spcBef>
              <a:spcAft>
                <a:spcPts val="0"/>
              </a:spcAft>
              <a:buSzPts val="3900"/>
              <a:buNone/>
              <a:defRPr sz="3900"/>
            </a:lvl5pPr>
            <a:lvl6pPr lvl="5" rtl="0" algn="r">
              <a:spcBef>
                <a:spcPts val="0"/>
              </a:spcBef>
              <a:spcAft>
                <a:spcPts val="0"/>
              </a:spcAft>
              <a:buSzPts val="3900"/>
              <a:buNone/>
              <a:defRPr sz="3900"/>
            </a:lvl6pPr>
            <a:lvl7pPr lvl="6" rtl="0" algn="r">
              <a:spcBef>
                <a:spcPts val="0"/>
              </a:spcBef>
              <a:spcAft>
                <a:spcPts val="0"/>
              </a:spcAft>
              <a:buSzPts val="3900"/>
              <a:buNone/>
              <a:defRPr sz="3900"/>
            </a:lvl7pPr>
            <a:lvl8pPr lvl="7" rtl="0" algn="r">
              <a:spcBef>
                <a:spcPts val="0"/>
              </a:spcBef>
              <a:spcAft>
                <a:spcPts val="0"/>
              </a:spcAft>
              <a:buSzPts val="3900"/>
              <a:buNone/>
              <a:defRPr sz="3900"/>
            </a:lvl8pPr>
            <a:lvl9pPr lvl="8" rtl="0" algn="r">
              <a:spcBef>
                <a:spcPts val="0"/>
              </a:spcBef>
              <a:spcAft>
                <a:spcPts val="0"/>
              </a:spcAft>
              <a:buSzPts val="3900"/>
              <a:buNone/>
              <a:defRPr sz="3900"/>
            </a:lvl9pPr>
          </a:lstStyle>
          <a:p/>
        </p:txBody>
      </p:sp>
      <p:sp>
        <p:nvSpPr>
          <p:cNvPr id="95" name="Google Shape;95;p16"/>
          <p:cNvSpPr txBox="1"/>
          <p:nvPr>
            <p:ph idx="1" type="subTitle"/>
          </p:nvPr>
        </p:nvSpPr>
        <p:spPr>
          <a:xfrm>
            <a:off x="839201" y="2389868"/>
            <a:ext cx="2459400" cy="716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2"/>
              </a:buClr>
              <a:buSzPts val="1400"/>
              <a:buNone/>
              <a:defRPr sz="1400">
                <a:solidFill>
                  <a:schemeClr val="dk2"/>
                </a:solidFill>
              </a:defRPr>
            </a:lvl1pPr>
            <a:lvl2pPr lvl="1" rtl="0" algn="r">
              <a:lnSpc>
                <a:spcPct val="100000"/>
              </a:lnSpc>
              <a:spcBef>
                <a:spcPts val="0"/>
              </a:spcBef>
              <a:spcAft>
                <a:spcPts val="0"/>
              </a:spcAft>
              <a:buClr>
                <a:schemeClr val="dk2"/>
              </a:buClr>
              <a:buSzPts val="1400"/>
              <a:buNone/>
              <a:defRPr>
                <a:solidFill>
                  <a:schemeClr val="dk2"/>
                </a:solidFill>
              </a:defRPr>
            </a:lvl2pPr>
            <a:lvl3pPr lvl="2" rtl="0" algn="r">
              <a:lnSpc>
                <a:spcPct val="100000"/>
              </a:lnSpc>
              <a:spcBef>
                <a:spcPts val="0"/>
              </a:spcBef>
              <a:spcAft>
                <a:spcPts val="0"/>
              </a:spcAft>
              <a:buClr>
                <a:schemeClr val="dk2"/>
              </a:buClr>
              <a:buSzPts val="1400"/>
              <a:buNone/>
              <a:defRPr>
                <a:solidFill>
                  <a:schemeClr val="dk2"/>
                </a:solidFill>
              </a:defRPr>
            </a:lvl3pPr>
            <a:lvl4pPr lvl="3" rtl="0" algn="r">
              <a:lnSpc>
                <a:spcPct val="100000"/>
              </a:lnSpc>
              <a:spcBef>
                <a:spcPts val="0"/>
              </a:spcBef>
              <a:spcAft>
                <a:spcPts val="0"/>
              </a:spcAft>
              <a:buClr>
                <a:schemeClr val="dk2"/>
              </a:buClr>
              <a:buSzPts val="1400"/>
              <a:buNone/>
              <a:defRPr>
                <a:solidFill>
                  <a:schemeClr val="dk2"/>
                </a:solidFill>
              </a:defRPr>
            </a:lvl4pPr>
            <a:lvl5pPr lvl="4" rtl="0" algn="r">
              <a:lnSpc>
                <a:spcPct val="100000"/>
              </a:lnSpc>
              <a:spcBef>
                <a:spcPts val="0"/>
              </a:spcBef>
              <a:spcAft>
                <a:spcPts val="0"/>
              </a:spcAft>
              <a:buClr>
                <a:schemeClr val="dk2"/>
              </a:buClr>
              <a:buSzPts val="1400"/>
              <a:buNone/>
              <a:defRPr>
                <a:solidFill>
                  <a:schemeClr val="dk2"/>
                </a:solidFill>
              </a:defRPr>
            </a:lvl5pPr>
            <a:lvl6pPr lvl="5" rtl="0" algn="r">
              <a:lnSpc>
                <a:spcPct val="100000"/>
              </a:lnSpc>
              <a:spcBef>
                <a:spcPts val="0"/>
              </a:spcBef>
              <a:spcAft>
                <a:spcPts val="0"/>
              </a:spcAft>
              <a:buClr>
                <a:schemeClr val="dk2"/>
              </a:buClr>
              <a:buSzPts val="1400"/>
              <a:buNone/>
              <a:defRPr>
                <a:solidFill>
                  <a:schemeClr val="dk2"/>
                </a:solidFill>
              </a:defRPr>
            </a:lvl6pPr>
            <a:lvl7pPr lvl="6" rtl="0" algn="r">
              <a:lnSpc>
                <a:spcPct val="100000"/>
              </a:lnSpc>
              <a:spcBef>
                <a:spcPts val="0"/>
              </a:spcBef>
              <a:spcAft>
                <a:spcPts val="0"/>
              </a:spcAft>
              <a:buClr>
                <a:schemeClr val="dk2"/>
              </a:buClr>
              <a:buSzPts val="1400"/>
              <a:buNone/>
              <a:defRPr>
                <a:solidFill>
                  <a:schemeClr val="dk2"/>
                </a:solidFill>
              </a:defRPr>
            </a:lvl7pPr>
            <a:lvl8pPr lvl="7" rtl="0" algn="r">
              <a:lnSpc>
                <a:spcPct val="100000"/>
              </a:lnSpc>
              <a:spcBef>
                <a:spcPts val="0"/>
              </a:spcBef>
              <a:spcAft>
                <a:spcPts val="0"/>
              </a:spcAft>
              <a:buClr>
                <a:schemeClr val="dk2"/>
              </a:buClr>
              <a:buSzPts val="1400"/>
              <a:buNone/>
              <a:defRPr>
                <a:solidFill>
                  <a:schemeClr val="dk2"/>
                </a:solidFill>
              </a:defRPr>
            </a:lvl8pPr>
            <a:lvl9pPr lvl="8" rtl="0" algn="r">
              <a:lnSpc>
                <a:spcPct val="100000"/>
              </a:lnSpc>
              <a:spcBef>
                <a:spcPts val="0"/>
              </a:spcBef>
              <a:spcAft>
                <a:spcPts val="0"/>
              </a:spcAft>
              <a:buClr>
                <a:schemeClr val="dk2"/>
              </a:buClr>
              <a:buSzPts val="1400"/>
              <a:buNone/>
              <a:defRPr>
                <a:solidFill>
                  <a:schemeClr val="dk2"/>
                </a:solidFill>
              </a:defRPr>
            </a:lvl9pPr>
          </a:lstStyle>
          <a:p/>
        </p:txBody>
      </p:sp>
      <p:sp>
        <p:nvSpPr>
          <p:cNvPr id="96" name="Google Shape;96;p16"/>
          <p:cNvSpPr txBox="1"/>
          <p:nvPr>
            <p:ph idx="2" type="title"/>
          </p:nvPr>
        </p:nvSpPr>
        <p:spPr>
          <a:xfrm>
            <a:off x="5845528" y="2010025"/>
            <a:ext cx="26958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p:txBody>
      </p:sp>
      <p:sp>
        <p:nvSpPr>
          <p:cNvPr id="97" name="Google Shape;97;p16"/>
          <p:cNvSpPr txBox="1"/>
          <p:nvPr>
            <p:ph idx="3" type="subTitle"/>
          </p:nvPr>
        </p:nvSpPr>
        <p:spPr>
          <a:xfrm>
            <a:off x="5845522" y="2389875"/>
            <a:ext cx="2459400" cy="71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p:txBody>
      </p:sp>
      <p:sp>
        <p:nvSpPr>
          <p:cNvPr id="98" name="Google Shape;98;p16"/>
          <p:cNvSpPr txBox="1"/>
          <p:nvPr>
            <p:ph idx="4" type="title"/>
          </p:nvPr>
        </p:nvSpPr>
        <p:spPr>
          <a:xfrm>
            <a:off x="602672" y="3449699"/>
            <a:ext cx="2695800" cy="4884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100"/>
              <a:buNone/>
              <a:defRPr sz="2100"/>
            </a:lvl1pPr>
            <a:lvl2pPr lvl="1" rtl="0" algn="r">
              <a:spcBef>
                <a:spcPts val="0"/>
              </a:spcBef>
              <a:spcAft>
                <a:spcPts val="0"/>
              </a:spcAft>
              <a:buSzPts val="3900"/>
              <a:buNone/>
              <a:defRPr sz="3900"/>
            </a:lvl2pPr>
            <a:lvl3pPr lvl="2" rtl="0" algn="r">
              <a:spcBef>
                <a:spcPts val="0"/>
              </a:spcBef>
              <a:spcAft>
                <a:spcPts val="0"/>
              </a:spcAft>
              <a:buSzPts val="3900"/>
              <a:buNone/>
              <a:defRPr sz="3900"/>
            </a:lvl3pPr>
            <a:lvl4pPr lvl="3" rtl="0" algn="r">
              <a:spcBef>
                <a:spcPts val="0"/>
              </a:spcBef>
              <a:spcAft>
                <a:spcPts val="0"/>
              </a:spcAft>
              <a:buSzPts val="3900"/>
              <a:buNone/>
              <a:defRPr sz="3900"/>
            </a:lvl4pPr>
            <a:lvl5pPr lvl="4" rtl="0" algn="r">
              <a:spcBef>
                <a:spcPts val="0"/>
              </a:spcBef>
              <a:spcAft>
                <a:spcPts val="0"/>
              </a:spcAft>
              <a:buSzPts val="3900"/>
              <a:buNone/>
              <a:defRPr sz="3900"/>
            </a:lvl5pPr>
            <a:lvl6pPr lvl="5" rtl="0" algn="r">
              <a:spcBef>
                <a:spcPts val="0"/>
              </a:spcBef>
              <a:spcAft>
                <a:spcPts val="0"/>
              </a:spcAft>
              <a:buSzPts val="3900"/>
              <a:buNone/>
              <a:defRPr sz="3900"/>
            </a:lvl6pPr>
            <a:lvl7pPr lvl="6" rtl="0" algn="r">
              <a:spcBef>
                <a:spcPts val="0"/>
              </a:spcBef>
              <a:spcAft>
                <a:spcPts val="0"/>
              </a:spcAft>
              <a:buSzPts val="3900"/>
              <a:buNone/>
              <a:defRPr sz="3900"/>
            </a:lvl7pPr>
            <a:lvl8pPr lvl="7" rtl="0" algn="r">
              <a:spcBef>
                <a:spcPts val="0"/>
              </a:spcBef>
              <a:spcAft>
                <a:spcPts val="0"/>
              </a:spcAft>
              <a:buSzPts val="3900"/>
              <a:buNone/>
              <a:defRPr sz="3900"/>
            </a:lvl8pPr>
            <a:lvl9pPr lvl="8" rtl="0" algn="r">
              <a:spcBef>
                <a:spcPts val="0"/>
              </a:spcBef>
              <a:spcAft>
                <a:spcPts val="0"/>
              </a:spcAft>
              <a:buSzPts val="3900"/>
              <a:buNone/>
              <a:defRPr sz="3900"/>
            </a:lvl9pPr>
          </a:lstStyle>
          <a:p/>
        </p:txBody>
      </p:sp>
      <p:sp>
        <p:nvSpPr>
          <p:cNvPr id="99" name="Google Shape;99;p16"/>
          <p:cNvSpPr txBox="1"/>
          <p:nvPr>
            <p:ph idx="5" type="subTitle"/>
          </p:nvPr>
        </p:nvSpPr>
        <p:spPr>
          <a:xfrm>
            <a:off x="839201" y="3838273"/>
            <a:ext cx="2459400" cy="716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2"/>
              </a:buClr>
              <a:buSzPts val="1400"/>
              <a:buNone/>
              <a:defRPr sz="1400">
                <a:solidFill>
                  <a:schemeClr val="dk2"/>
                </a:solidFill>
              </a:defRPr>
            </a:lvl1pPr>
            <a:lvl2pPr lvl="1" rtl="0" algn="r">
              <a:lnSpc>
                <a:spcPct val="100000"/>
              </a:lnSpc>
              <a:spcBef>
                <a:spcPts val="0"/>
              </a:spcBef>
              <a:spcAft>
                <a:spcPts val="0"/>
              </a:spcAft>
              <a:buClr>
                <a:schemeClr val="dk2"/>
              </a:buClr>
              <a:buSzPts val="1400"/>
              <a:buNone/>
              <a:defRPr>
                <a:solidFill>
                  <a:schemeClr val="dk2"/>
                </a:solidFill>
              </a:defRPr>
            </a:lvl2pPr>
            <a:lvl3pPr lvl="2" rtl="0" algn="r">
              <a:lnSpc>
                <a:spcPct val="100000"/>
              </a:lnSpc>
              <a:spcBef>
                <a:spcPts val="0"/>
              </a:spcBef>
              <a:spcAft>
                <a:spcPts val="0"/>
              </a:spcAft>
              <a:buClr>
                <a:schemeClr val="dk2"/>
              </a:buClr>
              <a:buSzPts val="1400"/>
              <a:buNone/>
              <a:defRPr>
                <a:solidFill>
                  <a:schemeClr val="dk2"/>
                </a:solidFill>
              </a:defRPr>
            </a:lvl3pPr>
            <a:lvl4pPr lvl="3" rtl="0" algn="r">
              <a:lnSpc>
                <a:spcPct val="100000"/>
              </a:lnSpc>
              <a:spcBef>
                <a:spcPts val="0"/>
              </a:spcBef>
              <a:spcAft>
                <a:spcPts val="0"/>
              </a:spcAft>
              <a:buClr>
                <a:schemeClr val="dk2"/>
              </a:buClr>
              <a:buSzPts val="1400"/>
              <a:buNone/>
              <a:defRPr>
                <a:solidFill>
                  <a:schemeClr val="dk2"/>
                </a:solidFill>
              </a:defRPr>
            </a:lvl4pPr>
            <a:lvl5pPr lvl="4" rtl="0" algn="r">
              <a:lnSpc>
                <a:spcPct val="100000"/>
              </a:lnSpc>
              <a:spcBef>
                <a:spcPts val="0"/>
              </a:spcBef>
              <a:spcAft>
                <a:spcPts val="0"/>
              </a:spcAft>
              <a:buClr>
                <a:schemeClr val="dk2"/>
              </a:buClr>
              <a:buSzPts val="1400"/>
              <a:buNone/>
              <a:defRPr>
                <a:solidFill>
                  <a:schemeClr val="dk2"/>
                </a:solidFill>
              </a:defRPr>
            </a:lvl5pPr>
            <a:lvl6pPr lvl="5" rtl="0" algn="r">
              <a:lnSpc>
                <a:spcPct val="100000"/>
              </a:lnSpc>
              <a:spcBef>
                <a:spcPts val="0"/>
              </a:spcBef>
              <a:spcAft>
                <a:spcPts val="0"/>
              </a:spcAft>
              <a:buClr>
                <a:schemeClr val="dk2"/>
              </a:buClr>
              <a:buSzPts val="1400"/>
              <a:buNone/>
              <a:defRPr>
                <a:solidFill>
                  <a:schemeClr val="dk2"/>
                </a:solidFill>
              </a:defRPr>
            </a:lvl6pPr>
            <a:lvl7pPr lvl="6" rtl="0" algn="r">
              <a:lnSpc>
                <a:spcPct val="100000"/>
              </a:lnSpc>
              <a:spcBef>
                <a:spcPts val="0"/>
              </a:spcBef>
              <a:spcAft>
                <a:spcPts val="0"/>
              </a:spcAft>
              <a:buClr>
                <a:schemeClr val="dk2"/>
              </a:buClr>
              <a:buSzPts val="1400"/>
              <a:buNone/>
              <a:defRPr>
                <a:solidFill>
                  <a:schemeClr val="dk2"/>
                </a:solidFill>
              </a:defRPr>
            </a:lvl7pPr>
            <a:lvl8pPr lvl="7" rtl="0" algn="r">
              <a:lnSpc>
                <a:spcPct val="100000"/>
              </a:lnSpc>
              <a:spcBef>
                <a:spcPts val="0"/>
              </a:spcBef>
              <a:spcAft>
                <a:spcPts val="0"/>
              </a:spcAft>
              <a:buClr>
                <a:schemeClr val="dk2"/>
              </a:buClr>
              <a:buSzPts val="1400"/>
              <a:buNone/>
              <a:defRPr>
                <a:solidFill>
                  <a:schemeClr val="dk2"/>
                </a:solidFill>
              </a:defRPr>
            </a:lvl8pPr>
            <a:lvl9pPr lvl="8" rtl="0" algn="r">
              <a:lnSpc>
                <a:spcPct val="100000"/>
              </a:lnSpc>
              <a:spcBef>
                <a:spcPts val="0"/>
              </a:spcBef>
              <a:spcAft>
                <a:spcPts val="0"/>
              </a:spcAft>
              <a:buClr>
                <a:schemeClr val="dk2"/>
              </a:buClr>
              <a:buSzPts val="1400"/>
              <a:buNone/>
              <a:defRPr>
                <a:solidFill>
                  <a:schemeClr val="dk2"/>
                </a:solidFill>
              </a:defRPr>
            </a:lvl9pPr>
          </a:lstStyle>
          <a:p/>
        </p:txBody>
      </p:sp>
      <p:sp>
        <p:nvSpPr>
          <p:cNvPr id="100" name="Google Shape;100;p16"/>
          <p:cNvSpPr txBox="1"/>
          <p:nvPr>
            <p:ph idx="6" type="title"/>
          </p:nvPr>
        </p:nvSpPr>
        <p:spPr>
          <a:xfrm>
            <a:off x="5845528" y="3449695"/>
            <a:ext cx="26958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p:txBody>
      </p:sp>
      <p:sp>
        <p:nvSpPr>
          <p:cNvPr id="101" name="Google Shape;101;p16"/>
          <p:cNvSpPr txBox="1"/>
          <p:nvPr>
            <p:ph idx="7" type="subTitle"/>
          </p:nvPr>
        </p:nvSpPr>
        <p:spPr>
          <a:xfrm>
            <a:off x="5845522" y="3838276"/>
            <a:ext cx="2459400" cy="71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p:txBody>
      </p:sp>
      <p:sp>
        <p:nvSpPr>
          <p:cNvPr id="102" name="Google Shape;102;p16"/>
          <p:cNvSpPr txBox="1"/>
          <p:nvPr>
            <p:ph idx="8" type="title"/>
          </p:nvPr>
        </p:nvSpPr>
        <p:spPr>
          <a:xfrm>
            <a:off x="1002325" y="711181"/>
            <a:ext cx="24039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rcentages">
  <p:cSld name="BIG_NUMBER_1">
    <p:spTree>
      <p:nvGrpSpPr>
        <p:cNvPr id="103" name="Shape 103"/>
        <p:cNvGrpSpPr/>
        <p:nvPr/>
      </p:nvGrpSpPr>
      <p:grpSpPr>
        <a:xfrm>
          <a:off x="0" y="0"/>
          <a:ext cx="0" cy="0"/>
          <a:chOff x="0" y="0"/>
          <a:chExt cx="0" cy="0"/>
        </a:xfrm>
      </p:grpSpPr>
      <p:pic>
        <p:nvPicPr>
          <p:cNvPr id="104" name="Google Shape;104;p17"/>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05" name="Google Shape;105;p17"/>
          <p:cNvPicPr preferRelativeResize="0"/>
          <p:nvPr/>
        </p:nvPicPr>
        <p:blipFill rotWithShape="1">
          <a:blip r:embed="rId3">
            <a:alphaModFix/>
          </a:blip>
          <a:srcRect b="61089" l="0" r="0" t="0"/>
          <a:stretch/>
        </p:blipFill>
        <p:spPr>
          <a:xfrm rot="635655">
            <a:off x="1848552" y="3058534"/>
            <a:ext cx="2068426" cy="1772790"/>
          </a:xfrm>
          <a:prstGeom prst="rect">
            <a:avLst/>
          </a:prstGeom>
          <a:noFill/>
          <a:ln>
            <a:noFill/>
          </a:ln>
        </p:spPr>
      </p:pic>
      <p:pic>
        <p:nvPicPr>
          <p:cNvPr id="106" name="Google Shape;106;p17"/>
          <p:cNvPicPr preferRelativeResize="0"/>
          <p:nvPr/>
        </p:nvPicPr>
        <p:blipFill rotWithShape="1">
          <a:blip r:embed="rId3">
            <a:alphaModFix/>
          </a:blip>
          <a:srcRect b="61089" l="0" r="0" t="0"/>
          <a:stretch/>
        </p:blipFill>
        <p:spPr>
          <a:xfrm rot="1903775">
            <a:off x="6763976" y="866659"/>
            <a:ext cx="2068425" cy="1772790"/>
          </a:xfrm>
          <a:prstGeom prst="rect">
            <a:avLst/>
          </a:prstGeom>
          <a:noFill/>
          <a:ln>
            <a:noFill/>
          </a:ln>
        </p:spPr>
      </p:pic>
      <p:pic>
        <p:nvPicPr>
          <p:cNvPr id="107" name="Google Shape;107;p17"/>
          <p:cNvPicPr preferRelativeResize="0"/>
          <p:nvPr/>
        </p:nvPicPr>
        <p:blipFill rotWithShape="1">
          <a:blip r:embed="rId4">
            <a:alphaModFix/>
          </a:blip>
          <a:srcRect b="6838" l="0" r="1545" t="0"/>
          <a:stretch/>
        </p:blipFill>
        <p:spPr>
          <a:xfrm>
            <a:off x="129175" y="134900"/>
            <a:ext cx="8374226" cy="4873724"/>
          </a:xfrm>
          <a:prstGeom prst="rect">
            <a:avLst/>
          </a:prstGeom>
          <a:noFill/>
          <a:ln>
            <a:noFill/>
          </a:ln>
        </p:spPr>
      </p:pic>
      <p:sp>
        <p:nvSpPr>
          <p:cNvPr id="108" name="Google Shape;108;p17"/>
          <p:cNvSpPr txBox="1"/>
          <p:nvPr>
            <p:ph hasCustomPrompt="1" type="title"/>
          </p:nvPr>
        </p:nvSpPr>
        <p:spPr>
          <a:xfrm>
            <a:off x="1301450" y="2719788"/>
            <a:ext cx="2101200" cy="66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0" sz="4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09" name="Google Shape;109;p17"/>
          <p:cNvSpPr txBox="1"/>
          <p:nvPr>
            <p:ph idx="1" type="subTitle"/>
          </p:nvPr>
        </p:nvSpPr>
        <p:spPr>
          <a:xfrm>
            <a:off x="1301450" y="3383388"/>
            <a:ext cx="21012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110" name="Google Shape;110;p17"/>
          <p:cNvSpPr txBox="1"/>
          <p:nvPr>
            <p:ph hasCustomPrompt="1" idx="2" type="title"/>
          </p:nvPr>
        </p:nvSpPr>
        <p:spPr>
          <a:xfrm>
            <a:off x="3521400" y="2719788"/>
            <a:ext cx="2101200" cy="66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0" sz="4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11" name="Google Shape;111;p17"/>
          <p:cNvSpPr txBox="1"/>
          <p:nvPr>
            <p:ph idx="3" type="subTitle"/>
          </p:nvPr>
        </p:nvSpPr>
        <p:spPr>
          <a:xfrm>
            <a:off x="3521400" y="3383388"/>
            <a:ext cx="21012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112" name="Google Shape;112;p17"/>
          <p:cNvSpPr txBox="1"/>
          <p:nvPr>
            <p:ph hasCustomPrompt="1" idx="4" type="title"/>
          </p:nvPr>
        </p:nvSpPr>
        <p:spPr>
          <a:xfrm>
            <a:off x="5741350" y="2719788"/>
            <a:ext cx="2101200" cy="66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b="0" sz="4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13" name="Google Shape;113;p17"/>
          <p:cNvSpPr txBox="1"/>
          <p:nvPr>
            <p:ph idx="5" type="subTitle"/>
          </p:nvPr>
        </p:nvSpPr>
        <p:spPr>
          <a:xfrm>
            <a:off x="5741350" y="3383388"/>
            <a:ext cx="2101200" cy="71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Columns">
  <p:cSld name="SECTION_TITLE_AND_DESCRIPTION_1_1_2">
    <p:spTree>
      <p:nvGrpSpPr>
        <p:cNvPr id="114" name="Shape 114"/>
        <p:cNvGrpSpPr/>
        <p:nvPr/>
      </p:nvGrpSpPr>
      <p:grpSpPr>
        <a:xfrm>
          <a:off x="0" y="0"/>
          <a:ext cx="0" cy="0"/>
          <a:chOff x="0" y="0"/>
          <a:chExt cx="0" cy="0"/>
        </a:xfrm>
      </p:grpSpPr>
      <p:pic>
        <p:nvPicPr>
          <p:cNvPr id="115" name="Google Shape;115;p18"/>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16" name="Google Shape;116;p18"/>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17" name="Google Shape;117;p18"/>
          <p:cNvSpPr txBox="1"/>
          <p:nvPr>
            <p:ph type="title"/>
          </p:nvPr>
        </p:nvSpPr>
        <p:spPr>
          <a:xfrm>
            <a:off x="6166050" y="1183210"/>
            <a:ext cx="21402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118" name="Google Shape;118;p18"/>
          <p:cNvSpPr txBox="1"/>
          <p:nvPr>
            <p:ph idx="1" type="subTitle"/>
          </p:nvPr>
        </p:nvSpPr>
        <p:spPr>
          <a:xfrm>
            <a:off x="6166050" y="1620375"/>
            <a:ext cx="2140200" cy="921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p:txBody>
      </p:sp>
      <p:sp>
        <p:nvSpPr>
          <p:cNvPr id="119" name="Google Shape;119;p18"/>
          <p:cNvSpPr txBox="1"/>
          <p:nvPr>
            <p:ph idx="2" type="title"/>
          </p:nvPr>
        </p:nvSpPr>
        <p:spPr>
          <a:xfrm>
            <a:off x="6166040" y="2678335"/>
            <a:ext cx="2140200" cy="4884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120" name="Google Shape;120;p18"/>
          <p:cNvSpPr txBox="1"/>
          <p:nvPr>
            <p:ph idx="3" type="subTitle"/>
          </p:nvPr>
        </p:nvSpPr>
        <p:spPr>
          <a:xfrm>
            <a:off x="6166050" y="3115508"/>
            <a:ext cx="2140200" cy="921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p:txBody>
      </p:sp>
      <p:sp>
        <p:nvSpPr>
          <p:cNvPr id="121" name="Google Shape;121;p18"/>
          <p:cNvSpPr txBox="1"/>
          <p:nvPr>
            <p:ph idx="4" type="title"/>
          </p:nvPr>
        </p:nvSpPr>
        <p:spPr>
          <a:xfrm>
            <a:off x="1002325" y="711175"/>
            <a:ext cx="2666700" cy="11664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p:cSld name="CAPTION_ONLY_1">
    <p:spTree>
      <p:nvGrpSpPr>
        <p:cNvPr id="122" name="Shape 122"/>
        <p:cNvGrpSpPr/>
        <p:nvPr/>
      </p:nvGrpSpPr>
      <p:grpSpPr>
        <a:xfrm>
          <a:off x="0" y="0"/>
          <a:ext cx="0" cy="0"/>
          <a:chOff x="0" y="0"/>
          <a:chExt cx="0" cy="0"/>
        </a:xfrm>
      </p:grpSpPr>
      <p:pic>
        <p:nvPicPr>
          <p:cNvPr id="123" name="Google Shape;123;p19"/>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24" name="Google Shape;124;p19"/>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125" name="Google Shape;125;p19"/>
          <p:cNvSpPr txBox="1"/>
          <p:nvPr>
            <p:ph type="title"/>
          </p:nvPr>
        </p:nvSpPr>
        <p:spPr>
          <a:xfrm>
            <a:off x="907470" y="2765032"/>
            <a:ext cx="29178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100"/>
              <a:buNone/>
              <a:defRPr sz="2100"/>
            </a:lvl1pPr>
            <a:lvl2pPr lvl="1" rtl="0" algn="ctr">
              <a:spcBef>
                <a:spcPts val="0"/>
              </a:spcBef>
              <a:spcAft>
                <a:spcPts val="0"/>
              </a:spcAft>
              <a:buSzPts val="3900"/>
              <a:buNone/>
              <a:defRPr sz="3900"/>
            </a:lvl2pPr>
            <a:lvl3pPr lvl="2" rtl="0" algn="ctr">
              <a:spcBef>
                <a:spcPts val="0"/>
              </a:spcBef>
              <a:spcAft>
                <a:spcPts val="0"/>
              </a:spcAft>
              <a:buSzPts val="3900"/>
              <a:buNone/>
              <a:defRPr sz="3900"/>
            </a:lvl3pPr>
            <a:lvl4pPr lvl="3" rtl="0" algn="ctr">
              <a:spcBef>
                <a:spcPts val="0"/>
              </a:spcBef>
              <a:spcAft>
                <a:spcPts val="0"/>
              </a:spcAft>
              <a:buSzPts val="3900"/>
              <a:buNone/>
              <a:defRPr sz="3900"/>
            </a:lvl4pPr>
            <a:lvl5pPr lvl="4" rtl="0" algn="ctr">
              <a:spcBef>
                <a:spcPts val="0"/>
              </a:spcBef>
              <a:spcAft>
                <a:spcPts val="0"/>
              </a:spcAft>
              <a:buSzPts val="3900"/>
              <a:buNone/>
              <a:defRPr sz="3900"/>
            </a:lvl5pPr>
            <a:lvl6pPr lvl="5" rtl="0" algn="ctr">
              <a:spcBef>
                <a:spcPts val="0"/>
              </a:spcBef>
              <a:spcAft>
                <a:spcPts val="0"/>
              </a:spcAft>
              <a:buSzPts val="3900"/>
              <a:buNone/>
              <a:defRPr sz="3900"/>
            </a:lvl6pPr>
            <a:lvl7pPr lvl="6" rtl="0" algn="ctr">
              <a:spcBef>
                <a:spcPts val="0"/>
              </a:spcBef>
              <a:spcAft>
                <a:spcPts val="0"/>
              </a:spcAft>
              <a:buSzPts val="3900"/>
              <a:buNone/>
              <a:defRPr sz="3900"/>
            </a:lvl7pPr>
            <a:lvl8pPr lvl="7" rtl="0" algn="ctr">
              <a:spcBef>
                <a:spcPts val="0"/>
              </a:spcBef>
              <a:spcAft>
                <a:spcPts val="0"/>
              </a:spcAft>
              <a:buSzPts val="3900"/>
              <a:buNone/>
              <a:defRPr sz="3900"/>
            </a:lvl8pPr>
            <a:lvl9pPr lvl="8" rtl="0" algn="ctr">
              <a:spcBef>
                <a:spcPts val="0"/>
              </a:spcBef>
              <a:spcAft>
                <a:spcPts val="0"/>
              </a:spcAft>
              <a:buSzPts val="3900"/>
              <a:buNone/>
              <a:defRPr sz="3900"/>
            </a:lvl9pPr>
          </a:lstStyle>
          <a:p/>
        </p:txBody>
      </p:sp>
      <p:sp>
        <p:nvSpPr>
          <p:cNvPr id="126" name="Google Shape;126;p19"/>
          <p:cNvSpPr txBox="1"/>
          <p:nvPr>
            <p:ph idx="1" type="subTitle"/>
          </p:nvPr>
        </p:nvSpPr>
        <p:spPr>
          <a:xfrm>
            <a:off x="1137850" y="3229817"/>
            <a:ext cx="2457000" cy="1161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
        <p:nvSpPr>
          <p:cNvPr id="127" name="Google Shape;127;p19"/>
          <p:cNvSpPr txBox="1"/>
          <p:nvPr>
            <p:ph idx="2" type="title"/>
          </p:nvPr>
        </p:nvSpPr>
        <p:spPr>
          <a:xfrm>
            <a:off x="5318730" y="2765032"/>
            <a:ext cx="29178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100"/>
              <a:buNone/>
              <a:defRPr sz="2100"/>
            </a:lvl1pPr>
            <a:lvl2pPr lvl="1" rtl="0" algn="ctr">
              <a:spcBef>
                <a:spcPts val="0"/>
              </a:spcBef>
              <a:spcAft>
                <a:spcPts val="0"/>
              </a:spcAft>
              <a:buSzPts val="3900"/>
              <a:buNone/>
              <a:defRPr sz="3900"/>
            </a:lvl2pPr>
            <a:lvl3pPr lvl="2" rtl="0" algn="ctr">
              <a:spcBef>
                <a:spcPts val="0"/>
              </a:spcBef>
              <a:spcAft>
                <a:spcPts val="0"/>
              </a:spcAft>
              <a:buSzPts val="3900"/>
              <a:buNone/>
              <a:defRPr sz="3900"/>
            </a:lvl3pPr>
            <a:lvl4pPr lvl="3" rtl="0" algn="ctr">
              <a:spcBef>
                <a:spcPts val="0"/>
              </a:spcBef>
              <a:spcAft>
                <a:spcPts val="0"/>
              </a:spcAft>
              <a:buSzPts val="3900"/>
              <a:buNone/>
              <a:defRPr sz="3900"/>
            </a:lvl4pPr>
            <a:lvl5pPr lvl="4" rtl="0" algn="ctr">
              <a:spcBef>
                <a:spcPts val="0"/>
              </a:spcBef>
              <a:spcAft>
                <a:spcPts val="0"/>
              </a:spcAft>
              <a:buSzPts val="3900"/>
              <a:buNone/>
              <a:defRPr sz="3900"/>
            </a:lvl5pPr>
            <a:lvl6pPr lvl="5" rtl="0" algn="ctr">
              <a:spcBef>
                <a:spcPts val="0"/>
              </a:spcBef>
              <a:spcAft>
                <a:spcPts val="0"/>
              </a:spcAft>
              <a:buSzPts val="3900"/>
              <a:buNone/>
              <a:defRPr sz="3900"/>
            </a:lvl6pPr>
            <a:lvl7pPr lvl="6" rtl="0" algn="ctr">
              <a:spcBef>
                <a:spcPts val="0"/>
              </a:spcBef>
              <a:spcAft>
                <a:spcPts val="0"/>
              </a:spcAft>
              <a:buSzPts val="3900"/>
              <a:buNone/>
              <a:defRPr sz="3900"/>
            </a:lvl7pPr>
            <a:lvl8pPr lvl="7" rtl="0" algn="ctr">
              <a:spcBef>
                <a:spcPts val="0"/>
              </a:spcBef>
              <a:spcAft>
                <a:spcPts val="0"/>
              </a:spcAft>
              <a:buSzPts val="3900"/>
              <a:buNone/>
              <a:defRPr sz="3900"/>
            </a:lvl8pPr>
            <a:lvl9pPr lvl="8" rtl="0" algn="ctr">
              <a:spcBef>
                <a:spcPts val="0"/>
              </a:spcBef>
              <a:spcAft>
                <a:spcPts val="0"/>
              </a:spcAft>
              <a:buSzPts val="3900"/>
              <a:buNone/>
              <a:defRPr sz="3900"/>
            </a:lvl9pPr>
          </a:lstStyle>
          <a:p/>
        </p:txBody>
      </p:sp>
      <p:sp>
        <p:nvSpPr>
          <p:cNvPr id="128" name="Google Shape;128;p19"/>
          <p:cNvSpPr txBox="1"/>
          <p:nvPr>
            <p:ph idx="3" type="subTitle"/>
          </p:nvPr>
        </p:nvSpPr>
        <p:spPr>
          <a:xfrm>
            <a:off x="5549120" y="3229817"/>
            <a:ext cx="2457000" cy="1161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600"/>
              <a:buNone/>
              <a:defRPr sz="1600">
                <a:solidFill>
                  <a:schemeClr val="dk2"/>
                </a:solidFill>
              </a:defRPr>
            </a:lvl1pPr>
            <a:lvl2pPr lvl="1" rtl="0" algn="ctr">
              <a:lnSpc>
                <a:spcPct val="100000"/>
              </a:lnSpc>
              <a:spcBef>
                <a:spcPts val="0"/>
              </a:spcBef>
              <a:spcAft>
                <a:spcPts val="0"/>
              </a:spcAft>
              <a:buClr>
                <a:schemeClr val="dk2"/>
              </a:buClr>
              <a:buSzPts val="1600"/>
              <a:buNone/>
              <a:defRPr sz="1600">
                <a:solidFill>
                  <a:schemeClr val="dk2"/>
                </a:solidFill>
              </a:defRPr>
            </a:lvl2pPr>
            <a:lvl3pPr lvl="2" rtl="0" algn="ctr">
              <a:lnSpc>
                <a:spcPct val="100000"/>
              </a:lnSpc>
              <a:spcBef>
                <a:spcPts val="0"/>
              </a:spcBef>
              <a:spcAft>
                <a:spcPts val="0"/>
              </a:spcAft>
              <a:buClr>
                <a:schemeClr val="dk2"/>
              </a:buClr>
              <a:buSzPts val="1600"/>
              <a:buNone/>
              <a:defRPr sz="1600">
                <a:solidFill>
                  <a:schemeClr val="dk2"/>
                </a:solidFill>
              </a:defRPr>
            </a:lvl3pPr>
            <a:lvl4pPr lvl="3" rtl="0" algn="ctr">
              <a:lnSpc>
                <a:spcPct val="100000"/>
              </a:lnSpc>
              <a:spcBef>
                <a:spcPts val="0"/>
              </a:spcBef>
              <a:spcAft>
                <a:spcPts val="0"/>
              </a:spcAft>
              <a:buClr>
                <a:schemeClr val="dk2"/>
              </a:buClr>
              <a:buSzPts val="1600"/>
              <a:buNone/>
              <a:defRPr sz="1600">
                <a:solidFill>
                  <a:schemeClr val="dk2"/>
                </a:solidFill>
              </a:defRPr>
            </a:lvl4pPr>
            <a:lvl5pPr lvl="4" rtl="0" algn="ctr">
              <a:lnSpc>
                <a:spcPct val="100000"/>
              </a:lnSpc>
              <a:spcBef>
                <a:spcPts val="0"/>
              </a:spcBef>
              <a:spcAft>
                <a:spcPts val="0"/>
              </a:spcAft>
              <a:buClr>
                <a:schemeClr val="dk2"/>
              </a:buClr>
              <a:buSzPts val="1600"/>
              <a:buNone/>
              <a:defRPr sz="1600">
                <a:solidFill>
                  <a:schemeClr val="dk2"/>
                </a:solidFill>
              </a:defRPr>
            </a:lvl5pPr>
            <a:lvl6pPr lvl="5" rtl="0" algn="ctr">
              <a:lnSpc>
                <a:spcPct val="100000"/>
              </a:lnSpc>
              <a:spcBef>
                <a:spcPts val="0"/>
              </a:spcBef>
              <a:spcAft>
                <a:spcPts val="0"/>
              </a:spcAft>
              <a:buClr>
                <a:schemeClr val="dk2"/>
              </a:buClr>
              <a:buSzPts val="1600"/>
              <a:buNone/>
              <a:defRPr sz="1600">
                <a:solidFill>
                  <a:schemeClr val="dk2"/>
                </a:solidFill>
              </a:defRPr>
            </a:lvl6pPr>
            <a:lvl7pPr lvl="6" rtl="0" algn="ctr">
              <a:lnSpc>
                <a:spcPct val="100000"/>
              </a:lnSpc>
              <a:spcBef>
                <a:spcPts val="0"/>
              </a:spcBef>
              <a:spcAft>
                <a:spcPts val="0"/>
              </a:spcAft>
              <a:buClr>
                <a:schemeClr val="dk2"/>
              </a:buClr>
              <a:buSzPts val="1600"/>
              <a:buNone/>
              <a:defRPr sz="1600">
                <a:solidFill>
                  <a:schemeClr val="dk2"/>
                </a:solidFill>
              </a:defRPr>
            </a:lvl7pPr>
            <a:lvl8pPr lvl="7" rtl="0" algn="ctr">
              <a:lnSpc>
                <a:spcPct val="100000"/>
              </a:lnSpc>
              <a:spcBef>
                <a:spcPts val="0"/>
              </a:spcBef>
              <a:spcAft>
                <a:spcPts val="0"/>
              </a:spcAft>
              <a:buClr>
                <a:schemeClr val="dk2"/>
              </a:buClr>
              <a:buSzPts val="1600"/>
              <a:buNone/>
              <a:defRPr sz="1600">
                <a:solidFill>
                  <a:schemeClr val="dk2"/>
                </a:solidFill>
              </a:defRPr>
            </a:lvl8pPr>
            <a:lvl9pPr lvl="8" rtl="0" algn="ctr">
              <a:lnSpc>
                <a:spcPct val="100000"/>
              </a:lnSpc>
              <a:spcBef>
                <a:spcPts val="0"/>
              </a:spcBef>
              <a:spcAft>
                <a:spcPts val="0"/>
              </a:spcAft>
              <a:buClr>
                <a:schemeClr val="dk2"/>
              </a:buClr>
              <a:buSzPts val="1600"/>
              <a:buNone/>
              <a:defRPr sz="1600">
                <a:solidFill>
                  <a:schemeClr val="dk2"/>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BIG_NUMBER_1_1">
    <p:spTree>
      <p:nvGrpSpPr>
        <p:cNvPr id="129" name="Shape 129"/>
        <p:cNvGrpSpPr/>
        <p:nvPr/>
      </p:nvGrpSpPr>
      <p:grpSpPr>
        <a:xfrm>
          <a:off x="0" y="0"/>
          <a:ext cx="0" cy="0"/>
          <a:chOff x="0" y="0"/>
          <a:chExt cx="0" cy="0"/>
        </a:xfrm>
      </p:grpSpPr>
      <p:pic>
        <p:nvPicPr>
          <p:cNvPr id="130" name="Google Shape;130;p20"/>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31" name="Google Shape;131;p20"/>
          <p:cNvPicPr preferRelativeResize="0"/>
          <p:nvPr/>
        </p:nvPicPr>
        <p:blipFill rotWithShape="1">
          <a:blip r:embed="rId3">
            <a:alphaModFix/>
          </a:blip>
          <a:srcRect b="6838" l="0" r="1545" t="0"/>
          <a:stretch/>
        </p:blipFill>
        <p:spPr>
          <a:xfrm>
            <a:off x="384887" y="134900"/>
            <a:ext cx="8374226" cy="4873724"/>
          </a:xfrm>
          <a:prstGeom prst="rect">
            <a:avLst/>
          </a:prstGeom>
          <a:noFill/>
          <a:ln>
            <a:noFill/>
          </a:ln>
        </p:spPr>
      </p:pic>
      <p:sp>
        <p:nvSpPr>
          <p:cNvPr id="132" name="Google Shape;132;p20"/>
          <p:cNvSpPr txBox="1"/>
          <p:nvPr>
            <p:ph type="title"/>
          </p:nvPr>
        </p:nvSpPr>
        <p:spPr>
          <a:xfrm>
            <a:off x="2308050" y="711175"/>
            <a:ext cx="4527900" cy="5727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7" name="Google Shape;17;p3"/>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rotWithShape="0" algn="bl" dir="5400000" dist="19050">
              <a:srgbClr val="000000">
                <a:alpha val="50000"/>
              </a:srgbClr>
            </a:outerShdw>
          </a:effectLst>
        </p:spPr>
      </p:pic>
      <p:sp>
        <p:nvSpPr>
          <p:cNvPr id="18" name="Google Shape;18;p3"/>
          <p:cNvSpPr txBox="1"/>
          <p:nvPr>
            <p:ph type="title"/>
          </p:nvPr>
        </p:nvSpPr>
        <p:spPr>
          <a:xfrm>
            <a:off x="2673000" y="2550900"/>
            <a:ext cx="3798000" cy="815700"/>
          </a:xfrm>
          <a:prstGeom prst="rect">
            <a:avLst/>
          </a:prstGeom>
        </p:spPr>
        <p:txBody>
          <a:bodyPr anchorCtr="0" anchor="t"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9" name="Google Shape;19;p3"/>
          <p:cNvSpPr txBox="1"/>
          <p:nvPr>
            <p:ph idx="1" type="subTitle"/>
          </p:nvPr>
        </p:nvSpPr>
        <p:spPr>
          <a:xfrm>
            <a:off x="2937741" y="3307350"/>
            <a:ext cx="3268500" cy="792600"/>
          </a:xfrm>
          <a:prstGeom prst="rect">
            <a:avLst/>
          </a:prstGeom>
        </p:spPr>
        <p:txBody>
          <a:bodyPr anchorCtr="0" anchor="t" bIns="91425" lIns="91425" spcFirstLastPara="1" rIns="91425" wrap="square" tIns="91425">
            <a:noAutofit/>
          </a:bodyPr>
          <a:lstStyle>
            <a:lvl1pPr lvl="0" rtl="0" algn="ctr">
              <a:lnSpc>
                <a:spcPct val="90000"/>
              </a:lnSpc>
              <a:spcBef>
                <a:spcPts val="0"/>
              </a:spcBef>
              <a:spcAft>
                <a:spcPts val="0"/>
              </a:spcAft>
              <a:buClr>
                <a:schemeClr val="dk2"/>
              </a:buClr>
              <a:buSzPts val="1600"/>
              <a:buNone/>
              <a:defRPr sz="1600">
                <a:solidFill>
                  <a:schemeClr val="dk2"/>
                </a:solidFill>
              </a:defRPr>
            </a:lvl1pPr>
            <a:lvl2pPr lvl="1"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2pPr>
            <a:lvl3pPr lvl="2"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3pPr>
            <a:lvl4pPr lvl="3"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4pPr>
            <a:lvl5pPr lvl="4"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5pPr>
            <a:lvl6pPr lvl="5"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6pPr>
            <a:lvl7pPr lvl="6"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7pPr>
            <a:lvl8pPr lvl="7"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8pPr>
            <a:lvl9pPr lvl="8" rtl="0" algn="ctr">
              <a:lnSpc>
                <a:spcPct val="90000"/>
              </a:lnSpc>
              <a:spcBef>
                <a:spcPts val="0"/>
              </a:spcBef>
              <a:spcAft>
                <a:spcPts val="0"/>
              </a:spcAft>
              <a:buClr>
                <a:srgbClr val="0B5394"/>
              </a:buClr>
              <a:buSzPts val="1800"/>
              <a:buFont typeface="Coming Soon"/>
              <a:buNone/>
              <a:defRPr b="1" sz="1800">
                <a:solidFill>
                  <a:srgbClr val="0B5394"/>
                </a:solidFill>
                <a:latin typeface="Coming Soon"/>
                <a:ea typeface="Coming Soon"/>
                <a:cs typeface="Coming Soon"/>
                <a:sym typeface="Coming Soon"/>
              </a:defRPr>
            </a:lvl9pPr>
          </a:lstStyle>
          <a:p/>
        </p:txBody>
      </p:sp>
      <p:sp>
        <p:nvSpPr>
          <p:cNvPr id="20" name="Google Shape;20;p3"/>
          <p:cNvSpPr txBox="1"/>
          <p:nvPr>
            <p:ph hasCustomPrompt="1" idx="2" type="title"/>
          </p:nvPr>
        </p:nvSpPr>
        <p:spPr>
          <a:xfrm>
            <a:off x="3778200" y="1403800"/>
            <a:ext cx="1587600" cy="1002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4800"/>
              <a:buNone/>
              <a:defRPr b="0" sz="4800">
                <a:solidFill>
                  <a:schemeClr val="dk1"/>
                </a:solidFill>
              </a:defRPr>
            </a:lvl1pPr>
            <a:lvl2pPr lvl="1" rtl="0" algn="ctr">
              <a:spcBef>
                <a:spcPts val="0"/>
              </a:spcBef>
              <a:spcAft>
                <a:spcPts val="0"/>
              </a:spcAft>
              <a:buClr>
                <a:schemeClr val="dk2"/>
              </a:buClr>
              <a:buSzPts val="4800"/>
              <a:buNone/>
              <a:defRPr sz="4800">
                <a:solidFill>
                  <a:schemeClr val="dk2"/>
                </a:solidFill>
              </a:defRPr>
            </a:lvl2pPr>
            <a:lvl3pPr lvl="2" rtl="0" algn="ctr">
              <a:spcBef>
                <a:spcPts val="0"/>
              </a:spcBef>
              <a:spcAft>
                <a:spcPts val="0"/>
              </a:spcAft>
              <a:buClr>
                <a:schemeClr val="dk2"/>
              </a:buClr>
              <a:buSzPts val="4800"/>
              <a:buNone/>
              <a:defRPr sz="4800">
                <a:solidFill>
                  <a:schemeClr val="dk2"/>
                </a:solidFill>
              </a:defRPr>
            </a:lvl3pPr>
            <a:lvl4pPr lvl="3" rtl="0" algn="ctr">
              <a:spcBef>
                <a:spcPts val="0"/>
              </a:spcBef>
              <a:spcAft>
                <a:spcPts val="0"/>
              </a:spcAft>
              <a:buClr>
                <a:schemeClr val="dk2"/>
              </a:buClr>
              <a:buSzPts val="4800"/>
              <a:buNone/>
              <a:defRPr sz="4800">
                <a:solidFill>
                  <a:schemeClr val="dk2"/>
                </a:solidFill>
              </a:defRPr>
            </a:lvl4pPr>
            <a:lvl5pPr lvl="4" rtl="0" algn="ctr">
              <a:spcBef>
                <a:spcPts val="0"/>
              </a:spcBef>
              <a:spcAft>
                <a:spcPts val="0"/>
              </a:spcAft>
              <a:buClr>
                <a:schemeClr val="dk2"/>
              </a:buClr>
              <a:buSzPts val="4800"/>
              <a:buNone/>
              <a:defRPr sz="4800">
                <a:solidFill>
                  <a:schemeClr val="dk2"/>
                </a:solidFill>
              </a:defRPr>
            </a:lvl5pPr>
            <a:lvl6pPr lvl="5" rtl="0" algn="ctr">
              <a:spcBef>
                <a:spcPts val="0"/>
              </a:spcBef>
              <a:spcAft>
                <a:spcPts val="0"/>
              </a:spcAft>
              <a:buClr>
                <a:schemeClr val="dk2"/>
              </a:buClr>
              <a:buSzPts val="4800"/>
              <a:buNone/>
              <a:defRPr sz="4800">
                <a:solidFill>
                  <a:schemeClr val="dk2"/>
                </a:solidFill>
              </a:defRPr>
            </a:lvl6pPr>
            <a:lvl7pPr lvl="6" rtl="0" algn="ctr">
              <a:spcBef>
                <a:spcPts val="0"/>
              </a:spcBef>
              <a:spcAft>
                <a:spcPts val="0"/>
              </a:spcAft>
              <a:buClr>
                <a:schemeClr val="dk2"/>
              </a:buClr>
              <a:buSzPts val="4800"/>
              <a:buNone/>
              <a:defRPr sz="4800">
                <a:solidFill>
                  <a:schemeClr val="dk2"/>
                </a:solidFill>
              </a:defRPr>
            </a:lvl7pPr>
            <a:lvl8pPr lvl="7" rtl="0" algn="ctr">
              <a:spcBef>
                <a:spcPts val="0"/>
              </a:spcBef>
              <a:spcAft>
                <a:spcPts val="0"/>
              </a:spcAft>
              <a:buClr>
                <a:schemeClr val="dk2"/>
              </a:buClr>
              <a:buSzPts val="4800"/>
              <a:buNone/>
              <a:defRPr sz="4800">
                <a:solidFill>
                  <a:schemeClr val="dk2"/>
                </a:solidFill>
              </a:defRPr>
            </a:lvl8pPr>
            <a:lvl9pPr lvl="8" rtl="0" algn="ctr">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p:cSld name="BIG_NUMBER_1_1_1">
    <p:spTree>
      <p:nvGrpSpPr>
        <p:cNvPr id="133" name="Shape 133"/>
        <p:cNvGrpSpPr/>
        <p:nvPr/>
      </p:nvGrpSpPr>
      <p:grpSpPr>
        <a:xfrm>
          <a:off x="0" y="0"/>
          <a:ext cx="0" cy="0"/>
          <a:chOff x="0" y="0"/>
          <a:chExt cx="0" cy="0"/>
        </a:xfrm>
      </p:grpSpPr>
      <p:pic>
        <p:nvPicPr>
          <p:cNvPr id="134" name="Google Shape;134;p21"/>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35" name="Google Shape;135;p21"/>
          <p:cNvPicPr preferRelativeResize="0"/>
          <p:nvPr/>
        </p:nvPicPr>
        <p:blipFill rotWithShape="1">
          <a:blip r:embed="rId3">
            <a:alphaModFix/>
          </a:blip>
          <a:srcRect b="6838" l="0" r="1545" t="0"/>
          <a:stretch/>
        </p:blipFill>
        <p:spPr>
          <a:xfrm>
            <a:off x="384887" y="134900"/>
            <a:ext cx="8374226" cy="4873724"/>
          </a:xfrm>
          <a:prstGeom prst="rect">
            <a:avLst/>
          </a:prstGeom>
          <a:noFill/>
          <a:ln>
            <a:noFill/>
          </a:ln>
        </p:spPr>
      </p:pic>
      <p:sp>
        <p:nvSpPr>
          <p:cNvPr id="136" name="Google Shape;136;p21"/>
          <p:cNvSpPr txBox="1"/>
          <p:nvPr>
            <p:ph type="title"/>
          </p:nvPr>
        </p:nvSpPr>
        <p:spPr>
          <a:xfrm>
            <a:off x="2308050" y="711175"/>
            <a:ext cx="4527900" cy="5727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
        <p:nvSpPr>
          <p:cNvPr id="137" name="Google Shape;137;p21"/>
          <p:cNvSpPr txBox="1"/>
          <p:nvPr>
            <p:ph idx="2" type="title"/>
          </p:nvPr>
        </p:nvSpPr>
        <p:spPr>
          <a:xfrm>
            <a:off x="1664325" y="1787225"/>
            <a:ext cx="19089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38" name="Google Shape;138;p21"/>
          <p:cNvSpPr txBox="1"/>
          <p:nvPr>
            <p:ph idx="1" type="subTitle"/>
          </p:nvPr>
        </p:nvSpPr>
        <p:spPr>
          <a:xfrm>
            <a:off x="1664334" y="2148198"/>
            <a:ext cx="1908900" cy="67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139" name="Google Shape;139;p21"/>
          <p:cNvSpPr txBox="1"/>
          <p:nvPr>
            <p:ph idx="3" type="title"/>
          </p:nvPr>
        </p:nvSpPr>
        <p:spPr>
          <a:xfrm>
            <a:off x="3817459" y="1787225"/>
            <a:ext cx="19089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40" name="Google Shape;140;p21"/>
          <p:cNvSpPr txBox="1"/>
          <p:nvPr>
            <p:ph idx="4" type="subTitle"/>
          </p:nvPr>
        </p:nvSpPr>
        <p:spPr>
          <a:xfrm>
            <a:off x="3817468" y="2148198"/>
            <a:ext cx="1908900" cy="67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141" name="Google Shape;141;p21"/>
          <p:cNvSpPr txBox="1"/>
          <p:nvPr>
            <p:ph idx="5" type="title"/>
          </p:nvPr>
        </p:nvSpPr>
        <p:spPr>
          <a:xfrm>
            <a:off x="5970592" y="1787225"/>
            <a:ext cx="19089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42" name="Google Shape;142;p21"/>
          <p:cNvSpPr txBox="1"/>
          <p:nvPr>
            <p:ph idx="6" type="subTitle"/>
          </p:nvPr>
        </p:nvSpPr>
        <p:spPr>
          <a:xfrm>
            <a:off x="5970602" y="2148198"/>
            <a:ext cx="1908900" cy="67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143" name="Google Shape;143;p21"/>
          <p:cNvSpPr txBox="1"/>
          <p:nvPr>
            <p:ph idx="7" type="title"/>
          </p:nvPr>
        </p:nvSpPr>
        <p:spPr>
          <a:xfrm>
            <a:off x="1664325" y="3201025"/>
            <a:ext cx="19089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44" name="Google Shape;144;p21"/>
          <p:cNvSpPr txBox="1"/>
          <p:nvPr>
            <p:ph idx="8" type="subTitle"/>
          </p:nvPr>
        </p:nvSpPr>
        <p:spPr>
          <a:xfrm>
            <a:off x="1664334" y="3561998"/>
            <a:ext cx="1908900" cy="67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145" name="Google Shape;145;p21"/>
          <p:cNvSpPr txBox="1"/>
          <p:nvPr>
            <p:ph idx="9" type="title"/>
          </p:nvPr>
        </p:nvSpPr>
        <p:spPr>
          <a:xfrm>
            <a:off x="3817459" y="3201025"/>
            <a:ext cx="19089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46" name="Google Shape;146;p21"/>
          <p:cNvSpPr txBox="1"/>
          <p:nvPr>
            <p:ph idx="13" type="subTitle"/>
          </p:nvPr>
        </p:nvSpPr>
        <p:spPr>
          <a:xfrm>
            <a:off x="3817468" y="3561998"/>
            <a:ext cx="1908900" cy="67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
        <p:nvSpPr>
          <p:cNvPr id="147" name="Google Shape;147;p21"/>
          <p:cNvSpPr txBox="1"/>
          <p:nvPr>
            <p:ph idx="14" type="title"/>
          </p:nvPr>
        </p:nvSpPr>
        <p:spPr>
          <a:xfrm>
            <a:off x="5970592" y="3201025"/>
            <a:ext cx="1908900" cy="488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p:txBody>
      </p:sp>
      <p:sp>
        <p:nvSpPr>
          <p:cNvPr id="148" name="Google Shape;148;p21"/>
          <p:cNvSpPr txBox="1"/>
          <p:nvPr>
            <p:ph idx="15" type="subTitle"/>
          </p:nvPr>
        </p:nvSpPr>
        <p:spPr>
          <a:xfrm>
            <a:off x="5970602" y="3561998"/>
            <a:ext cx="1908900" cy="676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2"/>
              </a:buClr>
              <a:buSzPts val="1400"/>
              <a:buNone/>
              <a:defRPr sz="1400">
                <a:solidFill>
                  <a:schemeClr val="dk2"/>
                </a:solidFill>
              </a:defRPr>
            </a:lvl1pPr>
            <a:lvl2pPr lvl="1" rtl="0" algn="ctr">
              <a:lnSpc>
                <a:spcPct val="100000"/>
              </a:lnSpc>
              <a:spcBef>
                <a:spcPts val="0"/>
              </a:spcBef>
              <a:spcAft>
                <a:spcPts val="0"/>
              </a:spcAft>
              <a:buClr>
                <a:schemeClr val="dk2"/>
              </a:buClr>
              <a:buSzPts val="1400"/>
              <a:buNone/>
              <a:defRPr>
                <a:solidFill>
                  <a:schemeClr val="dk2"/>
                </a:solidFill>
              </a:defRPr>
            </a:lvl2pPr>
            <a:lvl3pPr lvl="2" rtl="0" algn="ctr">
              <a:lnSpc>
                <a:spcPct val="100000"/>
              </a:lnSpc>
              <a:spcBef>
                <a:spcPts val="0"/>
              </a:spcBef>
              <a:spcAft>
                <a:spcPts val="0"/>
              </a:spcAft>
              <a:buClr>
                <a:schemeClr val="dk2"/>
              </a:buClr>
              <a:buSzPts val="1400"/>
              <a:buNone/>
              <a:defRPr>
                <a:solidFill>
                  <a:schemeClr val="dk2"/>
                </a:solidFill>
              </a:defRPr>
            </a:lvl3pPr>
            <a:lvl4pPr lvl="3" rtl="0" algn="ctr">
              <a:lnSpc>
                <a:spcPct val="100000"/>
              </a:lnSpc>
              <a:spcBef>
                <a:spcPts val="0"/>
              </a:spcBef>
              <a:spcAft>
                <a:spcPts val="0"/>
              </a:spcAft>
              <a:buClr>
                <a:schemeClr val="dk2"/>
              </a:buClr>
              <a:buSzPts val="1400"/>
              <a:buNone/>
              <a:defRPr>
                <a:solidFill>
                  <a:schemeClr val="dk2"/>
                </a:solidFill>
              </a:defRPr>
            </a:lvl4pPr>
            <a:lvl5pPr lvl="4" rtl="0" algn="ctr">
              <a:lnSpc>
                <a:spcPct val="100000"/>
              </a:lnSpc>
              <a:spcBef>
                <a:spcPts val="0"/>
              </a:spcBef>
              <a:spcAft>
                <a:spcPts val="0"/>
              </a:spcAft>
              <a:buClr>
                <a:schemeClr val="dk2"/>
              </a:buClr>
              <a:buSzPts val="1400"/>
              <a:buNone/>
              <a:defRPr>
                <a:solidFill>
                  <a:schemeClr val="dk2"/>
                </a:solidFill>
              </a:defRPr>
            </a:lvl5pPr>
            <a:lvl6pPr lvl="5" rtl="0" algn="ctr">
              <a:lnSpc>
                <a:spcPct val="100000"/>
              </a:lnSpc>
              <a:spcBef>
                <a:spcPts val="0"/>
              </a:spcBef>
              <a:spcAft>
                <a:spcPts val="0"/>
              </a:spcAft>
              <a:buClr>
                <a:schemeClr val="dk2"/>
              </a:buClr>
              <a:buSzPts val="1400"/>
              <a:buNone/>
              <a:defRPr>
                <a:solidFill>
                  <a:schemeClr val="dk2"/>
                </a:solidFill>
              </a:defRPr>
            </a:lvl6pPr>
            <a:lvl7pPr lvl="6" rtl="0" algn="ctr">
              <a:lnSpc>
                <a:spcPct val="100000"/>
              </a:lnSpc>
              <a:spcBef>
                <a:spcPts val="0"/>
              </a:spcBef>
              <a:spcAft>
                <a:spcPts val="0"/>
              </a:spcAft>
              <a:buClr>
                <a:schemeClr val="dk2"/>
              </a:buClr>
              <a:buSzPts val="1400"/>
              <a:buNone/>
              <a:defRPr>
                <a:solidFill>
                  <a:schemeClr val="dk2"/>
                </a:solidFill>
              </a:defRPr>
            </a:lvl7pPr>
            <a:lvl8pPr lvl="7" rtl="0" algn="ctr">
              <a:lnSpc>
                <a:spcPct val="100000"/>
              </a:lnSpc>
              <a:spcBef>
                <a:spcPts val="0"/>
              </a:spcBef>
              <a:spcAft>
                <a:spcPts val="0"/>
              </a:spcAft>
              <a:buClr>
                <a:schemeClr val="dk2"/>
              </a:buClr>
              <a:buSzPts val="1400"/>
              <a:buNone/>
              <a:defRPr>
                <a:solidFill>
                  <a:schemeClr val="dk2"/>
                </a:solidFill>
              </a:defRPr>
            </a:lvl8pPr>
            <a:lvl9pPr lvl="8" rtl="0" algn="ctr">
              <a:lnSpc>
                <a:spcPct val="100000"/>
              </a:lnSpc>
              <a:spcBef>
                <a:spcPts val="0"/>
              </a:spcBef>
              <a:spcAft>
                <a:spcPts val="0"/>
              </a:spcAft>
              <a:buClr>
                <a:schemeClr val="dk2"/>
              </a:buClr>
              <a:buSzPts val="1400"/>
              <a:buNone/>
              <a:defRPr>
                <a:solidFill>
                  <a:schemeClr val="dk2"/>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Credits">
  <p:cSld name="SECTION_TITLE_AND_DESCRIPTION_1_1_3">
    <p:spTree>
      <p:nvGrpSpPr>
        <p:cNvPr id="149" name="Shape 149"/>
        <p:cNvGrpSpPr/>
        <p:nvPr/>
      </p:nvGrpSpPr>
      <p:grpSpPr>
        <a:xfrm>
          <a:off x="0" y="0"/>
          <a:ext cx="0" cy="0"/>
          <a:chOff x="0" y="0"/>
          <a:chExt cx="0" cy="0"/>
        </a:xfrm>
      </p:grpSpPr>
      <p:pic>
        <p:nvPicPr>
          <p:cNvPr id="150" name="Google Shape;150;p22"/>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51" name="Google Shape;151;p22"/>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52" name="Google Shape;152;p22"/>
          <p:cNvSpPr txBox="1"/>
          <p:nvPr>
            <p:ph type="title"/>
          </p:nvPr>
        </p:nvSpPr>
        <p:spPr>
          <a:xfrm>
            <a:off x="1041650" y="1003422"/>
            <a:ext cx="2802600" cy="722400"/>
          </a:xfrm>
          <a:prstGeom prst="rect">
            <a:avLst/>
          </a:prstGeom>
        </p:spPr>
        <p:txBody>
          <a:bodyPr anchorCtr="0" anchor="b" bIns="91425" lIns="91425" spcFirstLastPara="1" rIns="91425" wrap="square" tIns="91425">
            <a:noAutofit/>
          </a:bodyPr>
          <a:lstStyle>
            <a:lvl1pPr lvl="0" rtl="0">
              <a:lnSpc>
                <a:spcPct val="80000"/>
              </a:lnSpc>
              <a:spcBef>
                <a:spcPts val="0"/>
              </a:spcBef>
              <a:spcAft>
                <a:spcPts val="0"/>
              </a:spcAft>
              <a:buSzPts val="4800"/>
              <a:buNone/>
              <a:defRPr sz="4800"/>
            </a:lvl1pPr>
            <a:lvl2pPr lvl="1" rtl="0">
              <a:lnSpc>
                <a:spcPct val="80000"/>
              </a:lnSpc>
              <a:spcBef>
                <a:spcPts val="0"/>
              </a:spcBef>
              <a:spcAft>
                <a:spcPts val="0"/>
              </a:spcAft>
              <a:buSzPts val="4800"/>
              <a:buNone/>
              <a:defRPr sz="4800"/>
            </a:lvl2pPr>
            <a:lvl3pPr lvl="2" rtl="0">
              <a:lnSpc>
                <a:spcPct val="80000"/>
              </a:lnSpc>
              <a:spcBef>
                <a:spcPts val="0"/>
              </a:spcBef>
              <a:spcAft>
                <a:spcPts val="0"/>
              </a:spcAft>
              <a:buSzPts val="4800"/>
              <a:buNone/>
              <a:defRPr sz="4800"/>
            </a:lvl3pPr>
            <a:lvl4pPr lvl="3" rtl="0">
              <a:lnSpc>
                <a:spcPct val="80000"/>
              </a:lnSpc>
              <a:spcBef>
                <a:spcPts val="0"/>
              </a:spcBef>
              <a:spcAft>
                <a:spcPts val="0"/>
              </a:spcAft>
              <a:buSzPts val="4800"/>
              <a:buNone/>
              <a:defRPr sz="4800"/>
            </a:lvl4pPr>
            <a:lvl5pPr lvl="4" rtl="0">
              <a:lnSpc>
                <a:spcPct val="80000"/>
              </a:lnSpc>
              <a:spcBef>
                <a:spcPts val="0"/>
              </a:spcBef>
              <a:spcAft>
                <a:spcPts val="0"/>
              </a:spcAft>
              <a:buSzPts val="4800"/>
              <a:buNone/>
              <a:defRPr sz="4800"/>
            </a:lvl5pPr>
            <a:lvl6pPr lvl="5" rtl="0">
              <a:lnSpc>
                <a:spcPct val="80000"/>
              </a:lnSpc>
              <a:spcBef>
                <a:spcPts val="0"/>
              </a:spcBef>
              <a:spcAft>
                <a:spcPts val="0"/>
              </a:spcAft>
              <a:buSzPts val="4800"/>
              <a:buNone/>
              <a:defRPr sz="4800"/>
            </a:lvl6pPr>
            <a:lvl7pPr lvl="6" rtl="0">
              <a:lnSpc>
                <a:spcPct val="80000"/>
              </a:lnSpc>
              <a:spcBef>
                <a:spcPts val="0"/>
              </a:spcBef>
              <a:spcAft>
                <a:spcPts val="0"/>
              </a:spcAft>
              <a:buSzPts val="4800"/>
              <a:buNone/>
              <a:defRPr sz="4800"/>
            </a:lvl7pPr>
            <a:lvl8pPr lvl="7" rtl="0">
              <a:lnSpc>
                <a:spcPct val="80000"/>
              </a:lnSpc>
              <a:spcBef>
                <a:spcPts val="0"/>
              </a:spcBef>
              <a:spcAft>
                <a:spcPts val="0"/>
              </a:spcAft>
              <a:buSzPts val="4800"/>
              <a:buNone/>
              <a:defRPr sz="4800"/>
            </a:lvl8pPr>
            <a:lvl9pPr lvl="8" rtl="0">
              <a:lnSpc>
                <a:spcPct val="80000"/>
              </a:lnSpc>
              <a:spcBef>
                <a:spcPts val="0"/>
              </a:spcBef>
              <a:spcAft>
                <a:spcPts val="0"/>
              </a:spcAft>
              <a:buSzPts val="4800"/>
              <a:buNone/>
              <a:defRPr sz="4800"/>
            </a:lvl9pPr>
          </a:lstStyle>
          <a:p/>
        </p:txBody>
      </p:sp>
      <p:sp>
        <p:nvSpPr>
          <p:cNvPr id="153" name="Google Shape;153;p22"/>
          <p:cNvSpPr txBox="1"/>
          <p:nvPr>
            <p:ph idx="1" type="subTitle"/>
          </p:nvPr>
        </p:nvSpPr>
        <p:spPr>
          <a:xfrm>
            <a:off x="1058450" y="1757352"/>
            <a:ext cx="2769000" cy="137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p:txBody>
      </p:sp>
      <p:pic>
        <p:nvPicPr>
          <p:cNvPr id="154" name="Google Shape;154;p22"/>
          <p:cNvPicPr preferRelativeResize="0"/>
          <p:nvPr/>
        </p:nvPicPr>
        <p:blipFill>
          <a:blip r:embed="rId4">
            <a:alphaModFix/>
          </a:blip>
          <a:stretch>
            <a:fillRect/>
          </a:stretch>
        </p:blipFill>
        <p:spPr>
          <a:xfrm rot="-405240">
            <a:off x="6284102" y="2385388"/>
            <a:ext cx="1961516" cy="2293291"/>
          </a:xfrm>
          <a:prstGeom prst="rect">
            <a:avLst/>
          </a:prstGeom>
          <a:noFill/>
          <a:ln>
            <a:noFill/>
          </a:ln>
        </p:spPr>
      </p:pic>
      <p:pic>
        <p:nvPicPr>
          <p:cNvPr id="155" name="Google Shape;155;p22"/>
          <p:cNvPicPr preferRelativeResize="0"/>
          <p:nvPr/>
        </p:nvPicPr>
        <p:blipFill>
          <a:blip r:embed="rId4">
            <a:alphaModFix/>
          </a:blip>
          <a:stretch>
            <a:fillRect/>
          </a:stretch>
        </p:blipFill>
        <p:spPr>
          <a:xfrm rot="417625">
            <a:off x="4378962" y="1324630"/>
            <a:ext cx="2803901" cy="2815133"/>
          </a:xfrm>
          <a:prstGeom prst="rect">
            <a:avLst/>
          </a:prstGeom>
          <a:noFill/>
          <a:ln>
            <a:noFill/>
          </a:ln>
        </p:spPr>
      </p:pic>
      <p:sp>
        <p:nvSpPr>
          <p:cNvPr id="156" name="Google Shape;156;p22"/>
          <p:cNvSpPr txBox="1"/>
          <p:nvPr/>
        </p:nvSpPr>
        <p:spPr>
          <a:xfrm rot="420963">
            <a:off x="4549033" y="2333911"/>
            <a:ext cx="2308687" cy="1497649"/>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1200">
                <a:solidFill>
                  <a:schemeClr val="dk2"/>
                </a:solidFill>
                <a:latin typeface="Roboto Mono"/>
                <a:ea typeface="Roboto Mono"/>
                <a:cs typeface="Roboto Mono"/>
                <a:sym typeface="Roboto Mono"/>
              </a:rPr>
              <a:t>CREDITS: This presentation template was created by </a:t>
            </a:r>
            <a:r>
              <a:rPr lang="en" sz="1200">
                <a:solidFill>
                  <a:schemeClr val="dk2"/>
                </a:solidFill>
                <a:uFill>
                  <a:noFill/>
                </a:uFill>
                <a:latin typeface="Roboto Mono"/>
                <a:ea typeface="Roboto Mono"/>
                <a:cs typeface="Roboto Mono"/>
                <a:sym typeface="Roboto Mono"/>
                <a:hlinkClick r:id="rId5">
                  <a:extLst>
                    <a:ext uri="{A12FA001-AC4F-418D-AE19-62706E023703}">
                      <ahyp:hlinkClr val="tx"/>
                    </a:ext>
                  </a:extLst>
                </a:hlinkClick>
              </a:rPr>
              <a:t>Slidesgo</a:t>
            </a:r>
            <a:r>
              <a:rPr lang="en" sz="1200">
                <a:solidFill>
                  <a:schemeClr val="dk2"/>
                </a:solidFill>
                <a:latin typeface="Roboto Mono"/>
                <a:ea typeface="Roboto Mono"/>
                <a:cs typeface="Roboto Mono"/>
                <a:sym typeface="Roboto Mono"/>
              </a:rPr>
              <a:t>, including icons by </a:t>
            </a:r>
            <a:r>
              <a:rPr lang="en" sz="1200">
                <a:solidFill>
                  <a:schemeClr val="dk2"/>
                </a:solidFill>
                <a:uFill>
                  <a:noFill/>
                </a:uFill>
                <a:latin typeface="Roboto Mono"/>
                <a:ea typeface="Roboto Mono"/>
                <a:cs typeface="Roboto Mono"/>
                <a:sym typeface="Roboto Mono"/>
                <a:hlinkClick r:id="rId6">
                  <a:extLst>
                    <a:ext uri="{A12FA001-AC4F-418D-AE19-62706E023703}">
                      <ahyp:hlinkClr val="tx"/>
                    </a:ext>
                  </a:extLst>
                </a:hlinkClick>
              </a:rPr>
              <a:t>Flaticon</a:t>
            </a:r>
            <a:r>
              <a:rPr lang="en" sz="1200">
                <a:solidFill>
                  <a:schemeClr val="dk2"/>
                </a:solidFill>
                <a:latin typeface="Roboto Mono"/>
                <a:ea typeface="Roboto Mono"/>
                <a:cs typeface="Roboto Mono"/>
                <a:sym typeface="Roboto Mono"/>
              </a:rPr>
              <a:t>, and infographics &amp; images by </a:t>
            </a:r>
            <a:r>
              <a:rPr lang="en" sz="1200">
                <a:solidFill>
                  <a:schemeClr val="dk2"/>
                </a:solidFill>
                <a:uFill>
                  <a:noFill/>
                </a:uFill>
                <a:latin typeface="Roboto Mono"/>
                <a:ea typeface="Roboto Mono"/>
                <a:cs typeface="Roboto Mono"/>
                <a:sym typeface="Roboto Mono"/>
                <a:hlinkClick r:id="rId7">
                  <a:extLst>
                    <a:ext uri="{A12FA001-AC4F-418D-AE19-62706E023703}">
                      <ahyp:hlinkClr val="tx"/>
                    </a:ext>
                  </a:extLst>
                </a:hlinkClick>
              </a:rPr>
              <a:t>Freepik</a:t>
            </a:r>
            <a:r>
              <a:rPr lang="en" sz="1200">
                <a:solidFill>
                  <a:schemeClr val="dk2"/>
                </a:solidFill>
                <a:latin typeface="Roboto Mono"/>
                <a:ea typeface="Roboto Mono"/>
                <a:cs typeface="Roboto Mono"/>
                <a:sym typeface="Roboto Mono"/>
              </a:rPr>
              <a:t>. </a:t>
            </a:r>
            <a:endParaRPr sz="1200">
              <a:solidFill>
                <a:schemeClr val="dk2"/>
              </a:solidFill>
              <a:latin typeface="Roboto Mono"/>
              <a:ea typeface="Roboto Mono"/>
              <a:cs typeface="Roboto Mono"/>
              <a:sym typeface="Roboto Mono"/>
            </a:endParaRPr>
          </a:p>
          <a:p>
            <a:pPr indent="0" lvl="0" marL="0" rtl="0" algn="ctr">
              <a:spcBef>
                <a:spcPts val="300"/>
              </a:spcBef>
              <a:spcAft>
                <a:spcPts val="0"/>
              </a:spcAft>
              <a:buNone/>
            </a:pPr>
            <a:r>
              <a:t/>
            </a:r>
            <a:endParaRPr sz="1200">
              <a:solidFill>
                <a:schemeClr val="dk2"/>
              </a:solidFill>
              <a:latin typeface="Roboto Mono"/>
              <a:ea typeface="Roboto Mono"/>
              <a:cs typeface="Roboto Mono"/>
              <a:sym typeface="Roboto Mono"/>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
    <p:spTree>
      <p:nvGrpSpPr>
        <p:cNvPr id="157"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APTION_ONLY_1_1">
    <p:spTree>
      <p:nvGrpSpPr>
        <p:cNvPr id="159"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61" name="Google Shape;161;p24"/>
          <p:cNvPicPr preferRelativeResize="0"/>
          <p:nvPr/>
        </p:nvPicPr>
        <p:blipFill>
          <a:blip r:embed="rId3">
            <a:alphaModFix/>
          </a:blip>
          <a:stretch>
            <a:fillRect/>
          </a:stretch>
        </p:blipFill>
        <p:spPr>
          <a:xfrm>
            <a:off x="255775" y="186275"/>
            <a:ext cx="8632448" cy="477094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SECTION_TITLE_AND_DESCRIPTION_1_1_3_1">
    <p:spTree>
      <p:nvGrpSpPr>
        <p:cNvPr id="162"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64" name="Google Shape;164;p25"/>
          <p:cNvPicPr preferRelativeResize="0"/>
          <p:nvPr/>
        </p:nvPicPr>
        <p:blipFill>
          <a:blip r:embed="rId3">
            <a:alphaModFix/>
          </a:blip>
          <a:stretch>
            <a:fillRect/>
          </a:stretch>
        </p:blipFill>
        <p:spPr>
          <a:xfrm>
            <a:off x="254425" y="201113"/>
            <a:ext cx="8635149" cy="474127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BIG_NUMBER_1_1_2">
    <p:spTree>
      <p:nvGrpSpPr>
        <p:cNvPr id="165"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b="6838" l="0" r="1545" t="0"/>
          <a:stretch/>
        </p:blipFill>
        <p:spPr>
          <a:xfrm>
            <a:off x="384887" y="134900"/>
            <a:ext cx="8374226" cy="487372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168" name="Shape 168"/>
        <p:cNvGrpSpPr/>
        <p:nvPr/>
      </p:nvGrpSpPr>
      <p:grpSpPr>
        <a:xfrm>
          <a:off x="0" y="0"/>
          <a:ext cx="0" cy="0"/>
          <a:chOff x="0" y="0"/>
          <a:chExt cx="0" cy="0"/>
        </a:xfrm>
      </p:grpSpPr>
      <p:sp>
        <p:nvSpPr>
          <p:cNvPr id="169" name="Google Shape;169;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0" name="Google Shape;170;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71" name="Google Shape;171;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b="6838" l="0" r="1545" t="0"/>
          <a:stretch/>
        </p:blipFill>
        <p:spPr>
          <a:xfrm>
            <a:off x="384887" y="134900"/>
            <a:ext cx="8374226" cy="4873724"/>
          </a:xfrm>
          <a:prstGeom prst="rect">
            <a:avLst/>
          </a:prstGeom>
          <a:noFill/>
          <a:ln>
            <a:noFill/>
          </a:ln>
        </p:spPr>
      </p:pic>
      <p:sp>
        <p:nvSpPr>
          <p:cNvPr id="24" name="Google Shape;24;p4"/>
          <p:cNvSpPr txBox="1"/>
          <p:nvPr>
            <p:ph type="title"/>
          </p:nvPr>
        </p:nvSpPr>
        <p:spPr>
          <a:xfrm>
            <a:off x="1836900" y="711175"/>
            <a:ext cx="5470200" cy="572700"/>
          </a:xfrm>
          <a:prstGeom prst="rect">
            <a:avLst/>
          </a:prstGeom>
        </p:spPr>
        <p:txBody>
          <a:bodyPr anchorCtr="0" anchor="t" bIns="91425" lIns="91425" spcFirstLastPara="1" rIns="91425" wrap="square" tIns="91425">
            <a:noAutofit/>
          </a:bodyPr>
          <a:lstStyle>
            <a:lvl1pPr lvl="0" rtl="0" algn="ctr">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
        <p:nvSpPr>
          <p:cNvPr id="25" name="Google Shape;25;p4"/>
          <p:cNvSpPr txBox="1"/>
          <p:nvPr>
            <p:ph idx="1" type="body"/>
          </p:nvPr>
        </p:nvSpPr>
        <p:spPr>
          <a:xfrm>
            <a:off x="1398275" y="1249425"/>
            <a:ext cx="6963300" cy="2836500"/>
          </a:xfrm>
          <a:prstGeom prst="rect">
            <a:avLst/>
          </a:prstGeom>
        </p:spPr>
        <p:txBody>
          <a:bodyPr anchorCtr="0" anchor="t" bIns="91425" lIns="91425" spcFirstLastPara="1" rIns="91425" wrap="square" tIns="91425">
            <a:noAutofit/>
          </a:bodyPr>
          <a:lstStyle>
            <a:lvl1pPr indent="-288925" lvl="0" marL="457200">
              <a:spcBef>
                <a:spcPts val="0"/>
              </a:spcBef>
              <a:spcAft>
                <a:spcPts val="0"/>
              </a:spcAft>
              <a:buClr>
                <a:schemeClr val="dk2"/>
              </a:buClr>
              <a:buSzPts val="950"/>
              <a:buChar char="●"/>
              <a:defRPr sz="950">
                <a:solidFill>
                  <a:schemeClr val="dk2"/>
                </a:solidFill>
              </a:defRPr>
            </a:lvl1pPr>
            <a:lvl2pPr indent="-288925" lvl="1" marL="914400">
              <a:spcBef>
                <a:spcPts val="1600"/>
              </a:spcBef>
              <a:spcAft>
                <a:spcPts val="0"/>
              </a:spcAft>
              <a:buClr>
                <a:schemeClr val="dk2"/>
              </a:buClr>
              <a:buSzPts val="950"/>
              <a:buChar char="○"/>
              <a:defRPr sz="950">
                <a:solidFill>
                  <a:schemeClr val="dk2"/>
                </a:solidFill>
              </a:defRPr>
            </a:lvl2pPr>
            <a:lvl3pPr indent="-288925" lvl="2" marL="1371600">
              <a:spcBef>
                <a:spcPts val="1600"/>
              </a:spcBef>
              <a:spcAft>
                <a:spcPts val="0"/>
              </a:spcAft>
              <a:buClr>
                <a:schemeClr val="dk2"/>
              </a:buClr>
              <a:buSzPts val="950"/>
              <a:buChar char="■"/>
              <a:defRPr sz="950">
                <a:solidFill>
                  <a:schemeClr val="dk2"/>
                </a:solidFill>
              </a:defRPr>
            </a:lvl3pPr>
            <a:lvl4pPr indent="-288925" lvl="3" marL="1828800">
              <a:spcBef>
                <a:spcPts val="1600"/>
              </a:spcBef>
              <a:spcAft>
                <a:spcPts val="0"/>
              </a:spcAft>
              <a:buClr>
                <a:schemeClr val="dk2"/>
              </a:buClr>
              <a:buSzPts val="950"/>
              <a:buChar char="●"/>
              <a:defRPr sz="950">
                <a:solidFill>
                  <a:schemeClr val="dk2"/>
                </a:solidFill>
              </a:defRPr>
            </a:lvl4pPr>
            <a:lvl5pPr indent="-288925" lvl="4" marL="2286000">
              <a:spcBef>
                <a:spcPts val="1600"/>
              </a:spcBef>
              <a:spcAft>
                <a:spcPts val="0"/>
              </a:spcAft>
              <a:buClr>
                <a:schemeClr val="dk2"/>
              </a:buClr>
              <a:buSzPts val="950"/>
              <a:buChar char="○"/>
              <a:defRPr sz="950">
                <a:solidFill>
                  <a:schemeClr val="dk2"/>
                </a:solidFill>
              </a:defRPr>
            </a:lvl5pPr>
            <a:lvl6pPr indent="-288925" lvl="5" marL="2743200">
              <a:spcBef>
                <a:spcPts val="1600"/>
              </a:spcBef>
              <a:spcAft>
                <a:spcPts val="0"/>
              </a:spcAft>
              <a:buClr>
                <a:schemeClr val="dk2"/>
              </a:buClr>
              <a:buSzPts val="950"/>
              <a:buChar char="■"/>
              <a:defRPr sz="950">
                <a:solidFill>
                  <a:schemeClr val="dk2"/>
                </a:solidFill>
              </a:defRPr>
            </a:lvl6pPr>
            <a:lvl7pPr indent="-288925" lvl="6" marL="3200400">
              <a:spcBef>
                <a:spcPts val="1600"/>
              </a:spcBef>
              <a:spcAft>
                <a:spcPts val="0"/>
              </a:spcAft>
              <a:buClr>
                <a:schemeClr val="dk2"/>
              </a:buClr>
              <a:buSzPts val="950"/>
              <a:buChar char="●"/>
              <a:defRPr sz="950">
                <a:solidFill>
                  <a:schemeClr val="dk2"/>
                </a:solidFill>
              </a:defRPr>
            </a:lvl7pPr>
            <a:lvl8pPr indent="-288925" lvl="7" marL="3657600">
              <a:spcBef>
                <a:spcPts val="1600"/>
              </a:spcBef>
              <a:spcAft>
                <a:spcPts val="0"/>
              </a:spcAft>
              <a:buClr>
                <a:schemeClr val="dk2"/>
              </a:buClr>
              <a:buSzPts val="950"/>
              <a:buChar char="○"/>
              <a:defRPr sz="950">
                <a:solidFill>
                  <a:schemeClr val="dk2"/>
                </a:solidFill>
              </a:defRPr>
            </a:lvl8pPr>
            <a:lvl9pPr indent="-288925" lvl="8" marL="4114800">
              <a:spcBef>
                <a:spcPts val="1600"/>
              </a:spcBef>
              <a:spcAft>
                <a:spcPts val="1600"/>
              </a:spcAft>
              <a:buClr>
                <a:schemeClr val="dk2"/>
              </a:buClr>
              <a:buSzPts val="950"/>
              <a:buChar char="■"/>
              <a:defRPr sz="950">
                <a:solidFill>
                  <a:schemeClr val="dk2"/>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pic>
        <p:nvPicPr>
          <p:cNvPr id="27" name="Google Shape;27;p5"/>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28" name="Google Shape;28;p5"/>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29" name="Google Shape;29;p5"/>
          <p:cNvSpPr txBox="1"/>
          <p:nvPr>
            <p:ph type="title"/>
          </p:nvPr>
        </p:nvSpPr>
        <p:spPr>
          <a:xfrm>
            <a:off x="1002325" y="711181"/>
            <a:ext cx="24039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
        <p:nvSpPr>
          <p:cNvPr id="30" name="Google Shape;30;p5"/>
          <p:cNvSpPr txBox="1"/>
          <p:nvPr>
            <p:ph idx="1" type="body"/>
          </p:nvPr>
        </p:nvSpPr>
        <p:spPr>
          <a:xfrm>
            <a:off x="744675" y="1551725"/>
            <a:ext cx="3593400" cy="2822100"/>
          </a:xfrm>
          <a:prstGeom prst="rect">
            <a:avLst/>
          </a:prstGeom>
        </p:spPr>
        <p:txBody>
          <a:bodyPr anchorCtr="0" anchor="b" bIns="91425" lIns="91425" spcFirstLastPara="1" rIns="91425" wrap="square" tIns="91425">
            <a:noAutofit/>
          </a:bodyPr>
          <a:lstStyle>
            <a:lvl1pPr indent="-317500" lvl="0" marL="457200">
              <a:spcBef>
                <a:spcPts val="0"/>
              </a:spcBef>
              <a:spcAft>
                <a:spcPts val="0"/>
              </a:spcAft>
              <a:buClr>
                <a:schemeClr val="dk2"/>
              </a:buClr>
              <a:buSzPts val="1400"/>
              <a:buChar char="●"/>
              <a:defRPr sz="1400">
                <a:solidFill>
                  <a:schemeClr val="dk2"/>
                </a:solidFill>
              </a:defRPr>
            </a:lvl1pPr>
            <a:lvl2pPr indent="-317500" lvl="1" marL="914400">
              <a:spcBef>
                <a:spcPts val="1600"/>
              </a:spcBef>
              <a:spcAft>
                <a:spcPts val="0"/>
              </a:spcAft>
              <a:buClr>
                <a:schemeClr val="dk2"/>
              </a:buClr>
              <a:buSzPts val="1400"/>
              <a:buChar char="○"/>
              <a:defRPr>
                <a:solidFill>
                  <a:schemeClr val="dk2"/>
                </a:solidFill>
              </a:defRPr>
            </a:lvl2pPr>
            <a:lvl3pPr indent="-317500" lvl="2" marL="1371600">
              <a:spcBef>
                <a:spcPts val="1600"/>
              </a:spcBef>
              <a:spcAft>
                <a:spcPts val="0"/>
              </a:spcAft>
              <a:buClr>
                <a:schemeClr val="dk2"/>
              </a:buClr>
              <a:buSzPts val="1400"/>
              <a:buChar char="■"/>
              <a:defRPr>
                <a:solidFill>
                  <a:schemeClr val="dk2"/>
                </a:solidFill>
              </a:defRPr>
            </a:lvl3pPr>
            <a:lvl4pPr indent="-317500" lvl="3" marL="1828800">
              <a:spcBef>
                <a:spcPts val="1600"/>
              </a:spcBef>
              <a:spcAft>
                <a:spcPts val="0"/>
              </a:spcAft>
              <a:buClr>
                <a:schemeClr val="dk2"/>
              </a:buClr>
              <a:buSzPts val="1400"/>
              <a:buChar char="●"/>
              <a:defRPr>
                <a:solidFill>
                  <a:schemeClr val="dk2"/>
                </a:solidFill>
              </a:defRPr>
            </a:lvl4pPr>
            <a:lvl5pPr indent="-317500" lvl="4" marL="2286000">
              <a:spcBef>
                <a:spcPts val="1600"/>
              </a:spcBef>
              <a:spcAft>
                <a:spcPts val="0"/>
              </a:spcAft>
              <a:buClr>
                <a:schemeClr val="dk2"/>
              </a:buClr>
              <a:buSzPts val="1400"/>
              <a:buChar char="○"/>
              <a:defRPr>
                <a:solidFill>
                  <a:schemeClr val="dk2"/>
                </a:solidFill>
              </a:defRPr>
            </a:lvl5pPr>
            <a:lvl6pPr indent="-317500" lvl="5" marL="2743200">
              <a:spcBef>
                <a:spcPts val="1600"/>
              </a:spcBef>
              <a:spcAft>
                <a:spcPts val="0"/>
              </a:spcAft>
              <a:buClr>
                <a:schemeClr val="dk2"/>
              </a:buClr>
              <a:buSzPts val="1400"/>
              <a:buChar char="■"/>
              <a:defRPr>
                <a:solidFill>
                  <a:schemeClr val="dk2"/>
                </a:solidFill>
              </a:defRPr>
            </a:lvl6pPr>
            <a:lvl7pPr indent="-317500" lvl="6" marL="3200400">
              <a:spcBef>
                <a:spcPts val="1600"/>
              </a:spcBef>
              <a:spcAft>
                <a:spcPts val="0"/>
              </a:spcAft>
              <a:buClr>
                <a:schemeClr val="dk2"/>
              </a:buClr>
              <a:buSzPts val="1400"/>
              <a:buChar char="●"/>
              <a:defRPr>
                <a:solidFill>
                  <a:schemeClr val="dk2"/>
                </a:solidFill>
              </a:defRPr>
            </a:lvl7pPr>
            <a:lvl8pPr indent="-317500" lvl="7" marL="3657600">
              <a:spcBef>
                <a:spcPts val="1600"/>
              </a:spcBef>
              <a:spcAft>
                <a:spcPts val="0"/>
              </a:spcAft>
              <a:buClr>
                <a:schemeClr val="dk2"/>
              </a:buClr>
              <a:buSzPts val="1400"/>
              <a:buChar char="○"/>
              <a:defRPr>
                <a:solidFill>
                  <a:schemeClr val="dk2"/>
                </a:solidFill>
              </a:defRPr>
            </a:lvl8pPr>
            <a:lvl9pPr indent="-317500" lvl="8" marL="4114800">
              <a:spcBef>
                <a:spcPts val="1600"/>
              </a:spcBef>
              <a:spcAft>
                <a:spcPts val="1600"/>
              </a:spcAft>
              <a:buClr>
                <a:schemeClr val="dk2"/>
              </a:buClr>
              <a:buSzPts val="1400"/>
              <a:buChar char="■"/>
              <a:defRPr>
                <a:solidFill>
                  <a:schemeClr val="dk2"/>
                </a:solidFill>
              </a:defRPr>
            </a:lvl9pPr>
          </a:lstStyle>
          <a:p/>
        </p:txBody>
      </p:sp>
      <p:sp>
        <p:nvSpPr>
          <p:cNvPr id="31" name="Google Shape;31;p5"/>
          <p:cNvSpPr txBox="1"/>
          <p:nvPr>
            <p:ph idx="2" type="body"/>
          </p:nvPr>
        </p:nvSpPr>
        <p:spPr>
          <a:xfrm>
            <a:off x="4805925" y="1551725"/>
            <a:ext cx="3593400" cy="2822100"/>
          </a:xfrm>
          <a:prstGeom prst="rect">
            <a:avLst/>
          </a:prstGeom>
        </p:spPr>
        <p:txBody>
          <a:bodyPr anchorCtr="0" anchor="b" bIns="91425" lIns="91425" spcFirstLastPara="1" rIns="91425" wrap="square" tIns="91425">
            <a:noAutofit/>
          </a:bodyPr>
          <a:lstStyle>
            <a:lvl1pPr indent="-317500" lvl="0" marL="457200">
              <a:spcBef>
                <a:spcPts val="0"/>
              </a:spcBef>
              <a:spcAft>
                <a:spcPts val="0"/>
              </a:spcAft>
              <a:buClr>
                <a:schemeClr val="dk2"/>
              </a:buClr>
              <a:buSzPts val="1400"/>
              <a:buChar char="●"/>
              <a:defRPr sz="1400">
                <a:solidFill>
                  <a:schemeClr val="dk2"/>
                </a:solidFill>
              </a:defRPr>
            </a:lvl1pPr>
            <a:lvl2pPr indent="-317500" lvl="1" marL="914400">
              <a:spcBef>
                <a:spcPts val="1600"/>
              </a:spcBef>
              <a:spcAft>
                <a:spcPts val="0"/>
              </a:spcAft>
              <a:buClr>
                <a:schemeClr val="dk2"/>
              </a:buClr>
              <a:buSzPts val="1400"/>
              <a:buChar char="○"/>
              <a:defRPr>
                <a:solidFill>
                  <a:schemeClr val="dk2"/>
                </a:solidFill>
              </a:defRPr>
            </a:lvl2pPr>
            <a:lvl3pPr indent="-317500" lvl="2" marL="1371600">
              <a:spcBef>
                <a:spcPts val="1600"/>
              </a:spcBef>
              <a:spcAft>
                <a:spcPts val="0"/>
              </a:spcAft>
              <a:buClr>
                <a:schemeClr val="dk2"/>
              </a:buClr>
              <a:buSzPts val="1400"/>
              <a:buChar char="■"/>
              <a:defRPr>
                <a:solidFill>
                  <a:schemeClr val="dk2"/>
                </a:solidFill>
              </a:defRPr>
            </a:lvl3pPr>
            <a:lvl4pPr indent="-317500" lvl="3" marL="1828800">
              <a:spcBef>
                <a:spcPts val="1600"/>
              </a:spcBef>
              <a:spcAft>
                <a:spcPts val="0"/>
              </a:spcAft>
              <a:buClr>
                <a:schemeClr val="dk2"/>
              </a:buClr>
              <a:buSzPts val="1400"/>
              <a:buChar char="●"/>
              <a:defRPr>
                <a:solidFill>
                  <a:schemeClr val="dk2"/>
                </a:solidFill>
              </a:defRPr>
            </a:lvl4pPr>
            <a:lvl5pPr indent="-317500" lvl="4" marL="2286000">
              <a:spcBef>
                <a:spcPts val="1600"/>
              </a:spcBef>
              <a:spcAft>
                <a:spcPts val="0"/>
              </a:spcAft>
              <a:buClr>
                <a:schemeClr val="dk2"/>
              </a:buClr>
              <a:buSzPts val="1400"/>
              <a:buChar char="○"/>
              <a:defRPr>
                <a:solidFill>
                  <a:schemeClr val="dk2"/>
                </a:solidFill>
              </a:defRPr>
            </a:lvl5pPr>
            <a:lvl6pPr indent="-317500" lvl="5" marL="2743200">
              <a:spcBef>
                <a:spcPts val="1600"/>
              </a:spcBef>
              <a:spcAft>
                <a:spcPts val="0"/>
              </a:spcAft>
              <a:buClr>
                <a:schemeClr val="dk2"/>
              </a:buClr>
              <a:buSzPts val="1400"/>
              <a:buChar char="■"/>
              <a:defRPr>
                <a:solidFill>
                  <a:schemeClr val="dk2"/>
                </a:solidFill>
              </a:defRPr>
            </a:lvl6pPr>
            <a:lvl7pPr indent="-317500" lvl="6" marL="3200400">
              <a:spcBef>
                <a:spcPts val="1600"/>
              </a:spcBef>
              <a:spcAft>
                <a:spcPts val="0"/>
              </a:spcAft>
              <a:buClr>
                <a:schemeClr val="dk2"/>
              </a:buClr>
              <a:buSzPts val="1400"/>
              <a:buChar char="●"/>
              <a:defRPr>
                <a:solidFill>
                  <a:schemeClr val="dk2"/>
                </a:solidFill>
              </a:defRPr>
            </a:lvl7pPr>
            <a:lvl8pPr indent="-317500" lvl="7" marL="3657600">
              <a:spcBef>
                <a:spcPts val="1600"/>
              </a:spcBef>
              <a:spcAft>
                <a:spcPts val="0"/>
              </a:spcAft>
              <a:buClr>
                <a:schemeClr val="dk2"/>
              </a:buClr>
              <a:buSzPts val="1400"/>
              <a:buChar char="○"/>
              <a:defRPr>
                <a:solidFill>
                  <a:schemeClr val="dk2"/>
                </a:solidFill>
              </a:defRPr>
            </a:lvl8pPr>
            <a:lvl9pPr indent="-317500" lvl="8" marL="4114800">
              <a:spcBef>
                <a:spcPts val="1600"/>
              </a:spcBef>
              <a:spcAft>
                <a:spcPts val="1600"/>
              </a:spcAft>
              <a:buClr>
                <a:schemeClr val="dk2"/>
              </a:buClr>
              <a:buSzPts val="1400"/>
              <a:buChar char="■"/>
              <a:defRPr>
                <a:solidFill>
                  <a:schemeClr val="dk2"/>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pic>
        <p:nvPicPr>
          <p:cNvPr id="33" name="Google Shape;33;p6"/>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34" name="Google Shape;34;p6"/>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5" name="Google Shape;35;p6"/>
          <p:cNvSpPr txBox="1"/>
          <p:nvPr>
            <p:ph type="title"/>
          </p:nvPr>
        </p:nvSpPr>
        <p:spPr>
          <a:xfrm>
            <a:off x="1002325" y="711175"/>
            <a:ext cx="2072100" cy="11664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38" name="Google Shape;38;p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9" name="Google Shape;39;p7"/>
          <p:cNvSpPr txBox="1"/>
          <p:nvPr>
            <p:ph idx="1" type="body"/>
          </p:nvPr>
        </p:nvSpPr>
        <p:spPr>
          <a:xfrm>
            <a:off x="996375" y="1900525"/>
            <a:ext cx="2901600" cy="2270400"/>
          </a:xfrm>
          <a:prstGeom prst="rect">
            <a:avLst/>
          </a:prstGeom>
        </p:spPr>
        <p:txBody>
          <a:bodyPr anchorCtr="0" anchor="t" bIns="91425" lIns="91425" spcFirstLastPara="1" rIns="91425" wrap="square" tIns="91425">
            <a:noAutofit/>
          </a:bodyPr>
          <a:lstStyle>
            <a:lvl1pPr indent="-330200" lvl="0" marL="457200">
              <a:lnSpc>
                <a:spcPct val="100000"/>
              </a:lnSpc>
              <a:spcBef>
                <a:spcPts val="0"/>
              </a:spcBef>
              <a:spcAft>
                <a:spcPts val="0"/>
              </a:spcAft>
              <a:buClr>
                <a:schemeClr val="dk2"/>
              </a:buClr>
              <a:buSzPts val="1600"/>
              <a:buChar char="●"/>
              <a:defRPr sz="1600">
                <a:solidFill>
                  <a:schemeClr val="dk2"/>
                </a:solidFill>
              </a:defRPr>
            </a:lvl1pPr>
            <a:lvl2pPr indent="-330200" lvl="1" marL="914400">
              <a:lnSpc>
                <a:spcPct val="100000"/>
              </a:lnSpc>
              <a:spcBef>
                <a:spcPts val="1600"/>
              </a:spcBef>
              <a:spcAft>
                <a:spcPts val="0"/>
              </a:spcAft>
              <a:buClr>
                <a:schemeClr val="dk2"/>
              </a:buClr>
              <a:buSzPts val="1600"/>
              <a:buChar char="○"/>
              <a:defRPr sz="1600">
                <a:solidFill>
                  <a:schemeClr val="dk2"/>
                </a:solidFill>
              </a:defRPr>
            </a:lvl2pPr>
            <a:lvl3pPr indent="-330200" lvl="2" marL="1371600">
              <a:lnSpc>
                <a:spcPct val="100000"/>
              </a:lnSpc>
              <a:spcBef>
                <a:spcPts val="1600"/>
              </a:spcBef>
              <a:spcAft>
                <a:spcPts val="0"/>
              </a:spcAft>
              <a:buClr>
                <a:schemeClr val="dk2"/>
              </a:buClr>
              <a:buSzPts val="1600"/>
              <a:buChar char="■"/>
              <a:defRPr sz="1600">
                <a:solidFill>
                  <a:schemeClr val="dk2"/>
                </a:solidFill>
              </a:defRPr>
            </a:lvl3pPr>
            <a:lvl4pPr indent="-330200" lvl="3" marL="1828800">
              <a:lnSpc>
                <a:spcPct val="100000"/>
              </a:lnSpc>
              <a:spcBef>
                <a:spcPts val="1600"/>
              </a:spcBef>
              <a:spcAft>
                <a:spcPts val="0"/>
              </a:spcAft>
              <a:buClr>
                <a:schemeClr val="dk2"/>
              </a:buClr>
              <a:buSzPts val="1600"/>
              <a:buChar char="●"/>
              <a:defRPr sz="1600">
                <a:solidFill>
                  <a:schemeClr val="dk2"/>
                </a:solidFill>
              </a:defRPr>
            </a:lvl4pPr>
            <a:lvl5pPr indent="-330200" lvl="4" marL="2286000">
              <a:lnSpc>
                <a:spcPct val="100000"/>
              </a:lnSpc>
              <a:spcBef>
                <a:spcPts val="1600"/>
              </a:spcBef>
              <a:spcAft>
                <a:spcPts val="0"/>
              </a:spcAft>
              <a:buClr>
                <a:schemeClr val="dk2"/>
              </a:buClr>
              <a:buSzPts val="1600"/>
              <a:buChar char="○"/>
              <a:defRPr sz="1600">
                <a:solidFill>
                  <a:schemeClr val="dk2"/>
                </a:solidFill>
              </a:defRPr>
            </a:lvl5pPr>
            <a:lvl6pPr indent="-330200" lvl="5" marL="2743200">
              <a:lnSpc>
                <a:spcPct val="100000"/>
              </a:lnSpc>
              <a:spcBef>
                <a:spcPts val="1600"/>
              </a:spcBef>
              <a:spcAft>
                <a:spcPts val="0"/>
              </a:spcAft>
              <a:buClr>
                <a:schemeClr val="dk2"/>
              </a:buClr>
              <a:buSzPts val="1600"/>
              <a:buChar char="■"/>
              <a:defRPr sz="1600">
                <a:solidFill>
                  <a:schemeClr val="dk2"/>
                </a:solidFill>
              </a:defRPr>
            </a:lvl6pPr>
            <a:lvl7pPr indent="-330200" lvl="6" marL="3200400">
              <a:lnSpc>
                <a:spcPct val="100000"/>
              </a:lnSpc>
              <a:spcBef>
                <a:spcPts val="1600"/>
              </a:spcBef>
              <a:spcAft>
                <a:spcPts val="0"/>
              </a:spcAft>
              <a:buClr>
                <a:schemeClr val="dk2"/>
              </a:buClr>
              <a:buSzPts val="1600"/>
              <a:buChar char="●"/>
              <a:defRPr sz="1600">
                <a:solidFill>
                  <a:schemeClr val="dk2"/>
                </a:solidFill>
              </a:defRPr>
            </a:lvl7pPr>
            <a:lvl8pPr indent="-330200" lvl="7" marL="3657600">
              <a:lnSpc>
                <a:spcPct val="100000"/>
              </a:lnSpc>
              <a:spcBef>
                <a:spcPts val="1600"/>
              </a:spcBef>
              <a:spcAft>
                <a:spcPts val="0"/>
              </a:spcAft>
              <a:buClr>
                <a:schemeClr val="dk2"/>
              </a:buClr>
              <a:buSzPts val="1600"/>
              <a:buChar char="○"/>
              <a:defRPr sz="1600">
                <a:solidFill>
                  <a:schemeClr val="dk2"/>
                </a:solidFill>
              </a:defRPr>
            </a:lvl8pPr>
            <a:lvl9pPr indent="-330200" lvl="8" marL="4114800">
              <a:lnSpc>
                <a:spcPct val="100000"/>
              </a:lnSpc>
              <a:spcBef>
                <a:spcPts val="1600"/>
              </a:spcBef>
              <a:spcAft>
                <a:spcPts val="1600"/>
              </a:spcAft>
              <a:buClr>
                <a:schemeClr val="dk2"/>
              </a:buClr>
              <a:buSzPts val="1600"/>
              <a:buChar char="■"/>
              <a:defRPr sz="1600">
                <a:solidFill>
                  <a:schemeClr val="dk2"/>
                </a:solidFill>
              </a:defRPr>
            </a:lvl9pPr>
          </a:lstStyle>
          <a:p/>
        </p:txBody>
      </p:sp>
      <p:sp>
        <p:nvSpPr>
          <p:cNvPr id="40" name="Google Shape;40;p7"/>
          <p:cNvSpPr txBox="1"/>
          <p:nvPr>
            <p:ph type="title"/>
          </p:nvPr>
        </p:nvSpPr>
        <p:spPr>
          <a:xfrm>
            <a:off x="1002325" y="711181"/>
            <a:ext cx="24039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pic>
        <p:nvPicPr>
          <p:cNvPr id="42" name="Google Shape;42;p8"/>
          <p:cNvPicPr preferRelativeResize="0"/>
          <p:nvPr/>
        </p:nvPicPr>
        <p:blipFill>
          <a:blip r:embed="rId2">
            <a:alphaModFix/>
          </a:blip>
          <a:stretch>
            <a:fillRect/>
          </a:stretch>
        </p:blipFill>
        <p:spPr>
          <a:xfrm rot="896489">
            <a:off x="6092370" y="-1056710"/>
            <a:ext cx="2878009" cy="3364796"/>
          </a:xfrm>
          <a:prstGeom prst="rect">
            <a:avLst/>
          </a:prstGeom>
          <a:noFill/>
          <a:ln>
            <a:noFill/>
          </a:ln>
          <a:effectLst>
            <a:outerShdw blurRad="85725" rotWithShape="0" algn="bl" dir="5400000" dist="57150">
              <a:srgbClr val="000000">
                <a:alpha val="39000"/>
              </a:srgbClr>
            </a:outerShdw>
          </a:effectLst>
        </p:spPr>
      </p:pic>
      <p:sp>
        <p:nvSpPr>
          <p:cNvPr id="43" name="Google Shape;43;p8"/>
          <p:cNvSpPr txBox="1"/>
          <p:nvPr>
            <p:ph type="title"/>
          </p:nvPr>
        </p:nvSpPr>
        <p:spPr>
          <a:xfrm rot="877333">
            <a:off x="6289345" y="436639"/>
            <a:ext cx="2155721" cy="1510808"/>
          </a:xfrm>
          <a:prstGeom prst="rect">
            <a:avLst/>
          </a:prstGeom>
        </p:spPr>
        <p:txBody>
          <a:bodyPr anchorCtr="0" anchor="t" bIns="91425" lIns="91425" spcFirstLastPara="1" rIns="91425" wrap="square" tIns="91425">
            <a:noAutofit/>
          </a:bodyPr>
          <a:lstStyle>
            <a:lvl1pPr lvl="0" algn="ctr">
              <a:spcBef>
                <a:spcPts val="0"/>
              </a:spcBef>
              <a:spcAft>
                <a:spcPts val="0"/>
              </a:spcAft>
              <a:buSzPts val="2600"/>
              <a:buNone/>
              <a:defRPr b="0" sz="260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pic>
        <p:nvPicPr>
          <p:cNvPr id="45" name="Google Shape;45;p9"/>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46" name="Google Shape;46;p9"/>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47" name="Google Shape;47;p9"/>
          <p:cNvSpPr txBox="1"/>
          <p:nvPr>
            <p:ph idx="1" type="subTitle"/>
          </p:nvPr>
        </p:nvSpPr>
        <p:spPr>
          <a:xfrm>
            <a:off x="1629950" y="3828100"/>
            <a:ext cx="2332500" cy="697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Font typeface="Concert One"/>
              <a:buNone/>
              <a:defRPr sz="1600">
                <a:latin typeface="Concert One"/>
                <a:ea typeface="Concert One"/>
                <a:cs typeface="Concert One"/>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p:txBody>
      </p:sp>
      <p:sp>
        <p:nvSpPr>
          <p:cNvPr id="48" name="Google Shape;48;p9"/>
          <p:cNvSpPr txBox="1"/>
          <p:nvPr>
            <p:ph idx="2" type="body"/>
          </p:nvPr>
        </p:nvSpPr>
        <p:spPr>
          <a:xfrm>
            <a:off x="5044725" y="539500"/>
            <a:ext cx="3224400" cy="4069200"/>
          </a:xfrm>
          <a:prstGeom prst="rect">
            <a:avLst/>
          </a:prstGeom>
        </p:spPr>
        <p:txBody>
          <a:bodyPr anchorCtr="0" anchor="ctr" bIns="91425" lIns="91425" spcFirstLastPara="1" rIns="91425" wrap="square" tIns="91425">
            <a:noAutofit/>
          </a:bodyPr>
          <a:lstStyle>
            <a:lvl1pPr indent="-317500" lvl="0" marL="457200">
              <a:spcBef>
                <a:spcPts val="0"/>
              </a:spcBef>
              <a:spcAft>
                <a:spcPts val="0"/>
              </a:spcAft>
              <a:buClr>
                <a:schemeClr val="dk2"/>
              </a:buClr>
              <a:buSzPts val="1400"/>
              <a:buChar char="●"/>
              <a:defRPr sz="1400">
                <a:solidFill>
                  <a:schemeClr val="dk2"/>
                </a:solidFill>
              </a:defRPr>
            </a:lvl1pPr>
            <a:lvl2pPr indent="-317500" lvl="1" marL="914400">
              <a:spcBef>
                <a:spcPts val="0"/>
              </a:spcBef>
              <a:spcAft>
                <a:spcPts val="0"/>
              </a:spcAft>
              <a:buClr>
                <a:schemeClr val="dk2"/>
              </a:buClr>
              <a:buSzPts val="1400"/>
              <a:buChar char="○"/>
              <a:defRPr>
                <a:solidFill>
                  <a:schemeClr val="dk2"/>
                </a:solidFill>
              </a:defRPr>
            </a:lvl2pPr>
            <a:lvl3pPr indent="-317500" lvl="2" marL="1371600">
              <a:spcBef>
                <a:spcPts val="1600"/>
              </a:spcBef>
              <a:spcAft>
                <a:spcPts val="0"/>
              </a:spcAft>
              <a:buClr>
                <a:schemeClr val="dk2"/>
              </a:buClr>
              <a:buSzPts val="1400"/>
              <a:buChar char="■"/>
              <a:defRPr>
                <a:solidFill>
                  <a:schemeClr val="dk2"/>
                </a:solidFill>
              </a:defRPr>
            </a:lvl3pPr>
            <a:lvl4pPr indent="-317500" lvl="3" marL="1828800">
              <a:spcBef>
                <a:spcPts val="1600"/>
              </a:spcBef>
              <a:spcAft>
                <a:spcPts val="0"/>
              </a:spcAft>
              <a:buClr>
                <a:schemeClr val="dk2"/>
              </a:buClr>
              <a:buSzPts val="1400"/>
              <a:buChar char="●"/>
              <a:defRPr>
                <a:solidFill>
                  <a:schemeClr val="dk2"/>
                </a:solidFill>
              </a:defRPr>
            </a:lvl4pPr>
            <a:lvl5pPr indent="-317500" lvl="4" marL="2286000">
              <a:spcBef>
                <a:spcPts val="1600"/>
              </a:spcBef>
              <a:spcAft>
                <a:spcPts val="0"/>
              </a:spcAft>
              <a:buClr>
                <a:schemeClr val="dk2"/>
              </a:buClr>
              <a:buSzPts val="1400"/>
              <a:buChar char="○"/>
              <a:defRPr>
                <a:solidFill>
                  <a:schemeClr val="dk2"/>
                </a:solidFill>
              </a:defRPr>
            </a:lvl5pPr>
            <a:lvl6pPr indent="-317500" lvl="5" marL="2743200">
              <a:spcBef>
                <a:spcPts val="1600"/>
              </a:spcBef>
              <a:spcAft>
                <a:spcPts val="0"/>
              </a:spcAft>
              <a:buClr>
                <a:schemeClr val="dk2"/>
              </a:buClr>
              <a:buSzPts val="1400"/>
              <a:buChar char="■"/>
              <a:defRPr>
                <a:solidFill>
                  <a:schemeClr val="dk2"/>
                </a:solidFill>
              </a:defRPr>
            </a:lvl6pPr>
            <a:lvl7pPr indent="-317500" lvl="6" marL="3200400">
              <a:spcBef>
                <a:spcPts val="1600"/>
              </a:spcBef>
              <a:spcAft>
                <a:spcPts val="0"/>
              </a:spcAft>
              <a:buClr>
                <a:schemeClr val="dk2"/>
              </a:buClr>
              <a:buSzPts val="1400"/>
              <a:buChar char="●"/>
              <a:defRPr>
                <a:solidFill>
                  <a:schemeClr val="dk2"/>
                </a:solidFill>
              </a:defRPr>
            </a:lvl7pPr>
            <a:lvl8pPr indent="-317500" lvl="7" marL="3657600">
              <a:spcBef>
                <a:spcPts val="1600"/>
              </a:spcBef>
              <a:spcAft>
                <a:spcPts val="0"/>
              </a:spcAft>
              <a:buClr>
                <a:schemeClr val="dk2"/>
              </a:buClr>
              <a:buSzPts val="1400"/>
              <a:buChar char="○"/>
              <a:defRPr>
                <a:solidFill>
                  <a:schemeClr val="dk2"/>
                </a:solidFill>
              </a:defRPr>
            </a:lvl8pPr>
            <a:lvl9pPr indent="-317500" lvl="8" marL="4114800">
              <a:spcBef>
                <a:spcPts val="1600"/>
              </a:spcBef>
              <a:spcAft>
                <a:spcPts val="1600"/>
              </a:spcAft>
              <a:buClr>
                <a:schemeClr val="dk2"/>
              </a:buClr>
              <a:buSzPts val="1400"/>
              <a:buChar char="■"/>
              <a:defRPr>
                <a:solidFill>
                  <a:schemeClr val="dk2"/>
                </a:solidFill>
              </a:defRPr>
            </a:lvl9pPr>
          </a:lstStyle>
          <a:p/>
        </p:txBody>
      </p:sp>
      <p:sp>
        <p:nvSpPr>
          <p:cNvPr id="49" name="Google Shape;49;p9"/>
          <p:cNvSpPr txBox="1"/>
          <p:nvPr>
            <p:ph type="title"/>
          </p:nvPr>
        </p:nvSpPr>
        <p:spPr>
          <a:xfrm>
            <a:off x="1002325" y="711181"/>
            <a:ext cx="2403900" cy="572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pic>
        <p:nvPicPr>
          <p:cNvPr id="51" name="Google Shape;51;p10"/>
          <p:cNvPicPr preferRelativeResize="0"/>
          <p:nvPr/>
        </p:nvPicPr>
        <p:blipFill rotWithShape="1">
          <a:blip r:embed="rId2">
            <a:alphaModFix amt="28000"/>
          </a:blip>
          <a:srcRect b="39510" l="0" r="0" t="3044"/>
          <a:stretch/>
        </p:blipFill>
        <p:spPr>
          <a:xfrm>
            <a:off x="-247650" y="-187450"/>
            <a:ext cx="9736454" cy="5520130"/>
          </a:xfrm>
          <a:prstGeom prst="rect">
            <a:avLst/>
          </a:prstGeom>
          <a:noFill/>
          <a:ln>
            <a:noFill/>
          </a:ln>
        </p:spPr>
      </p:pic>
      <p:pic>
        <p:nvPicPr>
          <p:cNvPr id="52" name="Google Shape;52;p10"/>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53" name="Google Shape;53;p10"/>
          <p:cNvSpPr txBox="1"/>
          <p:nvPr>
            <p:ph type="title"/>
          </p:nvPr>
        </p:nvSpPr>
        <p:spPr>
          <a:xfrm>
            <a:off x="1002325" y="711173"/>
            <a:ext cx="2403900" cy="1385700"/>
          </a:xfrm>
          <a:prstGeom prst="rect">
            <a:avLst/>
          </a:prstGeom>
        </p:spPr>
        <p:txBody>
          <a:bodyPr anchorCtr="0" anchor="t" bIns="91425" lIns="91425" spcFirstLastPara="1" rIns="91425" wrap="square" tIns="91425">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2"/>
              </a:buClr>
              <a:buSzPts val="2800"/>
              <a:buFont typeface="Concert One"/>
              <a:buNone/>
              <a:defRPr b="1" sz="2800">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p:txBody>
      </p:sp>
      <p:sp>
        <p:nvSpPr>
          <p:cNvPr id="7" name="Google Shape;7;p1"/>
          <p:cNvSpPr txBox="1"/>
          <p:nvPr>
            <p:ph idx="1" type="body"/>
          </p:nvPr>
        </p:nvSpPr>
        <p:spPr>
          <a:xfrm>
            <a:off x="311700" y="1124900"/>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indent="-317500" lvl="1" marL="9144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indent="-317500" lvl="2" marL="13716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indent="-317500" lvl="3" marL="18288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indent="-317500" lvl="4" marL="22860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indent="-317500" lvl="5" marL="27432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indent="-317500" lvl="6" marL="32004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indent="-317500" lvl="7" marL="36576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indent="-317500" lvl="8" marL="41148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 Id="rId3" Type="http://schemas.openxmlformats.org/officeDocument/2006/relationships/hyperlink" Target="https://metrolyticsanalytics.com/why-public-policy-analysis-is-important/" TargetMode="External"/><Relationship Id="rId4" Type="http://schemas.openxmlformats.org/officeDocument/2006/relationships/slide" Target="/ppt/slides/slide1.xml"/><Relationship Id="rId5"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flippedtips.com/plegal/tips/select.html" TargetMode="External"/><Relationship Id="rId4" Type="http://schemas.openxmlformats.org/officeDocument/2006/relationships/hyperlink" Target="https://flippedtips.com/plegal/tips/gather.html" TargetMode="External"/><Relationship Id="rId9" Type="http://schemas.openxmlformats.org/officeDocument/2006/relationships/slide" Target="/ppt/slides/slide1.xml"/><Relationship Id="rId5" Type="http://schemas.openxmlformats.org/officeDocument/2006/relationships/hyperlink" Target="https://flippedtips.com/plegal/tips/identify.html" TargetMode="External"/><Relationship Id="rId6" Type="http://schemas.openxmlformats.org/officeDocument/2006/relationships/hyperlink" Target="https://flippedtips.com/plegal/tips/existing.html" TargetMode="External"/><Relationship Id="rId7" Type="http://schemas.openxmlformats.org/officeDocument/2006/relationships/hyperlink" Target="https://flippedtips.com/plegal/tips/solutions.html" TargetMode="External"/><Relationship Id="rId8" Type="http://schemas.openxmlformats.org/officeDocument/2006/relationships/hyperlink" Target="https://flippedtips.com/plegal/tips/bestsol.html" TargetMode="External"/><Relationship Id="rId10"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hyperlink" Target="https://docs.google.com/document/d/1luoSx6t59hCFJfoV2Wz8FMYNuo3aKeCd/edit?usp=sharing&amp;ouid=117204379217587871865&amp;rtpof=true&amp;sd=true" TargetMode="External"/><Relationship Id="rId5" Type="http://schemas.openxmlformats.org/officeDocument/2006/relationships/slide" Target="/ppt/slides/slide1.xml"/><Relationship Id="rId6"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slide" Target="/ppt/slides/slide1.xml"/><Relationship Id="rId4" Type="http://schemas.openxmlformats.org/officeDocument/2006/relationships/image" Target="../media/image17.png"/><Relationship Id="rId5" Type="http://schemas.openxmlformats.org/officeDocument/2006/relationships/hyperlink" Target="https://docs.google.com/document/d/1LVtus1d0wix98FRSI7hdiqg7hNjr-waw/edit?usp=sharing&amp;ouid=117204379217587871865&amp;rtpof=true&amp;sd=true" TargetMode="External"/><Relationship Id="rId6" Type="http://schemas.openxmlformats.org/officeDocument/2006/relationships/hyperlink" Target="http://www.usa.com/11420-ny.htm" TargetMode="External"/><Relationship Id="rId7" Type="http://schemas.openxmlformats.org/officeDocument/2006/relationships/hyperlink" Target="https://www.thebalance.com/why-are-food-prices-rising-causes-of-food-price-inflation-3306099"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ocs.google.com/document/d/1a7gpITDa8KbQFWpVrmmFOfBXYblo8NdS/edit?usp=sharing&amp;ouid=117204379217587871865&amp;rtpof=true&amp;sd=true" TargetMode="External"/><Relationship Id="rId4" Type="http://schemas.openxmlformats.org/officeDocument/2006/relationships/slide" Target="/ppt/slides/slide1.xml"/><Relationship Id="rId5"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docs.google.com/document/d/1kSrSCBY-Z-CCVkWYSHAveOYbsbbkM0cm/edit?usp=sharing&amp;ouid=117204379217587871865&amp;rtpof=true&amp;sd=true" TargetMode="External"/><Relationship Id="rId4" Type="http://schemas.openxmlformats.org/officeDocument/2006/relationships/hyperlink" Target="https://www.investopedia.com/ask/answers/111314/what-methods-can-government-use-control-inflation.asp" TargetMode="External"/><Relationship Id="rId5" Type="http://schemas.openxmlformats.org/officeDocument/2006/relationships/slide" Target="/ppt/slides/slide1.xml"/><Relationship Id="rId6"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hyperlink" Target="https://docs.google.com/document/d/1MfSNJWkzAG-rrz-oEmUK3b9E302PgxPJ/edit?usp=sharing&amp;ouid=117204379217587871865&amp;rtpof=true&amp;sd=true" TargetMode="External"/><Relationship Id="rId4" Type="http://schemas.openxmlformats.org/officeDocument/2006/relationships/hyperlink" Target="https://www.bbcgoodfood.com/howto/guide/easy-crops-kids-grow" TargetMode="External"/><Relationship Id="rId9" Type="http://schemas.openxmlformats.org/officeDocument/2006/relationships/image" Target="../media/image14.png"/><Relationship Id="rId5" Type="http://schemas.openxmlformats.org/officeDocument/2006/relationships/image" Target="../media/image12.jpg"/><Relationship Id="rId6" Type="http://schemas.openxmlformats.org/officeDocument/2006/relationships/hyperlink" Target="https://www.moneytalksnews.com/21-tricks-make-your-groceries-last-longer/" TargetMode="External"/><Relationship Id="rId7" Type="http://schemas.openxmlformats.org/officeDocument/2006/relationships/image" Target="../media/image13.png"/><Relationship Id="rId8" Type="http://schemas.openxmlformats.org/officeDocument/2006/relationships/hyperlink" Target="https://www.misfitsmarket.com/?exp=autoship" TargetMode="External"/><Relationship Id="rId11" Type="http://schemas.openxmlformats.org/officeDocument/2006/relationships/image" Target="../media/image15.png"/><Relationship Id="rId10" Type="http://schemas.openxmlformats.org/officeDocument/2006/relationships/hyperlink" Target="https://www.imperfectfoods.com/" TargetMode="External"/><Relationship Id="rId13" Type="http://schemas.openxmlformats.org/officeDocument/2006/relationships/image" Target="../media/image17.png"/><Relationship Id="rId12" Type="http://schemas.openxmlformats.org/officeDocument/2006/relationships/slide" Target="/ppt/slid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hyperlink" Target="https://docs.google.com/document/d/1xGlRLAVzlfHwcyr2TVdgtNYefEzORQ1V/edit?usp=sharing&amp;ouid=117204379217587871865&amp;rtpof=true&amp;sd=true" TargetMode="External"/><Relationship Id="rId4" Type="http://schemas.openxmlformats.org/officeDocument/2006/relationships/hyperlink" Target="https://docs.google.com/document/d/1xGlRLAVzlfHwcyr2TVdgtNYefEzORQ1V/edit?usp=sharing&amp;ouid=117204379217587871865&amp;rtpof=true&amp;sd=true" TargetMode="External"/><Relationship Id="rId5" Type="http://schemas.openxmlformats.org/officeDocument/2006/relationships/hyperlink" Target="https://docs.google.com/document/d/1xGlRLAVzlfHwcyr2TVdgtNYefEzORQ1V/edit?usp=sharing&amp;ouid=117204379217587871865&amp;rtpof=true&amp;sd=true" TargetMode="External"/><Relationship Id="rId6" Type="http://schemas.openxmlformats.org/officeDocument/2006/relationships/hyperlink" Target="https://docs.google.com/document/d/1xGlRLAVzlfHwcyr2TVdgtNYefEzORQ1V/edit?usp=sharing&amp;ouid=117204379217587871865&amp;rtpof=true&amp;sd=true" TargetMode="External"/><Relationship Id="rId7" Type="http://schemas.openxmlformats.org/officeDocument/2006/relationships/slide" Target="/ppt/slides/slide1.xml"/><Relationship Id="rId8"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8"/>
          <p:cNvSpPr txBox="1"/>
          <p:nvPr>
            <p:ph type="ctrTitle"/>
          </p:nvPr>
        </p:nvSpPr>
        <p:spPr>
          <a:xfrm>
            <a:off x="1558550" y="1744200"/>
            <a:ext cx="6388200" cy="1655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RISING PRICES </a:t>
            </a:r>
            <a:endParaRPr/>
          </a:p>
          <a:p>
            <a:pPr indent="0" lvl="0" marL="0" rtl="0" algn="ctr">
              <a:spcBef>
                <a:spcPts val="0"/>
              </a:spcBef>
              <a:spcAft>
                <a:spcPts val="0"/>
              </a:spcAft>
              <a:buNone/>
            </a:pPr>
            <a:r>
              <a:rPr lang="en"/>
              <a:t>at the </a:t>
            </a:r>
            <a:endParaRPr/>
          </a:p>
          <a:p>
            <a:pPr indent="0" lvl="0" marL="0" rtl="0" algn="ctr">
              <a:spcBef>
                <a:spcPts val="0"/>
              </a:spcBef>
              <a:spcAft>
                <a:spcPts val="0"/>
              </a:spcAft>
              <a:buNone/>
            </a:pPr>
            <a:r>
              <a:rPr lang="en"/>
              <a:t>GROCERY STORE</a:t>
            </a:r>
            <a:endParaRPr/>
          </a:p>
        </p:txBody>
      </p:sp>
      <p:pic>
        <p:nvPicPr>
          <p:cNvPr id="177" name="Google Shape;177;p28"/>
          <p:cNvPicPr preferRelativeResize="0"/>
          <p:nvPr/>
        </p:nvPicPr>
        <p:blipFill rotWithShape="1">
          <a:blip r:embed="rId3">
            <a:alphaModFix/>
          </a:blip>
          <a:srcRect b="16086" l="24600" r="22117" t="0"/>
          <a:stretch/>
        </p:blipFill>
        <p:spPr>
          <a:xfrm>
            <a:off x="1851125" y="3623525"/>
            <a:ext cx="1059024" cy="938200"/>
          </a:xfrm>
          <a:prstGeom prst="rect">
            <a:avLst/>
          </a:prstGeom>
          <a:noFill/>
          <a:ln>
            <a:noFill/>
          </a:ln>
        </p:spPr>
      </p:pic>
      <p:sp>
        <p:nvSpPr>
          <p:cNvPr id="178" name="Google Shape;178;p28"/>
          <p:cNvSpPr txBox="1"/>
          <p:nvPr/>
        </p:nvSpPr>
        <p:spPr>
          <a:xfrm>
            <a:off x="5088050" y="3623525"/>
            <a:ext cx="2858700" cy="831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latin typeface="Roboto Mono Medium"/>
                <a:ea typeface="Roboto Mono Medium"/>
                <a:cs typeface="Roboto Mono Medium"/>
                <a:sym typeface="Roboto Mono Medium"/>
              </a:rPr>
              <a:t>Marissa Guskin</a:t>
            </a:r>
            <a:endParaRPr>
              <a:latin typeface="Roboto Mono Medium"/>
              <a:ea typeface="Roboto Mono Medium"/>
              <a:cs typeface="Roboto Mono Medium"/>
              <a:sym typeface="Roboto Mono Medium"/>
            </a:endParaRPr>
          </a:p>
          <a:p>
            <a:pPr indent="0" lvl="0" marL="0" rtl="0" algn="r">
              <a:spcBef>
                <a:spcPts val="0"/>
              </a:spcBef>
              <a:spcAft>
                <a:spcPts val="0"/>
              </a:spcAft>
              <a:buNone/>
            </a:pPr>
            <a:r>
              <a:rPr lang="en">
                <a:latin typeface="Roboto Mono Medium"/>
                <a:ea typeface="Roboto Mono Medium"/>
                <a:cs typeface="Roboto Mono Medium"/>
                <a:sym typeface="Roboto Mono Medium"/>
              </a:rPr>
              <a:t>P.S. 124Q</a:t>
            </a:r>
            <a:endParaRPr>
              <a:latin typeface="Roboto Mono Medium"/>
              <a:ea typeface="Roboto Mono Medium"/>
              <a:cs typeface="Roboto Mono Medium"/>
              <a:sym typeface="Roboto Mono Medium"/>
            </a:endParaRPr>
          </a:p>
          <a:p>
            <a:pPr indent="0" lvl="0" marL="0" rtl="0" algn="r">
              <a:spcBef>
                <a:spcPts val="0"/>
              </a:spcBef>
              <a:spcAft>
                <a:spcPts val="0"/>
              </a:spcAft>
              <a:buNone/>
            </a:pPr>
            <a:r>
              <a:rPr lang="en">
                <a:latin typeface="Roboto Mono Medium"/>
                <a:ea typeface="Roboto Mono Medium"/>
                <a:cs typeface="Roboto Mono Medium"/>
                <a:sym typeface="Roboto Mono Medium"/>
              </a:rPr>
              <a:t>MGuskin@schools.nyc.gov</a:t>
            </a:r>
            <a:endParaRPr>
              <a:latin typeface="Roboto Mono Medium"/>
              <a:ea typeface="Roboto Mono Medium"/>
              <a:cs typeface="Roboto Mono Medium"/>
              <a:sym typeface="Roboto Mono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9"/>
          <p:cNvSpPr txBox="1"/>
          <p:nvPr>
            <p:ph type="title"/>
          </p:nvPr>
        </p:nvSpPr>
        <p:spPr>
          <a:xfrm>
            <a:off x="1322350" y="539300"/>
            <a:ext cx="7285500" cy="87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is the purpose of a Public Policy Analysis (PPA)?</a:t>
            </a:r>
            <a:endParaRPr/>
          </a:p>
        </p:txBody>
      </p:sp>
      <p:sp>
        <p:nvSpPr>
          <p:cNvPr id="184" name="Google Shape;184;p29"/>
          <p:cNvSpPr txBox="1"/>
          <p:nvPr/>
        </p:nvSpPr>
        <p:spPr>
          <a:xfrm>
            <a:off x="1294475" y="1242800"/>
            <a:ext cx="73410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Mono Medium"/>
                <a:ea typeface="Roboto Mono Medium"/>
                <a:cs typeface="Roboto Mono Medium"/>
                <a:sym typeface="Roboto Mono Medium"/>
              </a:rPr>
              <a:t>Public policy analysis involves evaluating issues of public importance with the objective of providing facts and statistics about the extent and impact of the various policies of the government. The basic objective of public policy analysis is to assess the degree to which the policies are meeting their goals. </a:t>
            </a:r>
            <a:r>
              <a:rPr baseline="30000" lang="en">
                <a:latin typeface="Roboto Mono Medium"/>
                <a:ea typeface="Roboto Mono Medium"/>
                <a:cs typeface="Roboto Mono Medium"/>
                <a:sym typeface="Roboto Mono Medium"/>
              </a:rPr>
              <a:t>1</a:t>
            </a:r>
            <a:endParaRPr baseline="30000">
              <a:latin typeface="Roboto Mono Medium"/>
              <a:ea typeface="Roboto Mono Medium"/>
              <a:cs typeface="Roboto Mono Medium"/>
              <a:sym typeface="Roboto Mono Medium"/>
            </a:endParaRPr>
          </a:p>
        </p:txBody>
      </p:sp>
      <p:sp>
        <p:nvSpPr>
          <p:cNvPr id="185" name="Google Shape;185;p29"/>
          <p:cNvSpPr txBox="1"/>
          <p:nvPr/>
        </p:nvSpPr>
        <p:spPr>
          <a:xfrm>
            <a:off x="1322225" y="4310475"/>
            <a:ext cx="698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aseline="30000" lang="en">
                <a:latin typeface="Roboto Mono Medium"/>
                <a:ea typeface="Roboto Mono Medium"/>
                <a:cs typeface="Roboto Mono Medium"/>
                <a:sym typeface="Roboto Mono Medium"/>
              </a:rPr>
              <a:t>1</a:t>
            </a:r>
            <a:r>
              <a:rPr lang="en" sz="1050" u="sng">
                <a:solidFill>
                  <a:srgbClr val="1A0DAB"/>
                </a:solidFill>
                <a:latin typeface="Roboto"/>
                <a:ea typeface="Roboto"/>
                <a:cs typeface="Roboto"/>
                <a:sym typeface="Roboto"/>
                <a:hlinkClick r:id="rId3">
                  <a:extLst>
                    <a:ext uri="{A12FA001-AC4F-418D-AE19-62706E023703}">
                      <ahyp:hlinkClr val="tx"/>
                    </a:ext>
                  </a:extLst>
                </a:hlinkClick>
              </a:rPr>
              <a:t>https://metrolyticsanalytics.com/why-public-policy-analysis-is-important/</a:t>
            </a:r>
            <a:endParaRPr/>
          </a:p>
        </p:txBody>
      </p:sp>
      <p:sp>
        <p:nvSpPr>
          <p:cNvPr id="186" name="Google Shape;186;p29"/>
          <p:cNvSpPr txBox="1"/>
          <p:nvPr>
            <p:ph type="title"/>
          </p:nvPr>
        </p:nvSpPr>
        <p:spPr>
          <a:xfrm>
            <a:off x="1322225" y="2690000"/>
            <a:ext cx="7285500" cy="87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Right… but what does all that mean?</a:t>
            </a:r>
            <a:endParaRPr/>
          </a:p>
        </p:txBody>
      </p:sp>
      <p:sp>
        <p:nvSpPr>
          <p:cNvPr id="187" name="Google Shape;187;p29"/>
          <p:cNvSpPr txBox="1"/>
          <p:nvPr/>
        </p:nvSpPr>
        <p:spPr>
          <a:xfrm>
            <a:off x="1294475" y="3272775"/>
            <a:ext cx="7341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Mono Medium"/>
                <a:ea typeface="Roboto Mono Medium"/>
                <a:cs typeface="Roboto Mono Medium"/>
                <a:sym typeface="Roboto Mono Medium"/>
              </a:rPr>
              <a:t>What’s happening in your class, school, community, district, city, state, country, that is having a negative impact on you, and can you be a change agent to help solve the problem?</a:t>
            </a:r>
            <a:endParaRPr baseline="30000">
              <a:latin typeface="Roboto Mono Medium"/>
              <a:ea typeface="Roboto Mono Medium"/>
              <a:cs typeface="Roboto Mono Medium"/>
              <a:sym typeface="Roboto Mono Medium"/>
            </a:endParaRPr>
          </a:p>
        </p:txBody>
      </p:sp>
      <p:pic>
        <p:nvPicPr>
          <p:cNvPr id="188" name="Google Shape;188;p29">
            <a:hlinkClick action="ppaction://hlinksldjump" r:id="rId4"/>
          </p:cNvPr>
          <p:cNvPicPr preferRelativeResize="0"/>
          <p:nvPr/>
        </p:nvPicPr>
        <p:blipFill>
          <a:blip r:embed="rId5">
            <a:alphaModFix/>
          </a:blip>
          <a:stretch>
            <a:fillRect/>
          </a:stretch>
        </p:blipFill>
        <p:spPr>
          <a:xfrm>
            <a:off x="8312700" y="4229149"/>
            <a:ext cx="831301" cy="8313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0"/>
          <p:cNvSpPr txBox="1"/>
          <p:nvPr>
            <p:ph type="title"/>
          </p:nvPr>
        </p:nvSpPr>
        <p:spPr>
          <a:xfrm>
            <a:off x="1398275" y="340950"/>
            <a:ext cx="6963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400"/>
              <a:t>Public Policy Analyst</a:t>
            </a:r>
            <a:endParaRPr sz="5400"/>
          </a:p>
        </p:txBody>
      </p:sp>
      <p:sp>
        <p:nvSpPr>
          <p:cNvPr id="194" name="Google Shape;194;p30"/>
          <p:cNvSpPr txBox="1"/>
          <p:nvPr>
            <p:ph idx="1" type="body"/>
          </p:nvPr>
        </p:nvSpPr>
        <p:spPr>
          <a:xfrm>
            <a:off x="1398275" y="1216450"/>
            <a:ext cx="6963300" cy="3358500"/>
          </a:xfrm>
          <a:prstGeom prst="rect">
            <a:avLst/>
          </a:prstGeom>
        </p:spPr>
        <p:txBody>
          <a:bodyPr anchorCtr="0" anchor="t" bIns="91425" lIns="91425" spcFirstLastPara="1" rIns="91425" wrap="square" tIns="91425">
            <a:noAutofit/>
          </a:bodyPr>
          <a:lstStyle/>
          <a:p>
            <a:pPr indent="-406400" lvl="0" marL="457200" rtl="0" algn="l">
              <a:lnSpc>
                <a:spcPct val="115000"/>
              </a:lnSpc>
              <a:spcBef>
                <a:spcPts val="0"/>
              </a:spcBef>
              <a:spcAft>
                <a:spcPts val="0"/>
              </a:spcAft>
              <a:buSzPts val="2800"/>
              <a:buFont typeface="Concert One"/>
              <a:buAutoNum type="arabicPeriod"/>
            </a:pPr>
            <a:r>
              <a:rPr lang="en" sz="2800" u="sng">
                <a:solidFill>
                  <a:srgbClr val="0000FF"/>
                </a:solidFill>
                <a:latin typeface="Concert One"/>
                <a:ea typeface="Concert One"/>
                <a:cs typeface="Concert One"/>
                <a:sym typeface="Concert One"/>
                <a:hlinkClick r:id="rId3">
                  <a:extLst>
                    <a:ext uri="{A12FA001-AC4F-418D-AE19-62706E023703}">
                      <ahyp:hlinkClr val="tx"/>
                    </a:ext>
                  </a:extLst>
                </a:hlinkClick>
              </a:rPr>
              <a:t>Define the Problem</a:t>
            </a:r>
            <a:endParaRPr sz="900">
              <a:solidFill>
                <a:srgbClr val="365F91"/>
              </a:solidFill>
              <a:latin typeface="Concert One"/>
              <a:ea typeface="Concert One"/>
              <a:cs typeface="Concert One"/>
              <a:sym typeface="Concert One"/>
            </a:endParaRPr>
          </a:p>
          <a:p>
            <a:pPr indent="-406400" lvl="0" marL="457200" rtl="0" algn="l">
              <a:lnSpc>
                <a:spcPct val="115000"/>
              </a:lnSpc>
              <a:spcBef>
                <a:spcPts val="0"/>
              </a:spcBef>
              <a:spcAft>
                <a:spcPts val="0"/>
              </a:spcAft>
              <a:buSzPts val="2800"/>
              <a:buFont typeface="Concert One"/>
              <a:buAutoNum type="arabicPeriod"/>
            </a:pPr>
            <a:r>
              <a:rPr lang="en" sz="2800" u="sng">
                <a:solidFill>
                  <a:srgbClr val="0000FF"/>
                </a:solidFill>
                <a:latin typeface="Concert One"/>
                <a:ea typeface="Concert One"/>
                <a:cs typeface="Concert One"/>
                <a:sym typeface="Concert One"/>
                <a:hlinkClick r:id="rId4">
                  <a:extLst>
                    <a:ext uri="{A12FA001-AC4F-418D-AE19-62706E023703}">
                      <ahyp:hlinkClr val="tx"/>
                    </a:ext>
                  </a:extLst>
                </a:hlinkClick>
              </a:rPr>
              <a:t>Gather the Evidence</a:t>
            </a:r>
            <a:endParaRPr/>
          </a:p>
          <a:p>
            <a:pPr indent="-406400" lvl="0" marL="457200" rtl="0" algn="l">
              <a:lnSpc>
                <a:spcPct val="115000"/>
              </a:lnSpc>
              <a:spcBef>
                <a:spcPts val="0"/>
              </a:spcBef>
              <a:spcAft>
                <a:spcPts val="0"/>
              </a:spcAft>
              <a:buSzPts val="2800"/>
              <a:buFont typeface="Concert One"/>
              <a:buAutoNum type="arabicPeriod"/>
            </a:pPr>
            <a:r>
              <a:rPr lang="en" sz="2800" u="sng">
                <a:solidFill>
                  <a:srgbClr val="0000FF"/>
                </a:solidFill>
                <a:latin typeface="Concert One"/>
                <a:ea typeface="Concert One"/>
                <a:cs typeface="Concert One"/>
                <a:sym typeface="Concert One"/>
                <a:hlinkClick r:id="rId5">
                  <a:extLst>
                    <a:ext uri="{A12FA001-AC4F-418D-AE19-62706E023703}">
                      <ahyp:hlinkClr val="tx"/>
                    </a:ext>
                  </a:extLst>
                </a:hlinkClick>
              </a:rPr>
              <a:t>Identify the Causes</a:t>
            </a:r>
            <a:endParaRPr/>
          </a:p>
          <a:p>
            <a:pPr indent="-406400" lvl="0" marL="457200" rtl="0" algn="l">
              <a:lnSpc>
                <a:spcPct val="115000"/>
              </a:lnSpc>
              <a:spcBef>
                <a:spcPts val="0"/>
              </a:spcBef>
              <a:spcAft>
                <a:spcPts val="0"/>
              </a:spcAft>
              <a:buSzPts val="2800"/>
              <a:buFont typeface="Concert One"/>
              <a:buAutoNum type="arabicPeriod"/>
            </a:pPr>
            <a:r>
              <a:rPr lang="en" sz="2800" u="sng">
                <a:solidFill>
                  <a:srgbClr val="0000FF"/>
                </a:solidFill>
                <a:latin typeface="Concert One"/>
                <a:ea typeface="Concert One"/>
                <a:cs typeface="Concert One"/>
                <a:sym typeface="Concert One"/>
                <a:hlinkClick r:id="rId6">
                  <a:extLst>
                    <a:ext uri="{A12FA001-AC4F-418D-AE19-62706E023703}">
                      <ahyp:hlinkClr val="tx"/>
                    </a:ext>
                  </a:extLst>
                </a:hlinkClick>
              </a:rPr>
              <a:t>Evaluate an Existing Policy</a:t>
            </a:r>
            <a:endParaRPr/>
          </a:p>
          <a:p>
            <a:pPr indent="-406400" lvl="0" marL="457200" rtl="0" algn="l">
              <a:lnSpc>
                <a:spcPct val="115000"/>
              </a:lnSpc>
              <a:spcBef>
                <a:spcPts val="0"/>
              </a:spcBef>
              <a:spcAft>
                <a:spcPts val="0"/>
              </a:spcAft>
              <a:buSzPts val="2800"/>
              <a:buFont typeface="Concert One"/>
              <a:buAutoNum type="arabicPeriod"/>
            </a:pPr>
            <a:r>
              <a:rPr lang="en" sz="2800" u="sng">
                <a:solidFill>
                  <a:srgbClr val="0000FF"/>
                </a:solidFill>
                <a:latin typeface="Concert One"/>
                <a:ea typeface="Concert One"/>
                <a:cs typeface="Concert One"/>
                <a:sym typeface="Concert One"/>
                <a:hlinkClick r:id="rId7">
                  <a:extLst>
                    <a:ext uri="{A12FA001-AC4F-418D-AE19-62706E023703}">
                      <ahyp:hlinkClr val="tx"/>
                    </a:ext>
                  </a:extLst>
                </a:hlinkClick>
              </a:rPr>
              <a:t>Develop Solutions</a:t>
            </a:r>
            <a:endParaRPr/>
          </a:p>
          <a:p>
            <a:pPr indent="-406400" lvl="0" marL="457200" rtl="0" algn="l">
              <a:lnSpc>
                <a:spcPct val="115000"/>
              </a:lnSpc>
              <a:spcBef>
                <a:spcPts val="0"/>
              </a:spcBef>
              <a:spcAft>
                <a:spcPts val="0"/>
              </a:spcAft>
              <a:buSzPts val="2800"/>
              <a:buFont typeface="Concert One"/>
              <a:buAutoNum type="arabicPeriod"/>
            </a:pPr>
            <a:r>
              <a:rPr lang="en" sz="2800" u="sng">
                <a:solidFill>
                  <a:srgbClr val="0000FF"/>
                </a:solidFill>
                <a:latin typeface="Concert One"/>
                <a:ea typeface="Concert One"/>
                <a:cs typeface="Concert One"/>
                <a:sym typeface="Concert One"/>
                <a:hlinkClick r:id="rId8">
                  <a:extLst>
                    <a:ext uri="{A12FA001-AC4F-418D-AE19-62706E023703}">
                      <ahyp:hlinkClr val="tx"/>
                    </a:ext>
                  </a:extLst>
                </a:hlinkClick>
              </a:rPr>
              <a:t>Select the Best Solution </a:t>
            </a:r>
            <a:r>
              <a:rPr lang="en" sz="2800">
                <a:solidFill>
                  <a:srgbClr val="365F91"/>
                </a:solidFill>
                <a:latin typeface="Concert One"/>
                <a:ea typeface="Concert One"/>
                <a:cs typeface="Concert One"/>
                <a:sym typeface="Concert One"/>
              </a:rPr>
              <a:t> </a:t>
            </a:r>
            <a:endParaRPr sz="2800">
              <a:solidFill>
                <a:srgbClr val="365F91"/>
              </a:solidFill>
              <a:highlight>
                <a:srgbClr val="FFFFFF"/>
              </a:highlight>
              <a:latin typeface="Concert One"/>
              <a:ea typeface="Concert One"/>
              <a:cs typeface="Concert One"/>
              <a:sym typeface="Concert One"/>
            </a:endParaRPr>
          </a:p>
          <a:p>
            <a:pPr indent="0" lvl="0" marL="0" rtl="0" algn="l">
              <a:lnSpc>
                <a:spcPct val="115000"/>
              </a:lnSpc>
              <a:spcBef>
                <a:spcPts val="0"/>
              </a:spcBef>
              <a:spcAft>
                <a:spcPts val="0"/>
              </a:spcAft>
              <a:buNone/>
            </a:pPr>
            <a:r>
              <a:rPr lang="en" sz="2600">
                <a:solidFill>
                  <a:srgbClr val="365F91"/>
                </a:solidFill>
                <a:highlight>
                  <a:srgbClr val="FFFFFF"/>
                </a:highlight>
                <a:latin typeface="Arial"/>
                <a:ea typeface="Arial"/>
                <a:cs typeface="Arial"/>
                <a:sym typeface="Arial"/>
              </a:rPr>
              <a:t> </a:t>
            </a:r>
            <a:endParaRPr sz="2600">
              <a:solidFill>
                <a:srgbClr val="365F91"/>
              </a:solidFill>
              <a:highlight>
                <a:srgbClr val="FFFFFF"/>
              </a:highlight>
              <a:latin typeface="Arial"/>
              <a:ea typeface="Arial"/>
              <a:cs typeface="Arial"/>
              <a:sym typeface="Arial"/>
            </a:endParaRPr>
          </a:p>
          <a:p>
            <a:pPr indent="0" lvl="0" marL="0" rtl="0" algn="l">
              <a:spcBef>
                <a:spcPts val="0"/>
              </a:spcBef>
              <a:spcAft>
                <a:spcPts val="1600"/>
              </a:spcAft>
              <a:buNone/>
            </a:pPr>
            <a:r>
              <a:t/>
            </a:r>
            <a:endParaRPr/>
          </a:p>
        </p:txBody>
      </p:sp>
      <p:pic>
        <p:nvPicPr>
          <p:cNvPr id="195" name="Google Shape;195;p30">
            <a:hlinkClick action="ppaction://hlinksldjump" r:id="rId9"/>
          </p:cNvPr>
          <p:cNvPicPr preferRelativeResize="0"/>
          <p:nvPr/>
        </p:nvPicPr>
        <p:blipFill>
          <a:blip r:embed="rId10">
            <a:alphaModFix/>
          </a:blip>
          <a:stretch>
            <a:fillRect/>
          </a:stretch>
        </p:blipFill>
        <p:spPr>
          <a:xfrm>
            <a:off x="8312700" y="4229149"/>
            <a:ext cx="831301" cy="8313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1"/>
          <p:cNvSpPr txBox="1"/>
          <p:nvPr>
            <p:ph type="title"/>
          </p:nvPr>
        </p:nvSpPr>
        <p:spPr>
          <a:xfrm>
            <a:off x="4952100" y="499625"/>
            <a:ext cx="3741900" cy="59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Does it impact me?</a:t>
            </a:r>
            <a:endParaRPr/>
          </a:p>
        </p:txBody>
      </p:sp>
      <p:sp>
        <p:nvSpPr>
          <p:cNvPr id="201" name="Google Shape;201;p31"/>
          <p:cNvSpPr txBox="1"/>
          <p:nvPr/>
        </p:nvSpPr>
        <p:spPr>
          <a:xfrm>
            <a:off x="647900" y="1242900"/>
            <a:ext cx="3543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Mono Medium"/>
              <a:ea typeface="Roboto Mono Medium"/>
              <a:cs typeface="Roboto Mono Medium"/>
              <a:sym typeface="Roboto Mono Medium"/>
            </a:endParaRPr>
          </a:p>
          <a:p>
            <a:pPr indent="0" lvl="0" marL="0" rtl="0" algn="l">
              <a:spcBef>
                <a:spcPts val="0"/>
              </a:spcBef>
              <a:spcAft>
                <a:spcPts val="0"/>
              </a:spcAft>
              <a:buNone/>
            </a:pPr>
            <a:r>
              <a:t/>
            </a:r>
            <a:endParaRPr>
              <a:latin typeface="Roboto Mono Medium"/>
              <a:ea typeface="Roboto Mono Medium"/>
              <a:cs typeface="Roboto Mono Medium"/>
              <a:sym typeface="Roboto Mono Medium"/>
            </a:endParaRPr>
          </a:p>
          <a:p>
            <a:pPr indent="0" lvl="0" marL="0" rtl="0" algn="l">
              <a:spcBef>
                <a:spcPts val="0"/>
              </a:spcBef>
              <a:spcAft>
                <a:spcPts val="0"/>
              </a:spcAft>
              <a:buNone/>
            </a:pPr>
            <a:r>
              <a:t/>
            </a:r>
            <a:endParaRPr>
              <a:latin typeface="Roboto Mono Medium"/>
              <a:ea typeface="Roboto Mono Medium"/>
              <a:cs typeface="Roboto Mono Medium"/>
              <a:sym typeface="Roboto Mono Medium"/>
            </a:endParaRPr>
          </a:p>
        </p:txBody>
      </p:sp>
      <p:sp>
        <p:nvSpPr>
          <p:cNvPr id="202" name="Google Shape;202;p31"/>
          <p:cNvSpPr txBox="1"/>
          <p:nvPr/>
        </p:nvSpPr>
        <p:spPr>
          <a:xfrm>
            <a:off x="5051250" y="938800"/>
            <a:ext cx="35436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Mono Medium"/>
                <a:ea typeface="Roboto Mono Medium"/>
                <a:cs typeface="Roboto Mono Medium"/>
                <a:sym typeface="Roboto Mono Medium"/>
              </a:rPr>
              <a:t>You may have noticed that when  you’re grocery shopping with your grown-ups that they’re spending more than they used to.</a:t>
            </a:r>
            <a:endParaRPr>
              <a:latin typeface="Roboto Mono Medium"/>
              <a:ea typeface="Roboto Mono Medium"/>
              <a:cs typeface="Roboto Mono Medium"/>
              <a:sym typeface="Roboto Mono Medium"/>
            </a:endParaRPr>
          </a:p>
          <a:p>
            <a:pPr indent="0" lvl="0" marL="0" rtl="0" algn="l">
              <a:spcBef>
                <a:spcPts val="0"/>
              </a:spcBef>
              <a:spcAft>
                <a:spcPts val="0"/>
              </a:spcAft>
              <a:buNone/>
            </a:pPr>
            <a:r>
              <a:t/>
            </a:r>
            <a:endParaRPr>
              <a:latin typeface="Roboto Mono Medium"/>
              <a:ea typeface="Roboto Mono Medium"/>
              <a:cs typeface="Roboto Mono Medium"/>
              <a:sym typeface="Roboto Mono Medium"/>
            </a:endParaRPr>
          </a:p>
          <a:p>
            <a:pPr indent="0" lvl="0" marL="0" rtl="0" algn="l">
              <a:spcBef>
                <a:spcPts val="0"/>
              </a:spcBef>
              <a:spcAft>
                <a:spcPts val="0"/>
              </a:spcAft>
              <a:buNone/>
            </a:pPr>
            <a:r>
              <a:rPr lang="en">
                <a:latin typeface="Roboto Mono Medium"/>
                <a:ea typeface="Roboto Mono Medium"/>
                <a:cs typeface="Roboto Mono Medium"/>
                <a:sym typeface="Roboto Mono Medium"/>
              </a:rPr>
              <a:t>Have you noticed that the price of a loaf of bread has increased? </a:t>
            </a:r>
            <a:endParaRPr>
              <a:latin typeface="Roboto Mono Medium"/>
              <a:ea typeface="Roboto Mono Medium"/>
              <a:cs typeface="Roboto Mono Medium"/>
              <a:sym typeface="Roboto Mono Medium"/>
            </a:endParaRPr>
          </a:p>
          <a:p>
            <a:pPr indent="0" lvl="0" marL="0" rtl="0" algn="l">
              <a:spcBef>
                <a:spcPts val="0"/>
              </a:spcBef>
              <a:spcAft>
                <a:spcPts val="0"/>
              </a:spcAft>
              <a:buNone/>
            </a:pPr>
            <a:r>
              <a:t/>
            </a:r>
            <a:endParaRPr>
              <a:latin typeface="Roboto Mono Medium"/>
              <a:ea typeface="Roboto Mono Medium"/>
              <a:cs typeface="Roboto Mono Medium"/>
              <a:sym typeface="Roboto Mono Medium"/>
            </a:endParaRPr>
          </a:p>
          <a:p>
            <a:pPr indent="0" lvl="0" marL="0" rtl="0" algn="l">
              <a:spcBef>
                <a:spcPts val="0"/>
              </a:spcBef>
              <a:spcAft>
                <a:spcPts val="0"/>
              </a:spcAft>
              <a:buNone/>
            </a:pPr>
            <a:r>
              <a:rPr lang="en">
                <a:latin typeface="Roboto Mono Medium"/>
                <a:ea typeface="Roboto Mono Medium"/>
                <a:cs typeface="Roboto Mono Medium"/>
                <a:sym typeface="Roboto Mono Medium"/>
              </a:rPr>
              <a:t>Are your grown-ups paying more for a gallon of milk? </a:t>
            </a:r>
            <a:endParaRPr>
              <a:latin typeface="Roboto Mono Medium"/>
              <a:ea typeface="Roboto Mono Medium"/>
              <a:cs typeface="Roboto Mono Medium"/>
              <a:sym typeface="Roboto Mono Medium"/>
            </a:endParaRPr>
          </a:p>
          <a:p>
            <a:pPr indent="0" lvl="0" marL="0" rtl="0" algn="l">
              <a:spcBef>
                <a:spcPts val="0"/>
              </a:spcBef>
              <a:spcAft>
                <a:spcPts val="0"/>
              </a:spcAft>
              <a:buNone/>
            </a:pPr>
            <a:r>
              <a:t/>
            </a:r>
            <a:endParaRPr>
              <a:latin typeface="Roboto Mono Medium"/>
              <a:ea typeface="Roboto Mono Medium"/>
              <a:cs typeface="Roboto Mono Medium"/>
              <a:sym typeface="Roboto Mono Medium"/>
            </a:endParaRPr>
          </a:p>
          <a:p>
            <a:pPr indent="0" lvl="0" marL="0" rtl="0" algn="l">
              <a:spcBef>
                <a:spcPts val="0"/>
              </a:spcBef>
              <a:spcAft>
                <a:spcPts val="0"/>
              </a:spcAft>
              <a:buNone/>
            </a:pPr>
            <a:r>
              <a:rPr lang="en">
                <a:latin typeface="Roboto Mono Medium"/>
                <a:ea typeface="Roboto Mono Medium"/>
                <a:cs typeface="Roboto Mono Medium"/>
                <a:sym typeface="Roboto Mono Medium"/>
              </a:rPr>
              <a:t>Are your snacks for school too costly to buy for an entire week? </a:t>
            </a:r>
            <a:endParaRPr>
              <a:latin typeface="Roboto Mono Medium"/>
              <a:ea typeface="Roboto Mono Medium"/>
              <a:cs typeface="Roboto Mono Medium"/>
              <a:sym typeface="Roboto Mono Medium"/>
            </a:endParaRPr>
          </a:p>
        </p:txBody>
      </p:sp>
      <p:pic>
        <p:nvPicPr>
          <p:cNvPr id="203" name="Google Shape;203;p31"/>
          <p:cNvPicPr preferRelativeResize="0"/>
          <p:nvPr/>
        </p:nvPicPr>
        <p:blipFill rotWithShape="1">
          <a:blip r:embed="rId3">
            <a:alphaModFix/>
          </a:blip>
          <a:srcRect b="0" l="0" r="0" t="6454"/>
          <a:stretch/>
        </p:blipFill>
        <p:spPr>
          <a:xfrm>
            <a:off x="596725" y="2571750"/>
            <a:ext cx="3543600" cy="1657402"/>
          </a:xfrm>
          <a:prstGeom prst="rect">
            <a:avLst/>
          </a:prstGeom>
          <a:noFill/>
          <a:ln cap="flat" cmpd="sng" w="38100">
            <a:solidFill>
              <a:schemeClr val="dk2"/>
            </a:solidFill>
            <a:prstDash val="solid"/>
            <a:round/>
            <a:headEnd len="sm" w="sm" type="none"/>
            <a:tailEnd len="sm" w="sm" type="none"/>
          </a:ln>
        </p:spPr>
      </p:pic>
      <p:sp>
        <p:nvSpPr>
          <p:cNvPr id="204" name="Google Shape;204;p31"/>
          <p:cNvSpPr txBox="1"/>
          <p:nvPr>
            <p:ph type="title"/>
          </p:nvPr>
        </p:nvSpPr>
        <p:spPr>
          <a:xfrm>
            <a:off x="548750" y="1097530"/>
            <a:ext cx="3741900" cy="948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Rising Prices at the Grocery Store</a:t>
            </a:r>
            <a:endParaRPr/>
          </a:p>
        </p:txBody>
      </p:sp>
      <p:sp>
        <p:nvSpPr>
          <p:cNvPr id="205" name="Google Shape;205;p31"/>
          <p:cNvSpPr txBox="1"/>
          <p:nvPr>
            <p:ph type="title"/>
          </p:nvPr>
        </p:nvSpPr>
        <p:spPr>
          <a:xfrm>
            <a:off x="449600" y="499625"/>
            <a:ext cx="3741900" cy="59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4"/>
              </a:rPr>
              <a:t>Define the Problem</a:t>
            </a:r>
            <a:endParaRPr/>
          </a:p>
        </p:txBody>
      </p:sp>
      <p:pic>
        <p:nvPicPr>
          <p:cNvPr id="206" name="Google Shape;206;p31">
            <a:hlinkClick action="ppaction://hlinksldjump" r:id="rId5"/>
          </p:cNvPr>
          <p:cNvPicPr preferRelativeResize="0"/>
          <p:nvPr/>
        </p:nvPicPr>
        <p:blipFill>
          <a:blip r:embed="rId6">
            <a:alphaModFix/>
          </a:blip>
          <a:stretch>
            <a:fillRect/>
          </a:stretch>
        </p:blipFill>
        <p:spPr>
          <a:xfrm>
            <a:off x="8312700" y="4229149"/>
            <a:ext cx="831301" cy="8313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32">
            <a:hlinkClick action="ppaction://hlinksldjump" r:id="rId3"/>
          </p:cNvPr>
          <p:cNvPicPr preferRelativeResize="0"/>
          <p:nvPr/>
        </p:nvPicPr>
        <p:blipFill>
          <a:blip r:embed="rId4">
            <a:alphaModFix/>
          </a:blip>
          <a:stretch>
            <a:fillRect/>
          </a:stretch>
        </p:blipFill>
        <p:spPr>
          <a:xfrm>
            <a:off x="8312700" y="4229149"/>
            <a:ext cx="831301" cy="831301"/>
          </a:xfrm>
          <a:prstGeom prst="rect">
            <a:avLst/>
          </a:prstGeom>
          <a:noFill/>
          <a:ln>
            <a:noFill/>
          </a:ln>
        </p:spPr>
      </p:pic>
      <p:sp>
        <p:nvSpPr>
          <p:cNvPr id="212" name="Google Shape;212;p32"/>
          <p:cNvSpPr txBox="1"/>
          <p:nvPr>
            <p:ph type="title"/>
          </p:nvPr>
        </p:nvSpPr>
        <p:spPr>
          <a:xfrm>
            <a:off x="4952100" y="499625"/>
            <a:ext cx="3741900" cy="59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5"/>
              </a:rPr>
              <a:t>Gather the Evidence</a:t>
            </a:r>
            <a:endParaRPr/>
          </a:p>
        </p:txBody>
      </p:sp>
      <p:sp>
        <p:nvSpPr>
          <p:cNvPr id="213" name="Google Shape;213;p32"/>
          <p:cNvSpPr txBox="1"/>
          <p:nvPr>
            <p:ph type="title"/>
          </p:nvPr>
        </p:nvSpPr>
        <p:spPr>
          <a:xfrm>
            <a:off x="548750" y="499625"/>
            <a:ext cx="3741900" cy="59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a:t>How is this problematic?</a:t>
            </a:r>
            <a:endParaRPr sz="2500"/>
          </a:p>
        </p:txBody>
      </p:sp>
      <p:sp>
        <p:nvSpPr>
          <p:cNvPr id="214" name="Google Shape;214;p32"/>
          <p:cNvSpPr txBox="1"/>
          <p:nvPr/>
        </p:nvSpPr>
        <p:spPr>
          <a:xfrm>
            <a:off x="4834650" y="1163575"/>
            <a:ext cx="3828000" cy="3201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Roboto Mono Medium"/>
              <a:buChar char="●"/>
            </a:pPr>
            <a:r>
              <a:rPr lang="en">
                <a:latin typeface="Roboto Mono Medium"/>
                <a:ea typeface="Roboto Mono Medium"/>
                <a:cs typeface="Roboto Mono Medium"/>
                <a:sym typeface="Roboto Mono Medium"/>
              </a:rPr>
              <a:t>The National Consumer Price Index (CPI) inflation rate between 2010 and 2014 is 26.63% </a:t>
            </a:r>
            <a:r>
              <a:rPr baseline="30000" lang="en">
                <a:latin typeface="Roboto Mono Medium"/>
                <a:ea typeface="Roboto Mono Medium"/>
                <a:cs typeface="Roboto Mono Medium"/>
                <a:sym typeface="Roboto Mono Medium"/>
              </a:rPr>
              <a:t>2</a:t>
            </a:r>
            <a:endParaRPr>
              <a:latin typeface="Roboto Mono Medium"/>
              <a:ea typeface="Roboto Mono Medium"/>
              <a:cs typeface="Roboto Mono Medium"/>
              <a:sym typeface="Roboto Mono Medium"/>
            </a:endParaRPr>
          </a:p>
          <a:p>
            <a:pPr indent="0" lvl="0" marL="0" rtl="0" algn="l">
              <a:spcBef>
                <a:spcPts val="0"/>
              </a:spcBef>
              <a:spcAft>
                <a:spcPts val="0"/>
              </a:spcAft>
              <a:buNone/>
            </a:pPr>
            <a:r>
              <a:t/>
            </a:r>
            <a:endParaRPr>
              <a:latin typeface="Roboto Mono Medium"/>
              <a:ea typeface="Roboto Mono Medium"/>
              <a:cs typeface="Roboto Mono Medium"/>
              <a:sym typeface="Roboto Mono Medium"/>
            </a:endParaRPr>
          </a:p>
          <a:p>
            <a:pPr indent="-317500" lvl="0" marL="457200" rtl="0" algn="l">
              <a:spcBef>
                <a:spcPts val="0"/>
              </a:spcBef>
              <a:spcAft>
                <a:spcPts val="0"/>
              </a:spcAft>
              <a:buSzPts val="1400"/>
              <a:buFont typeface="Roboto Mono Medium"/>
              <a:buChar char="●"/>
            </a:pPr>
            <a:r>
              <a:rPr lang="en">
                <a:latin typeface="Roboto Mono Medium"/>
                <a:ea typeface="Roboto Mono Medium"/>
                <a:cs typeface="Roboto Mono Medium"/>
                <a:sym typeface="Roboto Mono Medium"/>
              </a:rPr>
              <a:t>The income growth rate is </a:t>
            </a:r>
            <a:r>
              <a:rPr b="1" lang="en">
                <a:latin typeface="Roboto Mono"/>
                <a:ea typeface="Roboto Mono"/>
                <a:cs typeface="Roboto Mono"/>
                <a:sym typeface="Roboto Mono"/>
              </a:rPr>
              <a:t>lower</a:t>
            </a:r>
            <a:r>
              <a:rPr lang="en">
                <a:latin typeface="Roboto Mono Medium"/>
                <a:ea typeface="Roboto Mono Medium"/>
                <a:cs typeface="Roboto Mono Medium"/>
                <a:sym typeface="Roboto Mono Medium"/>
              </a:rPr>
              <a:t> than the state average of 35.25% and the national average of 27.36%.</a:t>
            </a:r>
            <a:r>
              <a:rPr baseline="30000" lang="en">
                <a:latin typeface="Roboto Mono Medium"/>
                <a:ea typeface="Roboto Mono Medium"/>
                <a:cs typeface="Roboto Mono Medium"/>
                <a:sym typeface="Roboto Mono Medium"/>
              </a:rPr>
              <a:t>2</a:t>
            </a:r>
            <a:endParaRPr baseline="30000">
              <a:latin typeface="Roboto Mono Medium"/>
              <a:ea typeface="Roboto Mono Medium"/>
              <a:cs typeface="Roboto Mono Medium"/>
              <a:sym typeface="Roboto Mono Medium"/>
            </a:endParaRPr>
          </a:p>
          <a:p>
            <a:pPr indent="0" lvl="0" marL="0" rtl="0" algn="l">
              <a:spcBef>
                <a:spcPts val="0"/>
              </a:spcBef>
              <a:spcAft>
                <a:spcPts val="0"/>
              </a:spcAft>
              <a:buNone/>
            </a:pPr>
            <a:r>
              <a:t/>
            </a:r>
            <a:endParaRPr baseline="30000">
              <a:latin typeface="Roboto Mono Medium"/>
              <a:ea typeface="Roboto Mono Medium"/>
              <a:cs typeface="Roboto Mono Medium"/>
              <a:sym typeface="Roboto Mono Medium"/>
            </a:endParaRPr>
          </a:p>
          <a:p>
            <a:pPr indent="-317500" lvl="0" marL="457200" rtl="0" algn="l">
              <a:spcBef>
                <a:spcPts val="0"/>
              </a:spcBef>
              <a:spcAft>
                <a:spcPts val="0"/>
              </a:spcAft>
              <a:buSzPts val="1400"/>
              <a:buFont typeface="Roboto Mono Medium"/>
              <a:buChar char="●"/>
            </a:pPr>
            <a:r>
              <a:rPr lang="en">
                <a:latin typeface="Roboto Mono Medium"/>
                <a:ea typeface="Roboto Mono Medium"/>
                <a:cs typeface="Roboto Mono Medium"/>
                <a:sym typeface="Roboto Mono Medium"/>
              </a:rPr>
              <a:t>Since the beginning of the 21st century, food prices have risen between 2.0% and 3.0% a year on average.</a:t>
            </a:r>
            <a:r>
              <a:rPr baseline="30000" lang="en">
                <a:latin typeface="Roboto Mono Medium"/>
                <a:ea typeface="Roboto Mono Medium"/>
                <a:cs typeface="Roboto Mono Medium"/>
                <a:sym typeface="Roboto Mono Medium"/>
              </a:rPr>
              <a:t>3</a:t>
            </a:r>
            <a:endParaRPr>
              <a:latin typeface="Roboto Mono Medium"/>
              <a:ea typeface="Roboto Mono Medium"/>
              <a:cs typeface="Roboto Mono Medium"/>
              <a:sym typeface="Roboto Mono Medium"/>
            </a:endParaRPr>
          </a:p>
        </p:txBody>
      </p:sp>
      <p:sp>
        <p:nvSpPr>
          <p:cNvPr id="215" name="Google Shape;215;p32"/>
          <p:cNvSpPr txBox="1"/>
          <p:nvPr/>
        </p:nvSpPr>
        <p:spPr>
          <a:xfrm>
            <a:off x="4834650" y="4217950"/>
            <a:ext cx="39768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aseline="30000" lang="en" sz="1100"/>
              <a:t>2</a:t>
            </a:r>
            <a:r>
              <a:rPr lang="en" sz="1100"/>
              <a:t> </a:t>
            </a:r>
            <a:r>
              <a:rPr lang="en" sz="1100" u="sng">
                <a:solidFill>
                  <a:schemeClr val="hlink"/>
                </a:solidFill>
                <a:hlinkClick r:id="rId6"/>
              </a:rPr>
              <a:t>http://www.usa.com/11420-ny.htm</a:t>
            </a:r>
            <a:endParaRPr sz="1100"/>
          </a:p>
          <a:p>
            <a:pPr indent="0" lvl="0" marL="0" rtl="0" algn="l">
              <a:spcBef>
                <a:spcPts val="0"/>
              </a:spcBef>
              <a:spcAft>
                <a:spcPts val="0"/>
              </a:spcAft>
              <a:buNone/>
            </a:pPr>
            <a:r>
              <a:rPr baseline="30000" lang="en" sz="1100"/>
              <a:t>3</a:t>
            </a:r>
            <a:r>
              <a:rPr lang="en" sz="1100" u="sng">
                <a:solidFill>
                  <a:schemeClr val="hlink"/>
                </a:solidFill>
                <a:hlinkClick r:id="rId7"/>
              </a:rPr>
              <a:t>https://www.thebalance.com/why-are-food-prices-rising-causes-of-food-price-inflation-3306099</a:t>
            </a:r>
            <a:endParaRPr sz="1100"/>
          </a:p>
        </p:txBody>
      </p:sp>
      <p:sp>
        <p:nvSpPr>
          <p:cNvPr id="216" name="Google Shape;216;p32"/>
          <p:cNvSpPr txBox="1"/>
          <p:nvPr/>
        </p:nvSpPr>
        <p:spPr>
          <a:xfrm>
            <a:off x="700775" y="1163575"/>
            <a:ext cx="734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Mono Medium"/>
              <a:ea typeface="Roboto Mono Medium"/>
              <a:cs typeface="Roboto Mono Medium"/>
              <a:sym typeface="Roboto Mono Medium"/>
            </a:endParaRPr>
          </a:p>
        </p:txBody>
      </p:sp>
      <p:sp>
        <p:nvSpPr>
          <p:cNvPr id="217" name="Google Shape;217;p32"/>
          <p:cNvSpPr txBox="1"/>
          <p:nvPr/>
        </p:nvSpPr>
        <p:spPr>
          <a:xfrm>
            <a:off x="505700" y="1163575"/>
            <a:ext cx="3828000" cy="3201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Roboto Mono Medium"/>
              <a:buChar char="●"/>
            </a:pPr>
            <a:r>
              <a:rPr lang="en">
                <a:latin typeface="Roboto Mono Medium"/>
                <a:ea typeface="Roboto Mono Medium"/>
                <a:cs typeface="Roboto Mono Medium"/>
                <a:sym typeface="Roboto Mono Medium"/>
              </a:rPr>
              <a:t>Families spending more money at the grocery store and getting fewer groceries which is leaving less money for other essentials (bills, fuel, cost of living).</a:t>
            </a:r>
            <a:endParaRPr>
              <a:latin typeface="Roboto Mono Medium"/>
              <a:ea typeface="Roboto Mono Medium"/>
              <a:cs typeface="Roboto Mono Medium"/>
              <a:sym typeface="Roboto Mono Medium"/>
            </a:endParaRPr>
          </a:p>
          <a:p>
            <a:pPr indent="0" lvl="0" marL="457200" rtl="0" algn="l">
              <a:spcBef>
                <a:spcPts val="0"/>
              </a:spcBef>
              <a:spcAft>
                <a:spcPts val="0"/>
              </a:spcAft>
              <a:buNone/>
            </a:pPr>
            <a:r>
              <a:t/>
            </a:r>
            <a:endParaRPr>
              <a:latin typeface="Roboto Mono Medium"/>
              <a:ea typeface="Roboto Mono Medium"/>
              <a:cs typeface="Roboto Mono Medium"/>
              <a:sym typeface="Roboto Mono Medium"/>
            </a:endParaRPr>
          </a:p>
          <a:p>
            <a:pPr indent="-317500" lvl="0" marL="457200" rtl="0" algn="l">
              <a:spcBef>
                <a:spcPts val="0"/>
              </a:spcBef>
              <a:spcAft>
                <a:spcPts val="0"/>
              </a:spcAft>
              <a:buSzPts val="1400"/>
              <a:buFont typeface="Roboto Mono Medium"/>
              <a:buChar char="●"/>
            </a:pPr>
            <a:r>
              <a:rPr lang="en">
                <a:latin typeface="Roboto Mono Medium"/>
                <a:ea typeface="Roboto Mono Medium"/>
                <a:cs typeface="Roboto Mono Medium"/>
                <a:sym typeface="Roboto Mono Medium"/>
              </a:rPr>
              <a:t>Healthy foods are becoming more and more expensive so the only foods that are affordable are foods that are less healthy, therefore having an impact on overall health.</a:t>
            </a:r>
            <a:endParaRPr>
              <a:latin typeface="Roboto Mono Medium"/>
              <a:ea typeface="Roboto Mono Medium"/>
              <a:cs typeface="Roboto Mono Medium"/>
              <a:sym typeface="Roboto Mono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3"/>
          <p:cNvSpPr txBox="1"/>
          <p:nvPr>
            <p:ph type="title"/>
          </p:nvPr>
        </p:nvSpPr>
        <p:spPr>
          <a:xfrm>
            <a:off x="1295800" y="354175"/>
            <a:ext cx="7179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Identifying the Causes</a:t>
            </a:r>
            <a:endParaRPr/>
          </a:p>
        </p:txBody>
      </p:sp>
      <p:sp>
        <p:nvSpPr>
          <p:cNvPr id="223" name="Google Shape;223;p33"/>
          <p:cNvSpPr txBox="1"/>
          <p:nvPr/>
        </p:nvSpPr>
        <p:spPr>
          <a:xfrm>
            <a:off x="1295800" y="926875"/>
            <a:ext cx="7179600" cy="345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Mono Medium"/>
                <a:ea typeface="Roboto Mono Medium"/>
                <a:cs typeface="Roboto Mono Medium"/>
                <a:sym typeface="Roboto Mono Medium"/>
              </a:rPr>
              <a:t>The problem that needs to be addressed is the rising costs of groceries at the grocery store. </a:t>
            </a:r>
            <a:endParaRPr>
              <a:latin typeface="Roboto Mono Medium"/>
              <a:ea typeface="Roboto Mono Medium"/>
              <a:cs typeface="Roboto Mono Medium"/>
              <a:sym typeface="Roboto Mono Medium"/>
            </a:endParaRPr>
          </a:p>
          <a:p>
            <a:pPr indent="0" lvl="0" marL="0" rtl="0" algn="l">
              <a:spcBef>
                <a:spcPts val="0"/>
              </a:spcBef>
              <a:spcAft>
                <a:spcPts val="0"/>
              </a:spcAft>
              <a:buNone/>
            </a:pPr>
            <a:r>
              <a:t/>
            </a:r>
            <a:endParaRPr>
              <a:latin typeface="Roboto Mono Medium"/>
              <a:ea typeface="Roboto Mono Medium"/>
              <a:cs typeface="Roboto Mono Medium"/>
              <a:sym typeface="Roboto Mono Medium"/>
            </a:endParaRPr>
          </a:p>
          <a:p>
            <a:pPr indent="0" lvl="0" marL="0" rtl="0" algn="l">
              <a:spcBef>
                <a:spcPts val="0"/>
              </a:spcBef>
              <a:spcAft>
                <a:spcPts val="0"/>
              </a:spcAft>
              <a:buNone/>
            </a:pPr>
            <a:r>
              <a:t/>
            </a:r>
            <a:endParaRPr sz="200">
              <a:latin typeface="Roboto Mono Medium"/>
              <a:ea typeface="Roboto Mono Medium"/>
              <a:cs typeface="Roboto Mono Medium"/>
              <a:sym typeface="Roboto Mono Medium"/>
            </a:endParaRPr>
          </a:p>
          <a:p>
            <a:pPr indent="0" lvl="0" marL="0" rtl="0" algn="l">
              <a:spcBef>
                <a:spcPts val="0"/>
              </a:spcBef>
              <a:spcAft>
                <a:spcPts val="0"/>
              </a:spcAft>
              <a:buNone/>
            </a:pPr>
            <a:r>
              <a:rPr lang="en">
                <a:latin typeface="Roboto Mono Medium"/>
                <a:ea typeface="Roboto Mono Medium"/>
                <a:cs typeface="Roboto Mono Medium"/>
                <a:sym typeface="Roboto Mono Medium"/>
              </a:rPr>
              <a:t>Rising costs of groceries at the grocery store is a problem for several reasons including but not limited to:</a:t>
            </a:r>
            <a:endParaRPr>
              <a:latin typeface="Roboto Mono Medium"/>
              <a:ea typeface="Roboto Mono Medium"/>
              <a:cs typeface="Roboto Mono Medium"/>
              <a:sym typeface="Roboto Mono Medium"/>
            </a:endParaRPr>
          </a:p>
          <a:p>
            <a:pPr indent="0" lvl="0" marL="0" rtl="0" algn="l">
              <a:spcBef>
                <a:spcPts val="0"/>
              </a:spcBef>
              <a:spcAft>
                <a:spcPts val="0"/>
              </a:spcAft>
              <a:buNone/>
            </a:pPr>
            <a:r>
              <a:t/>
            </a:r>
            <a:endParaRPr>
              <a:latin typeface="Roboto Mono Medium"/>
              <a:ea typeface="Roboto Mono Medium"/>
              <a:cs typeface="Roboto Mono Medium"/>
              <a:sym typeface="Roboto Mono Medium"/>
            </a:endParaRPr>
          </a:p>
          <a:p>
            <a:pPr indent="-317500" lvl="0" marL="457200" rtl="0" algn="l">
              <a:spcBef>
                <a:spcPts val="0"/>
              </a:spcBef>
              <a:spcAft>
                <a:spcPts val="0"/>
              </a:spcAft>
              <a:buSzPts val="1400"/>
              <a:buFont typeface="Roboto Mono Medium"/>
              <a:buChar char="●"/>
            </a:pPr>
            <a:r>
              <a:rPr lang="en">
                <a:latin typeface="Roboto Mono Medium"/>
                <a:ea typeface="Roboto Mono Medium"/>
                <a:cs typeface="Roboto Mono Medium"/>
                <a:sym typeface="Roboto Mono Medium"/>
              </a:rPr>
              <a:t>Healthier foods becoming unattainable so healthier habits are harder to maintain</a:t>
            </a:r>
            <a:endParaRPr>
              <a:latin typeface="Roboto Mono Medium"/>
              <a:ea typeface="Roboto Mono Medium"/>
              <a:cs typeface="Roboto Mono Medium"/>
              <a:sym typeface="Roboto Mono Medium"/>
            </a:endParaRPr>
          </a:p>
          <a:p>
            <a:pPr indent="-317500" lvl="0" marL="457200" rtl="0" algn="l">
              <a:spcBef>
                <a:spcPts val="0"/>
              </a:spcBef>
              <a:spcAft>
                <a:spcPts val="0"/>
              </a:spcAft>
              <a:buSzPts val="1400"/>
              <a:buFont typeface="Roboto Mono Medium"/>
              <a:buChar char="●"/>
            </a:pPr>
            <a:r>
              <a:rPr lang="en">
                <a:latin typeface="Roboto Mono Medium"/>
                <a:ea typeface="Roboto Mono Medium"/>
                <a:cs typeface="Roboto Mono Medium"/>
                <a:sym typeface="Roboto Mono Medium"/>
              </a:rPr>
              <a:t>Single and dual income families are spending more at the grocery store and therefore leaving less money for other essentials</a:t>
            </a:r>
            <a:endParaRPr>
              <a:latin typeface="Roboto Mono Medium"/>
              <a:ea typeface="Roboto Mono Medium"/>
              <a:cs typeface="Roboto Mono Medium"/>
              <a:sym typeface="Roboto Mono Medium"/>
            </a:endParaRPr>
          </a:p>
          <a:p>
            <a:pPr indent="-317500" lvl="0" marL="457200" rtl="0" algn="l">
              <a:spcBef>
                <a:spcPts val="0"/>
              </a:spcBef>
              <a:spcAft>
                <a:spcPts val="0"/>
              </a:spcAft>
              <a:buSzPts val="1400"/>
              <a:buFont typeface="Roboto Mono Medium"/>
              <a:buChar char="●"/>
            </a:pPr>
            <a:r>
              <a:rPr lang="en">
                <a:latin typeface="Roboto Mono Medium"/>
                <a:ea typeface="Roboto Mono Medium"/>
                <a:cs typeface="Roboto Mono Medium"/>
                <a:sym typeface="Roboto Mono Medium"/>
              </a:rPr>
              <a:t>Global political and warfare issues are having an impact on families </a:t>
            </a:r>
            <a:endParaRPr>
              <a:latin typeface="Roboto Mono Medium"/>
              <a:ea typeface="Roboto Mono Medium"/>
              <a:cs typeface="Roboto Mono Medium"/>
              <a:sym typeface="Roboto Mono Medium"/>
            </a:endParaRPr>
          </a:p>
          <a:p>
            <a:pPr indent="-317500" lvl="0" marL="457200" rtl="0" algn="l">
              <a:spcBef>
                <a:spcPts val="0"/>
              </a:spcBef>
              <a:spcAft>
                <a:spcPts val="0"/>
              </a:spcAft>
              <a:buSzPts val="1400"/>
              <a:buFont typeface="Roboto Mono Medium"/>
              <a:buChar char="●"/>
            </a:pPr>
            <a:r>
              <a:rPr lang="en">
                <a:latin typeface="Roboto Mono Medium"/>
                <a:ea typeface="Roboto Mono Medium"/>
                <a:cs typeface="Roboto Mono Medium"/>
                <a:sym typeface="Roboto Mono Medium"/>
              </a:rPr>
              <a:t>Pandemic related job loss leads to reduction in income</a:t>
            </a:r>
            <a:endParaRPr>
              <a:latin typeface="Roboto Mono Medium"/>
              <a:ea typeface="Roboto Mono Medium"/>
              <a:cs typeface="Roboto Mono Medium"/>
              <a:sym typeface="Roboto Mono Medium"/>
            </a:endParaRPr>
          </a:p>
          <a:p>
            <a:pPr indent="-317500" lvl="0" marL="457200" rtl="0" algn="l">
              <a:spcBef>
                <a:spcPts val="0"/>
              </a:spcBef>
              <a:spcAft>
                <a:spcPts val="0"/>
              </a:spcAft>
              <a:buSzPts val="1400"/>
              <a:buFont typeface="Roboto Mono Medium"/>
              <a:buChar char="●"/>
            </a:pPr>
            <a:r>
              <a:rPr lang="en">
                <a:latin typeface="Roboto Mono Medium"/>
                <a:ea typeface="Roboto Mono Medium"/>
                <a:cs typeface="Roboto Mono Medium"/>
                <a:sym typeface="Roboto Mono Medium"/>
              </a:rPr>
              <a:t>Climate change is causing a supply and demand problem</a:t>
            </a:r>
            <a:endParaRPr>
              <a:latin typeface="Roboto Mono Medium"/>
              <a:ea typeface="Roboto Mono Medium"/>
              <a:cs typeface="Roboto Mono Medium"/>
              <a:sym typeface="Roboto Mono Medium"/>
            </a:endParaRPr>
          </a:p>
        </p:txBody>
      </p:sp>
      <p:pic>
        <p:nvPicPr>
          <p:cNvPr id="224" name="Google Shape;224;p33">
            <a:hlinkClick action="ppaction://hlinksldjump" r:id="rId4"/>
          </p:cNvPr>
          <p:cNvPicPr preferRelativeResize="0"/>
          <p:nvPr/>
        </p:nvPicPr>
        <p:blipFill>
          <a:blip r:embed="rId5">
            <a:alphaModFix/>
          </a:blip>
          <a:stretch>
            <a:fillRect/>
          </a:stretch>
        </p:blipFill>
        <p:spPr>
          <a:xfrm>
            <a:off x="8312700" y="4229149"/>
            <a:ext cx="831301" cy="8313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4"/>
          <p:cNvSpPr txBox="1"/>
          <p:nvPr>
            <p:ph type="title"/>
          </p:nvPr>
        </p:nvSpPr>
        <p:spPr>
          <a:xfrm>
            <a:off x="1334450" y="354175"/>
            <a:ext cx="6963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Evaluating an Existing Policy</a:t>
            </a:r>
            <a:endParaRPr/>
          </a:p>
        </p:txBody>
      </p:sp>
      <p:sp>
        <p:nvSpPr>
          <p:cNvPr id="230" name="Google Shape;230;p34"/>
          <p:cNvSpPr txBox="1"/>
          <p:nvPr>
            <p:ph idx="1" type="body"/>
          </p:nvPr>
        </p:nvSpPr>
        <p:spPr>
          <a:xfrm>
            <a:off x="1334450" y="926875"/>
            <a:ext cx="6963300" cy="315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000000"/>
                </a:solidFill>
              </a:rPr>
              <a:t>Price and Wage Controls </a:t>
            </a:r>
            <a:r>
              <a:rPr baseline="30000" lang="en" sz="1400">
                <a:solidFill>
                  <a:srgbClr val="000000"/>
                </a:solidFill>
              </a:rPr>
              <a:t>4</a:t>
            </a:r>
            <a:endParaRPr baseline="30000" sz="2100">
              <a:solidFill>
                <a:srgbClr val="000000"/>
              </a:solidFill>
            </a:endParaRPr>
          </a:p>
          <a:p>
            <a:pPr indent="0" lvl="0" marL="0" rtl="0" algn="l">
              <a:spcBef>
                <a:spcPts val="0"/>
              </a:spcBef>
              <a:spcAft>
                <a:spcPts val="0"/>
              </a:spcAft>
              <a:buNone/>
            </a:pPr>
            <a:r>
              <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Price controls are government made minimum or maximum prices set for goods and services</a:t>
            </a:r>
            <a:endParaRPr baseline="30000" sz="1400">
              <a:solidFill>
                <a:srgbClr val="000000"/>
              </a:solidFill>
            </a:endParaRPr>
          </a:p>
          <a:p>
            <a:pPr indent="0" lvl="0" marL="457200" rtl="0" algn="l">
              <a:spcBef>
                <a:spcPts val="0"/>
              </a:spcBef>
              <a:spcAft>
                <a:spcPts val="0"/>
              </a:spcAft>
              <a:buNone/>
            </a:pPr>
            <a:r>
              <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Put in place to keep goods and services affordable</a:t>
            </a:r>
            <a:endParaRPr sz="1400">
              <a:solidFill>
                <a:srgbClr val="000000"/>
              </a:solidFill>
            </a:endParaRPr>
          </a:p>
          <a:p>
            <a:pPr indent="0" lvl="0" marL="457200" rtl="0" algn="l">
              <a:spcBef>
                <a:spcPts val="0"/>
              </a:spcBef>
              <a:spcAft>
                <a:spcPts val="0"/>
              </a:spcAft>
              <a:buNone/>
            </a:pPr>
            <a:r>
              <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Short term benefits only</a:t>
            </a:r>
            <a:endParaRPr sz="1400">
              <a:solidFill>
                <a:srgbClr val="000000"/>
              </a:solidFill>
            </a:endParaRPr>
          </a:p>
          <a:p>
            <a:pPr indent="0" lvl="0" marL="457200" rtl="0" algn="l">
              <a:spcBef>
                <a:spcPts val="0"/>
              </a:spcBef>
              <a:spcAft>
                <a:spcPts val="0"/>
              </a:spcAft>
              <a:buNone/>
            </a:pPr>
            <a:r>
              <a:t/>
            </a:r>
            <a:endParaRPr sz="1400">
              <a:solidFill>
                <a:srgbClr val="000000"/>
              </a:solidFill>
            </a:endParaRPr>
          </a:p>
          <a:p>
            <a:pPr indent="-317500" lvl="1" marL="914400" rtl="0" algn="l">
              <a:spcBef>
                <a:spcPts val="0"/>
              </a:spcBef>
              <a:spcAft>
                <a:spcPts val="0"/>
              </a:spcAft>
              <a:buClr>
                <a:srgbClr val="000000"/>
              </a:buClr>
              <a:buSzPts val="1400"/>
              <a:buChar char="○"/>
            </a:pPr>
            <a:r>
              <a:rPr lang="en" sz="1400">
                <a:solidFill>
                  <a:srgbClr val="000000"/>
                </a:solidFill>
              </a:rPr>
              <a:t>Long term can cause shortages, rationing, poor product quality, and illegal marketing</a:t>
            </a:r>
            <a:endParaRPr sz="1400">
              <a:solidFill>
                <a:srgbClr val="000000"/>
              </a:solidFill>
            </a:endParaRPr>
          </a:p>
          <a:p>
            <a:pPr indent="0" lvl="0" marL="457200" rtl="0" algn="l">
              <a:spcBef>
                <a:spcPts val="0"/>
              </a:spcBef>
              <a:spcAft>
                <a:spcPts val="0"/>
              </a:spcAft>
              <a:buNone/>
            </a:pPr>
            <a:r>
              <a:t/>
            </a:r>
            <a:endParaRPr sz="1400">
              <a:solidFill>
                <a:srgbClr val="000000"/>
              </a:solidFill>
            </a:endParaRPr>
          </a:p>
          <a:p>
            <a:pPr indent="-317500" lvl="0" marL="457200" rtl="0" algn="l">
              <a:spcBef>
                <a:spcPts val="0"/>
              </a:spcBef>
              <a:spcAft>
                <a:spcPts val="0"/>
              </a:spcAft>
              <a:buClr>
                <a:srgbClr val="000000"/>
              </a:buClr>
              <a:buSzPts val="1400"/>
              <a:buChar char="●"/>
            </a:pPr>
            <a:r>
              <a:rPr lang="en" sz="1400">
                <a:solidFill>
                  <a:srgbClr val="000000"/>
                </a:solidFill>
              </a:rPr>
              <a:t>Minimum wages are set so employees can maintain a standard of living</a:t>
            </a:r>
            <a:endParaRPr sz="1400">
              <a:solidFill>
                <a:srgbClr val="000000"/>
              </a:solidFill>
            </a:endParaRPr>
          </a:p>
          <a:p>
            <a:pPr indent="0" lvl="0" marL="0" rtl="0" algn="l">
              <a:lnSpc>
                <a:spcPct val="115000"/>
              </a:lnSpc>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t/>
            </a:r>
            <a:endParaRPr sz="1400">
              <a:solidFill>
                <a:srgbClr val="000000"/>
              </a:solidFill>
            </a:endParaRPr>
          </a:p>
        </p:txBody>
      </p:sp>
      <p:sp>
        <p:nvSpPr>
          <p:cNvPr id="231" name="Google Shape;231;p34"/>
          <p:cNvSpPr txBox="1"/>
          <p:nvPr/>
        </p:nvSpPr>
        <p:spPr>
          <a:xfrm>
            <a:off x="1334450" y="4408475"/>
            <a:ext cx="72867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aseline="30000" lang="en" sz="1100"/>
              <a:t>4</a:t>
            </a:r>
            <a:r>
              <a:rPr lang="en" sz="1100"/>
              <a:t> </a:t>
            </a:r>
            <a:r>
              <a:rPr lang="en" sz="1100" u="sng">
                <a:solidFill>
                  <a:schemeClr val="hlink"/>
                </a:solidFill>
                <a:hlinkClick r:id="rId4"/>
              </a:rPr>
              <a:t>https://www.investopedia.com/ask/answers/111314/what-methods-can-government-use-control-inflation.asp</a:t>
            </a:r>
            <a:endParaRPr sz="1100"/>
          </a:p>
        </p:txBody>
      </p:sp>
      <p:pic>
        <p:nvPicPr>
          <p:cNvPr id="232" name="Google Shape;232;p34">
            <a:hlinkClick action="ppaction://hlinksldjump" r:id="rId5"/>
          </p:cNvPr>
          <p:cNvPicPr preferRelativeResize="0"/>
          <p:nvPr/>
        </p:nvPicPr>
        <p:blipFill>
          <a:blip r:embed="rId6">
            <a:alphaModFix/>
          </a:blip>
          <a:stretch>
            <a:fillRect/>
          </a:stretch>
        </p:blipFill>
        <p:spPr>
          <a:xfrm>
            <a:off x="8312700" y="4229149"/>
            <a:ext cx="831301" cy="8313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5"/>
          <p:cNvSpPr txBox="1"/>
          <p:nvPr>
            <p:ph type="title"/>
          </p:nvPr>
        </p:nvSpPr>
        <p:spPr>
          <a:xfrm>
            <a:off x="509972" y="1711975"/>
            <a:ext cx="2695800" cy="48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Solution 1:</a:t>
            </a:r>
            <a:endParaRPr/>
          </a:p>
        </p:txBody>
      </p:sp>
      <p:sp>
        <p:nvSpPr>
          <p:cNvPr id="238" name="Google Shape;238;p35"/>
          <p:cNvSpPr txBox="1"/>
          <p:nvPr>
            <p:ph idx="1" type="subTitle"/>
          </p:nvPr>
        </p:nvSpPr>
        <p:spPr>
          <a:xfrm>
            <a:off x="694925" y="2124113"/>
            <a:ext cx="3545700" cy="7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Grow your own produce.</a:t>
            </a:r>
            <a:endParaRPr>
              <a:solidFill>
                <a:srgbClr val="000000"/>
              </a:solidFill>
            </a:endParaRPr>
          </a:p>
        </p:txBody>
      </p:sp>
      <p:sp>
        <p:nvSpPr>
          <p:cNvPr id="239" name="Google Shape;239;p35"/>
          <p:cNvSpPr txBox="1"/>
          <p:nvPr>
            <p:ph idx="2" type="title"/>
          </p:nvPr>
        </p:nvSpPr>
        <p:spPr>
          <a:xfrm>
            <a:off x="509978" y="3449700"/>
            <a:ext cx="2695800" cy="48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Solution 3:</a:t>
            </a:r>
            <a:endParaRPr/>
          </a:p>
        </p:txBody>
      </p:sp>
      <p:sp>
        <p:nvSpPr>
          <p:cNvPr id="240" name="Google Shape;240;p35"/>
          <p:cNvSpPr txBox="1"/>
          <p:nvPr>
            <p:ph idx="4" type="title"/>
          </p:nvPr>
        </p:nvSpPr>
        <p:spPr>
          <a:xfrm>
            <a:off x="509972" y="2504024"/>
            <a:ext cx="2695800" cy="48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Solution 2:</a:t>
            </a:r>
            <a:endParaRPr/>
          </a:p>
        </p:txBody>
      </p:sp>
      <p:sp>
        <p:nvSpPr>
          <p:cNvPr id="241" name="Google Shape;241;p35"/>
          <p:cNvSpPr txBox="1"/>
          <p:nvPr>
            <p:ph idx="5" type="subTitle"/>
          </p:nvPr>
        </p:nvSpPr>
        <p:spPr>
          <a:xfrm>
            <a:off x="694924" y="2840825"/>
            <a:ext cx="3545700" cy="7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Buy fewer groceries and make the ones you have last longer.</a:t>
            </a:r>
            <a:endParaRPr>
              <a:solidFill>
                <a:srgbClr val="000000"/>
              </a:solidFill>
            </a:endParaRPr>
          </a:p>
        </p:txBody>
      </p:sp>
      <p:sp>
        <p:nvSpPr>
          <p:cNvPr id="242" name="Google Shape;242;p35"/>
          <p:cNvSpPr txBox="1"/>
          <p:nvPr>
            <p:ph idx="7" type="subTitle"/>
          </p:nvPr>
        </p:nvSpPr>
        <p:spPr>
          <a:xfrm>
            <a:off x="694925" y="3784475"/>
            <a:ext cx="3731100" cy="7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Purchase</a:t>
            </a:r>
            <a:r>
              <a:rPr lang="en">
                <a:solidFill>
                  <a:srgbClr val="000000"/>
                </a:solidFill>
              </a:rPr>
              <a:t> discounted </a:t>
            </a:r>
            <a:r>
              <a:rPr lang="en">
                <a:solidFill>
                  <a:srgbClr val="000000"/>
                </a:solidFill>
              </a:rPr>
              <a:t>groceries from an online retailer like MisfitsMarket or ImperfectFoods.</a:t>
            </a:r>
            <a:r>
              <a:rPr lang="en">
                <a:solidFill>
                  <a:srgbClr val="000000"/>
                </a:solidFill>
              </a:rPr>
              <a:t> </a:t>
            </a:r>
            <a:endParaRPr>
              <a:solidFill>
                <a:srgbClr val="000000"/>
              </a:solidFill>
            </a:endParaRPr>
          </a:p>
        </p:txBody>
      </p:sp>
      <p:sp>
        <p:nvSpPr>
          <p:cNvPr id="243" name="Google Shape;243;p35"/>
          <p:cNvSpPr txBox="1"/>
          <p:nvPr>
            <p:ph idx="8" type="title"/>
          </p:nvPr>
        </p:nvSpPr>
        <p:spPr>
          <a:xfrm>
            <a:off x="694925" y="342850"/>
            <a:ext cx="3361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Develop Solutions</a:t>
            </a:r>
            <a:endParaRPr/>
          </a:p>
        </p:txBody>
      </p:sp>
      <p:sp>
        <p:nvSpPr>
          <p:cNvPr id="244" name="Google Shape;244;p35"/>
          <p:cNvSpPr txBox="1"/>
          <p:nvPr/>
        </p:nvSpPr>
        <p:spPr>
          <a:xfrm>
            <a:off x="509975" y="788575"/>
            <a:ext cx="37311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latin typeface="Roboto Mono Medium"/>
                <a:ea typeface="Roboto Mono Medium"/>
                <a:cs typeface="Roboto Mono Medium"/>
                <a:sym typeface="Roboto Mono Medium"/>
              </a:rPr>
              <a:t>What new ideas do you have to alleviate the problem of rising grocery store prices?</a:t>
            </a:r>
            <a:endParaRPr sz="1600">
              <a:latin typeface="Roboto Mono Medium"/>
              <a:ea typeface="Roboto Mono Medium"/>
              <a:cs typeface="Roboto Mono Medium"/>
              <a:sym typeface="Roboto Mono Medium"/>
            </a:endParaRPr>
          </a:p>
        </p:txBody>
      </p:sp>
      <p:pic>
        <p:nvPicPr>
          <p:cNvPr id="245" name="Google Shape;245;p35">
            <a:hlinkClick r:id="rId4"/>
          </p:cNvPr>
          <p:cNvPicPr preferRelativeResize="0"/>
          <p:nvPr/>
        </p:nvPicPr>
        <p:blipFill>
          <a:blip r:embed="rId5">
            <a:alphaModFix/>
          </a:blip>
          <a:stretch>
            <a:fillRect/>
          </a:stretch>
        </p:blipFill>
        <p:spPr>
          <a:xfrm>
            <a:off x="6641008" y="1282726"/>
            <a:ext cx="1556175" cy="803751"/>
          </a:xfrm>
          <a:prstGeom prst="rect">
            <a:avLst/>
          </a:prstGeom>
          <a:noFill/>
          <a:ln cap="flat" cmpd="sng" w="28575">
            <a:solidFill>
              <a:schemeClr val="dk2"/>
            </a:solidFill>
            <a:prstDash val="solid"/>
            <a:round/>
            <a:headEnd len="sm" w="sm" type="none"/>
            <a:tailEnd len="sm" w="sm" type="none"/>
          </a:ln>
        </p:spPr>
      </p:pic>
      <p:sp>
        <p:nvSpPr>
          <p:cNvPr id="246" name="Google Shape;246;p35"/>
          <p:cNvSpPr txBox="1"/>
          <p:nvPr>
            <p:ph idx="8" type="title"/>
          </p:nvPr>
        </p:nvSpPr>
        <p:spPr>
          <a:xfrm>
            <a:off x="5039775" y="342850"/>
            <a:ext cx="3361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Resouces</a:t>
            </a:r>
            <a:endParaRPr/>
          </a:p>
        </p:txBody>
      </p:sp>
      <p:pic>
        <p:nvPicPr>
          <p:cNvPr id="247" name="Google Shape;247;p35">
            <a:hlinkClick r:id="rId6"/>
          </p:cNvPr>
          <p:cNvPicPr preferRelativeResize="0"/>
          <p:nvPr/>
        </p:nvPicPr>
        <p:blipFill>
          <a:blip r:embed="rId7">
            <a:alphaModFix/>
          </a:blip>
          <a:stretch>
            <a:fillRect/>
          </a:stretch>
        </p:blipFill>
        <p:spPr>
          <a:xfrm>
            <a:off x="7025125" y="2105313"/>
            <a:ext cx="1224148" cy="1092175"/>
          </a:xfrm>
          <a:prstGeom prst="rect">
            <a:avLst/>
          </a:prstGeom>
          <a:noFill/>
          <a:ln>
            <a:noFill/>
          </a:ln>
        </p:spPr>
      </p:pic>
      <p:pic>
        <p:nvPicPr>
          <p:cNvPr id="248" name="Google Shape;248;p35">
            <a:hlinkClick r:id="rId8"/>
          </p:cNvPr>
          <p:cNvPicPr preferRelativeResize="0"/>
          <p:nvPr/>
        </p:nvPicPr>
        <p:blipFill>
          <a:blip r:embed="rId9">
            <a:alphaModFix/>
          </a:blip>
          <a:stretch>
            <a:fillRect/>
          </a:stretch>
        </p:blipFill>
        <p:spPr>
          <a:xfrm>
            <a:off x="5039766" y="3784475"/>
            <a:ext cx="2004984" cy="923400"/>
          </a:xfrm>
          <a:prstGeom prst="rect">
            <a:avLst/>
          </a:prstGeom>
          <a:noFill/>
          <a:ln cap="flat" cmpd="sng" w="28575">
            <a:solidFill>
              <a:schemeClr val="dk2"/>
            </a:solidFill>
            <a:prstDash val="solid"/>
            <a:round/>
            <a:headEnd len="sm" w="sm" type="none"/>
            <a:tailEnd len="sm" w="sm" type="none"/>
          </a:ln>
        </p:spPr>
      </p:pic>
      <p:pic>
        <p:nvPicPr>
          <p:cNvPr id="249" name="Google Shape;249;p35">
            <a:hlinkClick r:id="rId10"/>
          </p:cNvPr>
          <p:cNvPicPr preferRelativeResize="0"/>
          <p:nvPr/>
        </p:nvPicPr>
        <p:blipFill rotWithShape="1">
          <a:blip r:embed="rId11">
            <a:alphaModFix/>
          </a:blip>
          <a:srcRect b="0" l="18019" r="19433" t="2837"/>
          <a:stretch/>
        </p:blipFill>
        <p:spPr>
          <a:xfrm>
            <a:off x="7081675" y="3784475"/>
            <a:ext cx="1504245" cy="923400"/>
          </a:xfrm>
          <a:prstGeom prst="rect">
            <a:avLst/>
          </a:prstGeom>
          <a:noFill/>
          <a:ln cap="flat" cmpd="sng" w="28575">
            <a:solidFill>
              <a:schemeClr val="dk2"/>
            </a:solidFill>
            <a:prstDash val="solid"/>
            <a:round/>
            <a:headEnd len="sm" w="sm" type="none"/>
            <a:tailEnd len="sm" w="sm" type="none"/>
          </a:ln>
        </p:spPr>
      </p:pic>
      <p:sp>
        <p:nvSpPr>
          <p:cNvPr id="250" name="Google Shape;250;p35"/>
          <p:cNvSpPr txBox="1"/>
          <p:nvPr/>
        </p:nvSpPr>
        <p:spPr>
          <a:xfrm>
            <a:off x="4854813" y="728625"/>
            <a:ext cx="37311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Roboto Mono Medium"/>
                <a:ea typeface="Roboto Mono Medium"/>
                <a:cs typeface="Roboto Mono Medium"/>
                <a:sym typeface="Roboto Mono Medium"/>
              </a:rPr>
              <a:t>Click the pictures below to learn more about each </a:t>
            </a:r>
            <a:r>
              <a:rPr lang="en" sz="1200">
                <a:latin typeface="Roboto Mono Medium"/>
                <a:ea typeface="Roboto Mono Medium"/>
                <a:cs typeface="Roboto Mono Medium"/>
                <a:sym typeface="Roboto Mono Medium"/>
              </a:rPr>
              <a:t>solution</a:t>
            </a:r>
            <a:r>
              <a:rPr lang="en" sz="1200">
                <a:latin typeface="Roboto Mono Medium"/>
                <a:ea typeface="Roboto Mono Medium"/>
                <a:cs typeface="Roboto Mono Medium"/>
                <a:sym typeface="Roboto Mono Medium"/>
              </a:rPr>
              <a:t>.</a:t>
            </a:r>
            <a:endParaRPr sz="1200">
              <a:latin typeface="Roboto Mono Medium"/>
              <a:ea typeface="Roboto Mono Medium"/>
              <a:cs typeface="Roboto Mono Medium"/>
              <a:sym typeface="Roboto Mono Medium"/>
            </a:endParaRPr>
          </a:p>
        </p:txBody>
      </p:sp>
      <p:sp>
        <p:nvSpPr>
          <p:cNvPr id="251" name="Google Shape;251;p35"/>
          <p:cNvSpPr txBox="1"/>
          <p:nvPr>
            <p:ph type="title"/>
          </p:nvPr>
        </p:nvSpPr>
        <p:spPr>
          <a:xfrm>
            <a:off x="5182397" y="1392600"/>
            <a:ext cx="2695800" cy="48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Solution 1:</a:t>
            </a:r>
            <a:endParaRPr/>
          </a:p>
        </p:txBody>
      </p:sp>
      <p:sp>
        <p:nvSpPr>
          <p:cNvPr id="252" name="Google Shape;252;p35"/>
          <p:cNvSpPr txBox="1"/>
          <p:nvPr>
            <p:ph type="title"/>
          </p:nvPr>
        </p:nvSpPr>
        <p:spPr>
          <a:xfrm>
            <a:off x="5084899" y="2421138"/>
            <a:ext cx="1556100" cy="4884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Solution 2:</a:t>
            </a:r>
            <a:endParaRPr/>
          </a:p>
        </p:txBody>
      </p:sp>
      <p:sp>
        <p:nvSpPr>
          <p:cNvPr id="253" name="Google Shape;253;p35"/>
          <p:cNvSpPr txBox="1"/>
          <p:nvPr>
            <p:ph type="title"/>
          </p:nvPr>
        </p:nvSpPr>
        <p:spPr>
          <a:xfrm>
            <a:off x="6374004" y="3246788"/>
            <a:ext cx="1504200" cy="48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Solution 3:</a:t>
            </a:r>
            <a:endParaRPr/>
          </a:p>
        </p:txBody>
      </p:sp>
      <p:pic>
        <p:nvPicPr>
          <p:cNvPr id="254" name="Google Shape;254;p35">
            <a:hlinkClick action="ppaction://hlinksldjump" r:id="rId12"/>
          </p:cNvPr>
          <p:cNvPicPr preferRelativeResize="0"/>
          <p:nvPr/>
        </p:nvPicPr>
        <p:blipFill>
          <a:blip r:embed="rId13">
            <a:alphaModFix/>
          </a:blip>
          <a:stretch>
            <a:fillRect/>
          </a:stretch>
        </p:blipFill>
        <p:spPr>
          <a:xfrm>
            <a:off x="8312700" y="4229149"/>
            <a:ext cx="831301" cy="8313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graphicFrame>
        <p:nvGraphicFramePr>
          <p:cNvPr id="259" name="Google Shape;259;p36"/>
          <p:cNvGraphicFramePr/>
          <p:nvPr/>
        </p:nvGraphicFramePr>
        <p:xfrm>
          <a:off x="2870725" y="1163125"/>
          <a:ext cx="3000000" cy="3000000"/>
        </p:xfrm>
        <a:graphic>
          <a:graphicData uri="http://schemas.openxmlformats.org/drawingml/2006/table">
            <a:tbl>
              <a:tblPr>
                <a:noFill/>
                <a:tableStyleId>{78220133-8D29-4896-912D-9D238EAA9FAA}</a:tableStyleId>
              </a:tblPr>
              <a:tblGrid>
                <a:gridCol w="382850"/>
                <a:gridCol w="867925"/>
                <a:gridCol w="855925"/>
                <a:gridCol w="888850"/>
                <a:gridCol w="947650"/>
              </a:tblGrid>
              <a:tr h="622350">
                <a:tc gridSpan="5">
                  <a:txBody>
                    <a:bodyPr/>
                    <a:lstStyle/>
                    <a:p>
                      <a:pPr indent="0" lvl="0" marL="0" rtl="0" algn="ctr">
                        <a:spcBef>
                          <a:spcPts val="0"/>
                        </a:spcBef>
                        <a:spcAft>
                          <a:spcPts val="0"/>
                        </a:spcAft>
                        <a:buNone/>
                      </a:pPr>
                      <a:r>
                        <a:rPr lang="en" sz="2300">
                          <a:latin typeface="Concert One"/>
                          <a:ea typeface="Concert One"/>
                          <a:cs typeface="Concert One"/>
                          <a:sym typeface="Concert One"/>
                        </a:rPr>
                        <a:t>FEASIBILITY</a:t>
                      </a:r>
                      <a:endParaRPr sz="2300">
                        <a:latin typeface="Concert One"/>
                        <a:ea typeface="Concert One"/>
                        <a:cs typeface="Concert One"/>
                        <a:sym typeface="Concert One"/>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c hMerge="1"/>
              </a:tr>
              <a:tr h="481975">
                <a:tc gridSpan="2">
                  <a:txBody>
                    <a:bodyPr/>
                    <a:lstStyle/>
                    <a:p>
                      <a:pPr indent="0" lvl="0" marL="0" rtl="0" algn="ctr">
                        <a:spcBef>
                          <a:spcPts val="0"/>
                        </a:spcBef>
                        <a:spcAft>
                          <a:spcPts val="0"/>
                        </a:spcAft>
                        <a:buNone/>
                      </a:pPr>
                      <a:r>
                        <a:t/>
                      </a:r>
                      <a:endParaRPr>
                        <a:latin typeface="Concert One"/>
                        <a:ea typeface="Concert One"/>
                        <a:cs typeface="Concert One"/>
                        <a:sym typeface="Concert One"/>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0000"/>
                    </a:solidFill>
                  </a:tcPr>
                </a:tc>
                <a:tc hMerge="1"/>
                <a:tc>
                  <a:txBody>
                    <a:bodyPr/>
                    <a:lstStyle/>
                    <a:p>
                      <a:pPr indent="0" lvl="0" marL="0" rtl="0" algn="ctr">
                        <a:spcBef>
                          <a:spcPts val="0"/>
                        </a:spcBef>
                        <a:spcAft>
                          <a:spcPts val="0"/>
                        </a:spcAft>
                        <a:buNone/>
                      </a:pPr>
                      <a:r>
                        <a:rPr lang="en">
                          <a:latin typeface="Concert One"/>
                          <a:ea typeface="Concert One"/>
                          <a:cs typeface="Concert One"/>
                          <a:sym typeface="Concert One"/>
                        </a:rPr>
                        <a:t>HIGH</a:t>
                      </a:r>
                      <a:endParaRPr>
                        <a:latin typeface="Concert One"/>
                        <a:ea typeface="Concert One"/>
                        <a:cs typeface="Concert One"/>
                        <a:sym typeface="Concert One"/>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Concert One"/>
                          <a:ea typeface="Concert One"/>
                          <a:cs typeface="Concert One"/>
                          <a:sym typeface="Concert One"/>
                        </a:rPr>
                        <a:t>MEDIUM</a:t>
                      </a:r>
                      <a:endParaRPr>
                        <a:latin typeface="Concert One"/>
                        <a:ea typeface="Concert One"/>
                        <a:cs typeface="Concert One"/>
                        <a:sym typeface="Concert One"/>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Concert One"/>
                          <a:ea typeface="Concert One"/>
                          <a:cs typeface="Concert One"/>
                          <a:sym typeface="Concert One"/>
                        </a:rPr>
                        <a:t>LOW</a:t>
                      </a:r>
                      <a:endParaRPr>
                        <a:latin typeface="Concert One"/>
                        <a:ea typeface="Concert One"/>
                        <a:cs typeface="Concert One"/>
                        <a:sym typeface="Concert One"/>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19750">
                <a:tc rowSpan="3">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Concert One"/>
                          <a:ea typeface="Concert One"/>
                          <a:cs typeface="Concert One"/>
                          <a:sym typeface="Concert One"/>
                        </a:rPr>
                        <a:t>HIGH</a:t>
                      </a:r>
                      <a:endParaRPr>
                        <a:latin typeface="Concert One"/>
                        <a:ea typeface="Concert One"/>
                        <a:cs typeface="Concert One"/>
                        <a:sym typeface="Concert One"/>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2700">
                        <a:latin typeface="Concert One"/>
                        <a:ea typeface="Concert One"/>
                        <a:cs typeface="Concert One"/>
                        <a:sym typeface="Concert One"/>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2700">
                          <a:latin typeface="Concert One"/>
                          <a:ea typeface="Concert One"/>
                          <a:cs typeface="Concert One"/>
                          <a:sym typeface="Concert One"/>
                        </a:rPr>
                        <a:t>1</a:t>
                      </a:r>
                      <a:endParaRPr sz="2700">
                        <a:latin typeface="Concert One"/>
                        <a:ea typeface="Concert One"/>
                        <a:cs typeface="Concert One"/>
                        <a:sym typeface="Concert One"/>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2700">
                        <a:latin typeface="Concert One"/>
                        <a:ea typeface="Concert One"/>
                        <a:cs typeface="Concert One"/>
                        <a:sym typeface="Concert One"/>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19750">
                <a:tc vMerge="1"/>
                <a:tc>
                  <a:txBody>
                    <a:bodyPr/>
                    <a:lstStyle/>
                    <a:p>
                      <a:pPr indent="0" lvl="0" marL="0" rtl="0" algn="ctr">
                        <a:spcBef>
                          <a:spcPts val="0"/>
                        </a:spcBef>
                        <a:spcAft>
                          <a:spcPts val="0"/>
                        </a:spcAft>
                        <a:buNone/>
                      </a:pPr>
                      <a:r>
                        <a:rPr lang="en">
                          <a:latin typeface="Concert One"/>
                          <a:ea typeface="Concert One"/>
                          <a:cs typeface="Concert One"/>
                          <a:sym typeface="Concert One"/>
                        </a:rPr>
                        <a:t>MEDIUM</a:t>
                      </a:r>
                      <a:endParaRPr>
                        <a:latin typeface="Concert One"/>
                        <a:ea typeface="Concert One"/>
                        <a:cs typeface="Concert One"/>
                        <a:sym typeface="Concert One"/>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2700">
                        <a:latin typeface="Concert One"/>
                        <a:ea typeface="Concert One"/>
                        <a:cs typeface="Concert One"/>
                        <a:sym typeface="Concert One"/>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2700">
                          <a:latin typeface="Concert One"/>
                          <a:ea typeface="Concert One"/>
                          <a:cs typeface="Concert One"/>
                          <a:sym typeface="Concert One"/>
                        </a:rPr>
                        <a:t>3</a:t>
                      </a:r>
                      <a:endParaRPr sz="2700">
                        <a:latin typeface="Concert One"/>
                        <a:ea typeface="Concert One"/>
                        <a:cs typeface="Concert One"/>
                        <a:sym typeface="Concert One"/>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2700">
                        <a:latin typeface="Concert One"/>
                        <a:ea typeface="Concert One"/>
                        <a:cs typeface="Concert One"/>
                        <a:sym typeface="Concert One"/>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19750">
                <a:tc vMerge="1"/>
                <a:tc>
                  <a:txBody>
                    <a:bodyPr/>
                    <a:lstStyle/>
                    <a:p>
                      <a:pPr indent="0" lvl="0" marL="0" rtl="0" algn="ctr">
                        <a:spcBef>
                          <a:spcPts val="0"/>
                        </a:spcBef>
                        <a:spcAft>
                          <a:spcPts val="0"/>
                        </a:spcAft>
                        <a:buNone/>
                      </a:pPr>
                      <a:r>
                        <a:rPr lang="en">
                          <a:latin typeface="Concert One"/>
                          <a:ea typeface="Concert One"/>
                          <a:cs typeface="Concert One"/>
                          <a:sym typeface="Concert One"/>
                        </a:rPr>
                        <a:t>LOW</a:t>
                      </a:r>
                      <a:endParaRPr>
                        <a:latin typeface="Concert One"/>
                        <a:ea typeface="Concert One"/>
                        <a:cs typeface="Concert One"/>
                        <a:sym typeface="Concert One"/>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2700">
                        <a:latin typeface="Concert One"/>
                        <a:ea typeface="Concert One"/>
                        <a:cs typeface="Concert One"/>
                        <a:sym typeface="Concert One"/>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2700">
                        <a:latin typeface="Concert One"/>
                        <a:ea typeface="Concert One"/>
                        <a:cs typeface="Concert One"/>
                        <a:sym typeface="Concert One"/>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2700">
                          <a:latin typeface="Concert One"/>
                          <a:ea typeface="Concert One"/>
                          <a:cs typeface="Concert One"/>
                          <a:sym typeface="Concert One"/>
                        </a:rPr>
                        <a:t>2</a:t>
                      </a:r>
                      <a:endParaRPr sz="2700">
                        <a:latin typeface="Concert One"/>
                        <a:ea typeface="Concert One"/>
                        <a:cs typeface="Concert One"/>
                        <a:sym typeface="Concert One"/>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260" name="Google Shape;260;p36"/>
          <p:cNvSpPr txBox="1"/>
          <p:nvPr/>
        </p:nvSpPr>
        <p:spPr>
          <a:xfrm rot="-5400000">
            <a:off x="1935975" y="3109100"/>
            <a:ext cx="21582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latin typeface="Roboto Mono"/>
                <a:ea typeface="Roboto Mono"/>
                <a:cs typeface="Roboto Mono"/>
                <a:sym typeface="Roboto Mono"/>
              </a:rPr>
              <a:t>EFFECTIVENESS</a:t>
            </a:r>
            <a:endParaRPr b="1" sz="1900">
              <a:latin typeface="Roboto Mono"/>
              <a:ea typeface="Roboto Mono"/>
              <a:cs typeface="Roboto Mono"/>
              <a:sym typeface="Roboto Mono"/>
            </a:endParaRPr>
          </a:p>
        </p:txBody>
      </p:sp>
      <p:sp>
        <p:nvSpPr>
          <p:cNvPr id="261" name="Google Shape;261;p36"/>
          <p:cNvSpPr txBox="1"/>
          <p:nvPr>
            <p:ph idx="4294967295" type="title"/>
          </p:nvPr>
        </p:nvSpPr>
        <p:spPr>
          <a:xfrm>
            <a:off x="2836675" y="558700"/>
            <a:ext cx="4011300" cy="49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u="sng">
                <a:solidFill>
                  <a:schemeClr val="hlink"/>
                </a:solidFill>
                <a:hlinkClick r:id="rId3"/>
              </a:rPr>
              <a:t>Selecting </a:t>
            </a:r>
            <a:r>
              <a:rPr lang="en" sz="2000" u="sng">
                <a:solidFill>
                  <a:schemeClr val="hlink"/>
                </a:solidFill>
                <a:hlinkClick r:id="rId4"/>
              </a:rPr>
              <a:t>the</a:t>
            </a:r>
            <a:r>
              <a:rPr lang="en" sz="2500" u="sng">
                <a:solidFill>
                  <a:schemeClr val="hlink"/>
                </a:solidFill>
                <a:hlinkClick r:id="rId5"/>
              </a:rPr>
              <a:t> Best </a:t>
            </a:r>
            <a:r>
              <a:rPr lang="en" sz="2500" u="sng">
                <a:solidFill>
                  <a:schemeClr val="hlink"/>
                </a:solidFill>
                <a:hlinkClick r:id="rId6"/>
              </a:rPr>
              <a:t>Solution</a:t>
            </a:r>
            <a:endParaRPr sz="2500"/>
          </a:p>
        </p:txBody>
      </p:sp>
      <p:pic>
        <p:nvPicPr>
          <p:cNvPr id="262" name="Google Shape;262;p36">
            <a:hlinkClick action="ppaction://hlinksldjump" r:id="rId7"/>
          </p:cNvPr>
          <p:cNvPicPr preferRelativeResize="0"/>
          <p:nvPr/>
        </p:nvPicPr>
        <p:blipFill>
          <a:blip r:embed="rId8">
            <a:alphaModFix/>
          </a:blip>
          <a:stretch>
            <a:fillRect/>
          </a:stretch>
        </p:blipFill>
        <p:spPr>
          <a:xfrm>
            <a:off x="8312700" y="4229149"/>
            <a:ext cx="831301" cy="8313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otebook Lesson by Slidesgo">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