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1"/>
      <p:bold r:id="rId12"/>
      <p:italic r:id="rId13"/>
      <p:boldItalic r:id="rId14"/>
    </p:embeddedFont>
    <p:embeddedFont>
      <p:font typeface="Quicksand" panose="020B0604020202020204" charset="0"/>
      <p:regular r:id="rId15"/>
      <p:bold r:id="rId16"/>
    </p:embeddedFont>
    <p:embeddedFont>
      <p:font typeface="Quicksand Medium" panose="020B0604020202020204" charset="0"/>
      <p:regular r:id="rId17"/>
      <p:bold r:id="rId18"/>
    </p:embeddedFont>
    <p:embeddedFont>
      <p:font typeface="Quicksand SemiBold" panose="020B0604020202020204" charset="0"/>
      <p:regular r:id="rId19"/>
      <p:bold r:id="rId20"/>
    </p:embeddedFont>
    <p:embeddedFont>
      <p:font typeface="Raleway" pitchFamily="2" charset="0"/>
      <p:regular r:id="rId21"/>
      <p:bold r:id="rId22"/>
      <p:italic r:id="rId23"/>
      <p:boldItalic r:id="rId24"/>
    </p:embeddedFont>
    <p:embeddedFont>
      <p:font typeface="Raleway ExtraBold" pitchFamily="2" charset="0"/>
      <p:bold r:id="rId25"/>
      <p:boldItalic r:id="rId26"/>
    </p:embeddedFont>
    <p:embeddedFont>
      <p:font typeface="Raleway SemiBold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 Montecalvo" initials="" lastIdx="2" clrIdx="0"/>
  <p:cmAuthor id="1" name="Kate E. O'Hara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3B4EC2-211F-4EF8-98E0-E3BF484439E6}">
  <a:tblStyle styleId="{CB3B4EC2-211F-4EF8-98E0-E3BF484439E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02" y="216"/>
      </p:cViewPr>
      <p:guideLst>
        <p:guide orient="horz" pos="340"/>
        <p:guide pos="449"/>
        <p:guide pos="5311"/>
        <p:guide orient="horz"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962c8e87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962c8e87b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a12744ced6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a12744ced6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12744ced6_0_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12744ced6_0_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ac1805a762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ac1805a762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ab65fa5a09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gab65fa5a09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213483739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213483739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93d42c1dd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g93d42c1dd5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a25244219c_8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8" name="Google Shape;978;ga25244219c_8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4" Type="http://schemas.openxmlformats.org/officeDocument/2006/relationships/hyperlink" Target="http://bit.ly/2TtBDfr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615950" y="1300925"/>
            <a:ext cx="5912100" cy="17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Quicksand Medium"/>
              <a:buNone/>
              <a:defRPr sz="5200" b="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Quicksand Medium"/>
              <a:buNone/>
              <a:defRPr sz="5200" b="0"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Quicksand Medium"/>
              <a:buNone/>
              <a:defRPr sz="5200" b="0"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Quicksand Medium"/>
              <a:buNone/>
              <a:defRPr sz="5200" b="0"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Quicksand Medium"/>
              <a:buNone/>
              <a:defRPr sz="5200" b="0"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Quicksand Medium"/>
              <a:buNone/>
              <a:defRPr sz="5200" b="0"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Quicksand Medium"/>
              <a:buNone/>
              <a:defRPr sz="5200" b="0"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Quicksand Medium"/>
              <a:buNone/>
              <a:defRPr sz="5200" b="0"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Quicksand Medium"/>
              <a:buNone/>
              <a:defRPr sz="5200" b="0"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73800" y="3049963"/>
            <a:ext cx="34500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311700" y="400725"/>
            <a:ext cx="8520600" cy="4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819625" y="3522526"/>
            <a:ext cx="1467300" cy="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ctr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2"/>
          </p:nvPr>
        </p:nvSpPr>
        <p:spPr>
          <a:xfrm>
            <a:off x="819633" y="3118750"/>
            <a:ext cx="1467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Font typeface="Quicksand SemiBold"/>
              <a:buNone/>
              <a:defRPr sz="1500"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3"/>
          </p:nvPr>
        </p:nvSpPr>
        <p:spPr>
          <a:xfrm>
            <a:off x="2312725" y="3522526"/>
            <a:ext cx="1467300" cy="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ctr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4"/>
          </p:nvPr>
        </p:nvSpPr>
        <p:spPr>
          <a:xfrm>
            <a:off x="2312733" y="3118750"/>
            <a:ext cx="1467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04C5E"/>
              </a:buClr>
              <a:buSzPts val="1500"/>
              <a:buFont typeface="Quicksand SemiBold"/>
              <a:buNone/>
              <a:defRPr sz="1500">
                <a:solidFill>
                  <a:srgbClr val="E04C5E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rgbClr val="E04C5E"/>
              </a:buClr>
              <a:buSzPts val="1400"/>
              <a:buFont typeface="Quicksand SemiBold"/>
              <a:buNone/>
              <a:defRPr>
                <a:solidFill>
                  <a:srgbClr val="E04C5E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E04C5E"/>
              </a:buClr>
              <a:buSzPts val="1400"/>
              <a:buFont typeface="Quicksand SemiBold"/>
              <a:buNone/>
              <a:defRPr>
                <a:solidFill>
                  <a:srgbClr val="E04C5E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E04C5E"/>
              </a:buClr>
              <a:buSzPts val="1400"/>
              <a:buFont typeface="Quicksand SemiBold"/>
              <a:buNone/>
              <a:defRPr>
                <a:solidFill>
                  <a:srgbClr val="E04C5E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E04C5E"/>
              </a:buClr>
              <a:buSzPts val="1400"/>
              <a:buFont typeface="Quicksand SemiBold"/>
              <a:buNone/>
              <a:defRPr>
                <a:solidFill>
                  <a:srgbClr val="E04C5E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E04C5E"/>
              </a:buClr>
              <a:buSzPts val="1400"/>
              <a:buFont typeface="Quicksand SemiBold"/>
              <a:buNone/>
              <a:defRPr>
                <a:solidFill>
                  <a:srgbClr val="E04C5E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E04C5E"/>
              </a:buClr>
              <a:buSzPts val="1400"/>
              <a:buFont typeface="Quicksand SemiBold"/>
              <a:buNone/>
              <a:defRPr>
                <a:solidFill>
                  <a:srgbClr val="E04C5E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E04C5E"/>
              </a:buClr>
              <a:buSzPts val="1400"/>
              <a:buFont typeface="Quicksand SemiBold"/>
              <a:buNone/>
              <a:defRPr>
                <a:solidFill>
                  <a:srgbClr val="E04C5E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E04C5E"/>
              </a:buClr>
              <a:buSzPts val="1400"/>
              <a:buFont typeface="Quicksand SemiBold"/>
              <a:buNone/>
              <a:defRPr>
                <a:solidFill>
                  <a:srgbClr val="E04C5E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5"/>
          </p:nvPr>
        </p:nvSpPr>
        <p:spPr>
          <a:xfrm>
            <a:off x="3788350" y="3522526"/>
            <a:ext cx="1467300" cy="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ctr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6"/>
          </p:nvPr>
        </p:nvSpPr>
        <p:spPr>
          <a:xfrm>
            <a:off x="3788358" y="3118750"/>
            <a:ext cx="1467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0D8B8"/>
              </a:buClr>
              <a:buSzPts val="1500"/>
              <a:buFont typeface="Quicksand SemiBold"/>
              <a:buNone/>
              <a:defRPr sz="1500">
                <a:solidFill>
                  <a:srgbClr val="E0D8B8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rgbClr val="E0D8B8"/>
              </a:buClr>
              <a:buSzPts val="1400"/>
              <a:buFont typeface="Quicksand SemiBold"/>
              <a:buNone/>
              <a:defRPr>
                <a:solidFill>
                  <a:srgbClr val="E0D8B8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E0D8B8"/>
              </a:buClr>
              <a:buSzPts val="1400"/>
              <a:buFont typeface="Quicksand SemiBold"/>
              <a:buNone/>
              <a:defRPr>
                <a:solidFill>
                  <a:srgbClr val="E0D8B8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E0D8B8"/>
              </a:buClr>
              <a:buSzPts val="1400"/>
              <a:buFont typeface="Quicksand SemiBold"/>
              <a:buNone/>
              <a:defRPr>
                <a:solidFill>
                  <a:srgbClr val="E0D8B8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E0D8B8"/>
              </a:buClr>
              <a:buSzPts val="1400"/>
              <a:buFont typeface="Quicksand SemiBold"/>
              <a:buNone/>
              <a:defRPr>
                <a:solidFill>
                  <a:srgbClr val="E0D8B8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E0D8B8"/>
              </a:buClr>
              <a:buSzPts val="1400"/>
              <a:buFont typeface="Quicksand SemiBold"/>
              <a:buNone/>
              <a:defRPr>
                <a:solidFill>
                  <a:srgbClr val="E0D8B8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E0D8B8"/>
              </a:buClr>
              <a:buSzPts val="1400"/>
              <a:buFont typeface="Quicksand SemiBold"/>
              <a:buNone/>
              <a:defRPr>
                <a:solidFill>
                  <a:srgbClr val="E0D8B8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E0D8B8"/>
              </a:buClr>
              <a:buSzPts val="1400"/>
              <a:buFont typeface="Quicksand SemiBold"/>
              <a:buNone/>
              <a:defRPr>
                <a:solidFill>
                  <a:srgbClr val="E0D8B8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E0D8B8"/>
              </a:buClr>
              <a:buSzPts val="1400"/>
              <a:buFont typeface="Quicksand SemiBold"/>
              <a:buNone/>
              <a:defRPr>
                <a:solidFill>
                  <a:srgbClr val="E0D8B8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7"/>
          </p:nvPr>
        </p:nvSpPr>
        <p:spPr>
          <a:xfrm>
            <a:off x="5314475" y="3522526"/>
            <a:ext cx="1467300" cy="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ctr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8"/>
          </p:nvPr>
        </p:nvSpPr>
        <p:spPr>
          <a:xfrm>
            <a:off x="5314483" y="3118750"/>
            <a:ext cx="1467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A94AD"/>
              </a:buClr>
              <a:buSzPts val="1500"/>
              <a:buFont typeface="Quicksand SemiBold"/>
              <a:buNone/>
              <a:defRPr sz="1500">
                <a:solidFill>
                  <a:srgbClr val="EA94AD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rgbClr val="EA94AD"/>
              </a:buClr>
              <a:buSzPts val="1400"/>
              <a:buFont typeface="Quicksand SemiBold"/>
              <a:buNone/>
              <a:defRPr>
                <a:solidFill>
                  <a:srgbClr val="EA94AD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EA94AD"/>
              </a:buClr>
              <a:buSzPts val="1400"/>
              <a:buFont typeface="Quicksand SemiBold"/>
              <a:buNone/>
              <a:defRPr>
                <a:solidFill>
                  <a:srgbClr val="EA94AD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EA94AD"/>
              </a:buClr>
              <a:buSzPts val="1400"/>
              <a:buFont typeface="Quicksand SemiBold"/>
              <a:buNone/>
              <a:defRPr>
                <a:solidFill>
                  <a:srgbClr val="EA94AD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EA94AD"/>
              </a:buClr>
              <a:buSzPts val="1400"/>
              <a:buFont typeface="Quicksand SemiBold"/>
              <a:buNone/>
              <a:defRPr>
                <a:solidFill>
                  <a:srgbClr val="EA94AD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EA94AD"/>
              </a:buClr>
              <a:buSzPts val="1400"/>
              <a:buFont typeface="Quicksand SemiBold"/>
              <a:buNone/>
              <a:defRPr>
                <a:solidFill>
                  <a:srgbClr val="EA94AD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EA94AD"/>
              </a:buClr>
              <a:buSzPts val="1400"/>
              <a:buFont typeface="Quicksand SemiBold"/>
              <a:buNone/>
              <a:defRPr>
                <a:solidFill>
                  <a:srgbClr val="EA94AD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EA94AD"/>
              </a:buClr>
              <a:buSzPts val="1400"/>
              <a:buFont typeface="Quicksand SemiBold"/>
              <a:buNone/>
              <a:defRPr>
                <a:solidFill>
                  <a:srgbClr val="EA94AD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EA94AD"/>
              </a:buClr>
              <a:buSzPts val="1400"/>
              <a:buFont typeface="Quicksand SemiBold"/>
              <a:buNone/>
              <a:defRPr>
                <a:solidFill>
                  <a:srgbClr val="EA94AD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9"/>
          </p:nvPr>
        </p:nvSpPr>
        <p:spPr>
          <a:xfrm>
            <a:off x="6791100" y="3522526"/>
            <a:ext cx="1467300" cy="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ctr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3"/>
          </p:nvPr>
        </p:nvSpPr>
        <p:spPr>
          <a:xfrm>
            <a:off x="6791108" y="3118750"/>
            <a:ext cx="1467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0CB0A"/>
              </a:buClr>
              <a:buSzPts val="1500"/>
              <a:buFont typeface="Quicksand SemiBold"/>
              <a:buNone/>
              <a:defRPr sz="1500">
                <a:solidFill>
                  <a:srgbClr val="E0CB0A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rgbClr val="E0CB0A"/>
              </a:buClr>
              <a:buSzPts val="1400"/>
              <a:buFont typeface="Quicksand SemiBold"/>
              <a:buNone/>
              <a:defRPr>
                <a:solidFill>
                  <a:srgbClr val="E0CB0A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E0CB0A"/>
              </a:buClr>
              <a:buSzPts val="1400"/>
              <a:buFont typeface="Quicksand SemiBold"/>
              <a:buNone/>
              <a:defRPr>
                <a:solidFill>
                  <a:srgbClr val="E0CB0A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E0CB0A"/>
              </a:buClr>
              <a:buSzPts val="1400"/>
              <a:buFont typeface="Quicksand SemiBold"/>
              <a:buNone/>
              <a:defRPr>
                <a:solidFill>
                  <a:srgbClr val="E0CB0A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E0CB0A"/>
              </a:buClr>
              <a:buSzPts val="1400"/>
              <a:buFont typeface="Quicksand SemiBold"/>
              <a:buNone/>
              <a:defRPr>
                <a:solidFill>
                  <a:srgbClr val="E0CB0A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E0CB0A"/>
              </a:buClr>
              <a:buSzPts val="1400"/>
              <a:buFont typeface="Quicksand SemiBold"/>
              <a:buNone/>
              <a:defRPr>
                <a:solidFill>
                  <a:srgbClr val="E0CB0A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E0CB0A"/>
              </a:buClr>
              <a:buSzPts val="1400"/>
              <a:buFont typeface="Quicksand SemiBold"/>
              <a:buNone/>
              <a:defRPr>
                <a:solidFill>
                  <a:srgbClr val="E0CB0A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E0CB0A"/>
              </a:buClr>
              <a:buSzPts val="1400"/>
              <a:buFont typeface="Quicksand SemiBold"/>
              <a:buNone/>
              <a:defRPr>
                <a:solidFill>
                  <a:srgbClr val="E0CB0A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E0CB0A"/>
              </a:buClr>
              <a:buSzPts val="1400"/>
              <a:buFont typeface="Quicksand SemiBold"/>
              <a:buNone/>
              <a:defRPr>
                <a:solidFill>
                  <a:srgbClr val="E0CB0A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311700" y="400725"/>
            <a:ext cx="8520600" cy="4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896600" y="2366700"/>
            <a:ext cx="1300200" cy="7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ctr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ubTitle" idx="2"/>
          </p:nvPr>
        </p:nvSpPr>
        <p:spPr>
          <a:xfrm>
            <a:off x="896608" y="2066100"/>
            <a:ext cx="13002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Font typeface="Quicksand SemiBold"/>
              <a:buNone/>
              <a:defRPr sz="1500"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3"/>
          </p:nvPr>
        </p:nvSpPr>
        <p:spPr>
          <a:xfrm>
            <a:off x="6982371" y="2366700"/>
            <a:ext cx="1300200" cy="7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ctr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4"/>
          </p:nvPr>
        </p:nvSpPr>
        <p:spPr>
          <a:xfrm>
            <a:off x="6982371" y="2066100"/>
            <a:ext cx="13002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Font typeface="Quicksand SemiBold"/>
              <a:buNone/>
              <a:defRPr sz="1500"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5"/>
          </p:nvPr>
        </p:nvSpPr>
        <p:spPr>
          <a:xfrm>
            <a:off x="4946096" y="2366700"/>
            <a:ext cx="1300200" cy="7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ctr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6"/>
          </p:nvPr>
        </p:nvSpPr>
        <p:spPr>
          <a:xfrm>
            <a:off x="4946096" y="2066100"/>
            <a:ext cx="13002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Font typeface="Quicksand SemiBold"/>
              <a:buNone/>
              <a:defRPr sz="1500"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7"/>
          </p:nvPr>
        </p:nvSpPr>
        <p:spPr>
          <a:xfrm>
            <a:off x="2908283" y="2366700"/>
            <a:ext cx="1300200" cy="7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ctr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8"/>
          </p:nvPr>
        </p:nvSpPr>
        <p:spPr>
          <a:xfrm>
            <a:off x="2908283" y="2066100"/>
            <a:ext cx="13002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Font typeface="Quicksand SemiBold"/>
              <a:buNone/>
              <a:defRPr sz="1500"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311700" y="400725"/>
            <a:ext cx="8520600" cy="4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776375" y="1720800"/>
            <a:ext cx="2125800" cy="10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ctr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2"/>
          </p:nvPr>
        </p:nvSpPr>
        <p:spPr>
          <a:xfrm>
            <a:off x="776375" y="3572113"/>
            <a:ext cx="2125800" cy="10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ctr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3"/>
          </p:nvPr>
        </p:nvSpPr>
        <p:spPr>
          <a:xfrm>
            <a:off x="3509088" y="1720800"/>
            <a:ext cx="2125800" cy="10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ctr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4"/>
          </p:nvPr>
        </p:nvSpPr>
        <p:spPr>
          <a:xfrm>
            <a:off x="3509088" y="3572113"/>
            <a:ext cx="2125800" cy="10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ctr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5"/>
          </p:nvPr>
        </p:nvSpPr>
        <p:spPr>
          <a:xfrm>
            <a:off x="6257475" y="1720800"/>
            <a:ext cx="2125800" cy="10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ctr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body" idx="6"/>
          </p:nvPr>
        </p:nvSpPr>
        <p:spPr>
          <a:xfrm>
            <a:off x="6257475" y="3572113"/>
            <a:ext cx="2125800" cy="10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ctr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4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1128450" y="1405175"/>
            <a:ext cx="4942200" cy="4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6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4139763" y="1520975"/>
            <a:ext cx="3002700" cy="11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25764"/>
              </a:buClr>
              <a:buSzPts val="1500"/>
              <a:buFont typeface="Raleway SemiBold"/>
              <a:buNone/>
              <a:defRPr sz="1500">
                <a:solidFill>
                  <a:srgbClr val="F25764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leway SemiBold"/>
              <a:buNone/>
              <a:defRPr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leway SemiBold"/>
              <a:buNone/>
              <a:defRPr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leway SemiBold"/>
              <a:buNone/>
              <a:defRPr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leway SemiBold"/>
              <a:buNone/>
              <a:defRPr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leway SemiBold"/>
              <a:buNone/>
              <a:defRPr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leway SemiBold"/>
              <a:buNone/>
              <a:defRPr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leway SemiBold"/>
              <a:buNone/>
              <a:defRPr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Raleway SemiBold"/>
              <a:buNone/>
              <a:defRPr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subTitle" idx="2"/>
          </p:nvPr>
        </p:nvSpPr>
        <p:spPr>
          <a:xfrm>
            <a:off x="6362025" y="3880175"/>
            <a:ext cx="2324700" cy="5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Font typeface="Raleway ExtraBold"/>
              <a:buNone/>
              <a:defRPr sz="1500"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500"/>
              <a:buFont typeface="Raleway ExtraBold"/>
              <a:buNone/>
              <a:defRPr sz="1500"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500"/>
              <a:buFont typeface="Raleway ExtraBold"/>
              <a:buNone/>
              <a:defRPr sz="1500"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500"/>
              <a:buFont typeface="Raleway ExtraBold"/>
              <a:buNone/>
              <a:defRPr sz="1500"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500"/>
              <a:buFont typeface="Raleway ExtraBold"/>
              <a:buNone/>
              <a:defRPr sz="1500"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500"/>
              <a:buFont typeface="Raleway ExtraBold"/>
              <a:buNone/>
              <a:defRPr sz="1500"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500"/>
              <a:buFont typeface="Raleway ExtraBold"/>
              <a:buNone/>
              <a:defRPr sz="1500"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500"/>
              <a:buFont typeface="Raleway ExtraBold"/>
              <a:buNone/>
              <a:defRPr sz="1500"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500"/>
              <a:buFont typeface="Raleway ExtraBold"/>
              <a:buNone/>
              <a:defRPr sz="1500"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7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311700" y="400725"/>
            <a:ext cx="8520600" cy="4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924246" y="2844875"/>
            <a:ext cx="1938600" cy="9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ctr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2"/>
          </p:nvPr>
        </p:nvSpPr>
        <p:spPr>
          <a:xfrm>
            <a:off x="924246" y="2441100"/>
            <a:ext cx="19386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Font typeface="Quicksand SemiBold"/>
              <a:buNone/>
              <a:defRPr sz="1500"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3"/>
          </p:nvPr>
        </p:nvSpPr>
        <p:spPr>
          <a:xfrm>
            <a:off x="3602721" y="2844875"/>
            <a:ext cx="1938600" cy="9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ctr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ubTitle" idx="4"/>
          </p:nvPr>
        </p:nvSpPr>
        <p:spPr>
          <a:xfrm>
            <a:off x="3602721" y="2441100"/>
            <a:ext cx="19386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25764"/>
              </a:buClr>
              <a:buSzPts val="1500"/>
              <a:buFont typeface="Quicksand SemiBold"/>
              <a:buNone/>
              <a:defRPr sz="1500">
                <a:solidFill>
                  <a:srgbClr val="F25764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rgbClr val="F25764"/>
              </a:buClr>
              <a:buSzPts val="1400"/>
              <a:buFont typeface="Quicksand SemiBold"/>
              <a:buNone/>
              <a:defRPr>
                <a:solidFill>
                  <a:srgbClr val="F25764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F25764"/>
              </a:buClr>
              <a:buSzPts val="1400"/>
              <a:buFont typeface="Quicksand SemiBold"/>
              <a:buNone/>
              <a:defRPr>
                <a:solidFill>
                  <a:srgbClr val="F25764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F25764"/>
              </a:buClr>
              <a:buSzPts val="1400"/>
              <a:buFont typeface="Quicksand SemiBold"/>
              <a:buNone/>
              <a:defRPr>
                <a:solidFill>
                  <a:srgbClr val="F25764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F25764"/>
              </a:buClr>
              <a:buSzPts val="1400"/>
              <a:buFont typeface="Quicksand SemiBold"/>
              <a:buNone/>
              <a:defRPr>
                <a:solidFill>
                  <a:srgbClr val="F25764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F25764"/>
              </a:buClr>
              <a:buSzPts val="1400"/>
              <a:buFont typeface="Quicksand SemiBold"/>
              <a:buNone/>
              <a:defRPr>
                <a:solidFill>
                  <a:srgbClr val="F25764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F25764"/>
              </a:buClr>
              <a:buSzPts val="1400"/>
              <a:buFont typeface="Quicksand SemiBold"/>
              <a:buNone/>
              <a:defRPr>
                <a:solidFill>
                  <a:srgbClr val="F25764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F25764"/>
              </a:buClr>
              <a:buSzPts val="1400"/>
              <a:buFont typeface="Quicksand SemiBold"/>
              <a:buNone/>
              <a:defRPr>
                <a:solidFill>
                  <a:srgbClr val="F25764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F25764"/>
              </a:buClr>
              <a:buSzPts val="1400"/>
              <a:buFont typeface="Quicksand SemiBold"/>
              <a:buNone/>
              <a:defRPr>
                <a:solidFill>
                  <a:srgbClr val="F25764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5"/>
          </p:nvPr>
        </p:nvSpPr>
        <p:spPr>
          <a:xfrm>
            <a:off x="6288034" y="2844875"/>
            <a:ext cx="1938600" cy="9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ctr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ubTitle" idx="6"/>
          </p:nvPr>
        </p:nvSpPr>
        <p:spPr>
          <a:xfrm>
            <a:off x="6288034" y="2441100"/>
            <a:ext cx="19386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0CB0A"/>
              </a:buClr>
              <a:buSzPts val="1500"/>
              <a:buFont typeface="Quicksand SemiBold"/>
              <a:buNone/>
              <a:defRPr sz="1500">
                <a:solidFill>
                  <a:srgbClr val="E0CB0A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rgbClr val="E0CB0A"/>
              </a:buClr>
              <a:buSzPts val="1400"/>
              <a:buFont typeface="Quicksand SemiBold"/>
              <a:buNone/>
              <a:defRPr>
                <a:solidFill>
                  <a:srgbClr val="E0CB0A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E0CB0A"/>
              </a:buClr>
              <a:buSzPts val="1400"/>
              <a:buFont typeface="Quicksand SemiBold"/>
              <a:buNone/>
              <a:defRPr>
                <a:solidFill>
                  <a:srgbClr val="E0CB0A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E0CB0A"/>
              </a:buClr>
              <a:buSzPts val="1400"/>
              <a:buFont typeface="Quicksand SemiBold"/>
              <a:buNone/>
              <a:defRPr>
                <a:solidFill>
                  <a:srgbClr val="E0CB0A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E0CB0A"/>
              </a:buClr>
              <a:buSzPts val="1400"/>
              <a:buFont typeface="Quicksand SemiBold"/>
              <a:buNone/>
              <a:defRPr>
                <a:solidFill>
                  <a:srgbClr val="E0CB0A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E0CB0A"/>
              </a:buClr>
              <a:buSzPts val="1400"/>
              <a:buFont typeface="Quicksand SemiBold"/>
              <a:buNone/>
              <a:defRPr>
                <a:solidFill>
                  <a:srgbClr val="E0CB0A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E0CB0A"/>
              </a:buClr>
              <a:buSzPts val="1400"/>
              <a:buFont typeface="Quicksand SemiBold"/>
              <a:buNone/>
              <a:defRPr>
                <a:solidFill>
                  <a:srgbClr val="E0CB0A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E0CB0A"/>
              </a:buClr>
              <a:buSzPts val="1400"/>
              <a:buFont typeface="Quicksand SemiBold"/>
              <a:buNone/>
              <a:defRPr>
                <a:solidFill>
                  <a:srgbClr val="E0CB0A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E0CB0A"/>
              </a:buClr>
              <a:buSzPts val="1400"/>
              <a:buFont typeface="Quicksand SemiBold"/>
              <a:buNone/>
              <a:defRPr>
                <a:solidFill>
                  <a:srgbClr val="E0CB0A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8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811550" y="1521275"/>
            <a:ext cx="2779200" cy="5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ctr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ubTitle" idx="2"/>
          </p:nvPr>
        </p:nvSpPr>
        <p:spPr>
          <a:xfrm>
            <a:off x="811550" y="1220675"/>
            <a:ext cx="27792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Font typeface="Quicksand SemiBold"/>
              <a:buNone/>
              <a:defRPr sz="1500"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311700" y="400725"/>
            <a:ext cx="8520600" cy="4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3"/>
          </p:nvPr>
        </p:nvSpPr>
        <p:spPr>
          <a:xfrm>
            <a:off x="811550" y="2808725"/>
            <a:ext cx="2779200" cy="5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ctr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subTitle" idx="4"/>
          </p:nvPr>
        </p:nvSpPr>
        <p:spPr>
          <a:xfrm>
            <a:off x="811550" y="2508125"/>
            <a:ext cx="27792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Font typeface="Quicksand SemiBold"/>
              <a:buNone/>
              <a:defRPr sz="1500"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5"/>
          </p:nvPr>
        </p:nvSpPr>
        <p:spPr>
          <a:xfrm>
            <a:off x="811550" y="4096175"/>
            <a:ext cx="2779200" cy="5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ctr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subTitle" idx="6"/>
          </p:nvPr>
        </p:nvSpPr>
        <p:spPr>
          <a:xfrm>
            <a:off x="811550" y="3795575"/>
            <a:ext cx="27792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Font typeface="Quicksand SemiBold"/>
              <a:buNone/>
              <a:defRPr sz="1500"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CUSTOM_9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3572425" y="1138350"/>
            <a:ext cx="5571600" cy="28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25764"/>
              </a:buClr>
              <a:buSzPts val="7200"/>
              <a:buNone/>
              <a:defRPr sz="7200">
                <a:solidFill>
                  <a:srgbClr val="F2576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25764"/>
              </a:buClr>
              <a:buSzPts val="7200"/>
              <a:buNone/>
              <a:defRPr sz="7200">
                <a:solidFill>
                  <a:srgbClr val="F2576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25764"/>
              </a:buClr>
              <a:buSzPts val="7200"/>
              <a:buNone/>
              <a:defRPr sz="7200">
                <a:solidFill>
                  <a:srgbClr val="F2576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25764"/>
              </a:buClr>
              <a:buSzPts val="7200"/>
              <a:buNone/>
              <a:defRPr sz="7200">
                <a:solidFill>
                  <a:srgbClr val="F2576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25764"/>
              </a:buClr>
              <a:buSzPts val="7200"/>
              <a:buNone/>
              <a:defRPr sz="7200">
                <a:solidFill>
                  <a:srgbClr val="F2576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25764"/>
              </a:buClr>
              <a:buSzPts val="7200"/>
              <a:buNone/>
              <a:defRPr sz="7200">
                <a:solidFill>
                  <a:srgbClr val="F2576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25764"/>
              </a:buClr>
              <a:buSzPts val="7200"/>
              <a:buNone/>
              <a:defRPr sz="7200">
                <a:solidFill>
                  <a:srgbClr val="F2576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25764"/>
              </a:buClr>
              <a:buSzPts val="7200"/>
              <a:buNone/>
              <a:defRPr sz="7200">
                <a:solidFill>
                  <a:srgbClr val="F2576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25764"/>
              </a:buClr>
              <a:buSzPts val="7200"/>
              <a:buNone/>
              <a:defRPr sz="7200">
                <a:solidFill>
                  <a:srgbClr val="F2576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236200" y="2470400"/>
            <a:ext cx="46716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3322350" y="3049975"/>
            <a:ext cx="249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2236200" y="1239000"/>
            <a:ext cx="4671600" cy="11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500"/>
              <a:buFont typeface="Quicksand Medium"/>
              <a:buNone/>
              <a:defRPr sz="6500" b="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Quicksand Medium"/>
              <a:buNone/>
              <a:defRPr sz="12000" b="0"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Quicksand Medium"/>
              <a:buNone/>
              <a:defRPr sz="12000" b="0"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Quicksand Medium"/>
              <a:buNone/>
              <a:defRPr sz="12000" b="0"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Quicksand Medium"/>
              <a:buNone/>
              <a:defRPr sz="12000" b="0"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Quicksand Medium"/>
              <a:buNone/>
              <a:defRPr sz="12000" b="0"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Quicksand Medium"/>
              <a:buNone/>
              <a:defRPr sz="12000" b="0"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Quicksand Medium"/>
              <a:buNone/>
              <a:defRPr sz="12000" b="0"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Quicksand Medium"/>
              <a:buNone/>
              <a:defRPr sz="12000" b="0"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">
  <p:cSld name="CUSTOM_10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53775" y="909300"/>
            <a:ext cx="3630300" cy="7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1085975" y="1844450"/>
            <a:ext cx="3165900" cy="8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1085975" y="4186750"/>
            <a:ext cx="3165900" cy="3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 b="1"/>
            </a:lvl1pPr>
            <a:lvl2pPr marL="914400" lvl="1" indent="-304800" algn="ctr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 b="1"/>
            </a:lvl2pPr>
            <a:lvl3pPr marL="1371600" lvl="2" indent="-304800" algn="ctr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 b="1"/>
            </a:lvl3pPr>
            <a:lvl4pPr marL="1828800" lvl="3" indent="-304800" algn="ctr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 b="1"/>
            </a:lvl4pPr>
            <a:lvl5pPr marL="2286000" lvl="4" indent="-304800" algn="ctr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 b="1"/>
            </a:lvl5pPr>
            <a:lvl6pPr marL="2743200" lvl="5" indent="-304800" algn="ctr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 b="1"/>
            </a:lvl6pPr>
            <a:lvl7pPr marL="3200400" lvl="6" indent="-304800" algn="ctr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 b="1"/>
            </a:lvl7pPr>
            <a:lvl8pPr marL="3657600" lvl="7" indent="-304800" algn="ctr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 b="1"/>
            </a:lvl8pPr>
            <a:lvl9pPr marL="4114800" lvl="8" indent="-304800" algn="ctr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 b="1"/>
            </a:lvl9pPr>
          </a:lstStyle>
          <a:p>
            <a:endParaRPr/>
          </a:p>
        </p:txBody>
      </p:sp>
      <p:sp>
        <p:nvSpPr>
          <p:cNvPr id="119" name="Google Shape;119;p21"/>
          <p:cNvSpPr txBox="1"/>
          <p:nvPr/>
        </p:nvSpPr>
        <p:spPr>
          <a:xfrm>
            <a:off x="1085975" y="2866800"/>
            <a:ext cx="3165900" cy="12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A438C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Credits: </a:t>
            </a:r>
            <a:r>
              <a:rPr lang="en"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rPr>
              <a:t>This presentation template was created by </a:t>
            </a:r>
            <a:r>
              <a:rPr lang="en">
                <a:solidFill>
                  <a:srgbClr val="2A438C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rPr>
              <a:t>, including icons by </a:t>
            </a:r>
            <a:r>
              <a:rPr lang="en">
                <a:solidFill>
                  <a:srgbClr val="2A438C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rPr>
              <a:t>, and infographics &amp; images by </a:t>
            </a:r>
            <a:r>
              <a:rPr lang="en">
                <a:solidFill>
                  <a:srgbClr val="2A438C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rPr>
              <a:t> and illustrations by </a:t>
            </a:r>
            <a:r>
              <a:rPr lang="en">
                <a:solidFill>
                  <a:srgbClr val="2A438C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Storyset</a:t>
            </a:r>
            <a:endParaRPr>
              <a:solidFill>
                <a:srgbClr val="2A438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311700" y="400725"/>
            <a:ext cx="8520600" cy="4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713225" y="1198175"/>
            <a:ext cx="7717800" cy="34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D69"/>
              </a:buClr>
              <a:buSzPts val="1700"/>
              <a:buFont typeface="Montserrat"/>
              <a:buChar char="●"/>
              <a:defRPr sz="1400"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13C42"/>
              </a:buClr>
              <a:buSzPts val="1400"/>
              <a:buFont typeface="Montserrat"/>
              <a:buChar char="○"/>
              <a:defRPr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13C42"/>
              </a:buClr>
              <a:buSzPts val="1400"/>
              <a:buFont typeface="Montserrat"/>
              <a:buChar char="■"/>
              <a:defRPr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13C42"/>
              </a:buClr>
              <a:buSzPts val="1400"/>
              <a:buFont typeface="Montserrat"/>
              <a:buChar char="●"/>
              <a:defRPr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13C42"/>
              </a:buClr>
              <a:buSzPts val="1400"/>
              <a:buFont typeface="Montserrat"/>
              <a:buChar char="○"/>
              <a:defRPr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13C42"/>
              </a:buClr>
              <a:buSzPts val="1400"/>
              <a:buFont typeface="Montserrat"/>
              <a:buChar char="■"/>
              <a:defRPr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13C42"/>
              </a:buClr>
              <a:buSzPts val="1400"/>
              <a:buFont typeface="Montserrat"/>
              <a:buChar char="●"/>
              <a:defRPr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13C42"/>
              </a:buClr>
              <a:buSzPts val="1400"/>
              <a:buFont typeface="Montserrat"/>
              <a:buChar char="○"/>
              <a:defRPr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313C42"/>
              </a:buClr>
              <a:buSzPts val="1400"/>
              <a:buFont typeface="Montserrat"/>
              <a:buChar char="■"/>
              <a:defRPr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 text 2">
  <p:cSld name="CUSTOM_1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311700" y="400725"/>
            <a:ext cx="8520600" cy="4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1083875" y="2054187"/>
            <a:ext cx="30105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ctr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2"/>
          </p:nvPr>
        </p:nvSpPr>
        <p:spPr>
          <a:xfrm>
            <a:off x="1083875" y="3241987"/>
            <a:ext cx="30105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ctr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subTitle" idx="3"/>
          </p:nvPr>
        </p:nvSpPr>
        <p:spPr>
          <a:xfrm>
            <a:off x="1083875" y="1753563"/>
            <a:ext cx="30105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Font typeface="Quicksand SemiBold"/>
              <a:buNone/>
              <a:defRPr sz="1500"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subTitle" idx="4"/>
          </p:nvPr>
        </p:nvSpPr>
        <p:spPr>
          <a:xfrm>
            <a:off x="1083875" y="2941376"/>
            <a:ext cx="30105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Font typeface="Quicksand SemiBold"/>
              <a:buNone/>
              <a:defRPr sz="1500"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24"/>
          <p:cNvGrpSpPr/>
          <p:nvPr/>
        </p:nvGrpSpPr>
        <p:grpSpPr>
          <a:xfrm>
            <a:off x="7868797" y="4400722"/>
            <a:ext cx="416622" cy="415695"/>
            <a:chOff x="8081647" y="2947372"/>
            <a:chExt cx="416622" cy="415695"/>
          </a:xfrm>
        </p:grpSpPr>
        <p:sp>
          <p:nvSpPr>
            <p:cNvPr id="131" name="Google Shape;131;p24"/>
            <p:cNvSpPr/>
            <p:nvPr/>
          </p:nvSpPr>
          <p:spPr>
            <a:xfrm>
              <a:off x="8081647" y="2947372"/>
              <a:ext cx="416622" cy="415695"/>
            </a:xfrm>
            <a:custGeom>
              <a:avLst/>
              <a:gdLst/>
              <a:ahLst/>
              <a:cxnLst/>
              <a:rect l="l" t="t" r="r" b="b"/>
              <a:pathLst>
                <a:path w="13935" h="13904" extrusionOk="0">
                  <a:moveTo>
                    <a:pt x="6968" y="1"/>
                  </a:moveTo>
                  <a:cubicBezTo>
                    <a:pt x="3104" y="1"/>
                    <a:pt x="0" y="3104"/>
                    <a:pt x="0" y="6968"/>
                  </a:cubicBezTo>
                  <a:cubicBezTo>
                    <a:pt x="0" y="10800"/>
                    <a:pt x="3104" y="13903"/>
                    <a:pt x="6968" y="13903"/>
                  </a:cubicBezTo>
                  <a:cubicBezTo>
                    <a:pt x="10800" y="13903"/>
                    <a:pt x="13935" y="10800"/>
                    <a:pt x="13935" y="6968"/>
                  </a:cubicBezTo>
                  <a:cubicBezTo>
                    <a:pt x="13935" y="3104"/>
                    <a:pt x="10800" y="1"/>
                    <a:pt x="6968" y="1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4"/>
            <p:cNvSpPr/>
            <p:nvPr/>
          </p:nvSpPr>
          <p:spPr>
            <a:xfrm>
              <a:off x="8342998" y="3178166"/>
              <a:ext cx="71963" cy="63502"/>
            </a:xfrm>
            <a:custGeom>
              <a:avLst/>
              <a:gdLst/>
              <a:ahLst/>
              <a:cxnLst/>
              <a:rect l="l" t="t" r="r" b="b"/>
              <a:pathLst>
                <a:path w="2407" h="2124" extrusionOk="0">
                  <a:moveTo>
                    <a:pt x="1259" y="0"/>
                  </a:moveTo>
                  <a:cubicBezTo>
                    <a:pt x="992" y="0"/>
                    <a:pt x="720" y="96"/>
                    <a:pt x="507" y="294"/>
                  </a:cubicBezTo>
                  <a:cubicBezTo>
                    <a:pt x="63" y="674"/>
                    <a:pt x="0" y="1371"/>
                    <a:pt x="380" y="1782"/>
                  </a:cubicBezTo>
                  <a:cubicBezTo>
                    <a:pt x="577" y="2012"/>
                    <a:pt x="852" y="2123"/>
                    <a:pt x="1132" y="2123"/>
                  </a:cubicBezTo>
                  <a:cubicBezTo>
                    <a:pt x="1391" y="2123"/>
                    <a:pt x="1655" y="2028"/>
                    <a:pt x="1869" y="1846"/>
                  </a:cubicBezTo>
                  <a:cubicBezTo>
                    <a:pt x="2344" y="1434"/>
                    <a:pt x="2407" y="769"/>
                    <a:pt x="2027" y="325"/>
                  </a:cubicBezTo>
                  <a:cubicBezTo>
                    <a:pt x="1830" y="112"/>
                    <a:pt x="1547" y="0"/>
                    <a:pt x="1259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4"/>
            <p:cNvSpPr/>
            <p:nvPr/>
          </p:nvSpPr>
          <p:spPr>
            <a:xfrm>
              <a:off x="8210424" y="3028549"/>
              <a:ext cx="71993" cy="63502"/>
            </a:xfrm>
            <a:custGeom>
              <a:avLst/>
              <a:gdLst/>
              <a:ahLst/>
              <a:cxnLst/>
              <a:rect l="l" t="t" r="r" b="b"/>
              <a:pathLst>
                <a:path w="2408" h="2124" extrusionOk="0">
                  <a:moveTo>
                    <a:pt x="1259" y="1"/>
                  </a:moveTo>
                  <a:cubicBezTo>
                    <a:pt x="992" y="1"/>
                    <a:pt x="720" y="96"/>
                    <a:pt x="507" y="294"/>
                  </a:cubicBezTo>
                  <a:cubicBezTo>
                    <a:pt x="64" y="674"/>
                    <a:pt x="0" y="1371"/>
                    <a:pt x="380" y="1783"/>
                  </a:cubicBezTo>
                  <a:cubicBezTo>
                    <a:pt x="578" y="2013"/>
                    <a:pt x="852" y="2123"/>
                    <a:pt x="1137" y="2123"/>
                  </a:cubicBezTo>
                  <a:cubicBezTo>
                    <a:pt x="1400" y="2123"/>
                    <a:pt x="1672" y="2029"/>
                    <a:pt x="1901" y="1846"/>
                  </a:cubicBezTo>
                  <a:cubicBezTo>
                    <a:pt x="2344" y="1434"/>
                    <a:pt x="2407" y="769"/>
                    <a:pt x="2027" y="326"/>
                  </a:cubicBezTo>
                  <a:cubicBezTo>
                    <a:pt x="1830" y="112"/>
                    <a:pt x="1547" y="1"/>
                    <a:pt x="1259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4"/>
            <p:cNvSpPr/>
            <p:nvPr/>
          </p:nvSpPr>
          <p:spPr>
            <a:xfrm>
              <a:off x="8180136" y="3112985"/>
              <a:ext cx="145840" cy="148740"/>
            </a:xfrm>
            <a:custGeom>
              <a:avLst/>
              <a:gdLst/>
              <a:ahLst/>
              <a:cxnLst/>
              <a:rect l="l" t="t" r="r" b="b"/>
              <a:pathLst>
                <a:path w="4878" h="4975" extrusionOk="0">
                  <a:moveTo>
                    <a:pt x="1137" y="1"/>
                  </a:moveTo>
                  <a:cubicBezTo>
                    <a:pt x="1117" y="1"/>
                    <a:pt x="1097" y="2"/>
                    <a:pt x="1077" y="4"/>
                  </a:cubicBezTo>
                  <a:cubicBezTo>
                    <a:pt x="855" y="4"/>
                    <a:pt x="697" y="130"/>
                    <a:pt x="665" y="194"/>
                  </a:cubicBezTo>
                  <a:cubicBezTo>
                    <a:pt x="158" y="637"/>
                    <a:pt x="0" y="1334"/>
                    <a:pt x="127" y="2094"/>
                  </a:cubicBezTo>
                  <a:cubicBezTo>
                    <a:pt x="1045" y="2157"/>
                    <a:pt x="1932" y="2664"/>
                    <a:pt x="2439" y="3456"/>
                  </a:cubicBezTo>
                  <a:cubicBezTo>
                    <a:pt x="2724" y="3899"/>
                    <a:pt x="2882" y="4437"/>
                    <a:pt x="2977" y="4944"/>
                  </a:cubicBezTo>
                  <a:cubicBezTo>
                    <a:pt x="3099" y="4964"/>
                    <a:pt x="3221" y="4974"/>
                    <a:pt x="3342" y="4974"/>
                  </a:cubicBezTo>
                  <a:cubicBezTo>
                    <a:pt x="3784" y="4974"/>
                    <a:pt x="4205" y="4838"/>
                    <a:pt x="4529" y="4564"/>
                  </a:cubicBezTo>
                  <a:cubicBezTo>
                    <a:pt x="4592" y="4501"/>
                    <a:pt x="4719" y="4374"/>
                    <a:pt x="4782" y="4152"/>
                  </a:cubicBezTo>
                  <a:cubicBezTo>
                    <a:pt x="4877" y="3551"/>
                    <a:pt x="4054" y="3202"/>
                    <a:pt x="3072" y="2094"/>
                  </a:cubicBezTo>
                  <a:cubicBezTo>
                    <a:pt x="2028" y="958"/>
                    <a:pt x="1758" y="1"/>
                    <a:pt x="1137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4"/>
            <p:cNvSpPr/>
            <p:nvPr/>
          </p:nvSpPr>
          <p:spPr>
            <a:xfrm>
              <a:off x="8183903" y="3175564"/>
              <a:ext cx="84311" cy="85238"/>
            </a:xfrm>
            <a:custGeom>
              <a:avLst/>
              <a:gdLst/>
              <a:ahLst/>
              <a:cxnLst/>
              <a:rect l="l" t="t" r="r" b="b"/>
              <a:pathLst>
                <a:path w="2820" h="2851" extrusionOk="0">
                  <a:moveTo>
                    <a:pt x="1" y="1"/>
                  </a:moveTo>
                  <a:lnTo>
                    <a:pt x="1" y="1"/>
                  </a:lnTo>
                  <a:cubicBezTo>
                    <a:pt x="96" y="571"/>
                    <a:pt x="381" y="1172"/>
                    <a:pt x="856" y="1711"/>
                  </a:cubicBezTo>
                  <a:cubicBezTo>
                    <a:pt x="1426" y="2344"/>
                    <a:pt x="2154" y="2756"/>
                    <a:pt x="2819" y="2851"/>
                  </a:cubicBezTo>
                  <a:cubicBezTo>
                    <a:pt x="2724" y="2344"/>
                    <a:pt x="2598" y="1838"/>
                    <a:pt x="2313" y="1363"/>
                  </a:cubicBezTo>
                  <a:cubicBezTo>
                    <a:pt x="1806" y="571"/>
                    <a:pt x="919" y="64"/>
                    <a:pt x="1" y="1"/>
                  </a:cubicBezTo>
                  <a:close/>
                </a:path>
              </a:pathLst>
            </a:custGeom>
            <a:solidFill>
              <a:srgbClr val="FFA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24"/>
          <p:cNvGrpSpPr/>
          <p:nvPr/>
        </p:nvGrpSpPr>
        <p:grpSpPr>
          <a:xfrm>
            <a:off x="2399386" y="4691411"/>
            <a:ext cx="322893" cy="282173"/>
            <a:chOff x="1472386" y="3045861"/>
            <a:chExt cx="322893" cy="282173"/>
          </a:xfrm>
        </p:grpSpPr>
        <p:sp>
          <p:nvSpPr>
            <p:cNvPr id="137" name="Google Shape;137;p24"/>
            <p:cNvSpPr/>
            <p:nvPr/>
          </p:nvSpPr>
          <p:spPr>
            <a:xfrm>
              <a:off x="1472386" y="3045861"/>
              <a:ext cx="322893" cy="282173"/>
            </a:xfrm>
            <a:custGeom>
              <a:avLst/>
              <a:gdLst/>
              <a:ahLst/>
              <a:cxnLst/>
              <a:rect l="l" t="t" r="r" b="b"/>
              <a:pathLst>
                <a:path w="10800" h="9438" extrusionOk="0">
                  <a:moveTo>
                    <a:pt x="4592" y="0"/>
                  </a:moveTo>
                  <a:cubicBezTo>
                    <a:pt x="4244" y="0"/>
                    <a:pt x="3927" y="127"/>
                    <a:pt x="3674" y="380"/>
                  </a:cubicBezTo>
                  <a:lnTo>
                    <a:pt x="3199" y="855"/>
                  </a:lnTo>
                  <a:cubicBezTo>
                    <a:pt x="2882" y="1172"/>
                    <a:pt x="2439" y="1362"/>
                    <a:pt x="1995" y="1362"/>
                  </a:cubicBezTo>
                  <a:lnTo>
                    <a:pt x="1805" y="1362"/>
                  </a:lnTo>
                  <a:cubicBezTo>
                    <a:pt x="792" y="1362"/>
                    <a:pt x="0" y="2154"/>
                    <a:pt x="0" y="3135"/>
                  </a:cubicBezTo>
                  <a:lnTo>
                    <a:pt x="0" y="7632"/>
                  </a:lnTo>
                  <a:cubicBezTo>
                    <a:pt x="0" y="8646"/>
                    <a:pt x="792" y="9437"/>
                    <a:pt x="1805" y="9437"/>
                  </a:cubicBezTo>
                  <a:lnTo>
                    <a:pt x="8994" y="9437"/>
                  </a:lnTo>
                  <a:cubicBezTo>
                    <a:pt x="10008" y="9437"/>
                    <a:pt x="10799" y="8646"/>
                    <a:pt x="10799" y="7632"/>
                  </a:cubicBezTo>
                  <a:lnTo>
                    <a:pt x="10799" y="3135"/>
                  </a:lnTo>
                  <a:cubicBezTo>
                    <a:pt x="10799" y="2154"/>
                    <a:pt x="10008" y="1362"/>
                    <a:pt x="8994" y="1362"/>
                  </a:cubicBezTo>
                  <a:lnTo>
                    <a:pt x="8804" y="1362"/>
                  </a:lnTo>
                  <a:cubicBezTo>
                    <a:pt x="8361" y="1362"/>
                    <a:pt x="7918" y="1172"/>
                    <a:pt x="7601" y="855"/>
                  </a:cubicBezTo>
                  <a:lnTo>
                    <a:pt x="7126" y="380"/>
                  </a:lnTo>
                  <a:cubicBezTo>
                    <a:pt x="6873" y="127"/>
                    <a:pt x="6556" y="0"/>
                    <a:pt x="6239" y="0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4"/>
            <p:cNvSpPr/>
            <p:nvPr/>
          </p:nvSpPr>
          <p:spPr>
            <a:xfrm>
              <a:off x="1552876" y="3119712"/>
              <a:ext cx="161925" cy="160968"/>
            </a:xfrm>
            <a:custGeom>
              <a:avLst/>
              <a:gdLst/>
              <a:ahLst/>
              <a:cxnLst/>
              <a:rect l="l" t="t" r="r" b="b"/>
              <a:pathLst>
                <a:path w="5416" h="5384" extrusionOk="0">
                  <a:moveTo>
                    <a:pt x="2724" y="729"/>
                  </a:moveTo>
                  <a:cubicBezTo>
                    <a:pt x="3801" y="729"/>
                    <a:pt x="4656" y="1615"/>
                    <a:pt x="4656" y="2692"/>
                  </a:cubicBezTo>
                  <a:cubicBezTo>
                    <a:pt x="4656" y="3801"/>
                    <a:pt x="3801" y="4656"/>
                    <a:pt x="2724" y="4656"/>
                  </a:cubicBezTo>
                  <a:cubicBezTo>
                    <a:pt x="1615" y="4656"/>
                    <a:pt x="760" y="3769"/>
                    <a:pt x="760" y="2692"/>
                  </a:cubicBezTo>
                  <a:cubicBezTo>
                    <a:pt x="760" y="1615"/>
                    <a:pt x="1615" y="729"/>
                    <a:pt x="2724" y="729"/>
                  </a:cubicBezTo>
                  <a:close/>
                  <a:moveTo>
                    <a:pt x="2724" y="0"/>
                  </a:moveTo>
                  <a:cubicBezTo>
                    <a:pt x="1204" y="0"/>
                    <a:pt x="0" y="1204"/>
                    <a:pt x="0" y="2692"/>
                  </a:cubicBezTo>
                  <a:cubicBezTo>
                    <a:pt x="0" y="4181"/>
                    <a:pt x="1204" y="5384"/>
                    <a:pt x="2724" y="5384"/>
                  </a:cubicBezTo>
                  <a:cubicBezTo>
                    <a:pt x="4212" y="5384"/>
                    <a:pt x="5416" y="4181"/>
                    <a:pt x="5416" y="2692"/>
                  </a:cubicBezTo>
                  <a:cubicBezTo>
                    <a:pt x="5416" y="1204"/>
                    <a:pt x="4212" y="0"/>
                    <a:pt x="2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24"/>
          <p:cNvSpPr/>
          <p:nvPr/>
        </p:nvSpPr>
        <p:spPr>
          <a:xfrm>
            <a:off x="2509208" y="761961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3" y="666"/>
                </a:moveTo>
                <a:cubicBezTo>
                  <a:pt x="2313" y="666"/>
                  <a:pt x="2788" y="1141"/>
                  <a:pt x="2788" y="1711"/>
                </a:cubicBezTo>
                <a:cubicBezTo>
                  <a:pt x="2788" y="2281"/>
                  <a:pt x="2313" y="2756"/>
                  <a:pt x="1743" y="2756"/>
                </a:cubicBezTo>
                <a:cubicBezTo>
                  <a:pt x="1173" y="2756"/>
                  <a:pt x="698" y="2281"/>
                  <a:pt x="698" y="1711"/>
                </a:cubicBezTo>
                <a:cubicBezTo>
                  <a:pt x="698" y="1141"/>
                  <a:pt x="1173" y="666"/>
                  <a:pt x="1743" y="666"/>
                </a:cubicBezTo>
                <a:close/>
                <a:moveTo>
                  <a:pt x="1743" y="1"/>
                </a:moveTo>
                <a:cubicBezTo>
                  <a:pt x="793" y="1"/>
                  <a:pt x="1" y="761"/>
                  <a:pt x="1" y="1711"/>
                </a:cubicBezTo>
                <a:cubicBezTo>
                  <a:pt x="1" y="2661"/>
                  <a:pt x="793" y="3453"/>
                  <a:pt x="1743" y="3453"/>
                </a:cubicBezTo>
                <a:cubicBezTo>
                  <a:pt x="2693" y="3453"/>
                  <a:pt x="3453" y="2661"/>
                  <a:pt x="3453" y="1711"/>
                </a:cubicBezTo>
                <a:cubicBezTo>
                  <a:pt x="3453" y="761"/>
                  <a:pt x="2693" y="1"/>
                  <a:pt x="1743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4"/>
          <p:cNvSpPr/>
          <p:nvPr/>
        </p:nvSpPr>
        <p:spPr>
          <a:xfrm>
            <a:off x="1182631" y="757237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2" y="697"/>
                </a:moveTo>
                <a:cubicBezTo>
                  <a:pt x="2312" y="697"/>
                  <a:pt x="2756" y="1172"/>
                  <a:pt x="2756" y="1742"/>
                </a:cubicBezTo>
                <a:cubicBezTo>
                  <a:pt x="2756" y="2312"/>
                  <a:pt x="2312" y="2787"/>
                  <a:pt x="1742" y="2787"/>
                </a:cubicBezTo>
                <a:cubicBezTo>
                  <a:pt x="1141" y="2787"/>
                  <a:pt x="697" y="2312"/>
                  <a:pt x="697" y="1742"/>
                </a:cubicBezTo>
                <a:cubicBezTo>
                  <a:pt x="697" y="1172"/>
                  <a:pt x="1141" y="697"/>
                  <a:pt x="1742" y="697"/>
                </a:cubicBezTo>
                <a:close/>
                <a:moveTo>
                  <a:pt x="1742" y="0"/>
                </a:moveTo>
                <a:cubicBezTo>
                  <a:pt x="792" y="0"/>
                  <a:pt x="1" y="792"/>
                  <a:pt x="1" y="1742"/>
                </a:cubicBezTo>
                <a:cubicBezTo>
                  <a:pt x="1" y="2692"/>
                  <a:pt x="792" y="3452"/>
                  <a:pt x="1742" y="3452"/>
                </a:cubicBezTo>
                <a:cubicBezTo>
                  <a:pt x="2692" y="3452"/>
                  <a:pt x="3453" y="2692"/>
                  <a:pt x="3453" y="1742"/>
                </a:cubicBezTo>
                <a:cubicBezTo>
                  <a:pt x="3453" y="792"/>
                  <a:pt x="2692" y="0"/>
                  <a:pt x="174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4"/>
          <p:cNvSpPr/>
          <p:nvPr/>
        </p:nvSpPr>
        <p:spPr>
          <a:xfrm>
            <a:off x="7239859" y="1202260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11" y="697"/>
                </a:moveTo>
                <a:cubicBezTo>
                  <a:pt x="2281" y="697"/>
                  <a:pt x="2756" y="1173"/>
                  <a:pt x="2756" y="1743"/>
                </a:cubicBezTo>
                <a:cubicBezTo>
                  <a:pt x="2756" y="2313"/>
                  <a:pt x="2281" y="2756"/>
                  <a:pt x="1711" y="2756"/>
                </a:cubicBezTo>
                <a:cubicBezTo>
                  <a:pt x="1141" y="2756"/>
                  <a:pt x="666" y="2313"/>
                  <a:pt x="666" y="1743"/>
                </a:cubicBezTo>
                <a:cubicBezTo>
                  <a:pt x="666" y="1173"/>
                  <a:pt x="1141" y="697"/>
                  <a:pt x="1711" y="697"/>
                </a:cubicBezTo>
                <a:close/>
                <a:moveTo>
                  <a:pt x="1711" y="1"/>
                </a:moveTo>
                <a:cubicBezTo>
                  <a:pt x="761" y="1"/>
                  <a:pt x="1" y="792"/>
                  <a:pt x="1" y="1743"/>
                </a:cubicBezTo>
                <a:cubicBezTo>
                  <a:pt x="1" y="2693"/>
                  <a:pt x="761" y="3453"/>
                  <a:pt x="1711" y="3453"/>
                </a:cubicBezTo>
                <a:cubicBezTo>
                  <a:pt x="2661" y="3453"/>
                  <a:pt x="3453" y="2693"/>
                  <a:pt x="3453" y="1743"/>
                </a:cubicBezTo>
                <a:cubicBezTo>
                  <a:pt x="3453" y="792"/>
                  <a:pt x="2661" y="1"/>
                  <a:pt x="1711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4"/>
          <p:cNvSpPr/>
          <p:nvPr/>
        </p:nvSpPr>
        <p:spPr>
          <a:xfrm>
            <a:off x="8368562" y="3887620"/>
            <a:ext cx="102279" cy="103236"/>
          </a:xfrm>
          <a:custGeom>
            <a:avLst/>
            <a:gdLst/>
            <a:ahLst/>
            <a:cxnLst/>
            <a:rect l="l" t="t" r="r" b="b"/>
            <a:pathLst>
              <a:path w="3421" h="3453" extrusionOk="0">
                <a:moveTo>
                  <a:pt x="1710" y="697"/>
                </a:moveTo>
                <a:cubicBezTo>
                  <a:pt x="2280" y="697"/>
                  <a:pt x="2755" y="1172"/>
                  <a:pt x="2755" y="1743"/>
                </a:cubicBezTo>
                <a:cubicBezTo>
                  <a:pt x="2755" y="2313"/>
                  <a:pt x="2280" y="2788"/>
                  <a:pt x="1710" y="2788"/>
                </a:cubicBezTo>
                <a:cubicBezTo>
                  <a:pt x="1140" y="2788"/>
                  <a:pt x="665" y="2313"/>
                  <a:pt x="665" y="1743"/>
                </a:cubicBezTo>
                <a:cubicBezTo>
                  <a:pt x="665" y="1172"/>
                  <a:pt x="1140" y="697"/>
                  <a:pt x="1710" y="697"/>
                </a:cubicBezTo>
                <a:close/>
                <a:moveTo>
                  <a:pt x="1710" y="1"/>
                </a:moveTo>
                <a:cubicBezTo>
                  <a:pt x="760" y="1"/>
                  <a:pt x="0" y="792"/>
                  <a:pt x="0" y="1743"/>
                </a:cubicBezTo>
                <a:cubicBezTo>
                  <a:pt x="0" y="2693"/>
                  <a:pt x="760" y="3453"/>
                  <a:pt x="1710" y="3453"/>
                </a:cubicBezTo>
                <a:cubicBezTo>
                  <a:pt x="2660" y="3453"/>
                  <a:pt x="3420" y="2693"/>
                  <a:pt x="3420" y="1743"/>
                </a:cubicBezTo>
                <a:cubicBezTo>
                  <a:pt x="3420" y="792"/>
                  <a:pt x="2660" y="1"/>
                  <a:pt x="1710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4"/>
          <p:cNvSpPr/>
          <p:nvPr/>
        </p:nvSpPr>
        <p:spPr>
          <a:xfrm>
            <a:off x="2885133" y="4164130"/>
            <a:ext cx="103236" cy="103206"/>
          </a:xfrm>
          <a:custGeom>
            <a:avLst/>
            <a:gdLst/>
            <a:ahLst/>
            <a:cxnLst/>
            <a:rect l="l" t="t" r="r" b="b"/>
            <a:pathLst>
              <a:path w="3453" h="3452" extrusionOk="0">
                <a:moveTo>
                  <a:pt x="1742" y="665"/>
                </a:moveTo>
                <a:cubicBezTo>
                  <a:pt x="2312" y="665"/>
                  <a:pt x="2756" y="1140"/>
                  <a:pt x="2756" y="1710"/>
                </a:cubicBezTo>
                <a:cubicBezTo>
                  <a:pt x="2756" y="2280"/>
                  <a:pt x="2312" y="2755"/>
                  <a:pt x="1742" y="2755"/>
                </a:cubicBezTo>
                <a:cubicBezTo>
                  <a:pt x="1141" y="2755"/>
                  <a:pt x="697" y="2280"/>
                  <a:pt x="697" y="1710"/>
                </a:cubicBezTo>
                <a:cubicBezTo>
                  <a:pt x="697" y="1140"/>
                  <a:pt x="1141" y="665"/>
                  <a:pt x="1742" y="665"/>
                </a:cubicBezTo>
                <a:close/>
                <a:moveTo>
                  <a:pt x="1742" y="0"/>
                </a:moveTo>
                <a:cubicBezTo>
                  <a:pt x="792" y="0"/>
                  <a:pt x="1" y="760"/>
                  <a:pt x="1" y="1710"/>
                </a:cubicBezTo>
                <a:cubicBezTo>
                  <a:pt x="1" y="2660"/>
                  <a:pt x="792" y="3452"/>
                  <a:pt x="1742" y="3452"/>
                </a:cubicBezTo>
                <a:cubicBezTo>
                  <a:pt x="2692" y="3452"/>
                  <a:pt x="3453" y="2660"/>
                  <a:pt x="3453" y="1710"/>
                </a:cubicBezTo>
                <a:cubicBezTo>
                  <a:pt x="3453" y="760"/>
                  <a:pt x="2692" y="0"/>
                  <a:pt x="174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4"/>
          <p:cNvSpPr/>
          <p:nvPr/>
        </p:nvSpPr>
        <p:spPr>
          <a:xfrm>
            <a:off x="6752230" y="2961574"/>
            <a:ext cx="103206" cy="103236"/>
          </a:xfrm>
          <a:custGeom>
            <a:avLst/>
            <a:gdLst/>
            <a:ahLst/>
            <a:cxnLst/>
            <a:rect l="l" t="t" r="r" b="b"/>
            <a:pathLst>
              <a:path w="3452" h="3453" extrusionOk="0">
                <a:moveTo>
                  <a:pt x="1742" y="697"/>
                </a:moveTo>
                <a:cubicBezTo>
                  <a:pt x="2312" y="697"/>
                  <a:pt x="2787" y="1172"/>
                  <a:pt x="2787" y="1742"/>
                </a:cubicBezTo>
                <a:cubicBezTo>
                  <a:pt x="2787" y="2312"/>
                  <a:pt x="2312" y="2787"/>
                  <a:pt x="1742" y="2787"/>
                </a:cubicBezTo>
                <a:cubicBezTo>
                  <a:pt x="1172" y="2787"/>
                  <a:pt x="697" y="2312"/>
                  <a:pt x="697" y="1742"/>
                </a:cubicBezTo>
                <a:cubicBezTo>
                  <a:pt x="697" y="1172"/>
                  <a:pt x="1172" y="697"/>
                  <a:pt x="1742" y="697"/>
                </a:cubicBezTo>
                <a:close/>
                <a:moveTo>
                  <a:pt x="1742" y="1"/>
                </a:moveTo>
                <a:cubicBezTo>
                  <a:pt x="792" y="1"/>
                  <a:pt x="0" y="792"/>
                  <a:pt x="0" y="1742"/>
                </a:cubicBezTo>
                <a:cubicBezTo>
                  <a:pt x="0" y="2692"/>
                  <a:pt x="792" y="3452"/>
                  <a:pt x="1742" y="3452"/>
                </a:cubicBezTo>
                <a:cubicBezTo>
                  <a:pt x="2692" y="3452"/>
                  <a:pt x="3452" y="2692"/>
                  <a:pt x="3452" y="1742"/>
                </a:cubicBezTo>
                <a:cubicBezTo>
                  <a:pt x="3452" y="792"/>
                  <a:pt x="2692" y="1"/>
                  <a:pt x="1742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4"/>
          <p:cNvSpPr/>
          <p:nvPr/>
        </p:nvSpPr>
        <p:spPr>
          <a:xfrm>
            <a:off x="1605887" y="4250270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2" y="666"/>
                </a:moveTo>
                <a:cubicBezTo>
                  <a:pt x="2313" y="666"/>
                  <a:pt x="2788" y="1141"/>
                  <a:pt x="2788" y="1711"/>
                </a:cubicBezTo>
                <a:cubicBezTo>
                  <a:pt x="2788" y="2281"/>
                  <a:pt x="2313" y="2756"/>
                  <a:pt x="1742" y="2756"/>
                </a:cubicBezTo>
                <a:cubicBezTo>
                  <a:pt x="1172" y="2756"/>
                  <a:pt x="697" y="2281"/>
                  <a:pt x="697" y="1711"/>
                </a:cubicBezTo>
                <a:cubicBezTo>
                  <a:pt x="697" y="1141"/>
                  <a:pt x="1172" y="666"/>
                  <a:pt x="1742" y="666"/>
                </a:cubicBezTo>
                <a:close/>
                <a:moveTo>
                  <a:pt x="1742" y="1"/>
                </a:moveTo>
                <a:cubicBezTo>
                  <a:pt x="792" y="1"/>
                  <a:pt x="1" y="761"/>
                  <a:pt x="1" y="1711"/>
                </a:cubicBezTo>
                <a:cubicBezTo>
                  <a:pt x="1" y="2661"/>
                  <a:pt x="792" y="3453"/>
                  <a:pt x="1742" y="3453"/>
                </a:cubicBezTo>
                <a:cubicBezTo>
                  <a:pt x="2693" y="3453"/>
                  <a:pt x="3453" y="2661"/>
                  <a:pt x="3453" y="1711"/>
                </a:cubicBezTo>
                <a:cubicBezTo>
                  <a:pt x="3453" y="761"/>
                  <a:pt x="2693" y="1"/>
                  <a:pt x="1742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4"/>
          <p:cNvSpPr/>
          <p:nvPr/>
        </p:nvSpPr>
        <p:spPr>
          <a:xfrm>
            <a:off x="4878316" y="440033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11" y="697"/>
                </a:moveTo>
                <a:cubicBezTo>
                  <a:pt x="2313" y="697"/>
                  <a:pt x="2756" y="1172"/>
                  <a:pt x="2756" y="1742"/>
                </a:cubicBezTo>
                <a:cubicBezTo>
                  <a:pt x="2756" y="2312"/>
                  <a:pt x="2313" y="2787"/>
                  <a:pt x="1711" y="2787"/>
                </a:cubicBezTo>
                <a:cubicBezTo>
                  <a:pt x="1141" y="2787"/>
                  <a:pt x="698" y="2312"/>
                  <a:pt x="698" y="1742"/>
                </a:cubicBezTo>
                <a:cubicBezTo>
                  <a:pt x="698" y="1172"/>
                  <a:pt x="1141" y="697"/>
                  <a:pt x="1711" y="697"/>
                </a:cubicBezTo>
                <a:close/>
                <a:moveTo>
                  <a:pt x="1711" y="0"/>
                </a:moveTo>
                <a:cubicBezTo>
                  <a:pt x="761" y="0"/>
                  <a:pt x="1" y="792"/>
                  <a:pt x="1" y="1742"/>
                </a:cubicBezTo>
                <a:cubicBezTo>
                  <a:pt x="1" y="2692"/>
                  <a:pt x="761" y="3452"/>
                  <a:pt x="1711" y="3452"/>
                </a:cubicBezTo>
                <a:cubicBezTo>
                  <a:pt x="2661" y="3452"/>
                  <a:pt x="3453" y="2692"/>
                  <a:pt x="3453" y="1742"/>
                </a:cubicBezTo>
                <a:cubicBezTo>
                  <a:pt x="3453" y="792"/>
                  <a:pt x="2661" y="0"/>
                  <a:pt x="1711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4"/>
          <p:cNvSpPr/>
          <p:nvPr/>
        </p:nvSpPr>
        <p:spPr>
          <a:xfrm>
            <a:off x="7954754" y="660662"/>
            <a:ext cx="102309" cy="103236"/>
          </a:xfrm>
          <a:custGeom>
            <a:avLst/>
            <a:gdLst/>
            <a:ahLst/>
            <a:cxnLst/>
            <a:rect l="l" t="t" r="r" b="b"/>
            <a:pathLst>
              <a:path w="3422" h="3453" extrusionOk="0">
                <a:moveTo>
                  <a:pt x="1711" y="697"/>
                </a:moveTo>
                <a:cubicBezTo>
                  <a:pt x="2281" y="697"/>
                  <a:pt x="2756" y="1172"/>
                  <a:pt x="2756" y="1742"/>
                </a:cubicBezTo>
                <a:cubicBezTo>
                  <a:pt x="2756" y="2312"/>
                  <a:pt x="2281" y="2787"/>
                  <a:pt x="1711" y="2787"/>
                </a:cubicBezTo>
                <a:cubicBezTo>
                  <a:pt x="1141" y="2787"/>
                  <a:pt x="666" y="2312"/>
                  <a:pt x="666" y="1742"/>
                </a:cubicBezTo>
                <a:cubicBezTo>
                  <a:pt x="666" y="1172"/>
                  <a:pt x="1141" y="697"/>
                  <a:pt x="1711" y="697"/>
                </a:cubicBezTo>
                <a:close/>
                <a:moveTo>
                  <a:pt x="1711" y="0"/>
                </a:moveTo>
                <a:cubicBezTo>
                  <a:pt x="761" y="0"/>
                  <a:pt x="1" y="792"/>
                  <a:pt x="1" y="1742"/>
                </a:cubicBezTo>
                <a:cubicBezTo>
                  <a:pt x="1" y="2692"/>
                  <a:pt x="761" y="3452"/>
                  <a:pt x="1711" y="3452"/>
                </a:cubicBezTo>
                <a:cubicBezTo>
                  <a:pt x="2661" y="3452"/>
                  <a:pt x="3421" y="2692"/>
                  <a:pt x="3421" y="1742"/>
                </a:cubicBezTo>
                <a:cubicBezTo>
                  <a:pt x="3421" y="792"/>
                  <a:pt x="2661" y="0"/>
                  <a:pt x="1711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4"/>
          <p:cNvSpPr/>
          <p:nvPr/>
        </p:nvSpPr>
        <p:spPr>
          <a:xfrm>
            <a:off x="2305653" y="3025021"/>
            <a:ext cx="102279" cy="103236"/>
          </a:xfrm>
          <a:custGeom>
            <a:avLst/>
            <a:gdLst/>
            <a:ahLst/>
            <a:cxnLst/>
            <a:rect l="l" t="t" r="r" b="b"/>
            <a:pathLst>
              <a:path w="3421" h="3453" extrusionOk="0">
                <a:moveTo>
                  <a:pt x="1710" y="665"/>
                </a:moveTo>
                <a:cubicBezTo>
                  <a:pt x="2280" y="665"/>
                  <a:pt x="2755" y="1140"/>
                  <a:pt x="2755" y="1711"/>
                </a:cubicBezTo>
                <a:cubicBezTo>
                  <a:pt x="2755" y="2281"/>
                  <a:pt x="2280" y="2756"/>
                  <a:pt x="1710" y="2756"/>
                </a:cubicBezTo>
                <a:cubicBezTo>
                  <a:pt x="1140" y="2756"/>
                  <a:pt x="665" y="2281"/>
                  <a:pt x="665" y="1711"/>
                </a:cubicBezTo>
                <a:cubicBezTo>
                  <a:pt x="665" y="1140"/>
                  <a:pt x="1140" y="665"/>
                  <a:pt x="1710" y="665"/>
                </a:cubicBezTo>
                <a:close/>
                <a:moveTo>
                  <a:pt x="1710" y="0"/>
                </a:moveTo>
                <a:cubicBezTo>
                  <a:pt x="760" y="0"/>
                  <a:pt x="0" y="760"/>
                  <a:pt x="0" y="1711"/>
                </a:cubicBezTo>
                <a:cubicBezTo>
                  <a:pt x="0" y="2661"/>
                  <a:pt x="760" y="3452"/>
                  <a:pt x="1710" y="3452"/>
                </a:cubicBezTo>
                <a:cubicBezTo>
                  <a:pt x="2660" y="3452"/>
                  <a:pt x="3420" y="2661"/>
                  <a:pt x="3420" y="1711"/>
                </a:cubicBezTo>
                <a:cubicBezTo>
                  <a:pt x="3420" y="760"/>
                  <a:pt x="2660" y="0"/>
                  <a:pt x="1710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4"/>
          <p:cNvSpPr/>
          <p:nvPr/>
        </p:nvSpPr>
        <p:spPr>
          <a:xfrm>
            <a:off x="7636571" y="1477599"/>
            <a:ext cx="103236" cy="102309"/>
          </a:xfrm>
          <a:custGeom>
            <a:avLst/>
            <a:gdLst/>
            <a:ahLst/>
            <a:cxnLst/>
            <a:rect l="l" t="t" r="r" b="b"/>
            <a:pathLst>
              <a:path w="3453" h="3422" extrusionOk="0">
                <a:moveTo>
                  <a:pt x="1711" y="666"/>
                </a:moveTo>
                <a:cubicBezTo>
                  <a:pt x="2281" y="666"/>
                  <a:pt x="2756" y="1141"/>
                  <a:pt x="2756" y="1711"/>
                </a:cubicBezTo>
                <a:cubicBezTo>
                  <a:pt x="2756" y="2281"/>
                  <a:pt x="2281" y="2756"/>
                  <a:pt x="1711" y="2756"/>
                </a:cubicBezTo>
                <a:cubicBezTo>
                  <a:pt x="1141" y="2756"/>
                  <a:pt x="666" y="2281"/>
                  <a:pt x="666" y="1711"/>
                </a:cubicBezTo>
                <a:cubicBezTo>
                  <a:pt x="666" y="1141"/>
                  <a:pt x="1141" y="666"/>
                  <a:pt x="1711" y="666"/>
                </a:cubicBezTo>
                <a:close/>
                <a:moveTo>
                  <a:pt x="1711" y="1"/>
                </a:moveTo>
                <a:cubicBezTo>
                  <a:pt x="761" y="1"/>
                  <a:pt x="1" y="761"/>
                  <a:pt x="1" y="1711"/>
                </a:cubicBezTo>
                <a:cubicBezTo>
                  <a:pt x="1" y="2661"/>
                  <a:pt x="761" y="3421"/>
                  <a:pt x="1711" y="3421"/>
                </a:cubicBezTo>
                <a:cubicBezTo>
                  <a:pt x="2661" y="3421"/>
                  <a:pt x="3453" y="2661"/>
                  <a:pt x="3453" y="1711"/>
                </a:cubicBezTo>
                <a:cubicBezTo>
                  <a:pt x="3453" y="761"/>
                  <a:pt x="2661" y="1"/>
                  <a:pt x="1711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4"/>
          <p:cNvSpPr/>
          <p:nvPr/>
        </p:nvSpPr>
        <p:spPr>
          <a:xfrm>
            <a:off x="8120456" y="2383020"/>
            <a:ext cx="104193" cy="104193"/>
          </a:xfrm>
          <a:custGeom>
            <a:avLst/>
            <a:gdLst/>
            <a:ahLst/>
            <a:cxnLst/>
            <a:rect l="l" t="t" r="r" b="b"/>
            <a:pathLst>
              <a:path w="3485" h="3485" extrusionOk="0">
                <a:moveTo>
                  <a:pt x="1743" y="1"/>
                </a:moveTo>
                <a:cubicBezTo>
                  <a:pt x="1458" y="1"/>
                  <a:pt x="1236" y="223"/>
                  <a:pt x="1236" y="508"/>
                </a:cubicBezTo>
                <a:lnTo>
                  <a:pt x="1236" y="1236"/>
                </a:lnTo>
                <a:lnTo>
                  <a:pt x="508" y="1236"/>
                </a:lnTo>
                <a:cubicBezTo>
                  <a:pt x="223" y="1236"/>
                  <a:pt x="1" y="1458"/>
                  <a:pt x="1" y="1743"/>
                </a:cubicBezTo>
                <a:cubicBezTo>
                  <a:pt x="1" y="2028"/>
                  <a:pt x="223" y="2249"/>
                  <a:pt x="508" y="2249"/>
                </a:cubicBezTo>
                <a:lnTo>
                  <a:pt x="1236" y="2249"/>
                </a:lnTo>
                <a:lnTo>
                  <a:pt x="1236" y="2978"/>
                </a:lnTo>
                <a:cubicBezTo>
                  <a:pt x="1236" y="3263"/>
                  <a:pt x="1458" y="3484"/>
                  <a:pt x="1743" y="3484"/>
                </a:cubicBezTo>
                <a:cubicBezTo>
                  <a:pt x="2028" y="3484"/>
                  <a:pt x="2249" y="3263"/>
                  <a:pt x="2249" y="2978"/>
                </a:cubicBezTo>
                <a:lnTo>
                  <a:pt x="2249" y="2249"/>
                </a:lnTo>
                <a:lnTo>
                  <a:pt x="2978" y="2249"/>
                </a:lnTo>
                <a:cubicBezTo>
                  <a:pt x="3263" y="2249"/>
                  <a:pt x="3484" y="2028"/>
                  <a:pt x="3484" y="1743"/>
                </a:cubicBezTo>
                <a:cubicBezTo>
                  <a:pt x="3484" y="1458"/>
                  <a:pt x="3263" y="1236"/>
                  <a:pt x="2978" y="1236"/>
                </a:cubicBezTo>
                <a:lnTo>
                  <a:pt x="2249" y="1236"/>
                </a:lnTo>
                <a:lnTo>
                  <a:pt x="2249" y="508"/>
                </a:lnTo>
                <a:cubicBezTo>
                  <a:pt x="2249" y="223"/>
                  <a:pt x="1996" y="1"/>
                  <a:pt x="1743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4"/>
          <p:cNvSpPr/>
          <p:nvPr/>
        </p:nvSpPr>
        <p:spPr>
          <a:xfrm>
            <a:off x="6436911" y="635098"/>
            <a:ext cx="104163" cy="104163"/>
          </a:xfrm>
          <a:custGeom>
            <a:avLst/>
            <a:gdLst/>
            <a:ahLst/>
            <a:cxnLst/>
            <a:rect l="l" t="t" r="r" b="b"/>
            <a:pathLst>
              <a:path w="3484" h="3484" extrusionOk="0">
                <a:moveTo>
                  <a:pt x="1742" y="0"/>
                </a:moveTo>
                <a:cubicBezTo>
                  <a:pt x="1457" y="0"/>
                  <a:pt x="1235" y="253"/>
                  <a:pt x="1235" y="507"/>
                </a:cubicBezTo>
                <a:lnTo>
                  <a:pt x="1235" y="1235"/>
                </a:lnTo>
                <a:lnTo>
                  <a:pt x="507" y="1235"/>
                </a:lnTo>
                <a:cubicBezTo>
                  <a:pt x="222" y="1235"/>
                  <a:pt x="0" y="1489"/>
                  <a:pt x="0" y="1742"/>
                </a:cubicBezTo>
                <a:cubicBezTo>
                  <a:pt x="0" y="2027"/>
                  <a:pt x="222" y="2280"/>
                  <a:pt x="507" y="2280"/>
                </a:cubicBezTo>
                <a:lnTo>
                  <a:pt x="1235" y="2280"/>
                </a:lnTo>
                <a:lnTo>
                  <a:pt x="1235" y="2977"/>
                </a:lnTo>
                <a:cubicBezTo>
                  <a:pt x="1235" y="3262"/>
                  <a:pt x="1457" y="3484"/>
                  <a:pt x="1742" y="3484"/>
                </a:cubicBezTo>
                <a:cubicBezTo>
                  <a:pt x="2027" y="3484"/>
                  <a:pt x="2249" y="3262"/>
                  <a:pt x="2249" y="2977"/>
                </a:cubicBezTo>
                <a:lnTo>
                  <a:pt x="2249" y="2280"/>
                </a:lnTo>
                <a:lnTo>
                  <a:pt x="2977" y="2280"/>
                </a:lnTo>
                <a:cubicBezTo>
                  <a:pt x="3262" y="2280"/>
                  <a:pt x="3484" y="2027"/>
                  <a:pt x="3484" y="1742"/>
                </a:cubicBezTo>
                <a:cubicBezTo>
                  <a:pt x="3484" y="1489"/>
                  <a:pt x="3262" y="1235"/>
                  <a:pt x="2977" y="1235"/>
                </a:cubicBezTo>
                <a:lnTo>
                  <a:pt x="2249" y="1235"/>
                </a:lnTo>
                <a:lnTo>
                  <a:pt x="2249" y="507"/>
                </a:lnTo>
                <a:cubicBezTo>
                  <a:pt x="2249" y="253"/>
                  <a:pt x="2027" y="0"/>
                  <a:pt x="174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4"/>
          <p:cNvSpPr/>
          <p:nvPr/>
        </p:nvSpPr>
        <p:spPr>
          <a:xfrm>
            <a:off x="5262929" y="4363884"/>
            <a:ext cx="104193" cy="104193"/>
          </a:xfrm>
          <a:custGeom>
            <a:avLst/>
            <a:gdLst/>
            <a:ahLst/>
            <a:cxnLst/>
            <a:rect l="l" t="t" r="r" b="b"/>
            <a:pathLst>
              <a:path w="3485" h="3485" extrusionOk="0">
                <a:moveTo>
                  <a:pt x="1743" y="0"/>
                </a:moveTo>
                <a:cubicBezTo>
                  <a:pt x="1458" y="0"/>
                  <a:pt x="1236" y="222"/>
                  <a:pt x="1236" y="507"/>
                </a:cubicBezTo>
                <a:lnTo>
                  <a:pt x="1236" y="1236"/>
                </a:lnTo>
                <a:lnTo>
                  <a:pt x="508" y="1236"/>
                </a:lnTo>
                <a:cubicBezTo>
                  <a:pt x="223" y="1236"/>
                  <a:pt x="1" y="1457"/>
                  <a:pt x="1" y="1742"/>
                </a:cubicBezTo>
                <a:cubicBezTo>
                  <a:pt x="1" y="2027"/>
                  <a:pt x="223" y="2249"/>
                  <a:pt x="508" y="2249"/>
                </a:cubicBezTo>
                <a:lnTo>
                  <a:pt x="1236" y="2249"/>
                </a:lnTo>
                <a:lnTo>
                  <a:pt x="1236" y="2977"/>
                </a:lnTo>
                <a:cubicBezTo>
                  <a:pt x="1236" y="3262"/>
                  <a:pt x="1458" y="3484"/>
                  <a:pt x="1743" y="3484"/>
                </a:cubicBezTo>
                <a:cubicBezTo>
                  <a:pt x="2028" y="3484"/>
                  <a:pt x="2249" y="3262"/>
                  <a:pt x="2249" y="2977"/>
                </a:cubicBezTo>
                <a:lnTo>
                  <a:pt x="2249" y="2249"/>
                </a:lnTo>
                <a:lnTo>
                  <a:pt x="2978" y="2249"/>
                </a:lnTo>
                <a:cubicBezTo>
                  <a:pt x="3263" y="2249"/>
                  <a:pt x="3485" y="2027"/>
                  <a:pt x="3485" y="1742"/>
                </a:cubicBezTo>
                <a:cubicBezTo>
                  <a:pt x="3485" y="1457"/>
                  <a:pt x="3263" y="1236"/>
                  <a:pt x="2978" y="1236"/>
                </a:cubicBezTo>
                <a:lnTo>
                  <a:pt x="2249" y="1236"/>
                </a:lnTo>
                <a:lnTo>
                  <a:pt x="2249" y="507"/>
                </a:lnTo>
                <a:cubicBezTo>
                  <a:pt x="2249" y="222"/>
                  <a:pt x="2028" y="0"/>
                  <a:pt x="174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4"/>
          <p:cNvSpPr/>
          <p:nvPr/>
        </p:nvSpPr>
        <p:spPr>
          <a:xfrm>
            <a:off x="1742258" y="1102845"/>
            <a:ext cx="104163" cy="104193"/>
          </a:xfrm>
          <a:custGeom>
            <a:avLst/>
            <a:gdLst/>
            <a:ahLst/>
            <a:cxnLst/>
            <a:rect l="l" t="t" r="r" b="b"/>
            <a:pathLst>
              <a:path w="3484" h="3485" extrusionOk="0">
                <a:moveTo>
                  <a:pt x="1742" y="1"/>
                </a:moveTo>
                <a:cubicBezTo>
                  <a:pt x="1457" y="1"/>
                  <a:pt x="1235" y="222"/>
                  <a:pt x="1235" y="507"/>
                </a:cubicBezTo>
                <a:lnTo>
                  <a:pt x="1235" y="1236"/>
                </a:lnTo>
                <a:lnTo>
                  <a:pt x="507" y="1236"/>
                </a:lnTo>
                <a:cubicBezTo>
                  <a:pt x="222" y="1236"/>
                  <a:pt x="0" y="1457"/>
                  <a:pt x="0" y="1742"/>
                </a:cubicBezTo>
                <a:cubicBezTo>
                  <a:pt x="0" y="2027"/>
                  <a:pt x="222" y="2249"/>
                  <a:pt x="507" y="2249"/>
                </a:cubicBezTo>
                <a:lnTo>
                  <a:pt x="1235" y="2249"/>
                </a:lnTo>
                <a:lnTo>
                  <a:pt x="1235" y="2977"/>
                </a:lnTo>
                <a:cubicBezTo>
                  <a:pt x="1235" y="3262"/>
                  <a:pt x="1457" y="3484"/>
                  <a:pt x="1742" y="3484"/>
                </a:cubicBezTo>
                <a:cubicBezTo>
                  <a:pt x="2027" y="3484"/>
                  <a:pt x="2249" y="3262"/>
                  <a:pt x="2249" y="2977"/>
                </a:cubicBezTo>
                <a:lnTo>
                  <a:pt x="2249" y="2249"/>
                </a:lnTo>
                <a:lnTo>
                  <a:pt x="2977" y="2249"/>
                </a:lnTo>
                <a:cubicBezTo>
                  <a:pt x="3262" y="2249"/>
                  <a:pt x="3484" y="2027"/>
                  <a:pt x="3484" y="1742"/>
                </a:cubicBezTo>
                <a:cubicBezTo>
                  <a:pt x="3484" y="1457"/>
                  <a:pt x="3262" y="1236"/>
                  <a:pt x="2977" y="1236"/>
                </a:cubicBezTo>
                <a:lnTo>
                  <a:pt x="2249" y="1236"/>
                </a:lnTo>
                <a:lnTo>
                  <a:pt x="2249" y="507"/>
                </a:lnTo>
                <a:cubicBezTo>
                  <a:pt x="2249" y="222"/>
                  <a:pt x="2027" y="1"/>
                  <a:pt x="1742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4"/>
          <p:cNvSpPr/>
          <p:nvPr/>
        </p:nvSpPr>
        <p:spPr>
          <a:xfrm>
            <a:off x="7385679" y="4889431"/>
            <a:ext cx="105120" cy="105120"/>
          </a:xfrm>
          <a:custGeom>
            <a:avLst/>
            <a:gdLst/>
            <a:ahLst/>
            <a:cxnLst/>
            <a:rect l="l" t="t" r="r" b="b"/>
            <a:pathLst>
              <a:path w="3516" h="3516" extrusionOk="0">
                <a:moveTo>
                  <a:pt x="1774" y="0"/>
                </a:moveTo>
                <a:cubicBezTo>
                  <a:pt x="1489" y="0"/>
                  <a:pt x="1236" y="254"/>
                  <a:pt x="1236" y="507"/>
                </a:cubicBezTo>
                <a:lnTo>
                  <a:pt x="1236" y="1236"/>
                </a:lnTo>
                <a:lnTo>
                  <a:pt x="539" y="1236"/>
                </a:lnTo>
                <a:cubicBezTo>
                  <a:pt x="254" y="1236"/>
                  <a:pt x="1" y="1489"/>
                  <a:pt x="1" y="1742"/>
                </a:cubicBezTo>
                <a:cubicBezTo>
                  <a:pt x="1" y="2027"/>
                  <a:pt x="254" y="2281"/>
                  <a:pt x="539" y="2281"/>
                </a:cubicBezTo>
                <a:lnTo>
                  <a:pt x="1236" y="2281"/>
                </a:lnTo>
                <a:lnTo>
                  <a:pt x="1236" y="2977"/>
                </a:lnTo>
                <a:cubicBezTo>
                  <a:pt x="1236" y="3262"/>
                  <a:pt x="1489" y="3516"/>
                  <a:pt x="1774" y="3516"/>
                </a:cubicBezTo>
                <a:cubicBezTo>
                  <a:pt x="2027" y="3516"/>
                  <a:pt x="2281" y="3262"/>
                  <a:pt x="2281" y="2977"/>
                </a:cubicBezTo>
                <a:lnTo>
                  <a:pt x="2281" y="2281"/>
                </a:lnTo>
                <a:lnTo>
                  <a:pt x="3009" y="2281"/>
                </a:lnTo>
                <a:cubicBezTo>
                  <a:pt x="3263" y="2281"/>
                  <a:pt x="3516" y="2027"/>
                  <a:pt x="3516" y="1742"/>
                </a:cubicBezTo>
                <a:cubicBezTo>
                  <a:pt x="3516" y="1489"/>
                  <a:pt x="3294" y="1236"/>
                  <a:pt x="3009" y="1236"/>
                </a:cubicBezTo>
                <a:lnTo>
                  <a:pt x="2281" y="1236"/>
                </a:lnTo>
                <a:lnTo>
                  <a:pt x="2281" y="507"/>
                </a:lnTo>
                <a:cubicBezTo>
                  <a:pt x="2281" y="254"/>
                  <a:pt x="2027" y="0"/>
                  <a:pt x="1774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4"/>
          <p:cNvSpPr/>
          <p:nvPr/>
        </p:nvSpPr>
        <p:spPr>
          <a:xfrm>
            <a:off x="2410749" y="1140727"/>
            <a:ext cx="389176" cy="336885"/>
          </a:xfrm>
          <a:custGeom>
            <a:avLst/>
            <a:gdLst/>
            <a:ahLst/>
            <a:cxnLst/>
            <a:rect l="l" t="t" r="r" b="b"/>
            <a:pathLst>
              <a:path w="13017" h="11268" extrusionOk="0">
                <a:moveTo>
                  <a:pt x="4274" y="927"/>
                </a:moveTo>
                <a:cubicBezTo>
                  <a:pt x="4392" y="927"/>
                  <a:pt x="4509" y="935"/>
                  <a:pt x="4624" y="950"/>
                </a:cubicBezTo>
                <a:cubicBezTo>
                  <a:pt x="5384" y="1077"/>
                  <a:pt x="6049" y="1520"/>
                  <a:pt x="6461" y="2217"/>
                </a:cubicBezTo>
                <a:lnTo>
                  <a:pt x="6746" y="2692"/>
                </a:lnTo>
                <a:lnTo>
                  <a:pt x="7158" y="2312"/>
                </a:lnTo>
                <a:cubicBezTo>
                  <a:pt x="7704" y="1848"/>
                  <a:pt x="8344" y="1596"/>
                  <a:pt x="8997" y="1596"/>
                </a:cubicBezTo>
                <a:cubicBezTo>
                  <a:pt x="9101" y="1596"/>
                  <a:pt x="9206" y="1602"/>
                  <a:pt x="9311" y="1615"/>
                </a:cubicBezTo>
                <a:cubicBezTo>
                  <a:pt x="9786" y="1679"/>
                  <a:pt x="10230" y="1900"/>
                  <a:pt x="10610" y="2217"/>
                </a:cubicBezTo>
                <a:cubicBezTo>
                  <a:pt x="11813" y="3262"/>
                  <a:pt x="11971" y="5257"/>
                  <a:pt x="10990" y="6619"/>
                </a:cubicBezTo>
                <a:cubicBezTo>
                  <a:pt x="10451" y="7442"/>
                  <a:pt x="8519" y="8804"/>
                  <a:pt x="5891" y="10293"/>
                </a:cubicBezTo>
                <a:cubicBezTo>
                  <a:pt x="5841" y="10330"/>
                  <a:pt x="5781" y="10348"/>
                  <a:pt x="5721" y="10348"/>
                </a:cubicBezTo>
                <a:cubicBezTo>
                  <a:pt x="5629" y="10348"/>
                  <a:pt x="5537" y="10306"/>
                  <a:pt x="5479" y="10229"/>
                </a:cubicBezTo>
                <a:cubicBezTo>
                  <a:pt x="3357" y="8076"/>
                  <a:pt x="1901" y="6207"/>
                  <a:pt x="1584" y="5289"/>
                </a:cubicBezTo>
                <a:cubicBezTo>
                  <a:pt x="1014" y="3674"/>
                  <a:pt x="1742" y="1837"/>
                  <a:pt x="3199" y="1172"/>
                </a:cubicBezTo>
                <a:cubicBezTo>
                  <a:pt x="3535" y="1004"/>
                  <a:pt x="3907" y="927"/>
                  <a:pt x="4274" y="927"/>
                </a:cubicBezTo>
                <a:close/>
                <a:moveTo>
                  <a:pt x="4310" y="1"/>
                </a:moveTo>
                <a:cubicBezTo>
                  <a:pt x="3794" y="1"/>
                  <a:pt x="3288" y="127"/>
                  <a:pt x="2819" y="349"/>
                </a:cubicBezTo>
                <a:cubicBezTo>
                  <a:pt x="950" y="1204"/>
                  <a:pt x="0" y="3547"/>
                  <a:pt x="697" y="5606"/>
                </a:cubicBezTo>
                <a:cubicBezTo>
                  <a:pt x="1204" y="7062"/>
                  <a:pt x="3484" y="9533"/>
                  <a:pt x="4814" y="10894"/>
                </a:cubicBezTo>
                <a:cubicBezTo>
                  <a:pt x="5004" y="11084"/>
                  <a:pt x="5257" y="11211"/>
                  <a:pt x="5542" y="11243"/>
                </a:cubicBezTo>
                <a:cubicBezTo>
                  <a:pt x="5619" y="11260"/>
                  <a:pt x="5695" y="11268"/>
                  <a:pt x="5770" y="11268"/>
                </a:cubicBezTo>
                <a:cubicBezTo>
                  <a:pt x="5976" y="11268"/>
                  <a:pt x="6172" y="11209"/>
                  <a:pt x="6334" y="11116"/>
                </a:cubicBezTo>
                <a:cubicBezTo>
                  <a:pt x="7981" y="10166"/>
                  <a:pt x="10863" y="8424"/>
                  <a:pt x="11750" y="7157"/>
                </a:cubicBezTo>
                <a:cubicBezTo>
                  <a:pt x="13016" y="5416"/>
                  <a:pt x="12763" y="2882"/>
                  <a:pt x="11211" y="1520"/>
                </a:cubicBezTo>
                <a:cubicBezTo>
                  <a:pt x="10705" y="1109"/>
                  <a:pt x="10071" y="824"/>
                  <a:pt x="9438" y="729"/>
                </a:cubicBezTo>
                <a:cubicBezTo>
                  <a:pt x="9278" y="705"/>
                  <a:pt x="9118" y="694"/>
                  <a:pt x="8957" y="694"/>
                </a:cubicBezTo>
                <a:cubicBezTo>
                  <a:pt x="8257" y="694"/>
                  <a:pt x="7560" y="912"/>
                  <a:pt x="6968" y="1299"/>
                </a:cubicBezTo>
                <a:cubicBezTo>
                  <a:pt x="6398" y="634"/>
                  <a:pt x="5606" y="159"/>
                  <a:pt x="4751" y="32"/>
                </a:cubicBezTo>
                <a:cubicBezTo>
                  <a:pt x="4604" y="11"/>
                  <a:pt x="4456" y="1"/>
                  <a:pt x="4310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" name="Google Shape;156;p24"/>
          <p:cNvGrpSpPr/>
          <p:nvPr/>
        </p:nvGrpSpPr>
        <p:grpSpPr>
          <a:xfrm>
            <a:off x="346550" y="2383021"/>
            <a:ext cx="519828" cy="479107"/>
            <a:chOff x="474375" y="2162421"/>
            <a:chExt cx="519828" cy="479107"/>
          </a:xfrm>
        </p:grpSpPr>
        <p:sp>
          <p:nvSpPr>
            <p:cNvPr id="157" name="Google Shape;157;p24"/>
            <p:cNvSpPr/>
            <p:nvPr/>
          </p:nvSpPr>
          <p:spPr>
            <a:xfrm>
              <a:off x="474375" y="2162421"/>
              <a:ext cx="519828" cy="479107"/>
            </a:xfrm>
            <a:custGeom>
              <a:avLst/>
              <a:gdLst/>
              <a:ahLst/>
              <a:cxnLst/>
              <a:rect l="l" t="t" r="r" b="b"/>
              <a:pathLst>
                <a:path w="17387" h="16025" extrusionOk="0">
                  <a:moveTo>
                    <a:pt x="2280" y="0"/>
                  </a:moveTo>
                  <a:cubicBezTo>
                    <a:pt x="1014" y="0"/>
                    <a:pt x="0" y="1013"/>
                    <a:pt x="0" y="2249"/>
                  </a:cubicBezTo>
                  <a:lnTo>
                    <a:pt x="0" y="11496"/>
                  </a:lnTo>
                  <a:cubicBezTo>
                    <a:pt x="0" y="12731"/>
                    <a:pt x="1014" y="13776"/>
                    <a:pt x="2280" y="13776"/>
                  </a:cubicBezTo>
                  <a:lnTo>
                    <a:pt x="6777" y="13776"/>
                  </a:lnTo>
                  <a:cubicBezTo>
                    <a:pt x="7031" y="13776"/>
                    <a:pt x="7221" y="13871"/>
                    <a:pt x="7347" y="14093"/>
                  </a:cubicBezTo>
                  <a:lnTo>
                    <a:pt x="8361" y="15834"/>
                  </a:lnTo>
                  <a:cubicBezTo>
                    <a:pt x="8440" y="15961"/>
                    <a:pt x="8575" y="16024"/>
                    <a:pt x="8709" y="16024"/>
                  </a:cubicBezTo>
                  <a:cubicBezTo>
                    <a:pt x="8844" y="16024"/>
                    <a:pt x="8978" y="15961"/>
                    <a:pt x="9057" y="15834"/>
                  </a:cubicBezTo>
                  <a:lnTo>
                    <a:pt x="10071" y="14093"/>
                  </a:lnTo>
                  <a:cubicBezTo>
                    <a:pt x="10166" y="13903"/>
                    <a:pt x="10388" y="13776"/>
                    <a:pt x="10609" y="13776"/>
                  </a:cubicBezTo>
                  <a:lnTo>
                    <a:pt x="15138" y="13776"/>
                  </a:lnTo>
                  <a:cubicBezTo>
                    <a:pt x="16373" y="13776"/>
                    <a:pt x="17386" y="12731"/>
                    <a:pt x="17386" y="11496"/>
                  </a:cubicBezTo>
                  <a:lnTo>
                    <a:pt x="17386" y="2249"/>
                  </a:lnTo>
                  <a:cubicBezTo>
                    <a:pt x="17386" y="1013"/>
                    <a:pt x="16373" y="0"/>
                    <a:pt x="15138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4"/>
            <p:cNvSpPr/>
            <p:nvPr/>
          </p:nvSpPr>
          <p:spPr>
            <a:xfrm>
              <a:off x="612600" y="2282647"/>
              <a:ext cx="245279" cy="203602"/>
            </a:xfrm>
            <a:custGeom>
              <a:avLst/>
              <a:gdLst/>
              <a:ahLst/>
              <a:cxnLst/>
              <a:rect l="l" t="t" r="r" b="b"/>
              <a:pathLst>
                <a:path w="8204" h="6810" extrusionOk="0">
                  <a:moveTo>
                    <a:pt x="2503" y="1"/>
                  </a:moveTo>
                  <a:cubicBezTo>
                    <a:pt x="2123" y="1"/>
                    <a:pt x="1743" y="96"/>
                    <a:pt x="1426" y="318"/>
                  </a:cubicBezTo>
                  <a:cubicBezTo>
                    <a:pt x="381" y="983"/>
                    <a:pt x="1" y="2471"/>
                    <a:pt x="603" y="3643"/>
                  </a:cubicBezTo>
                  <a:cubicBezTo>
                    <a:pt x="1078" y="4561"/>
                    <a:pt x="2978" y="6081"/>
                    <a:pt x="3769" y="6683"/>
                  </a:cubicBezTo>
                  <a:cubicBezTo>
                    <a:pt x="3864" y="6778"/>
                    <a:pt x="3991" y="6810"/>
                    <a:pt x="4118" y="6810"/>
                  </a:cubicBezTo>
                  <a:cubicBezTo>
                    <a:pt x="4244" y="6810"/>
                    <a:pt x="4339" y="6778"/>
                    <a:pt x="4434" y="6683"/>
                  </a:cubicBezTo>
                  <a:cubicBezTo>
                    <a:pt x="5258" y="6081"/>
                    <a:pt x="7158" y="4561"/>
                    <a:pt x="7601" y="3643"/>
                  </a:cubicBezTo>
                  <a:cubicBezTo>
                    <a:pt x="8203" y="2471"/>
                    <a:pt x="7855" y="983"/>
                    <a:pt x="6810" y="318"/>
                  </a:cubicBezTo>
                  <a:cubicBezTo>
                    <a:pt x="6493" y="96"/>
                    <a:pt x="6113" y="1"/>
                    <a:pt x="5701" y="1"/>
                  </a:cubicBezTo>
                  <a:cubicBezTo>
                    <a:pt x="5100" y="1"/>
                    <a:pt x="4530" y="254"/>
                    <a:pt x="4118" y="761"/>
                  </a:cubicBezTo>
                  <a:cubicBezTo>
                    <a:pt x="3706" y="254"/>
                    <a:pt x="3136" y="1"/>
                    <a:pt x="2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159;p24"/>
          <p:cNvSpPr/>
          <p:nvPr/>
        </p:nvSpPr>
        <p:spPr>
          <a:xfrm>
            <a:off x="7739807" y="1098120"/>
            <a:ext cx="661871" cy="28433"/>
          </a:xfrm>
          <a:custGeom>
            <a:avLst/>
            <a:gdLst/>
            <a:ahLst/>
            <a:cxnLst/>
            <a:rect l="l" t="t" r="r" b="b"/>
            <a:pathLst>
              <a:path w="22138" h="951" extrusionOk="0">
                <a:moveTo>
                  <a:pt x="444" y="0"/>
                </a:moveTo>
                <a:cubicBezTo>
                  <a:pt x="191" y="0"/>
                  <a:pt x="1" y="222"/>
                  <a:pt x="1" y="475"/>
                </a:cubicBezTo>
                <a:cubicBezTo>
                  <a:pt x="1" y="729"/>
                  <a:pt x="223" y="950"/>
                  <a:pt x="444" y="950"/>
                </a:cubicBezTo>
                <a:lnTo>
                  <a:pt x="21663" y="950"/>
                </a:lnTo>
                <a:cubicBezTo>
                  <a:pt x="21916" y="950"/>
                  <a:pt x="22138" y="729"/>
                  <a:pt x="22138" y="475"/>
                </a:cubicBezTo>
                <a:cubicBezTo>
                  <a:pt x="22138" y="222"/>
                  <a:pt x="21916" y="0"/>
                  <a:pt x="2166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4"/>
          <p:cNvSpPr/>
          <p:nvPr/>
        </p:nvSpPr>
        <p:spPr>
          <a:xfrm>
            <a:off x="7812748" y="2925378"/>
            <a:ext cx="386335" cy="27476"/>
          </a:xfrm>
          <a:custGeom>
            <a:avLst/>
            <a:gdLst/>
            <a:ahLst/>
            <a:cxnLst/>
            <a:rect l="l" t="t" r="r" b="b"/>
            <a:pathLst>
              <a:path w="12922" h="919" extrusionOk="0">
                <a:moveTo>
                  <a:pt x="476" y="0"/>
                </a:moveTo>
                <a:cubicBezTo>
                  <a:pt x="222" y="0"/>
                  <a:pt x="1" y="190"/>
                  <a:pt x="1" y="444"/>
                </a:cubicBezTo>
                <a:cubicBezTo>
                  <a:pt x="1" y="697"/>
                  <a:pt x="222" y="919"/>
                  <a:pt x="476" y="919"/>
                </a:cubicBezTo>
                <a:lnTo>
                  <a:pt x="12478" y="919"/>
                </a:lnTo>
                <a:cubicBezTo>
                  <a:pt x="12732" y="919"/>
                  <a:pt x="12922" y="697"/>
                  <a:pt x="12922" y="444"/>
                </a:cubicBezTo>
                <a:cubicBezTo>
                  <a:pt x="12922" y="190"/>
                  <a:pt x="12700" y="0"/>
                  <a:pt x="12478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4"/>
          <p:cNvSpPr/>
          <p:nvPr/>
        </p:nvSpPr>
        <p:spPr>
          <a:xfrm>
            <a:off x="480056" y="1332951"/>
            <a:ext cx="661841" cy="27476"/>
          </a:xfrm>
          <a:custGeom>
            <a:avLst/>
            <a:gdLst/>
            <a:ahLst/>
            <a:cxnLst/>
            <a:rect l="l" t="t" r="r" b="b"/>
            <a:pathLst>
              <a:path w="22137" h="919" extrusionOk="0">
                <a:moveTo>
                  <a:pt x="475" y="0"/>
                </a:moveTo>
                <a:cubicBezTo>
                  <a:pt x="222" y="0"/>
                  <a:pt x="0" y="222"/>
                  <a:pt x="0" y="475"/>
                </a:cubicBezTo>
                <a:cubicBezTo>
                  <a:pt x="0" y="728"/>
                  <a:pt x="222" y="918"/>
                  <a:pt x="475" y="918"/>
                </a:cubicBezTo>
                <a:lnTo>
                  <a:pt x="21693" y="918"/>
                </a:lnTo>
                <a:cubicBezTo>
                  <a:pt x="21947" y="918"/>
                  <a:pt x="22137" y="728"/>
                  <a:pt x="22137" y="475"/>
                </a:cubicBezTo>
                <a:cubicBezTo>
                  <a:pt x="22137" y="190"/>
                  <a:pt x="21947" y="0"/>
                  <a:pt x="2169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4"/>
          <p:cNvSpPr/>
          <p:nvPr/>
        </p:nvSpPr>
        <p:spPr>
          <a:xfrm>
            <a:off x="5879187" y="4598178"/>
            <a:ext cx="341818" cy="285013"/>
          </a:xfrm>
          <a:custGeom>
            <a:avLst/>
            <a:gdLst/>
            <a:ahLst/>
            <a:cxnLst/>
            <a:rect l="l" t="t" r="r" b="b"/>
            <a:pathLst>
              <a:path w="11433" h="9533" extrusionOk="0">
                <a:moveTo>
                  <a:pt x="3484" y="0"/>
                </a:moveTo>
                <a:cubicBezTo>
                  <a:pt x="2946" y="0"/>
                  <a:pt x="2407" y="159"/>
                  <a:pt x="1932" y="475"/>
                </a:cubicBezTo>
                <a:cubicBezTo>
                  <a:pt x="507" y="1425"/>
                  <a:pt x="0" y="3484"/>
                  <a:pt x="824" y="5099"/>
                </a:cubicBezTo>
                <a:cubicBezTo>
                  <a:pt x="1489" y="6366"/>
                  <a:pt x="4149" y="8488"/>
                  <a:pt x="5257" y="9374"/>
                </a:cubicBezTo>
                <a:cubicBezTo>
                  <a:pt x="5384" y="9469"/>
                  <a:pt x="5543" y="9533"/>
                  <a:pt x="5701" y="9533"/>
                </a:cubicBezTo>
                <a:cubicBezTo>
                  <a:pt x="5891" y="9533"/>
                  <a:pt x="6049" y="9469"/>
                  <a:pt x="6176" y="9374"/>
                </a:cubicBezTo>
                <a:cubicBezTo>
                  <a:pt x="7284" y="8488"/>
                  <a:pt x="9945" y="6366"/>
                  <a:pt x="10578" y="5099"/>
                </a:cubicBezTo>
                <a:cubicBezTo>
                  <a:pt x="11433" y="3484"/>
                  <a:pt x="10926" y="1425"/>
                  <a:pt x="9469" y="475"/>
                </a:cubicBezTo>
                <a:cubicBezTo>
                  <a:pt x="9026" y="159"/>
                  <a:pt x="8488" y="0"/>
                  <a:pt x="7949" y="0"/>
                </a:cubicBezTo>
                <a:cubicBezTo>
                  <a:pt x="7094" y="0"/>
                  <a:pt x="6271" y="412"/>
                  <a:pt x="5701" y="1109"/>
                </a:cubicBezTo>
                <a:cubicBezTo>
                  <a:pt x="5131" y="412"/>
                  <a:pt x="4339" y="0"/>
                  <a:pt x="3484" y="0"/>
                </a:cubicBezTo>
                <a:close/>
              </a:path>
            </a:pathLst>
          </a:custGeom>
          <a:solidFill>
            <a:srgbClr val="F28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5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/>
          <p:nvPr/>
        </p:nvSpPr>
        <p:spPr>
          <a:xfrm>
            <a:off x="2205825" y="2470975"/>
            <a:ext cx="106900" cy="125125"/>
          </a:xfrm>
          <a:custGeom>
            <a:avLst/>
            <a:gdLst/>
            <a:ahLst/>
            <a:cxnLst/>
            <a:rect l="l" t="t" r="r" b="b"/>
            <a:pathLst>
              <a:path w="4276" h="5005" extrusionOk="0">
                <a:moveTo>
                  <a:pt x="3864" y="1"/>
                </a:moveTo>
                <a:lnTo>
                  <a:pt x="1" y="3928"/>
                </a:lnTo>
                <a:lnTo>
                  <a:pt x="4276" y="5005"/>
                </a:lnTo>
                <a:lnTo>
                  <a:pt x="4276" y="5005"/>
                </a:lnTo>
                <a:lnTo>
                  <a:pt x="3864" y="1"/>
                </a:lnTo>
                <a:close/>
              </a:path>
            </a:pathLst>
          </a:custGeom>
          <a:solidFill>
            <a:srgbClr val="F2E2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5"/>
          <p:cNvSpPr/>
          <p:nvPr/>
        </p:nvSpPr>
        <p:spPr>
          <a:xfrm>
            <a:off x="5209625" y="1500075"/>
            <a:ext cx="159175" cy="137775"/>
          </a:xfrm>
          <a:custGeom>
            <a:avLst/>
            <a:gdLst/>
            <a:ahLst/>
            <a:cxnLst/>
            <a:rect l="l" t="t" r="r" b="b"/>
            <a:pathLst>
              <a:path w="6367" h="5511" extrusionOk="0">
                <a:moveTo>
                  <a:pt x="6366" y="0"/>
                </a:moveTo>
                <a:lnTo>
                  <a:pt x="1" y="697"/>
                </a:lnTo>
                <a:lnTo>
                  <a:pt x="3738" y="5511"/>
                </a:lnTo>
                <a:lnTo>
                  <a:pt x="6366" y="0"/>
                </a:lnTo>
                <a:close/>
              </a:path>
            </a:pathLst>
          </a:custGeom>
          <a:solidFill>
            <a:srgbClr val="F257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5"/>
          <p:cNvSpPr/>
          <p:nvPr/>
        </p:nvSpPr>
        <p:spPr>
          <a:xfrm>
            <a:off x="1118058" y="1278536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3" y="666"/>
                </a:moveTo>
                <a:cubicBezTo>
                  <a:pt x="2313" y="666"/>
                  <a:pt x="2788" y="1141"/>
                  <a:pt x="2788" y="1711"/>
                </a:cubicBezTo>
                <a:cubicBezTo>
                  <a:pt x="2788" y="2281"/>
                  <a:pt x="2313" y="2756"/>
                  <a:pt x="1743" y="2756"/>
                </a:cubicBezTo>
                <a:cubicBezTo>
                  <a:pt x="1173" y="2756"/>
                  <a:pt x="698" y="2281"/>
                  <a:pt x="698" y="1711"/>
                </a:cubicBezTo>
                <a:cubicBezTo>
                  <a:pt x="698" y="1141"/>
                  <a:pt x="1173" y="666"/>
                  <a:pt x="1743" y="666"/>
                </a:cubicBezTo>
                <a:close/>
                <a:moveTo>
                  <a:pt x="1743" y="1"/>
                </a:moveTo>
                <a:cubicBezTo>
                  <a:pt x="793" y="1"/>
                  <a:pt x="1" y="761"/>
                  <a:pt x="1" y="1711"/>
                </a:cubicBezTo>
                <a:cubicBezTo>
                  <a:pt x="1" y="2661"/>
                  <a:pt x="793" y="3453"/>
                  <a:pt x="1743" y="3453"/>
                </a:cubicBezTo>
                <a:cubicBezTo>
                  <a:pt x="2693" y="3453"/>
                  <a:pt x="3453" y="2661"/>
                  <a:pt x="3453" y="1711"/>
                </a:cubicBezTo>
                <a:cubicBezTo>
                  <a:pt x="3453" y="761"/>
                  <a:pt x="2693" y="1"/>
                  <a:pt x="1743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5"/>
          <p:cNvSpPr/>
          <p:nvPr/>
        </p:nvSpPr>
        <p:spPr>
          <a:xfrm>
            <a:off x="7239859" y="1202260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11" y="697"/>
                </a:moveTo>
                <a:cubicBezTo>
                  <a:pt x="2281" y="697"/>
                  <a:pt x="2756" y="1173"/>
                  <a:pt x="2756" y="1743"/>
                </a:cubicBezTo>
                <a:cubicBezTo>
                  <a:pt x="2756" y="2313"/>
                  <a:pt x="2281" y="2756"/>
                  <a:pt x="1711" y="2756"/>
                </a:cubicBezTo>
                <a:cubicBezTo>
                  <a:pt x="1141" y="2756"/>
                  <a:pt x="666" y="2313"/>
                  <a:pt x="666" y="1743"/>
                </a:cubicBezTo>
                <a:cubicBezTo>
                  <a:pt x="666" y="1173"/>
                  <a:pt x="1141" y="697"/>
                  <a:pt x="1711" y="697"/>
                </a:cubicBezTo>
                <a:close/>
                <a:moveTo>
                  <a:pt x="1711" y="1"/>
                </a:moveTo>
                <a:cubicBezTo>
                  <a:pt x="761" y="1"/>
                  <a:pt x="1" y="792"/>
                  <a:pt x="1" y="1743"/>
                </a:cubicBezTo>
                <a:cubicBezTo>
                  <a:pt x="1" y="2693"/>
                  <a:pt x="761" y="3453"/>
                  <a:pt x="1711" y="3453"/>
                </a:cubicBezTo>
                <a:cubicBezTo>
                  <a:pt x="2661" y="3453"/>
                  <a:pt x="3453" y="2693"/>
                  <a:pt x="3453" y="1743"/>
                </a:cubicBezTo>
                <a:cubicBezTo>
                  <a:pt x="3453" y="792"/>
                  <a:pt x="2661" y="1"/>
                  <a:pt x="1711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5"/>
          <p:cNvSpPr/>
          <p:nvPr/>
        </p:nvSpPr>
        <p:spPr>
          <a:xfrm>
            <a:off x="2359316" y="763908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11" y="697"/>
                </a:moveTo>
                <a:cubicBezTo>
                  <a:pt x="2313" y="697"/>
                  <a:pt x="2756" y="1172"/>
                  <a:pt x="2756" y="1742"/>
                </a:cubicBezTo>
                <a:cubicBezTo>
                  <a:pt x="2756" y="2312"/>
                  <a:pt x="2313" y="2787"/>
                  <a:pt x="1711" y="2787"/>
                </a:cubicBezTo>
                <a:cubicBezTo>
                  <a:pt x="1141" y="2787"/>
                  <a:pt x="698" y="2312"/>
                  <a:pt x="698" y="1742"/>
                </a:cubicBezTo>
                <a:cubicBezTo>
                  <a:pt x="698" y="1172"/>
                  <a:pt x="1141" y="697"/>
                  <a:pt x="1711" y="697"/>
                </a:cubicBezTo>
                <a:close/>
                <a:moveTo>
                  <a:pt x="1711" y="0"/>
                </a:moveTo>
                <a:cubicBezTo>
                  <a:pt x="761" y="0"/>
                  <a:pt x="1" y="792"/>
                  <a:pt x="1" y="1742"/>
                </a:cubicBezTo>
                <a:cubicBezTo>
                  <a:pt x="1" y="2692"/>
                  <a:pt x="761" y="3452"/>
                  <a:pt x="1711" y="3452"/>
                </a:cubicBezTo>
                <a:cubicBezTo>
                  <a:pt x="2661" y="3452"/>
                  <a:pt x="3453" y="2692"/>
                  <a:pt x="3453" y="1742"/>
                </a:cubicBezTo>
                <a:cubicBezTo>
                  <a:pt x="3453" y="792"/>
                  <a:pt x="2661" y="0"/>
                  <a:pt x="1711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5"/>
          <p:cNvSpPr/>
          <p:nvPr/>
        </p:nvSpPr>
        <p:spPr>
          <a:xfrm>
            <a:off x="7954754" y="660662"/>
            <a:ext cx="102309" cy="103236"/>
          </a:xfrm>
          <a:custGeom>
            <a:avLst/>
            <a:gdLst/>
            <a:ahLst/>
            <a:cxnLst/>
            <a:rect l="l" t="t" r="r" b="b"/>
            <a:pathLst>
              <a:path w="3422" h="3453" extrusionOk="0">
                <a:moveTo>
                  <a:pt x="1711" y="697"/>
                </a:moveTo>
                <a:cubicBezTo>
                  <a:pt x="2281" y="697"/>
                  <a:pt x="2756" y="1172"/>
                  <a:pt x="2756" y="1742"/>
                </a:cubicBezTo>
                <a:cubicBezTo>
                  <a:pt x="2756" y="2312"/>
                  <a:pt x="2281" y="2787"/>
                  <a:pt x="1711" y="2787"/>
                </a:cubicBezTo>
                <a:cubicBezTo>
                  <a:pt x="1141" y="2787"/>
                  <a:pt x="666" y="2312"/>
                  <a:pt x="666" y="1742"/>
                </a:cubicBezTo>
                <a:cubicBezTo>
                  <a:pt x="666" y="1172"/>
                  <a:pt x="1141" y="697"/>
                  <a:pt x="1711" y="697"/>
                </a:cubicBezTo>
                <a:close/>
                <a:moveTo>
                  <a:pt x="1711" y="0"/>
                </a:moveTo>
                <a:cubicBezTo>
                  <a:pt x="761" y="0"/>
                  <a:pt x="1" y="792"/>
                  <a:pt x="1" y="1742"/>
                </a:cubicBezTo>
                <a:cubicBezTo>
                  <a:pt x="1" y="2692"/>
                  <a:pt x="761" y="3452"/>
                  <a:pt x="1711" y="3452"/>
                </a:cubicBezTo>
                <a:cubicBezTo>
                  <a:pt x="2661" y="3452"/>
                  <a:pt x="3421" y="2692"/>
                  <a:pt x="3421" y="1742"/>
                </a:cubicBezTo>
                <a:cubicBezTo>
                  <a:pt x="3421" y="792"/>
                  <a:pt x="2661" y="0"/>
                  <a:pt x="1711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5"/>
          <p:cNvSpPr/>
          <p:nvPr/>
        </p:nvSpPr>
        <p:spPr>
          <a:xfrm>
            <a:off x="1484180" y="802452"/>
            <a:ext cx="104193" cy="104193"/>
          </a:xfrm>
          <a:custGeom>
            <a:avLst/>
            <a:gdLst/>
            <a:ahLst/>
            <a:cxnLst/>
            <a:rect l="l" t="t" r="r" b="b"/>
            <a:pathLst>
              <a:path w="3485" h="3485" extrusionOk="0">
                <a:moveTo>
                  <a:pt x="1743" y="0"/>
                </a:moveTo>
                <a:cubicBezTo>
                  <a:pt x="1458" y="0"/>
                  <a:pt x="1236" y="222"/>
                  <a:pt x="1236" y="507"/>
                </a:cubicBezTo>
                <a:lnTo>
                  <a:pt x="1236" y="1236"/>
                </a:lnTo>
                <a:lnTo>
                  <a:pt x="508" y="1236"/>
                </a:lnTo>
                <a:cubicBezTo>
                  <a:pt x="223" y="1236"/>
                  <a:pt x="1" y="1457"/>
                  <a:pt x="1" y="1742"/>
                </a:cubicBezTo>
                <a:cubicBezTo>
                  <a:pt x="1" y="2027"/>
                  <a:pt x="223" y="2249"/>
                  <a:pt x="508" y="2249"/>
                </a:cubicBezTo>
                <a:lnTo>
                  <a:pt x="1236" y="2249"/>
                </a:lnTo>
                <a:lnTo>
                  <a:pt x="1236" y="2977"/>
                </a:lnTo>
                <a:cubicBezTo>
                  <a:pt x="1236" y="3262"/>
                  <a:pt x="1458" y="3484"/>
                  <a:pt x="1743" y="3484"/>
                </a:cubicBezTo>
                <a:cubicBezTo>
                  <a:pt x="2028" y="3484"/>
                  <a:pt x="2249" y="3262"/>
                  <a:pt x="2249" y="2977"/>
                </a:cubicBezTo>
                <a:lnTo>
                  <a:pt x="2249" y="2249"/>
                </a:lnTo>
                <a:lnTo>
                  <a:pt x="2978" y="2249"/>
                </a:lnTo>
                <a:cubicBezTo>
                  <a:pt x="3263" y="2249"/>
                  <a:pt x="3485" y="2027"/>
                  <a:pt x="3485" y="1742"/>
                </a:cubicBezTo>
                <a:cubicBezTo>
                  <a:pt x="3485" y="1457"/>
                  <a:pt x="3263" y="1236"/>
                  <a:pt x="2978" y="1236"/>
                </a:cubicBezTo>
                <a:lnTo>
                  <a:pt x="2249" y="1236"/>
                </a:lnTo>
                <a:lnTo>
                  <a:pt x="2249" y="507"/>
                </a:lnTo>
                <a:cubicBezTo>
                  <a:pt x="2249" y="222"/>
                  <a:pt x="2028" y="0"/>
                  <a:pt x="174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5"/>
          <p:cNvSpPr/>
          <p:nvPr/>
        </p:nvSpPr>
        <p:spPr>
          <a:xfrm>
            <a:off x="6436911" y="635098"/>
            <a:ext cx="104163" cy="104163"/>
          </a:xfrm>
          <a:custGeom>
            <a:avLst/>
            <a:gdLst/>
            <a:ahLst/>
            <a:cxnLst/>
            <a:rect l="l" t="t" r="r" b="b"/>
            <a:pathLst>
              <a:path w="3484" h="3484" extrusionOk="0">
                <a:moveTo>
                  <a:pt x="1742" y="0"/>
                </a:moveTo>
                <a:cubicBezTo>
                  <a:pt x="1457" y="0"/>
                  <a:pt x="1235" y="253"/>
                  <a:pt x="1235" y="507"/>
                </a:cubicBezTo>
                <a:lnTo>
                  <a:pt x="1235" y="1235"/>
                </a:lnTo>
                <a:lnTo>
                  <a:pt x="507" y="1235"/>
                </a:lnTo>
                <a:cubicBezTo>
                  <a:pt x="222" y="1235"/>
                  <a:pt x="0" y="1489"/>
                  <a:pt x="0" y="1742"/>
                </a:cubicBezTo>
                <a:cubicBezTo>
                  <a:pt x="0" y="2027"/>
                  <a:pt x="222" y="2280"/>
                  <a:pt x="507" y="2280"/>
                </a:cubicBezTo>
                <a:lnTo>
                  <a:pt x="1235" y="2280"/>
                </a:lnTo>
                <a:lnTo>
                  <a:pt x="1235" y="2977"/>
                </a:lnTo>
                <a:cubicBezTo>
                  <a:pt x="1235" y="3262"/>
                  <a:pt x="1457" y="3484"/>
                  <a:pt x="1742" y="3484"/>
                </a:cubicBezTo>
                <a:cubicBezTo>
                  <a:pt x="2027" y="3484"/>
                  <a:pt x="2249" y="3262"/>
                  <a:pt x="2249" y="2977"/>
                </a:cubicBezTo>
                <a:lnTo>
                  <a:pt x="2249" y="2280"/>
                </a:lnTo>
                <a:lnTo>
                  <a:pt x="2977" y="2280"/>
                </a:lnTo>
                <a:cubicBezTo>
                  <a:pt x="3262" y="2280"/>
                  <a:pt x="3484" y="2027"/>
                  <a:pt x="3484" y="1742"/>
                </a:cubicBezTo>
                <a:cubicBezTo>
                  <a:pt x="3484" y="1489"/>
                  <a:pt x="3262" y="1235"/>
                  <a:pt x="2977" y="1235"/>
                </a:cubicBezTo>
                <a:lnTo>
                  <a:pt x="2249" y="1235"/>
                </a:lnTo>
                <a:lnTo>
                  <a:pt x="2249" y="507"/>
                </a:lnTo>
                <a:cubicBezTo>
                  <a:pt x="2249" y="253"/>
                  <a:pt x="2027" y="0"/>
                  <a:pt x="174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5"/>
          <p:cNvSpPr/>
          <p:nvPr/>
        </p:nvSpPr>
        <p:spPr>
          <a:xfrm>
            <a:off x="57074" y="2244352"/>
            <a:ext cx="389176" cy="336885"/>
          </a:xfrm>
          <a:custGeom>
            <a:avLst/>
            <a:gdLst/>
            <a:ahLst/>
            <a:cxnLst/>
            <a:rect l="l" t="t" r="r" b="b"/>
            <a:pathLst>
              <a:path w="13017" h="11268" extrusionOk="0">
                <a:moveTo>
                  <a:pt x="4274" y="927"/>
                </a:moveTo>
                <a:cubicBezTo>
                  <a:pt x="4392" y="927"/>
                  <a:pt x="4509" y="935"/>
                  <a:pt x="4624" y="950"/>
                </a:cubicBezTo>
                <a:cubicBezTo>
                  <a:pt x="5384" y="1077"/>
                  <a:pt x="6049" y="1520"/>
                  <a:pt x="6461" y="2217"/>
                </a:cubicBezTo>
                <a:lnTo>
                  <a:pt x="6746" y="2692"/>
                </a:lnTo>
                <a:lnTo>
                  <a:pt x="7158" y="2312"/>
                </a:lnTo>
                <a:cubicBezTo>
                  <a:pt x="7704" y="1848"/>
                  <a:pt x="8344" y="1596"/>
                  <a:pt x="8997" y="1596"/>
                </a:cubicBezTo>
                <a:cubicBezTo>
                  <a:pt x="9101" y="1596"/>
                  <a:pt x="9206" y="1602"/>
                  <a:pt x="9311" y="1615"/>
                </a:cubicBezTo>
                <a:cubicBezTo>
                  <a:pt x="9786" y="1679"/>
                  <a:pt x="10230" y="1900"/>
                  <a:pt x="10610" y="2217"/>
                </a:cubicBezTo>
                <a:cubicBezTo>
                  <a:pt x="11813" y="3262"/>
                  <a:pt x="11971" y="5257"/>
                  <a:pt x="10990" y="6619"/>
                </a:cubicBezTo>
                <a:cubicBezTo>
                  <a:pt x="10451" y="7442"/>
                  <a:pt x="8519" y="8804"/>
                  <a:pt x="5891" y="10293"/>
                </a:cubicBezTo>
                <a:cubicBezTo>
                  <a:pt x="5841" y="10330"/>
                  <a:pt x="5781" y="10348"/>
                  <a:pt x="5721" y="10348"/>
                </a:cubicBezTo>
                <a:cubicBezTo>
                  <a:pt x="5629" y="10348"/>
                  <a:pt x="5537" y="10306"/>
                  <a:pt x="5479" y="10229"/>
                </a:cubicBezTo>
                <a:cubicBezTo>
                  <a:pt x="3357" y="8076"/>
                  <a:pt x="1901" y="6207"/>
                  <a:pt x="1584" y="5289"/>
                </a:cubicBezTo>
                <a:cubicBezTo>
                  <a:pt x="1014" y="3674"/>
                  <a:pt x="1742" y="1837"/>
                  <a:pt x="3199" y="1172"/>
                </a:cubicBezTo>
                <a:cubicBezTo>
                  <a:pt x="3535" y="1004"/>
                  <a:pt x="3907" y="927"/>
                  <a:pt x="4274" y="927"/>
                </a:cubicBezTo>
                <a:close/>
                <a:moveTo>
                  <a:pt x="4310" y="1"/>
                </a:moveTo>
                <a:cubicBezTo>
                  <a:pt x="3794" y="1"/>
                  <a:pt x="3288" y="127"/>
                  <a:pt x="2819" y="349"/>
                </a:cubicBezTo>
                <a:cubicBezTo>
                  <a:pt x="950" y="1204"/>
                  <a:pt x="0" y="3547"/>
                  <a:pt x="697" y="5606"/>
                </a:cubicBezTo>
                <a:cubicBezTo>
                  <a:pt x="1204" y="7062"/>
                  <a:pt x="3484" y="9533"/>
                  <a:pt x="4814" y="10894"/>
                </a:cubicBezTo>
                <a:cubicBezTo>
                  <a:pt x="5004" y="11084"/>
                  <a:pt x="5257" y="11211"/>
                  <a:pt x="5542" y="11243"/>
                </a:cubicBezTo>
                <a:cubicBezTo>
                  <a:pt x="5619" y="11260"/>
                  <a:pt x="5695" y="11268"/>
                  <a:pt x="5770" y="11268"/>
                </a:cubicBezTo>
                <a:cubicBezTo>
                  <a:pt x="5976" y="11268"/>
                  <a:pt x="6172" y="11209"/>
                  <a:pt x="6334" y="11116"/>
                </a:cubicBezTo>
                <a:cubicBezTo>
                  <a:pt x="7981" y="10166"/>
                  <a:pt x="10863" y="8424"/>
                  <a:pt x="11750" y="7157"/>
                </a:cubicBezTo>
                <a:cubicBezTo>
                  <a:pt x="13016" y="5416"/>
                  <a:pt x="12763" y="2882"/>
                  <a:pt x="11211" y="1520"/>
                </a:cubicBezTo>
                <a:cubicBezTo>
                  <a:pt x="10705" y="1109"/>
                  <a:pt x="10071" y="824"/>
                  <a:pt x="9438" y="729"/>
                </a:cubicBezTo>
                <a:cubicBezTo>
                  <a:pt x="9278" y="705"/>
                  <a:pt x="9118" y="694"/>
                  <a:pt x="8957" y="694"/>
                </a:cubicBezTo>
                <a:cubicBezTo>
                  <a:pt x="8257" y="694"/>
                  <a:pt x="7560" y="912"/>
                  <a:pt x="6968" y="1299"/>
                </a:cubicBezTo>
                <a:cubicBezTo>
                  <a:pt x="6398" y="634"/>
                  <a:pt x="5606" y="159"/>
                  <a:pt x="4751" y="32"/>
                </a:cubicBezTo>
                <a:cubicBezTo>
                  <a:pt x="4604" y="11"/>
                  <a:pt x="4456" y="1"/>
                  <a:pt x="4310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5"/>
          <p:cNvSpPr/>
          <p:nvPr/>
        </p:nvSpPr>
        <p:spPr>
          <a:xfrm>
            <a:off x="7741882" y="1117658"/>
            <a:ext cx="661871" cy="28433"/>
          </a:xfrm>
          <a:custGeom>
            <a:avLst/>
            <a:gdLst/>
            <a:ahLst/>
            <a:cxnLst/>
            <a:rect l="l" t="t" r="r" b="b"/>
            <a:pathLst>
              <a:path w="22138" h="951" extrusionOk="0">
                <a:moveTo>
                  <a:pt x="444" y="0"/>
                </a:moveTo>
                <a:cubicBezTo>
                  <a:pt x="191" y="0"/>
                  <a:pt x="1" y="222"/>
                  <a:pt x="1" y="475"/>
                </a:cubicBezTo>
                <a:cubicBezTo>
                  <a:pt x="1" y="729"/>
                  <a:pt x="223" y="950"/>
                  <a:pt x="444" y="950"/>
                </a:cubicBezTo>
                <a:lnTo>
                  <a:pt x="21663" y="950"/>
                </a:lnTo>
                <a:cubicBezTo>
                  <a:pt x="21916" y="950"/>
                  <a:pt x="22138" y="729"/>
                  <a:pt x="22138" y="475"/>
                </a:cubicBezTo>
                <a:cubicBezTo>
                  <a:pt x="22138" y="222"/>
                  <a:pt x="21916" y="0"/>
                  <a:pt x="2166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" name="Google Shape;174;p25"/>
          <p:cNvGrpSpPr/>
          <p:nvPr/>
        </p:nvGrpSpPr>
        <p:grpSpPr>
          <a:xfrm>
            <a:off x="7954753" y="4277649"/>
            <a:ext cx="724371" cy="661855"/>
            <a:chOff x="3430528" y="4206737"/>
            <a:chExt cx="724371" cy="661855"/>
          </a:xfrm>
        </p:grpSpPr>
        <p:sp>
          <p:nvSpPr>
            <p:cNvPr id="175" name="Google Shape;175;p25"/>
            <p:cNvSpPr/>
            <p:nvPr/>
          </p:nvSpPr>
          <p:spPr>
            <a:xfrm>
              <a:off x="3656836" y="4206737"/>
              <a:ext cx="498062" cy="480991"/>
            </a:xfrm>
            <a:custGeom>
              <a:avLst/>
              <a:gdLst/>
              <a:ahLst/>
              <a:cxnLst/>
              <a:rect l="l" t="t" r="r" b="b"/>
              <a:pathLst>
                <a:path w="16659" h="16088" extrusionOk="0">
                  <a:moveTo>
                    <a:pt x="8393" y="0"/>
                  </a:moveTo>
                  <a:cubicBezTo>
                    <a:pt x="5891" y="0"/>
                    <a:pt x="3579" y="1140"/>
                    <a:pt x="2059" y="3104"/>
                  </a:cubicBezTo>
                  <a:cubicBezTo>
                    <a:pt x="508" y="5099"/>
                    <a:pt x="1" y="7664"/>
                    <a:pt x="634" y="10166"/>
                  </a:cubicBezTo>
                  <a:cubicBezTo>
                    <a:pt x="1268" y="12636"/>
                    <a:pt x="3928" y="15233"/>
                    <a:pt x="6430" y="15835"/>
                  </a:cubicBezTo>
                  <a:cubicBezTo>
                    <a:pt x="7095" y="15993"/>
                    <a:pt x="7728" y="16088"/>
                    <a:pt x="8393" y="16088"/>
                  </a:cubicBezTo>
                  <a:cubicBezTo>
                    <a:pt x="9723" y="16088"/>
                    <a:pt x="11053" y="15740"/>
                    <a:pt x="12193" y="15106"/>
                  </a:cubicBezTo>
                  <a:cubicBezTo>
                    <a:pt x="12268" y="15069"/>
                    <a:pt x="12342" y="15054"/>
                    <a:pt x="12410" y="15054"/>
                  </a:cubicBezTo>
                  <a:cubicBezTo>
                    <a:pt x="12458" y="15054"/>
                    <a:pt x="12502" y="15061"/>
                    <a:pt x="12542" y="15075"/>
                  </a:cubicBezTo>
                  <a:lnTo>
                    <a:pt x="15804" y="15930"/>
                  </a:lnTo>
                  <a:lnTo>
                    <a:pt x="15930" y="15961"/>
                  </a:lnTo>
                  <a:cubicBezTo>
                    <a:pt x="16120" y="15961"/>
                    <a:pt x="16247" y="15898"/>
                    <a:pt x="16342" y="15740"/>
                  </a:cubicBezTo>
                  <a:cubicBezTo>
                    <a:pt x="16437" y="15613"/>
                    <a:pt x="16469" y="15455"/>
                    <a:pt x="16437" y="15296"/>
                  </a:cubicBezTo>
                  <a:lnTo>
                    <a:pt x="15550" y="11971"/>
                  </a:lnTo>
                  <a:cubicBezTo>
                    <a:pt x="15519" y="11844"/>
                    <a:pt x="15519" y="11718"/>
                    <a:pt x="15582" y="11623"/>
                  </a:cubicBezTo>
                  <a:cubicBezTo>
                    <a:pt x="16437" y="9881"/>
                    <a:pt x="16659" y="7949"/>
                    <a:pt x="16184" y="5986"/>
                  </a:cubicBezTo>
                  <a:cubicBezTo>
                    <a:pt x="15487" y="3199"/>
                    <a:pt x="13334" y="1014"/>
                    <a:pt x="10578" y="285"/>
                  </a:cubicBezTo>
                  <a:cubicBezTo>
                    <a:pt x="9882" y="95"/>
                    <a:pt x="9122" y="0"/>
                    <a:pt x="8393" y="0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5"/>
            <p:cNvSpPr/>
            <p:nvPr/>
          </p:nvSpPr>
          <p:spPr>
            <a:xfrm>
              <a:off x="3430528" y="4418814"/>
              <a:ext cx="465893" cy="449778"/>
            </a:xfrm>
            <a:custGeom>
              <a:avLst/>
              <a:gdLst/>
              <a:ahLst/>
              <a:cxnLst/>
              <a:rect l="l" t="t" r="r" b="b"/>
              <a:pathLst>
                <a:path w="15583" h="15044" extrusionOk="0">
                  <a:moveTo>
                    <a:pt x="7855" y="1299"/>
                  </a:moveTo>
                  <a:cubicBezTo>
                    <a:pt x="8425" y="1299"/>
                    <a:pt x="8995" y="1363"/>
                    <a:pt x="9597" y="1521"/>
                  </a:cubicBezTo>
                  <a:cubicBezTo>
                    <a:pt x="11719" y="2091"/>
                    <a:pt x="13365" y="3770"/>
                    <a:pt x="13872" y="5923"/>
                  </a:cubicBezTo>
                  <a:cubicBezTo>
                    <a:pt x="14252" y="7443"/>
                    <a:pt x="14094" y="8932"/>
                    <a:pt x="13429" y="10293"/>
                  </a:cubicBezTo>
                  <a:cubicBezTo>
                    <a:pt x="13239" y="10673"/>
                    <a:pt x="13207" y="11117"/>
                    <a:pt x="13302" y="11528"/>
                  </a:cubicBezTo>
                  <a:lnTo>
                    <a:pt x="13777" y="13302"/>
                  </a:lnTo>
                  <a:lnTo>
                    <a:pt x="13777" y="13302"/>
                  </a:lnTo>
                  <a:lnTo>
                    <a:pt x="12099" y="12859"/>
                  </a:lnTo>
                  <a:cubicBezTo>
                    <a:pt x="11957" y="12815"/>
                    <a:pt x="11809" y="12794"/>
                    <a:pt x="11657" y="12794"/>
                  </a:cubicBezTo>
                  <a:cubicBezTo>
                    <a:pt x="11368" y="12794"/>
                    <a:pt x="11071" y="12871"/>
                    <a:pt x="10800" y="13017"/>
                  </a:cubicBezTo>
                  <a:cubicBezTo>
                    <a:pt x="9897" y="13500"/>
                    <a:pt x="8909" y="13746"/>
                    <a:pt x="7894" y="13746"/>
                  </a:cubicBezTo>
                  <a:cubicBezTo>
                    <a:pt x="7379" y="13746"/>
                    <a:pt x="6857" y="13683"/>
                    <a:pt x="6335" y="13555"/>
                  </a:cubicBezTo>
                  <a:cubicBezTo>
                    <a:pt x="4435" y="13112"/>
                    <a:pt x="2344" y="11053"/>
                    <a:pt x="1869" y="9185"/>
                  </a:cubicBezTo>
                  <a:cubicBezTo>
                    <a:pt x="1363" y="7253"/>
                    <a:pt x="1743" y="5258"/>
                    <a:pt x="2946" y="3706"/>
                  </a:cubicBezTo>
                  <a:cubicBezTo>
                    <a:pt x="4118" y="2154"/>
                    <a:pt x="5923" y="1299"/>
                    <a:pt x="7855" y="1299"/>
                  </a:cubicBezTo>
                  <a:close/>
                  <a:moveTo>
                    <a:pt x="7855" y="1"/>
                  </a:moveTo>
                  <a:cubicBezTo>
                    <a:pt x="5543" y="1"/>
                    <a:pt x="3358" y="1046"/>
                    <a:pt x="1933" y="2915"/>
                  </a:cubicBezTo>
                  <a:cubicBezTo>
                    <a:pt x="476" y="4783"/>
                    <a:pt x="1" y="7190"/>
                    <a:pt x="603" y="9533"/>
                  </a:cubicBezTo>
                  <a:cubicBezTo>
                    <a:pt x="1204" y="11813"/>
                    <a:pt x="3675" y="14252"/>
                    <a:pt x="6018" y="14822"/>
                  </a:cubicBezTo>
                  <a:cubicBezTo>
                    <a:pt x="6620" y="14980"/>
                    <a:pt x="7253" y="15044"/>
                    <a:pt x="7855" y="15044"/>
                  </a:cubicBezTo>
                  <a:cubicBezTo>
                    <a:pt x="9090" y="15044"/>
                    <a:pt x="10325" y="14727"/>
                    <a:pt x="11434" y="14125"/>
                  </a:cubicBezTo>
                  <a:cubicBezTo>
                    <a:pt x="11489" y="14088"/>
                    <a:pt x="11556" y="14073"/>
                    <a:pt x="11620" y="14073"/>
                  </a:cubicBezTo>
                  <a:cubicBezTo>
                    <a:pt x="11666" y="14073"/>
                    <a:pt x="11711" y="14081"/>
                    <a:pt x="11750" y="14094"/>
                  </a:cubicBezTo>
                  <a:lnTo>
                    <a:pt x="14790" y="14917"/>
                  </a:lnTo>
                  <a:lnTo>
                    <a:pt x="14917" y="14917"/>
                  </a:lnTo>
                  <a:cubicBezTo>
                    <a:pt x="15075" y="14917"/>
                    <a:pt x="15202" y="14854"/>
                    <a:pt x="15297" y="14727"/>
                  </a:cubicBezTo>
                  <a:cubicBezTo>
                    <a:pt x="15392" y="14600"/>
                    <a:pt x="15424" y="14474"/>
                    <a:pt x="15392" y="14315"/>
                  </a:cubicBezTo>
                  <a:lnTo>
                    <a:pt x="14569" y="11180"/>
                  </a:lnTo>
                  <a:cubicBezTo>
                    <a:pt x="14537" y="11085"/>
                    <a:pt x="14537" y="10958"/>
                    <a:pt x="14600" y="10863"/>
                  </a:cubicBezTo>
                  <a:cubicBezTo>
                    <a:pt x="15392" y="9248"/>
                    <a:pt x="15582" y="7412"/>
                    <a:pt x="15139" y="5606"/>
                  </a:cubicBezTo>
                  <a:cubicBezTo>
                    <a:pt x="14474" y="3010"/>
                    <a:pt x="12479" y="951"/>
                    <a:pt x="9913" y="254"/>
                  </a:cubicBezTo>
                  <a:cubicBezTo>
                    <a:pt x="9248" y="96"/>
                    <a:pt x="8552" y="1"/>
                    <a:pt x="7855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5"/>
            <p:cNvSpPr/>
            <p:nvPr/>
          </p:nvSpPr>
          <p:spPr>
            <a:xfrm>
              <a:off x="3534697" y="4611994"/>
              <a:ext cx="63472" cy="63472"/>
            </a:xfrm>
            <a:custGeom>
              <a:avLst/>
              <a:gdLst/>
              <a:ahLst/>
              <a:cxnLst/>
              <a:rect l="l" t="t" r="r" b="b"/>
              <a:pathLst>
                <a:path w="2123" h="2123" extrusionOk="0">
                  <a:moveTo>
                    <a:pt x="1046" y="0"/>
                  </a:moveTo>
                  <a:cubicBezTo>
                    <a:pt x="476" y="0"/>
                    <a:pt x="1" y="475"/>
                    <a:pt x="1" y="1046"/>
                  </a:cubicBezTo>
                  <a:cubicBezTo>
                    <a:pt x="1" y="1647"/>
                    <a:pt x="476" y="2122"/>
                    <a:pt x="1046" y="2122"/>
                  </a:cubicBezTo>
                  <a:cubicBezTo>
                    <a:pt x="1647" y="2122"/>
                    <a:pt x="2122" y="1647"/>
                    <a:pt x="2122" y="1046"/>
                  </a:cubicBezTo>
                  <a:cubicBezTo>
                    <a:pt x="2122" y="475"/>
                    <a:pt x="1647" y="0"/>
                    <a:pt x="1046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5"/>
            <p:cNvSpPr/>
            <p:nvPr/>
          </p:nvSpPr>
          <p:spPr>
            <a:xfrm>
              <a:off x="3634112" y="4611994"/>
              <a:ext cx="63472" cy="63472"/>
            </a:xfrm>
            <a:custGeom>
              <a:avLst/>
              <a:gdLst/>
              <a:ahLst/>
              <a:cxnLst/>
              <a:rect l="l" t="t" r="r" b="b"/>
              <a:pathLst>
                <a:path w="2123" h="2123" extrusionOk="0">
                  <a:moveTo>
                    <a:pt x="1078" y="0"/>
                  </a:moveTo>
                  <a:cubicBezTo>
                    <a:pt x="476" y="0"/>
                    <a:pt x="1" y="475"/>
                    <a:pt x="1" y="1046"/>
                  </a:cubicBezTo>
                  <a:cubicBezTo>
                    <a:pt x="1" y="1647"/>
                    <a:pt x="476" y="2122"/>
                    <a:pt x="1078" y="2122"/>
                  </a:cubicBezTo>
                  <a:cubicBezTo>
                    <a:pt x="1648" y="2122"/>
                    <a:pt x="2123" y="1647"/>
                    <a:pt x="2123" y="1046"/>
                  </a:cubicBezTo>
                  <a:cubicBezTo>
                    <a:pt x="2123" y="475"/>
                    <a:pt x="1648" y="0"/>
                    <a:pt x="1078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5"/>
            <p:cNvSpPr/>
            <p:nvPr/>
          </p:nvSpPr>
          <p:spPr>
            <a:xfrm>
              <a:off x="3734485" y="4611994"/>
              <a:ext cx="62516" cy="63472"/>
            </a:xfrm>
            <a:custGeom>
              <a:avLst/>
              <a:gdLst/>
              <a:ahLst/>
              <a:cxnLst/>
              <a:rect l="l" t="t" r="r" b="b"/>
              <a:pathLst>
                <a:path w="2091" h="2123" extrusionOk="0">
                  <a:moveTo>
                    <a:pt x="1046" y="0"/>
                  </a:moveTo>
                  <a:cubicBezTo>
                    <a:pt x="476" y="0"/>
                    <a:pt x="1" y="475"/>
                    <a:pt x="1" y="1046"/>
                  </a:cubicBezTo>
                  <a:cubicBezTo>
                    <a:pt x="1" y="1647"/>
                    <a:pt x="476" y="2122"/>
                    <a:pt x="1046" y="2122"/>
                  </a:cubicBezTo>
                  <a:cubicBezTo>
                    <a:pt x="1648" y="2122"/>
                    <a:pt x="2091" y="1647"/>
                    <a:pt x="2091" y="1046"/>
                  </a:cubicBezTo>
                  <a:cubicBezTo>
                    <a:pt x="2091" y="475"/>
                    <a:pt x="1648" y="0"/>
                    <a:pt x="1046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Google Shape;180;p25"/>
          <p:cNvSpPr/>
          <p:nvPr/>
        </p:nvSpPr>
        <p:spPr>
          <a:xfrm>
            <a:off x="8477454" y="1738669"/>
            <a:ext cx="392016" cy="328574"/>
          </a:xfrm>
          <a:custGeom>
            <a:avLst/>
            <a:gdLst/>
            <a:ahLst/>
            <a:cxnLst/>
            <a:rect l="l" t="t" r="r" b="b"/>
            <a:pathLst>
              <a:path w="13112" h="10990" extrusionOk="0">
                <a:moveTo>
                  <a:pt x="8931" y="919"/>
                </a:moveTo>
                <a:cubicBezTo>
                  <a:pt x="9406" y="919"/>
                  <a:pt x="9881" y="1046"/>
                  <a:pt x="10293" y="1331"/>
                </a:cubicBezTo>
                <a:cubicBezTo>
                  <a:pt x="11623" y="2186"/>
                  <a:pt x="12098" y="4118"/>
                  <a:pt x="11306" y="5638"/>
                </a:cubicBezTo>
                <a:cubicBezTo>
                  <a:pt x="10863" y="6493"/>
                  <a:pt x="9153" y="8140"/>
                  <a:pt x="6777" y="9977"/>
                </a:cubicBezTo>
                <a:cubicBezTo>
                  <a:pt x="6714" y="10024"/>
                  <a:pt x="6635" y="10048"/>
                  <a:pt x="6556" y="10048"/>
                </a:cubicBezTo>
                <a:cubicBezTo>
                  <a:pt x="6477" y="10048"/>
                  <a:pt x="6397" y="10024"/>
                  <a:pt x="6334" y="9977"/>
                </a:cubicBezTo>
                <a:cubicBezTo>
                  <a:pt x="3927" y="8140"/>
                  <a:pt x="2249" y="6525"/>
                  <a:pt x="1805" y="5638"/>
                </a:cubicBezTo>
                <a:cubicBezTo>
                  <a:pt x="1014" y="4118"/>
                  <a:pt x="1489" y="2186"/>
                  <a:pt x="2819" y="1331"/>
                </a:cubicBezTo>
                <a:cubicBezTo>
                  <a:pt x="3230" y="1046"/>
                  <a:pt x="3705" y="919"/>
                  <a:pt x="4181" y="919"/>
                </a:cubicBezTo>
                <a:cubicBezTo>
                  <a:pt x="4972" y="919"/>
                  <a:pt x="5669" y="1268"/>
                  <a:pt x="6207" y="1901"/>
                </a:cubicBezTo>
                <a:lnTo>
                  <a:pt x="6556" y="2313"/>
                </a:lnTo>
                <a:lnTo>
                  <a:pt x="6904" y="1901"/>
                </a:lnTo>
                <a:cubicBezTo>
                  <a:pt x="7442" y="1268"/>
                  <a:pt x="8139" y="919"/>
                  <a:pt x="8931" y="919"/>
                </a:cubicBezTo>
                <a:close/>
                <a:moveTo>
                  <a:pt x="4181" y="1"/>
                </a:moveTo>
                <a:cubicBezTo>
                  <a:pt x="3515" y="1"/>
                  <a:pt x="2882" y="191"/>
                  <a:pt x="2312" y="539"/>
                </a:cubicBezTo>
                <a:cubicBezTo>
                  <a:pt x="602" y="1679"/>
                  <a:pt x="0" y="4149"/>
                  <a:pt x="982" y="6050"/>
                </a:cubicBezTo>
                <a:cubicBezTo>
                  <a:pt x="1679" y="7443"/>
                  <a:pt x="4276" y="9565"/>
                  <a:pt x="5764" y="10705"/>
                </a:cubicBezTo>
                <a:cubicBezTo>
                  <a:pt x="6017" y="10895"/>
                  <a:pt x="6271" y="10990"/>
                  <a:pt x="6556" y="10990"/>
                </a:cubicBezTo>
                <a:cubicBezTo>
                  <a:pt x="6841" y="10990"/>
                  <a:pt x="7126" y="10895"/>
                  <a:pt x="7347" y="10705"/>
                </a:cubicBezTo>
                <a:cubicBezTo>
                  <a:pt x="8836" y="9565"/>
                  <a:pt x="11433" y="7411"/>
                  <a:pt x="12129" y="6050"/>
                </a:cubicBezTo>
                <a:cubicBezTo>
                  <a:pt x="13111" y="4149"/>
                  <a:pt x="12509" y="1679"/>
                  <a:pt x="10799" y="539"/>
                </a:cubicBezTo>
                <a:cubicBezTo>
                  <a:pt x="10229" y="191"/>
                  <a:pt x="9596" y="1"/>
                  <a:pt x="8931" y="1"/>
                </a:cubicBezTo>
                <a:cubicBezTo>
                  <a:pt x="8044" y="1"/>
                  <a:pt x="7221" y="318"/>
                  <a:pt x="6556" y="919"/>
                </a:cubicBezTo>
                <a:cubicBezTo>
                  <a:pt x="5891" y="318"/>
                  <a:pt x="5067" y="1"/>
                  <a:pt x="4181" y="1"/>
                </a:cubicBezTo>
                <a:close/>
              </a:path>
            </a:pathLst>
          </a:custGeom>
          <a:solidFill>
            <a:srgbClr val="2A43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6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26"/>
          <p:cNvGrpSpPr/>
          <p:nvPr/>
        </p:nvGrpSpPr>
        <p:grpSpPr>
          <a:xfrm>
            <a:off x="4235052" y="4391855"/>
            <a:ext cx="611442" cy="558738"/>
            <a:chOff x="3430528" y="4206737"/>
            <a:chExt cx="724371" cy="661855"/>
          </a:xfrm>
        </p:grpSpPr>
        <p:sp>
          <p:nvSpPr>
            <p:cNvPr id="183" name="Google Shape;183;p26"/>
            <p:cNvSpPr/>
            <p:nvPr/>
          </p:nvSpPr>
          <p:spPr>
            <a:xfrm>
              <a:off x="3656836" y="4206737"/>
              <a:ext cx="498062" cy="480991"/>
            </a:xfrm>
            <a:custGeom>
              <a:avLst/>
              <a:gdLst/>
              <a:ahLst/>
              <a:cxnLst/>
              <a:rect l="l" t="t" r="r" b="b"/>
              <a:pathLst>
                <a:path w="16659" h="16088" extrusionOk="0">
                  <a:moveTo>
                    <a:pt x="8393" y="0"/>
                  </a:moveTo>
                  <a:cubicBezTo>
                    <a:pt x="5891" y="0"/>
                    <a:pt x="3579" y="1140"/>
                    <a:pt x="2059" y="3104"/>
                  </a:cubicBezTo>
                  <a:cubicBezTo>
                    <a:pt x="508" y="5099"/>
                    <a:pt x="1" y="7664"/>
                    <a:pt x="634" y="10166"/>
                  </a:cubicBezTo>
                  <a:cubicBezTo>
                    <a:pt x="1268" y="12636"/>
                    <a:pt x="3928" y="15233"/>
                    <a:pt x="6430" y="15835"/>
                  </a:cubicBezTo>
                  <a:cubicBezTo>
                    <a:pt x="7095" y="15993"/>
                    <a:pt x="7728" y="16088"/>
                    <a:pt x="8393" y="16088"/>
                  </a:cubicBezTo>
                  <a:cubicBezTo>
                    <a:pt x="9723" y="16088"/>
                    <a:pt x="11053" y="15740"/>
                    <a:pt x="12193" y="15106"/>
                  </a:cubicBezTo>
                  <a:cubicBezTo>
                    <a:pt x="12268" y="15069"/>
                    <a:pt x="12342" y="15054"/>
                    <a:pt x="12410" y="15054"/>
                  </a:cubicBezTo>
                  <a:cubicBezTo>
                    <a:pt x="12458" y="15054"/>
                    <a:pt x="12502" y="15061"/>
                    <a:pt x="12542" y="15075"/>
                  </a:cubicBezTo>
                  <a:lnTo>
                    <a:pt x="15804" y="15930"/>
                  </a:lnTo>
                  <a:lnTo>
                    <a:pt x="15930" y="15961"/>
                  </a:lnTo>
                  <a:cubicBezTo>
                    <a:pt x="16120" y="15961"/>
                    <a:pt x="16247" y="15898"/>
                    <a:pt x="16342" y="15740"/>
                  </a:cubicBezTo>
                  <a:cubicBezTo>
                    <a:pt x="16437" y="15613"/>
                    <a:pt x="16469" y="15455"/>
                    <a:pt x="16437" y="15296"/>
                  </a:cubicBezTo>
                  <a:lnTo>
                    <a:pt x="15550" y="11971"/>
                  </a:lnTo>
                  <a:cubicBezTo>
                    <a:pt x="15519" y="11844"/>
                    <a:pt x="15519" y="11718"/>
                    <a:pt x="15582" y="11623"/>
                  </a:cubicBezTo>
                  <a:cubicBezTo>
                    <a:pt x="16437" y="9881"/>
                    <a:pt x="16659" y="7949"/>
                    <a:pt x="16184" y="5986"/>
                  </a:cubicBezTo>
                  <a:cubicBezTo>
                    <a:pt x="15487" y="3199"/>
                    <a:pt x="13334" y="1014"/>
                    <a:pt x="10578" y="285"/>
                  </a:cubicBezTo>
                  <a:cubicBezTo>
                    <a:pt x="9882" y="95"/>
                    <a:pt x="9122" y="0"/>
                    <a:pt x="8393" y="0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6"/>
            <p:cNvSpPr/>
            <p:nvPr/>
          </p:nvSpPr>
          <p:spPr>
            <a:xfrm>
              <a:off x="3430528" y="4418814"/>
              <a:ext cx="465893" cy="449778"/>
            </a:xfrm>
            <a:custGeom>
              <a:avLst/>
              <a:gdLst/>
              <a:ahLst/>
              <a:cxnLst/>
              <a:rect l="l" t="t" r="r" b="b"/>
              <a:pathLst>
                <a:path w="15583" h="15044" extrusionOk="0">
                  <a:moveTo>
                    <a:pt x="7855" y="1299"/>
                  </a:moveTo>
                  <a:cubicBezTo>
                    <a:pt x="8425" y="1299"/>
                    <a:pt x="8995" y="1363"/>
                    <a:pt x="9597" y="1521"/>
                  </a:cubicBezTo>
                  <a:cubicBezTo>
                    <a:pt x="11719" y="2091"/>
                    <a:pt x="13365" y="3770"/>
                    <a:pt x="13872" y="5923"/>
                  </a:cubicBezTo>
                  <a:cubicBezTo>
                    <a:pt x="14252" y="7443"/>
                    <a:pt x="14094" y="8932"/>
                    <a:pt x="13429" y="10293"/>
                  </a:cubicBezTo>
                  <a:cubicBezTo>
                    <a:pt x="13239" y="10673"/>
                    <a:pt x="13207" y="11117"/>
                    <a:pt x="13302" y="11528"/>
                  </a:cubicBezTo>
                  <a:lnTo>
                    <a:pt x="13777" y="13302"/>
                  </a:lnTo>
                  <a:lnTo>
                    <a:pt x="13777" y="13302"/>
                  </a:lnTo>
                  <a:lnTo>
                    <a:pt x="12099" y="12859"/>
                  </a:lnTo>
                  <a:cubicBezTo>
                    <a:pt x="11957" y="12815"/>
                    <a:pt x="11809" y="12794"/>
                    <a:pt x="11657" y="12794"/>
                  </a:cubicBezTo>
                  <a:cubicBezTo>
                    <a:pt x="11368" y="12794"/>
                    <a:pt x="11071" y="12871"/>
                    <a:pt x="10800" y="13017"/>
                  </a:cubicBezTo>
                  <a:cubicBezTo>
                    <a:pt x="9897" y="13500"/>
                    <a:pt x="8909" y="13746"/>
                    <a:pt x="7894" y="13746"/>
                  </a:cubicBezTo>
                  <a:cubicBezTo>
                    <a:pt x="7379" y="13746"/>
                    <a:pt x="6857" y="13683"/>
                    <a:pt x="6335" y="13555"/>
                  </a:cubicBezTo>
                  <a:cubicBezTo>
                    <a:pt x="4435" y="13112"/>
                    <a:pt x="2344" y="11053"/>
                    <a:pt x="1869" y="9185"/>
                  </a:cubicBezTo>
                  <a:cubicBezTo>
                    <a:pt x="1363" y="7253"/>
                    <a:pt x="1743" y="5258"/>
                    <a:pt x="2946" y="3706"/>
                  </a:cubicBezTo>
                  <a:cubicBezTo>
                    <a:pt x="4118" y="2154"/>
                    <a:pt x="5923" y="1299"/>
                    <a:pt x="7855" y="1299"/>
                  </a:cubicBezTo>
                  <a:close/>
                  <a:moveTo>
                    <a:pt x="7855" y="1"/>
                  </a:moveTo>
                  <a:cubicBezTo>
                    <a:pt x="5543" y="1"/>
                    <a:pt x="3358" y="1046"/>
                    <a:pt x="1933" y="2915"/>
                  </a:cubicBezTo>
                  <a:cubicBezTo>
                    <a:pt x="476" y="4783"/>
                    <a:pt x="1" y="7190"/>
                    <a:pt x="603" y="9533"/>
                  </a:cubicBezTo>
                  <a:cubicBezTo>
                    <a:pt x="1204" y="11813"/>
                    <a:pt x="3675" y="14252"/>
                    <a:pt x="6018" y="14822"/>
                  </a:cubicBezTo>
                  <a:cubicBezTo>
                    <a:pt x="6620" y="14980"/>
                    <a:pt x="7253" y="15044"/>
                    <a:pt x="7855" y="15044"/>
                  </a:cubicBezTo>
                  <a:cubicBezTo>
                    <a:pt x="9090" y="15044"/>
                    <a:pt x="10325" y="14727"/>
                    <a:pt x="11434" y="14125"/>
                  </a:cubicBezTo>
                  <a:cubicBezTo>
                    <a:pt x="11489" y="14088"/>
                    <a:pt x="11556" y="14073"/>
                    <a:pt x="11620" y="14073"/>
                  </a:cubicBezTo>
                  <a:cubicBezTo>
                    <a:pt x="11666" y="14073"/>
                    <a:pt x="11711" y="14081"/>
                    <a:pt x="11750" y="14094"/>
                  </a:cubicBezTo>
                  <a:lnTo>
                    <a:pt x="14790" y="14917"/>
                  </a:lnTo>
                  <a:lnTo>
                    <a:pt x="14917" y="14917"/>
                  </a:lnTo>
                  <a:cubicBezTo>
                    <a:pt x="15075" y="14917"/>
                    <a:pt x="15202" y="14854"/>
                    <a:pt x="15297" y="14727"/>
                  </a:cubicBezTo>
                  <a:cubicBezTo>
                    <a:pt x="15392" y="14600"/>
                    <a:pt x="15424" y="14474"/>
                    <a:pt x="15392" y="14315"/>
                  </a:cubicBezTo>
                  <a:lnTo>
                    <a:pt x="14569" y="11180"/>
                  </a:lnTo>
                  <a:cubicBezTo>
                    <a:pt x="14537" y="11085"/>
                    <a:pt x="14537" y="10958"/>
                    <a:pt x="14600" y="10863"/>
                  </a:cubicBezTo>
                  <a:cubicBezTo>
                    <a:pt x="15392" y="9248"/>
                    <a:pt x="15582" y="7412"/>
                    <a:pt x="15139" y="5606"/>
                  </a:cubicBezTo>
                  <a:cubicBezTo>
                    <a:pt x="14474" y="3010"/>
                    <a:pt x="12479" y="951"/>
                    <a:pt x="9913" y="254"/>
                  </a:cubicBezTo>
                  <a:cubicBezTo>
                    <a:pt x="9248" y="96"/>
                    <a:pt x="8552" y="1"/>
                    <a:pt x="7855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6"/>
            <p:cNvSpPr/>
            <p:nvPr/>
          </p:nvSpPr>
          <p:spPr>
            <a:xfrm>
              <a:off x="3534697" y="4611994"/>
              <a:ext cx="63472" cy="63472"/>
            </a:xfrm>
            <a:custGeom>
              <a:avLst/>
              <a:gdLst/>
              <a:ahLst/>
              <a:cxnLst/>
              <a:rect l="l" t="t" r="r" b="b"/>
              <a:pathLst>
                <a:path w="2123" h="2123" extrusionOk="0">
                  <a:moveTo>
                    <a:pt x="1046" y="0"/>
                  </a:moveTo>
                  <a:cubicBezTo>
                    <a:pt x="476" y="0"/>
                    <a:pt x="1" y="475"/>
                    <a:pt x="1" y="1046"/>
                  </a:cubicBezTo>
                  <a:cubicBezTo>
                    <a:pt x="1" y="1647"/>
                    <a:pt x="476" y="2122"/>
                    <a:pt x="1046" y="2122"/>
                  </a:cubicBezTo>
                  <a:cubicBezTo>
                    <a:pt x="1647" y="2122"/>
                    <a:pt x="2122" y="1647"/>
                    <a:pt x="2122" y="1046"/>
                  </a:cubicBezTo>
                  <a:cubicBezTo>
                    <a:pt x="2122" y="475"/>
                    <a:pt x="1647" y="0"/>
                    <a:pt x="1046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6"/>
            <p:cNvSpPr/>
            <p:nvPr/>
          </p:nvSpPr>
          <p:spPr>
            <a:xfrm>
              <a:off x="3634112" y="4611994"/>
              <a:ext cx="63472" cy="63472"/>
            </a:xfrm>
            <a:custGeom>
              <a:avLst/>
              <a:gdLst/>
              <a:ahLst/>
              <a:cxnLst/>
              <a:rect l="l" t="t" r="r" b="b"/>
              <a:pathLst>
                <a:path w="2123" h="2123" extrusionOk="0">
                  <a:moveTo>
                    <a:pt x="1078" y="0"/>
                  </a:moveTo>
                  <a:cubicBezTo>
                    <a:pt x="476" y="0"/>
                    <a:pt x="1" y="475"/>
                    <a:pt x="1" y="1046"/>
                  </a:cubicBezTo>
                  <a:cubicBezTo>
                    <a:pt x="1" y="1647"/>
                    <a:pt x="476" y="2122"/>
                    <a:pt x="1078" y="2122"/>
                  </a:cubicBezTo>
                  <a:cubicBezTo>
                    <a:pt x="1648" y="2122"/>
                    <a:pt x="2123" y="1647"/>
                    <a:pt x="2123" y="1046"/>
                  </a:cubicBezTo>
                  <a:cubicBezTo>
                    <a:pt x="2123" y="475"/>
                    <a:pt x="1648" y="0"/>
                    <a:pt x="1078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6"/>
            <p:cNvSpPr/>
            <p:nvPr/>
          </p:nvSpPr>
          <p:spPr>
            <a:xfrm>
              <a:off x="3734485" y="4611994"/>
              <a:ext cx="62516" cy="63472"/>
            </a:xfrm>
            <a:custGeom>
              <a:avLst/>
              <a:gdLst/>
              <a:ahLst/>
              <a:cxnLst/>
              <a:rect l="l" t="t" r="r" b="b"/>
              <a:pathLst>
                <a:path w="2091" h="2123" extrusionOk="0">
                  <a:moveTo>
                    <a:pt x="1046" y="0"/>
                  </a:moveTo>
                  <a:cubicBezTo>
                    <a:pt x="476" y="0"/>
                    <a:pt x="1" y="475"/>
                    <a:pt x="1" y="1046"/>
                  </a:cubicBezTo>
                  <a:cubicBezTo>
                    <a:pt x="1" y="1647"/>
                    <a:pt x="476" y="2122"/>
                    <a:pt x="1046" y="2122"/>
                  </a:cubicBezTo>
                  <a:cubicBezTo>
                    <a:pt x="1648" y="2122"/>
                    <a:pt x="2091" y="1647"/>
                    <a:pt x="2091" y="1046"/>
                  </a:cubicBezTo>
                  <a:cubicBezTo>
                    <a:pt x="2091" y="475"/>
                    <a:pt x="1648" y="0"/>
                    <a:pt x="1046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" name="Google Shape;188;p26"/>
          <p:cNvSpPr/>
          <p:nvPr/>
        </p:nvSpPr>
        <p:spPr>
          <a:xfrm>
            <a:off x="2509208" y="761961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3" y="666"/>
                </a:moveTo>
                <a:cubicBezTo>
                  <a:pt x="2313" y="666"/>
                  <a:pt x="2788" y="1141"/>
                  <a:pt x="2788" y="1711"/>
                </a:cubicBezTo>
                <a:cubicBezTo>
                  <a:pt x="2788" y="2281"/>
                  <a:pt x="2313" y="2756"/>
                  <a:pt x="1743" y="2756"/>
                </a:cubicBezTo>
                <a:cubicBezTo>
                  <a:pt x="1173" y="2756"/>
                  <a:pt x="698" y="2281"/>
                  <a:pt x="698" y="1711"/>
                </a:cubicBezTo>
                <a:cubicBezTo>
                  <a:pt x="698" y="1141"/>
                  <a:pt x="1173" y="666"/>
                  <a:pt x="1743" y="666"/>
                </a:cubicBezTo>
                <a:close/>
                <a:moveTo>
                  <a:pt x="1743" y="1"/>
                </a:moveTo>
                <a:cubicBezTo>
                  <a:pt x="793" y="1"/>
                  <a:pt x="1" y="761"/>
                  <a:pt x="1" y="1711"/>
                </a:cubicBezTo>
                <a:cubicBezTo>
                  <a:pt x="1" y="2661"/>
                  <a:pt x="793" y="3453"/>
                  <a:pt x="1743" y="3453"/>
                </a:cubicBezTo>
                <a:cubicBezTo>
                  <a:pt x="2693" y="3453"/>
                  <a:pt x="3453" y="2661"/>
                  <a:pt x="3453" y="1711"/>
                </a:cubicBezTo>
                <a:cubicBezTo>
                  <a:pt x="3453" y="761"/>
                  <a:pt x="2693" y="1"/>
                  <a:pt x="1743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6"/>
          <p:cNvSpPr/>
          <p:nvPr/>
        </p:nvSpPr>
        <p:spPr>
          <a:xfrm>
            <a:off x="1182631" y="757237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2" y="697"/>
                </a:moveTo>
                <a:cubicBezTo>
                  <a:pt x="2312" y="697"/>
                  <a:pt x="2756" y="1172"/>
                  <a:pt x="2756" y="1742"/>
                </a:cubicBezTo>
                <a:cubicBezTo>
                  <a:pt x="2756" y="2312"/>
                  <a:pt x="2312" y="2787"/>
                  <a:pt x="1742" y="2787"/>
                </a:cubicBezTo>
                <a:cubicBezTo>
                  <a:pt x="1141" y="2787"/>
                  <a:pt x="697" y="2312"/>
                  <a:pt x="697" y="1742"/>
                </a:cubicBezTo>
                <a:cubicBezTo>
                  <a:pt x="697" y="1172"/>
                  <a:pt x="1141" y="697"/>
                  <a:pt x="1742" y="697"/>
                </a:cubicBezTo>
                <a:close/>
                <a:moveTo>
                  <a:pt x="1742" y="0"/>
                </a:moveTo>
                <a:cubicBezTo>
                  <a:pt x="792" y="0"/>
                  <a:pt x="1" y="792"/>
                  <a:pt x="1" y="1742"/>
                </a:cubicBezTo>
                <a:cubicBezTo>
                  <a:pt x="1" y="2692"/>
                  <a:pt x="792" y="3452"/>
                  <a:pt x="1742" y="3452"/>
                </a:cubicBezTo>
                <a:cubicBezTo>
                  <a:pt x="2692" y="3452"/>
                  <a:pt x="3453" y="2692"/>
                  <a:pt x="3453" y="1742"/>
                </a:cubicBezTo>
                <a:cubicBezTo>
                  <a:pt x="3453" y="792"/>
                  <a:pt x="2692" y="0"/>
                  <a:pt x="174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6"/>
          <p:cNvSpPr/>
          <p:nvPr/>
        </p:nvSpPr>
        <p:spPr>
          <a:xfrm>
            <a:off x="4489175" y="3983268"/>
            <a:ext cx="103206" cy="103236"/>
          </a:xfrm>
          <a:custGeom>
            <a:avLst/>
            <a:gdLst/>
            <a:ahLst/>
            <a:cxnLst/>
            <a:rect l="l" t="t" r="r" b="b"/>
            <a:pathLst>
              <a:path w="3452" h="3453" extrusionOk="0">
                <a:moveTo>
                  <a:pt x="1742" y="697"/>
                </a:moveTo>
                <a:cubicBezTo>
                  <a:pt x="2312" y="697"/>
                  <a:pt x="2755" y="1172"/>
                  <a:pt x="2755" y="1742"/>
                </a:cubicBezTo>
                <a:cubicBezTo>
                  <a:pt x="2755" y="2312"/>
                  <a:pt x="2312" y="2787"/>
                  <a:pt x="1742" y="2787"/>
                </a:cubicBezTo>
                <a:cubicBezTo>
                  <a:pt x="1140" y="2787"/>
                  <a:pt x="697" y="2312"/>
                  <a:pt x="697" y="1742"/>
                </a:cubicBezTo>
                <a:cubicBezTo>
                  <a:pt x="697" y="1172"/>
                  <a:pt x="1140" y="697"/>
                  <a:pt x="1742" y="697"/>
                </a:cubicBezTo>
                <a:close/>
                <a:moveTo>
                  <a:pt x="1742" y="0"/>
                </a:moveTo>
                <a:cubicBezTo>
                  <a:pt x="792" y="0"/>
                  <a:pt x="0" y="792"/>
                  <a:pt x="0" y="1742"/>
                </a:cubicBezTo>
                <a:cubicBezTo>
                  <a:pt x="0" y="2692"/>
                  <a:pt x="792" y="3452"/>
                  <a:pt x="1742" y="3452"/>
                </a:cubicBezTo>
                <a:cubicBezTo>
                  <a:pt x="2692" y="3452"/>
                  <a:pt x="3452" y="2692"/>
                  <a:pt x="3452" y="1742"/>
                </a:cubicBezTo>
                <a:cubicBezTo>
                  <a:pt x="3452" y="792"/>
                  <a:pt x="2692" y="0"/>
                  <a:pt x="174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6"/>
          <p:cNvSpPr/>
          <p:nvPr/>
        </p:nvSpPr>
        <p:spPr>
          <a:xfrm>
            <a:off x="7239859" y="1202260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11" y="697"/>
                </a:moveTo>
                <a:cubicBezTo>
                  <a:pt x="2281" y="697"/>
                  <a:pt x="2756" y="1173"/>
                  <a:pt x="2756" y="1743"/>
                </a:cubicBezTo>
                <a:cubicBezTo>
                  <a:pt x="2756" y="2313"/>
                  <a:pt x="2281" y="2756"/>
                  <a:pt x="1711" y="2756"/>
                </a:cubicBezTo>
                <a:cubicBezTo>
                  <a:pt x="1141" y="2756"/>
                  <a:pt x="666" y="2313"/>
                  <a:pt x="666" y="1743"/>
                </a:cubicBezTo>
                <a:cubicBezTo>
                  <a:pt x="666" y="1173"/>
                  <a:pt x="1141" y="697"/>
                  <a:pt x="1711" y="697"/>
                </a:cubicBezTo>
                <a:close/>
                <a:moveTo>
                  <a:pt x="1711" y="1"/>
                </a:moveTo>
                <a:cubicBezTo>
                  <a:pt x="761" y="1"/>
                  <a:pt x="1" y="792"/>
                  <a:pt x="1" y="1743"/>
                </a:cubicBezTo>
                <a:cubicBezTo>
                  <a:pt x="1" y="2693"/>
                  <a:pt x="761" y="3453"/>
                  <a:pt x="1711" y="3453"/>
                </a:cubicBezTo>
                <a:cubicBezTo>
                  <a:pt x="2661" y="3453"/>
                  <a:pt x="3453" y="2693"/>
                  <a:pt x="3453" y="1743"/>
                </a:cubicBezTo>
                <a:cubicBezTo>
                  <a:pt x="3453" y="792"/>
                  <a:pt x="2661" y="1"/>
                  <a:pt x="1711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6"/>
          <p:cNvSpPr/>
          <p:nvPr/>
        </p:nvSpPr>
        <p:spPr>
          <a:xfrm>
            <a:off x="6752230" y="2961574"/>
            <a:ext cx="103206" cy="103236"/>
          </a:xfrm>
          <a:custGeom>
            <a:avLst/>
            <a:gdLst/>
            <a:ahLst/>
            <a:cxnLst/>
            <a:rect l="l" t="t" r="r" b="b"/>
            <a:pathLst>
              <a:path w="3452" h="3453" extrusionOk="0">
                <a:moveTo>
                  <a:pt x="1742" y="697"/>
                </a:moveTo>
                <a:cubicBezTo>
                  <a:pt x="2312" y="697"/>
                  <a:pt x="2787" y="1172"/>
                  <a:pt x="2787" y="1742"/>
                </a:cubicBezTo>
                <a:cubicBezTo>
                  <a:pt x="2787" y="2312"/>
                  <a:pt x="2312" y="2787"/>
                  <a:pt x="1742" y="2787"/>
                </a:cubicBezTo>
                <a:cubicBezTo>
                  <a:pt x="1172" y="2787"/>
                  <a:pt x="697" y="2312"/>
                  <a:pt x="697" y="1742"/>
                </a:cubicBezTo>
                <a:cubicBezTo>
                  <a:pt x="697" y="1172"/>
                  <a:pt x="1172" y="697"/>
                  <a:pt x="1742" y="697"/>
                </a:cubicBezTo>
                <a:close/>
                <a:moveTo>
                  <a:pt x="1742" y="1"/>
                </a:moveTo>
                <a:cubicBezTo>
                  <a:pt x="792" y="1"/>
                  <a:pt x="0" y="792"/>
                  <a:pt x="0" y="1742"/>
                </a:cubicBezTo>
                <a:cubicBezTo>
                  <a:pt x="0" y="2692"/>
                  <a:pt x="792" y="3452"/>
                  <a:pt x="1742" y="3452"/>
                </a:cubicBezTo>
                <a:cubicBezTo>
                  <a:pt x="2692" y="3452"/>
                  <a:pt x="3452" y="2692"/>
                  <a:pt x="3452" y="1742"/>
                </a:cubicBezTo>
                <a:cubicBezTo>
                  <a:pt x="3452" y="792"/>
                  <a:pt x="2692" y="1"/>
                  <a:pt x="1742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6"/>
          <p:cNvSpPr/>
          <p:nvPr/>
        </p:nvSpPr>
        <p:spPr>
          <a:xfrm>
            <a:off x="1605887" y="4250270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2" y="666"/>
                </a:moveTo>
                <a:cubicBezTo>
                  <a:pt x="2313" y="666"/>
                  <a:pt x="2788" y="1141"/>
                  <a:pt x="2788" y="1711"/>
                </a:cubicBezTo>
                <a:cubicBezTo>
                  <a:pt x="2788" y="2281"/>
                  <a:pt x="2313" y="2756"/>
                  <a:pt x="1742" y="2756"/>
                </a:cubicBezTo>
                <a:cubicBezTo>
                  <a:pt x="1172" y="2756"/>
                  <a:pt x="697" y="2281"/>
                  <a:pt x="697" y="1711"/>
                </a:cubicBezTo>
                <a:cubicBezTo>
                  <a:pt x="697" y="1141"/>
                  <a:pt x="1172" y="666"/>
                  <a:pt x="1742" y="666"/>
                </a:cubicBezTo>
                <a:close/>
                <a:moveTo>
                  <a:pt x="1742" y="1"/>
                </a:moveTo>
                <a:cubicBezTo>
                  <a:pt x="792" y="1"/>
                  <a:pt x="1" y="761"/>
                  <a:pt x="1" y="1711"/>
                </a:cubicBezTo>
                <a:cubicBezTo>
                  <a:pt x="1" y="2661"/>
                  <a:pt x="792" y="3453"/>
                  <a:pt x="1742" y="3453"/>
                </a:cubicBezTo>
                <a:cubicBezTo>
                  <a:pt x="2693" y="3453"/>
                  <a:pt x="3453" y="2661"/>
                  <a:pt x="3453" y="1711"/>
                </a:cubicBezTo>
                <a:cubicBezTo>
                  <a:pt x="3453" y="761"/>
                  <a:pt x="2693" y="1"/>
                  <a:pt x="1742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6"/>
          <p:cNvSpPr/>
          <p:nvPr/>
        </p:nvSpPr>
        <p:spPr>
          <a:xfrm>
            <a:off x="6804572" y="3711875"/>
            <a:ext cx="103236" cy="102279"/>
          </a:xfrm>
          <a:custGeom>
            <a:avLst/>
            <a:gdLst/>
            <a:ahLst/>
            <a:cxnLst/>
            <a:rect l="l" t="t" r="r" b="b"/>
            <a:pathLst>
              <a:path w="3453" h="3421" extrusionOk="0">
                <a:moveTo>
                  <a:pt x="1711" y="665"/>
                </a:moveTo>
                <a:cubicBezTo>
                  <a:pt x="2281" y="665"/>
                  <a:pt x="2756" y="1140"/>
                  <a:pt x="2756" y="1711"/>
                </a:cubicBezTo>
                <a:cubicBezTo>
                  <a:pt x="2756" y="2281"/>
                  <a:pt x="2281" y="2756"/>
                  <a:pt x="1711" y="2756"/>
                </a:cubicBezTo>
                <a:cubicBezTo>
                  <a:pt x="1141" y="2756"/>
                  <a:pt x="666" y="2281"/>
                  <a:pt x="666" y="1711"/>
                </a:cubicBezTo>
                <a:cubicBezTo>
                  <a:pt x="666" y="1140"/>
                  <a:pt x="1141" y="665"/>
                  <a:pt x="1711" y="665"/>
                </a:cubicBezTo>
                <a:close/>
                <a:moveTo>
                  <a:pt x="1711" y="0"/>
                </a:moveTo>
                <a:cubicBezTo>
                  <a:pt x="761" y="0"/>
                  <a:pt x="1" y="760"/>
                  <a:pt x="1" y="1711"/>
                </a:cubicBezTo>
                <a:cubicBezTo>
                  <a:pt x="1" y="2661"/>
                  <a:pt x="761" y="3421"/>
                  <a:pt x="1711" y="3421"/>
                </a:cubicBezTo>
                <a:cubicBezTo>
                  <a:pt x="2661" y="3421"/>
                  <a:pt x="3453" y="2661"/>
                  <a:pt x="3453" y="1711"/>
                </a:cubicBezTo>
                <a:cubicBezTo>
                  <a:pt x="3453" y="760"/>
                  <a:pt x="2661" y="0"/>
                  <a:pt x="1711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6"/>
          <p:cNvSpPr/>
          <p:nvPr/>
        </p:nvSpPr>
        <p:spPr>
          <a:xfrm>
            <a:off x="4878316" y="440033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11" y="697"/>
                </a:moveTo>
                <a:cubicBezTo>
                  <a:pt x="2313" y="697"/>
                  <a:pt x="2756" y="1172"/>
                  <a:pt x="2756" y="1742"/>
                </a:cubicBezTo>
                <a:cubicBezTo>
                  <a:pt x="2756" y="2312"/>
                  <a:pt x="2313" y="2787"/>
                  <a:pt x="1711" y="2787"/>
                </a:cubicBezTo>
                <a:cubicBezTo>
                  <a:pt x="1141" y="2787"/>
                  <a:pt x="698" y="2312"/>
                  <a:pt x="698" y="1742"/>
                </a:cubicBezTo>
                <a:cubicBezTo>
                  <a:pt x="698" y="1172"/>
                  <a:pt x="1141" y="697"/>
                  <a:pt x="1711" y="697"/>
                </a:cubicBezTo>
                <a:close/>
                <a:moveTo>
                  <a:pt x="1711" y="0"/>
                </a:moveTo>
                <a:cubicBezTo>
                  <a:pt x="761" y="0"/>
                  <a:pt x="1" y="792"/>
                  <a:pt x="1" y="1742"/>
                </a:cubicBezTo>
                <a:cubicBezTo>
                  <a:pt x="1" y="2692"/>
                  <a:pt x="761" y="3452"/>
                  <a:pt x="1711" y="3452"/>
                </a:cubicBezTo>
                <a:cubicBezTo>
                  <a:pt x="2661" y="3452"/>
                  <a:pt x="3453" y="2692"/>
                  <a:pt x="3453" y="1742"/>
                </a:cubicBezTo>
                <a:cubicBezTo>
                  <a:pt x="3453" y="792"/>
                  <a:pt x="2661" y="0"/>
                  <a:pt x="1711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6"/>
          <p:cNvSpPr/>
          <p:nvPr/>
        </p:nvSpPr>
        <p:spPr>
          <a:xfrm>
            <a:off x="7954754" y="660662"/>
            <a:ext cx="102309" cy="103236"/>
          </a:xfrm>
          <a:custGeom>
            <a:avLst/>
            <a:gdLst/>
            <a:ahLst/>
            <a:cxnLst/>
            <a:rect l="l" t="t" r="r" b="b"/>
            <a:pathLst>
              <a:path w="3422" h="3453" extrusionOk="0">
                <a:moveTo>
                  <a:pt x="1711" y="697"/>
                </a:moveTo>
                <a:cubicBezTo>
                  <a:pt x="2281" y="697"/>
                  <a:pt x="2756" y="1172"/>
                  <a:pt x="2756" y="1742"/>
                </a:cubicBezTo>
                <a:cubicBezTo>
                  <a:pt x="2756" y="2312"/>
                  <a:pt x="2281" y="2787"/>
                  <a:pt x="1711" y="2787"/>
                </a:cubicBezTo>
                <a:cubicBezTo>
                  <a:pt x="1141" y="2787"/>
                  <a:pt x="666" y="2312"/>
                  <a:pt x="666" y="1742"/>
                </a:cubicBezTo>
                <a:cubicBezTo>
                  <a:pt x="666" y="1172"/>
                  <a:pt x="1141" y="697"/>
                  <a:pt x="1711" y="697"/>
                </a:cubicBezTo>
                <a:close/>
                <a:moveTo>
                  <a:pt x="1711" y="0"/>
                </a:moveTo>
                <a:cubicBezTo>
                  <a:pt x="761" y="0"/>
                  <a:pt x="1" y="792"/>
                  <a:pt x="1" y="1742"/>
                </a:cubicBezTo>
                <a:cubicBezTo>
                  <a:pt x="1" y="2692"/>
                  <a:pt x="761" y="3452"/>
                  <a:pt x="1711" y="3452"/>
                </a:cubicBezTo>
                <a:cubicBezTo>
                  <a:pt x="2661" y="3452"/>
                  <a:pt x="3421" y="2692"/>
                  <a:pt x="3421" y="1742"/>
                </a:cubicBezTo>
                <a:cubicBezTo>
                  <a:pt x="3421" y="792"/>
                  <a:pt x="2661" y="0"/>
                  <a:pt x="1711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6"/>
          <p:cNvSpPr/>
          <p:nvPr/>
        </p:nvSpPr>
        <p:spPr>
          <a:xfrm>
            <a:off x="806706" y="3946343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3" y="697"/>
                </a:moveTo>
                <a:cubicBezTo>
                  <a:pt x="2313" y="697"/>
                  <a:pt x="2756" y="1172"/>
                  <a:pt x="2756" y="1742"/>
                </a:cubicBezTo>
                <a:cubicBezTo>
                  <a:pt x="2756" y="2312"/>
                  <a:pt x="2313" y="2787"/>
                  <a:pt x="1743" y="2787"/>
                </a:cubicBezTo>
                <a:cubicBezTo>
                  <a:pt x="1141" y="2787"/>
                  <a:pt x="698" y="2312"/>
                  <a:pt x="698" y="1742"/>
                </a:cubicBezTo>
                <a:cubicBezTo>
                  <a:pt x="698" y="1172"/>
                  <a:pt x="1141" y="697"/>
                  <a:pt x="1743" y="697"/>
                </a:cubicBezTo>
                <a:close/>
                <a:moveTo>
                  <a:pt x="1743" y="0"/>
                </a:moveTo>
                <a:cubicBezTo>
                  <a:pt x="793" y="0"/>
                  <a:pt x="1" y="792"/>
                  <a:pt x="1" y="1742"/>
                </a:cubicBezTo>
                <a:cubicBezTo>
                  <a:pt x="1" y="2692"/>
                  <a:pt x="793" y="3452"/>
                  <a:pt x="1743" y="3452"/>
                </a:cubicBezTo>
                <a:cubicBezTo>
                  <a:pt x="2693" y="3452"/>
                  <a:pt x="3453" y="2692"/>
                  <a:pt x="3453" y="1742"/>
                </a:cubicBezTo>
                <a:cubicBezTo>
                  <a:pt x="3453" y="792"/>
                  <a:pt x="2693" y="0"/>
                  <a:pt x="174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6"/>
          <p:cNvSpPr/>
          <p:nvPr/>
        </p:nvSpPr>
        <p:spPr>
          <a:xfrm>
            <a:off x="2305653" y="3025021"/>
            <a:ext cx="102279" cy="103236"/>
          </a:xfrm>
          <a:custGeom>
            <a:avLst/>
            <a:gdLst/>
            <a:ahLst/>
            <a:cxnLst/>
            <a:rect l="l" t="t" r="r" b="b"/>
            <a:pathLst>
              <a:path w="3421" h="3453" extrusionOk="0">
                <a:moveTo>
                  <a:pt x="1710" y="665"/>
                </a:moveTo>
                <a:cubicBezTo>
                  <a:pt x="2280" y="665"/>
                  <a:pt x="2755" y="1140"/>
                  <a:pt x="2755" y="1711"/>
                </a:cubicBezTo>
                <a:cubicBezTo>
                  <a:pt x="2755" y="2281"/>
                  <a:pt x="2280" y="2756"/>
                  <a:pt x="1710" y="2756"/>
                </a:cubicBezTo>
                <a:cubicBezTo>
                  <a:pt x="1140" y="2756"/>
                  <a:pt x="665" y="2281"/>
                  <a:pt x="665" y="1711"/>
                </a:cubicBezTo>
                <a:cubicBezTo>
                  <a:pt x="665" y="1140"/>
                  <a:pt x="1140" y="665"/>
                  <a:pt x="1710" y="665"/>
                </a:cubicBezTo>
                <a:close/>
                <a:moveTo>
                  <a:pt x="1710" y="0"/>
                </a:moveTo>
                <a:cubicBezTo>
                  <a:pt x="760" y="0"/>
                  <a:pt x="0" y="760"/>
                  <a:pt x="0" y="1711"/>
                </a:cubicBezTo>
                <a:cubicBezTo>
                  <a:pt x="0" y="2661"/>
                  <a:pt x="760" y="3452"/>
                  <a:pt x="1710" y="3452"/>
                </a:cubicBezTo>
                <a:cubicBezTo>
                  <a:pt x="2660" y="3452"/>
                  <a:pt x="3420" y="2661"/>
                  <a:pt x="3420" y="1711"/>
                </a:cubicBezTo>
                <a:cubicBezTo>
                  <a:pt x="3420" y="760"/>
                  <a:pt x="2660" y="0"/>
                  <a:pt x="1710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6"/>
          <p:cNvSpPr/>
          <p:nvPr/>
        </p:nvSpPr>
        <p:spPr>
          <a:xfrm>
            <a:off x="6143071" y="1295536"/>
            <a:ext cx="103236" cy="102309"/>
          </a:xfrm>
          <a:custGeom>
            <a:avLst/>
            <a:gdLst/>
            <a:ahLst/>
            <a:cxnLst/>
            <a:rect l="l" t="t" r="r" b="b"/>
            <a:pathLst>
              <a:path w="3453" h="3422" extrusionOk="0">
                <a:moveTo>
                  <a:pt x="1711" y="666"/>
                </a:moveTo>
                <a:cubicBezTo>
                  <a:pt x="2281" y="666"/>
                  <a:pt x="2756" y="1141"/>
                  <a:pt x="2756" y="1711"/>
                </a:cubicBezTo>
                <a:cubicBezTo>
                  <a:pt x="2756" y="2281"/>
                  <a:pt x="2281" y="2756"/>
                  <a:pt x="1711" y="2756"/>
                </a:cubicBezTo>
                <a:cubicBezTo>
                  <a:pt x="1141" y="2756"/>
                  <a:pt x="666" y="2281"/>
                  <a:pt x="666" y="1711"/>
                </a:cubicBezTo>
                <a:cubicBezTo>
                  <a:pt x="666" y="1141"/>
                  <a:pt x="1141" y="666"/>
                  <a:pt x="1711" y="666"/>
                </a:cubicBezTo>
                <a:close/>
                <a:moveTo>
                  <a:pt x="1711" y="1"/>
                </a:moveTo>
                <a:cubicBezTo>
                  <a:pt x="761" y="1"/>
                  <a:pt x="1" y="761"/>
                  <a:pt x="1" y="1711"/>
                </a:cubicBezTo>
                <a:cubicBezTo>
                  <a:pt x="1" y="2661"/>
                  <a:pt x="761" y="3421"/>
                  <a:pt x="1711" y="3421"/>
                </a:cubicBezTo>
                <a:cubicBezTo>
                  <a:pt x="2661" y="3421"/>
                  <a:pt x="3453" y="2661"/>
                  <a:pt x="3453" y="1711"/>
                </a:cubicBezTo>
                <a:cubicBezTo>
                  <a:pt x="3453" y="761"/>
                  <a:pt x="2661" y="1"/>
                  <a:pt x="1711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6"/>
          <p:cNvSpPr/>
          <p:nvPr/>
        </p:nvSpPr>
        <p:spPr>
          <a:xfrm>
            <a:off x="1995080" y="264927"/>
            <a:ext cx="104193" cy="104193"/>
          </a:xfrm>
          <a:custGeom>
            <a:avLst/>
            <a:gdLst/>
            <a:ahLst/>
            <a:cxnLst/>
            <a:rect l="l" t="t" r="r" b="b"/>
            <a:pathLst>
              <a:path w="3485" h="3485" extrusionOk="0">
                <a:moveTo>
                  <a:pt x="1743" y="0"/>
                </a:moveTo>
                <a:cubicBezTo>
                  <a:pt x="1458" y="0"/>
                  <a:pt x="1236" y="222"/>
                  <a:pt x="1236" y="507"/>
                </a:cubicBezTo>
                <a:lnTo>
                  <a:pt x="1236" y="1236"/>
                </a:lnTo>
                <a:lnTo>
                  <a:pt x="508" y="1236"/>
                </a:lnTo>
                <a:cubicBezTo>
                  <a:pt x="223" y="1236"/>
                  <a:pt x="1" y="1457"/>
                  <a:pt x="1" y="1742"/>
                </a:cubicBezTo>
                <a:cubicBezTo>
                  <a:pt x="1" y="2027"/>
                  <a:pt x="223" y="2249"/>
                  <a:pt x="508" y="2249"/>
                </a:cubicBezTo>
                <a:lnTo>
                  <a:pt x="1236" y="2249"/>
                </a:lnTo>
                <a:lnTo>
                  <a:pt x="1236" y="2977"/>
                </a:lnTo>
                <a:cubicBezTo>
                  <a:pt x="1236" y="3262"/>
                  <a:pt x="1458" y="3484"/>
                  <a:pt x="1743" y="3484"/>
                </a:cubicBezTo>
                <a:cubicBezTo>
                  <a:pt x="2028" y="3484"/>
                  <a:pt x="2249" y="3262"/>
                  <a:pt x="2249" y="2977"/>
                </a:cubicBezTo>
                <a:lnTo>
                  <a:pt x="2249" y="2249"/>
                </a:lnTo>
                <a:lnTo>
                  <a:pt x="2978" y="2249"/>
                </a:lnTo>
                <a:cubicBezTo>
                  <a:pt x="3263" y="2249"/>
                  <a:pt x="3485" y="2027"/>
                  <a:pt x="3485" y="1742"/>
                </a:cubicBezTo>
                <a:cubicBezTo>
                  <a:pt x="3485" y="1457"/>
                  <a:pt x="3263" y="1236"/>
                  <a:pt x="2978" y="1236"/>
                </a:cubicBezTo>
                <a:lnTo>
                  <a:pt x="2249" y="1236"/>
                </a:lnTo>
                <a:lnTo>
                  <a:pt x="2249" y="507"/>
                </a:lnTo>
                <a:cubicBezTo>
                  <a:pt x="2249" y="222"/>
                  <a:pt x="2028" y="0"/>
                  <a:pt x="174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6"/>
          <p:cNvSpPr/>
          <p:nvPr/>
        </p:nvSpPr>
        <p:spPr>
          <a:xfrm>
            <a:off x="2559394" y="1973820"/>
            <a:ext cx="104193" cy="104193"/>
          </a:xfrm>
          <a:custGeom>
            <a:avLst/>
            <a:gdLst/>
            <a:ahLst/>
            <a:cxnLst/>
            <a:rect l="l" t="t" r="r" b="b"/>
            <a:pathLst>
              <a:path w="3485" h="3485" extrusionOk="0">
                <a:moveTo>
                  <a:pt x="1743" y="1"/>
                </a:moveTo>
                <a:cubicBezTo>
                  <a:pt x="1458" y="1"/>
                  <a:pt x="1236" y="223"/>
                  <a:pt x="1236" y="508"/>
                </a:cubicBezTo>
                <a:lnTo>
                  <a:pt x="1236" y="1236"/>
                </a:lnTo>
                <a:lnTo>
                  <a:pt x="508" y="1236"/>
                </a:lnTo>
                <a:cubicBezTo>
                  <a:pt x="223" y="1236"/>
                  <a:pt x="1" y="1458"/>
                  <a:pt x="1" y="1743"/>
                </a:cubicBezTo>
                <a:cubicBezTo>
                  <a:pt x="1" y="2028"/>
                  <a:pt x="223" y="2249"/>
                  <a:pt x="508" y="2249"/>
                </a:cubicBezTo>
                <a:lnTo>
                  <a:pt x="1236" y="2249"/>
                </a:lnTo>
                <a:lnTo>
                  <a:pt x="1236" y="2978"/>
                </a:lnTo>
                <a:cubicBezTo>
                  <a:pt x="1236" y="3263"/>
                  <a:pt x="1458" y="3484"/>
                  <a:pt x="1743" y="3484"/>
                </a:cubicBezTo>
                <a:cubicBezTo>
                  <a:pt x="2028" y="3484"/>
                  <a:pt x="2249" y="3263"/>
                  <a:pt x="2249" y="2978"/>
                </a:cubicBezTo>
                <a:lnTo>
                  <a:pt x="2249" y="2249"/>
                </a:lnTo>
                <a:lnTo>
                  <a:pt x="2978" y="2249"/>
                </a:lnTo>
                <a:cubicBezTo>
                  <a:pt x="3263" y="2249"/>
                  <a:pt x="3484" y="2028"/>
                  <a:pt x="3484" y="1743"/>
                </a:cubicBezTo>
                <a:cubicBezTo>
                  <a:pt x="3484" y="1458"/>
                  <a:pt x="3263" y="1236"/>
                  <a:pt x="2978" y="1236"/>
                </a:cubicBezTo>
                <a:lnTo>
                  <a:pt x="2249" y="1236"/>
                </a:lnTo>
                <a:lnTo>
                  <a:pt x="2249" y="508"/>
                </a:lnTo>
                <a:cubicBezTo>
                  <a:pt x="2249" y="223"/>
                  <a:pt x="1996" y="1"/>
                  <a:pt x="1743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6"/>
          <p:cNvSpPr/>
          <p:nvPr/>
        </p:nvSpPr>
        <p:spPr>
          <a:xfrm>
            <a:off x="4524420" y="2861128"/>
            <a:ext cx="104193" cy="104193"/>
          </a:xfrm>
          <a:custGeom>
            <a:avLst/>
            <a:gdLst/>
            <a:ahLst/>
            <a:cxnLst/>
            <a:rect l="l" t="t" r="r" b="b"/>
            <a:pathLst>
              <a:path w="3485" h="3485" extrusionOk="0">
                <a:moveTo>
                  <a:pt x="1743" y="1"/>
                </a:moveTo>
                <a:cubicBezTo>
                  <a:pt x="1458" y="1"/>
                  <a:pt x="1236" y="223"/>
                  <a:pt x="1236" y="508"/>
                </a:cubicBezTo>
                <a:lnTo>
                  <a:pt x="1236" y="1236"/>
                </a:lnTo>
                <a:lnTo>
                  <a:pt x="507" y="1236"/>
                </a:lnTo>
                <a:cubicBezTo>
                  <a:pt x="222" y="1236"/>
                  <a:pt x="1" y="1458"/>
                  <a:pt x="1" y="1743"/>
                </a:cubicBezTo>
                <a:cubicBezTo>
                  <a:pt x="1" y="2028"/>
                  <a:pt x="222" y="2249"/>
                  <a:pt x="507" y="2249"/>
                </a:cubicBezTo>
                <a:lnTo>
                  <a:pt x="1236" y="2249"/>
                </a:lnTo>
                <a:lnTo>
                  <a:pt x="1236" y="2978"/>
                </a:lnTo>
                <a:cubicBezTo>
                  <a:pt x="1236" y="3263"/>
                  <a:pt x="1458" y="3485"/>
                  <a:pt x="1743" y="3485"/>
                </a:cubicBezTo>
                <a:cubicBezTo>
                  <a:pt x="2028" y="3485"/>
                  <a:pt x="2249" y="3263"/>
                  <a:pt x="2249" y="2978"/>
                </a:cubicBezTo>
                <a:lnTo>
                  <a:pt x="2249" y="2249"/>
                </a:lnTo>
                <a:lnTo>
                  <a:pt x="2978" y="2249"/>
                </a:lnTo>
                <a:cubicBezTo>
                  <a:pt x="3263" y="2249"/>
                  <a:pt x="3484" y="2028"/>
                  <a:pt x="3484" y="1743"/>
                </a:cubicBezTo>
                <a:cubicBezTo>
                  <a:pt x="3484" y="1458"/>
                  <a:pt x="3263" y="1236"/>
                  <a:pt x="2978" y="1236"/>
                </a:cubicBezTo>
                <a:lnTo>
                  <a:pt x="2249" y="1236"/>
                </a:lnTo>
                <a:lnTo>
                  <a:pt x="2249" y="508"/>
                </a:lnTo>
                <a:cubicBezTo>
                  <a:pt x="2249" y="223"/>
                  <a:pt x="2028" y="1"/>
                  <a:pt x="1743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6"/>
          <p:cNvSpPr/>
          <p:nvPr/>
        </p:nvSpPr>
        <p:spPr>
          <a:xfrm>
            <a:off x="6436911" y="635098"/>
            <a:ext cx="104163" cy="104163"/>
          </a:xfrm>
          <a:custGeom>
            <a:avLst/>
            <a:gdLst/>
            <a:ahLst/>
            <a:cxnLst/>
            <a:rect l="l" t="t" r="r" b="b"/>
            <a:pathLst>
              <a:path w="3484" h="3484" extrusionOk="0">
                <a:moveTo>
                  <a:pt x="1742" y="0"/>
                </a:moveTo>
                <a:cubicBezTo>
                  <a:pt x="1457" y="0"/>
                  <a:pt x="1235" y="253"/>
                  <a:pt x="1235" y="507"/>
                </a:cubicBezTo>
                <a:lnTo>
                  <a:pt x="1235" y="1235"/>
                </a:lnTo>
                <a:lnTo>
                  <a:pt x="507" y="1235"/>
                </a:lnTo>
                <a:cubicBezTo>
                  <a:pt x="222" y="1235"/>
                  <a:pt x="0" y="1489"/>
                  <a:pt x="0" y="1742"/>
                </a:cubicBezTo>
                <a:cubicBezTo>
                  <a:pt x="0" y="2027"/>
                  <a:pt x="222" y="2280"/>
                  <a:pt x="507" y="2280"/>
                </a:cubicBezTo>
                <a:lnTo>
                  <a:pt x="1235" y="2280"/>
                </a:lnTo>
                <a:lnTo>
                  <a:pt x="1235" y="2977"/>
                </a:lnTo>
                <a:cubicBezTo>
                  <a:pt x="1235" y="3262"/>
                  <a:pt x="1457" y="3484"/>
                  <a:pt x="1742" y="3484"/>
                </a:cubicBezTo>
                <a:cubicBezTo>
                  <a:pt x="2027" y="3484"/>
                  <a:pt x="2249" y="3262"/>
                  <a:pt x="2249" y="2977"/>
                </a:cubicBezTo>
                <a:lnTo>
                  <a:pt x="2249" y="2280"/>
                </a:lnTo>
                <a:lnTo>
                  <a:pt x="2977" y="2280"/>
                </a:lnTo>
                <a:cubicBezTo>
                  <a:pt x="3262" y="2280"/>
                  <a:pt x="3484" y="2027"/>
                  <a:pt x="3484" y="1742"/>
                </a:cubicBezTo>
                <a:cubicBezTo>
                  <a:pt x="3484" y="1489"/>
                  <a:pt x="3262" y="1235"/>
                  <a:pt x="2977" y="1235"/>
                </a:cubicBezTo>
                <a:lnTo>
                  <a:pt x="2249" y="1235"/>
                </a:lnTo>
                <a:lnTo>
                  <a:pt x="2249" y="507"/>
                </a:lnTo>
                <a:cubicBezTo>
                  <a:pt x="2249" y="253"/>
                  <a:pt x="2027" y="0"/>
                  <a:pt x="174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6"/>
          <p:cNvSpPr/>
          <p:nvPr/>
        </p:nvSpPr>
        <p:spPr>
          <a:xfrm>
            <a:off x="6528762" y="2146306"/>
            <a:ext cx="105120" cy="105120"/>
          </a:xfrm>
          <a:custGeom>
            <a:avLst/>
            <a:gdLst/>
            <a:ahLst/>
            <a:cxnLst/>
            <a:rect l="l" t="t" r="r" b="b"/>
            <a:pathLst>
              <a:path w="3516" h="3516" extrusionOk="0">
                <a:moveTo>
                  <a:pt x="1742" y="1"/>
                </a:moveTo>
                <a:cubicBezTo>
                  <a:pt x="1489" y="1"/>
                  <a:pt x="1235" y="254"/>
                  <a:pt x="1235" y="539"/>
                </a:cubicBezTo>
                <a:lnTo>
                  <a:pt x="1235" y="1236"/>
                </a:lnTo>
                <a:lnTo>
                  <a:pt x="507" y="1236"/>
                </a:lnTo>
                <a:cubicBezTo>
                  <a:pt x="254" y="1236"/>
                  <a:pt x="0" y="1489"/>
                  <a:pt x="0" y="1774"/>
                </a:cubicBezTo>
                <a:cubicBezTo>
                  <a:pt x="0" y="2027"/>
                  <a:pt x="254" y="2281"/>
                  <a:pt x="507" y="2281"/>
                </a:cubicBezTo>
                <a:lnTo>
                  <a:pt x="1235" y="2281"/>
                </a:lnTo>
                <a:lnTo>
                  <a:pt x="1235" y="3009"/>
                </a:lnTo>
                <a:cubicBezTo>
                  <a:pt x="1235" y="3263"/>
                  <a:pt x="1489" y="3516"/>
                  <a:pt x="1742" y="3516"/>
                </a:cubicBezTo>
                <a:cubicBezTo>
                  <a:pt x="2027" y="3516"/>
                  <a:pt x="2280" y="3263"/>
                  <a:pt x="2280" y="3009"/>
                </a:cubicBezTo>
                <a:lnTo>
                  <a:pt x="2280" y="2281"/>
                </a:lnTo>
                <a:lnTo>
                  <a:pt x="2977" y="2281"/>
                </a:lnTo>
                <a:cubicBezTo>
                  <a:pt x="3262" y="2281"/>
                  <a:pt x="3515" y="2027"/>
                  <a:pt x="3515" y="1774"/>
                </a:cubicBezTo>
                <a:cubicBezTo>
                  <a:pt x="3515" y="1489"/>
                  <a:pt x="3262" y="1236"/>
                  <a:pt x="2977" y="1236"/>
                </a:cubicBezTo>
                <a:lnTo>
                  <a:pt x="2280" y="1236"/>
                </a:lnTo>
                <a:lnTo>
                  <a:pt x="2280" y="539"/>
                </a:lnTo>
                <a:cubicBezTo>
                  <a:pt x="2280" y="254"/>
                  <a:pt x="2027" y="1"/>
                  <a:pt x="1742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6"/>
          <p:cNvSpPr/>
          <p:nvPr/>
        </p:nvSpPr>
        <p:spPr>
          <a:xfrm>
            <a:off x="6060029" y="3919822"/>
            <a:ext cx="104193" cy="104193"/>
          </a:xfrm>
          <a:custGeom>
            <a:avLst/>
            <a:gdLst/>
            <a:ahLst/>
            <a:cxnLst/>
            <a:rect l="l" t="t" r="r" b="b"/>
            <a:pathLst>
              <a:path w="3485" h="3485" extrusionOk="0">
                <a:moveTo>
                  <a:pt x="1743" y="0"/>
                </a:moveTo>
                <a:cubicBezTo>
                  <a:pt x="1458" y="0"/>
                  <a:pt x="1236" y="222"/>
                  <a:pt x="1236" y="507"/>
                </a:cubicBezTo>
                <a:lnTo>
                  <a:pt x="1236" y="1236"/>
                </a:lnTo>
                <a:lnTo>
                  <a:pt x="508" y="1236"/>
                </a:lnTo>
                <a:cubicBezTo>
                  <a:pt x="223" y="1236"/>
                  <a:pt x="1" y="1457"/>
                  <a:pt x="1" y="1742"/>
                </a:cubicBezTo>
                <a:cubicBezTo>
                  <a:pt x="1" y="2027"/>
                  <a:pt x="223" y="2249"/>
                  <a:pt x="508" y="2249"/>
                </a:cubicBezTo>
                <a:lnTo>
                  <a:pt x="1236" y="2249"/>
                </a:lnTo>
                <a:lnTo>
                  <a:pt x="1236" y="2977"/>
                </a:lnTo>
                <a:cubicBezTo>
                  <a:pt x="1236" y="3262"/>
                  <a:pt x="1458" y="3484"/>
                  <a:pt x="1743" y="3484"/>
                </a:cubicBezTo>
                <a:cubicBezTo>
                  <a:pt x="2028" y="3484"/>
                  <a:pt x="2249" y="3262"/>
                  <a:pt x="2249" y="2977"/>
                </a:cubicBezTo>
                <a:lnTo>
                  <a:pt x="2249" y="2249"/>
                </a:lnTo>
                <a:lnTo>
                  <a:pt x="2978" y="2249"/>
                </a:lnTo>
                <a:cubicBezTo>
                  <a:pt x="3263" y="2249"/>
                  <a:pt x="3485" y="2027"/>
                  <a:pt x="3485" y="1742"/>
                </a:cubicBezTo>
                <a:cubicBezTo>
                  <a:pt x="3485" y="1457"/>
                  <a:pt x="3263" y="1236"/>
                  <a:pt x="2978" y="1236"/>
                </a:cubicBezTo>
                <a:lnTo>
                  <a:pt x="2249" y="1236"/>
                </a:lnTo>
                <a:lnTo>
                  <a:pt x="2249" y="507"/>
                </a:lnTo>
                <a:cubicBezTo>
                  <a:pt x="2249" y="222"/>
                  <a:pt x="2028" y="0"/>
                  <a:pt x="174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6"/>
          <p:cNvSpPr/>
          <p:nvPr/>
        </p:nvSpPr>
        <p:spPr>
          <a:xfrm>
            <a:off x="1742258" y="1102845"/>
            <a:ext cx="104163" cy="104193"/>
          </a:xfrm>
          <a:custGeom>
            <a:avLst/>
            <a:gdLst/>
            <a:ahLst/>
            <a:cxnLst/>
            <a:rect l="l" t="t" r="r" b="b"/>
            <a:pathLst>
              <a:path w="3484" h="3485" extrusionOk="0">
                <a:moveTo>
                  <a:pt x="1742" y="1"/>
                </a:moveTo>
                <a:cubicBezTo>
                  <a:pt x="1457" y="1"/>
                  <a:pt x="1235" y="222"/>
                  <a:pt x="1235" y="507"/>
                </a:cubicBezTo>
                <a:lnTo>
                  <a:pt x="1235" y="1236"/>
                </a:lnTo>
                <a:lnTo>
                  <a:pt x="507" y="1236"/>
                </a:lnTo>
                <a:cubicBezTo>
                  <a:pt x="222" y="1236"/>
                  <a:pt x="0" y="1457"/>
                  <a:pt x="0" y="1742"/>
                </a:cubicBezTo>
                <a:cubicBezTo>
                  <a:pt x="0" y="2027"/>
                  <a:pt x="222" y="2249"/>
                  <a:pt x="507" y="2249"/>
                </a:cubicBezTo>
                <a:lnTo>
                  <a:pt x="1235" y="2249"/>
                </a:lnTo>
                <a:lnTo>
                  <a:pt x="1235" y="2977"/>
                </a:lnTo>
                <a:cubicBezTo>
                  <a:pt x="1235" y="3262"/>
                  <a:pt x="1457" y="3484"/>
                  <a:pt x="1742" y="3484"/>
                </a:cubicBezTo>
                <a:cubicBezTo>
                  <a:pt x="2027" y="3484"/>
                  <a:pt x="2249" y="3262"/>
                  <a:pt x="2249" y="2977"/>
                </a:cubicBezTo>
                <a:lnTo>
                  <a:pt x="2249" y="2249"/>
                </a:lnTo>
                <a:lnTo>
                  <a:pt x="2977" y="2249"/>
                </a:lnTo>
                <a:cubicBezTo>
                  <a:pt x="3262" y="2249"/>
                  <a:pt x="3484" y="2027"/>
                  <a:pt x="3484" y="1742"/>
                </a:cubicBezTo>
                <a:cubicBezTo>
                  <a:pt x="3484" y="1457"/>
                  <a:pt x="3262" y="1236"/>
                  <a:pt x="2977" y="1236"/>
                </a:cubicBezTo>
                <a:lnTo>
                  <a:pt x="2249" y="1236"/>
                </a:lnTo>
                <a:lnTo>
                  <a:pt x="2249" y="507"/>
                </a:lnTo>
                <a:cubicBezTo>
                  <a:pt x="2249" y="222"/>
                  <a:pt x="2027" y="1"/>
                  <a:pt x="1742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6"/>
          <p:cNvSpPr/>
          <p:nvPr/>
        </p:nvSpPr>
        <p:spPr>
          <a:xfrm>
            <a:off x="2410749" y="1140727"/>
            <a:ext cx="389176" cy="336885"/>
          </a:xfrm>
          <a:custGeom>
            <a:avLst/>
            <a:gdLst/>
            <a:ahLst/>
            <a:cxnLst/>
            <a:rect l="l" t="t" r="r" b="b"/>
            <a:pathLst>
              <a:path w="13017" h="11268" extrusionOk="0">
                <a:moveTo>
                  <a:pt x="4274" y="927"/>
                </a:moveTo>
                <a:cubicBezTo>
                  <a:pt x="4392" y="927"/>
                  <a:pt x="4509" y="935"/>
                  <a:pt x="4624" y="950"/>
                </a:cubicBezTo>
                <a:cubicBezTo>
                  <a:pt x="5384" y="1077"/>
                  <a:pt x="6049" y="1520"/>
                  <a:pt x="6461" y="2217"/>
                </a:cubicBezTo>
                <a:lnTo>
                  <a:pt x="6746" y="2692"/>
                </a:lnTo>
                <a:lnTo>
                  <a:pt x="7158" y="2312"/>
                </a:lnTo>
                <a:cubicBezTo>
                  <a:pt x="7704" y="1848"/>
                  <a:pt x="8344" y="1596"/>
                  <a:pt x="8997" y="1596"/>
                </a:cubicBezTo>
                <a:cubicBezTo>
                  <a:pt x="9101" y="1596"/>
                  <a:pt x="9206" y="1602"/>
                  <a:pt x="9311" y="1615"/>
                </a:cubicBezTo>
                <a:cubicBezTo>
                  <a:pt x="9786" y="1679"/>
                  <a:pt x="10230" y="1900"/>
                  <a:pt x="10610" y="2217"/>
                </a:cubicBezTo>
                <a:cubicBezTo>
                  <a:pt x="11813" y="3262"/>
                  <a:pt x="11971" y="5257"/>
                  <a:pt x="10990" y="6619"/>
                </a:cubicBezTo>
                <a:cubicBezTo>
                  <a:pt x="10451" y="7442"/>
                  <a:pt x="8519" y="8804"/>
                  <a:pt x="5891" y="10293"/>
                </a:cubicBezTo>
                <a:cubicBezTo>
                  <a:pt x="5841" y="10330"/>
                  <a:pt x="5781" y="10348"/>
                  <a:pt x="5721" y="10348"/>
                </a:cubicBezTo>
                <a:cubicBezTo>
                  <a:pt x="5629" y="10348"/>
                  <a:pt x="5537" y="10306"/>
                  <a:pt x="5479" y="10229"/>
                </a:cubicBezTo>
                <a:cubicBezTo>
                  <a:pt x="3357" y="8076"/>
                  <a:pt x="1901" y="6207"/>
                  <a:pt x="1584" y="5289"/>
                </a:cubicBezTo>
                <a:cubicBezTo>
                  <a:pt x="1014" y="3674"/>
                  <a:pt x="1742" y="1837"/>
                  <a:pt x="3199" y="1172"/>
                </a:cubicBezTo>
                <a:cubicBezTo>
                  <a:pt x="3535" y="1004"/>
                  <a:pt x="3907" y="927"/>
                  <a:pt x="4274" y="927"/>
                </a:cubicBezTo>
                <a:close/>
                <a:moveTo>
                  <a:pt x="4310" y="1"/>
                </a:moveTo>
                <a:cubicBezTo>
                  <a:pt x="3794" y="1"/>
                  <a:pt x="3288" y="127"/>
                  <a:pt x="2819" y="349"/>
                </a:cubicBezTo>
                <a:cubicBezTo>
                  <a:pt x="950" y="1204"/>
                  <a:pt x="0" y="3547"/>
                  <a:pt x="697" y="5606"/>
                </a:cubicBezTo>
                <a:cubicBezTo>
                  <a:pt x="1204" y="7062"/>
                  <a:pt x="3484" y="9533"/>
                  <a:pt x="4814" y="10894"/>
                </a:cubicBezTo>
                <a:cubicBezTo>
                  <a:pt x="5004" y="11084"/>
                  <a:pt x="5257" y="11211"/>
                  <a:pt x="5542" y="11243"/>
                </a:cubicBezTo>
                <a:cubicBezTo>
                  <a:pt x="5619" y="11260"/>
                  <a:pt x="5695" y="11268"/>
                  <a:pt x="5770" y="11268"/>
                </a:cubicBezTo>
                <a:cubicBezTo>
                  <a:pt x="5976" y="11268"/>
                  <a:pt x="6172" y="11209"/>
                  <a:pt x="6334" y="11116"/>
                </a:cubicBezTo>
                <a:cubicBezTo>
                  <a:pt x="7981" y="10166"/>
                  <a:pt x="10863" y="8424"/>
                  <a:pt x="11750" y="7157"/>
                </a:cubicBezTo>
                <a:cubicBezTo>
                  <a:pt x="13016" y="5416"/>
                  <a:pt x="12763" y="2882"/>
                  <a:pt x="11211" y="1520"/>
                </a:cubicBezTo>
                <a:cubicBezTo>
                  <a:pt x="10705" y="1109"/>
                  <a:pt x="10071" y="824"/>
                  <a:pt x="9438" y="729"/>
                </a:cubicBezTo>
                <a:cubicBezTo>
                  <a:pt x="9278" y="705"/>
                  <a:pt x="9118" y="694"/>
                  <a:pt x="8957" y="694"/>
                </a:cubicBezTo>
                <a:cubicBezTo>
                  <a:pt x="8257" y="694"/>
                  <a:pt x="7560" y="912"/>
                  <a:pt x="6968" y="1299"/>
                </a:cubicBezTo>
                <a:cubicBezTo>
                  <a:pt x="6398" y="634"/>
                  <a:pt x="5606" y="159"/>
                  <a:pt x="4751" y="32"/>
                </a:cubicBezTo>
                <a:cubicBezTo>
                  <a:pt x="4604" y="11"/>
                  <a:pt x="4456" y="1"/>
                  <a:pt x="4310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" name="Google Shape;208;p26"/>
          <p:cNvGrpSpPr/>
          <p:nvPr/>
        </p:nvGrpSpPr>
        <p:grpSpPr>
          <a:xfrm>
            <a:off x="57937" y="2162459"/>
            <a:ext cx="519828" cy="479107"/>
            <a:chOff x="474375" y="2162421"/>
            <a:chExt cx="519828" cy="479107"/>
          </a:xfrm>
        </p:grpSpPr>
        <p:sp>
          <p:nvSpPr>
            <p:cNvPr id="209" name="Google Shape;209;p26"/>
            <p:cNvSpPr/>
            <p:nvPr/>
          </p:nvSpPr>
          <p:spPr>
            <a:xfrm>
              <a:off x="474375" y="2162421"/>
              <a:ext cx="519828" cy="479107"/>
            </a:xfrm>
            <a:custGeom>
              <a:avLst/>
              <a:gdLst/>
              <a:ahLst/>
              <a:cxnLst/>
              <a:rect l="l" t="t" r="r" b="b"/>
              <a:pathLst>
                <a:path w="17387" h="16025" extrusionOk="0">
                  <a:moveTo>
                    <a:pt x="2280" y="0"/>
                  </a:moveTo>
                  <a:cubicBezTo>
                    <a:pt x="1014" y="0"/>
                    <a:pt x="0" y="1013"/>
                    <a:pt x="0" y="2249"/>
                  </a:cubicBezTo>
                  <a:lnTo>
                    <a:pt x="0" y="11496"/>
                  </a:lnTo>
                  <a:cubicBezTo>
                    <a:pt x="0" y="12731"/>
                    <a:pt x="1014" y="13776"/>
                    <a:pt x="2280" y="13776"/>
                  </a:cubicBezTo>
                  <a:lnTo>
                    <a:pt x="6777" y="13776"/>
                  </a:lnTo>
                  <a:cubicBezTo>
                    <a:pt x="7031" y="13776"/>
                    <a:pt x="7221" y="13871"/>
                    <a:pt x="7347" y="14093"/>
                  </a:cubicBezTo>
                  <a:lnTo>
                    <a:pt x="8361" y="15834"/>
                  </a:lnTo>
                  <a:cubicBezTo>
                    <a:pt x="8440" y="15961"/>
                    <a:pt x="8575" y="16024"/>
                    <a:pt x="8709" y="16024"/>
                  </a:cubicBezTo>
                  <a:cubicBezTo>
                    <a:pt x="8844" y="16024"/>
                    <a:pt x="8978" y="15961"/>
                    <a:pt x="9057" y="15834"/>
                  </a:cubicBezTo>
                  <a:lnTo>
                    <a:pt x="10071" y="14093"/>
                  </a:lnTo>
                  <a:cubicBezTo>
                    <a:pt x="10166" y="13903"/>
                    <a:pt x="10388" y="13776"/>
                    <a:pt x="10609" y="13776"/>
                  </a:cubicBezTo>
                  <a:lnTo>
                    <a:pt x="15138" y="13776"/>
                  </a:lnTo>
                  <a:cubicBezTo>
                    <a:pt x="16373" y="13776"/>
                    <a:pt x="17386" y="12731"/>
                    <a:pt x="17386" y="11496"/>
                  </a:cubicBezTo>
                  <a:lnTo>
                    <a:pt x="17386" y="2249"/>
                  </a:lnTo>
                  <a:cubicBezTo>
                    <a:pt x="17386" y="1013"/>
                    <a:pt x="16373" y="0"/>
                    <a:pt x="15138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6"/>
            <p:cNvSpPr/>
            <p:nvPr/>
          </p:nvSpPr>
          <p:spPr>
            <a:xfrm>
              <a:off x="612600" y="2282647"/>
              <a:ext cx="245279" cy="203602"/>
            </a:xfrm>
            <a:custGeom>
              <a:avLst/>
              <a:gdLst/>
              <a:ahLst/>
              <a:cxnLst/>
              <a:rect l="l" t="t" r="r" b="b"/>
              <a:pathLst>
                <a:path w="8204" h="6810" extrusionOk="0">
                  <a:moveTo>
                    <a:pt x="2503" y="1"/>
                  </a:moveTo>
                  <a:cubicBezTo>
                    <a:pt x="2123" y="1"/>
                    <a:pt x="1743" y="96"/>
                    <a:pt x="1426" y="318"/>
                  </a:cubicBezTo>
                  <a:cubicBezTo>
                    <a:pt x="381" y="983"/>
                    <a:pt x="1" y="2471"/>
                    <a:pt x="603" y="3643"/>
                  </a:cubicBezTo>
                  <a:cubicBezTo>
                    <a:pt x="1078" y="4561"/>
                    <a:pt x="2978" y="6081"/>
                    <a:pt x="3769" y="6683"/>
                  </a:cubicBezTo>
                  <a:cubicBezTo>
                    <a:pt x="3864" y="6778"/>
                    <a:pt x="3991" y="6810"/>
                    <a:pt x="4118" y="6810"/>
                  </a:cubicBezTo>
                  <a:cubicBezTo>
                    <a:pt x="4244" y="6810"/>
                    <a:pt x="4339" y="6778"/>
                    <a:pt x="4434" y="6683"/>
                  </a:cubicBezTo>
                  <a:cubicBezTo>
                    <a:pt x="5258" y="6081"/>
                    <a:pt x="7158" y="4561"/>
                    <a:pt x="7601" y="3643"/>
                  </a:cubicBezTo>
                  <a:cubicBezTo>
                    <a:pt x="8203" y="2471"/>
                    <a:pt x="7855" y="983"/>
                    <a:pt x="6810" y="318"/>
                  </a:cubicBezTo>
                  <a:cubicBezTo>
                    <a:pt x="6493" y="96"/>
                    <a:pt x="6113" y="1"/>
                    <a:pt x="5701" y="1"/>
                  </a:cubicBezTo>
                  <a:cubicBezTo>
                    <a:pt x="5100" y="1"/>
                    <a:pt x="4530" y="254"/>
                    <a:pt x="4118" y="761"/>
                  </a:cubicBezTo>
                  <a:cubicBezTo>
                    <a:pt x="3706" y="254"/>
                    <a:pt x="3136" y="1"/>
                    <a:pt x="2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26"/>
          <p:cNvSpPr/>
          <p:nvPr/>
        </p:nvSpPr>
        <p:spPr>
          <a:xfrm>
            <a:off x="7739807" y="1098120"/>
            <a:ext cx="661871" cy="28433"/>
          </a:xfrm>
          <a:custGeom>
            <a:avLst/>
            <a:gdLst/>
            <a:ahLst/>
            <a:cxnLst/>
            <a:rect l="l" t="t" r="r" b="b"/>
            <a:pathLst>
              <a:path w="22138" h="951" extrusionOk="0">
                <a:moveTo>
                  <a:pt x="444" y="0"/>
                </a:moveTo>
                <a:cubicBezTo>
                  <a:pt x="191" y="0"/>
                  <a:pt x="1" y="222"/>
                  <a:pt x="1" y="475"/>
                </a:cubicBezTo>
                <a:cubicBezTo>
                  <a:pt x="1" y="729"/>
                  <a:pt x="223" y="950"/>
                  <a:pt x="444" y="950"/>
                </a:cubicBezTo>
                <a:lnTo>
                  <a:pt x="21663" y="950"/>
                </a:lnTo>
                <a:cubicBezTo>
                  <a:pt x="21916" y="950"/>
                  <a:pt x="22138" y="729"/>
                  <a:pt x="22138" y="475"/>
                </a:cubicBezTo>
                <a:cubicBezTo>
                  <a:pt x="22138" y="222"/>
                  <a:pt x="21916" y="0"/>
                  <a:pt x="2166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6"/>
          <p:cNvSpPr/>
          <p:nvPr/>
        </p:nvSpPr>
        <p:spPr>
          <a:xfrm>
            <a:off x="8905761" y="2899491"/>
            <a:ext cx="386335" cy="27476"/>
          </a:xfrm>
          <a:custGeom>
            <a:avLst/>
            <a:gdLst/>
            <a:ahLst/>
            <a:cxnLst/>
            <a:rect l="l" t="t" r="r" b="b"/>
            <a:pathLst>
              <a:path w="12922" h="919" extrusionOk="0">
                <a:moveTo>
                  <a:pt x="476" y="0"/>
                </a:moveTo>
                <a:cubicBezTo>
                  <a:pt x="222" y="0"/>
                  <a:pt x="1" y="190"/>
                  <a:pt x="1" y="444"/>
                </a:cubicBezTo>
                <a:cubicBezTo>
                  <a:pt x="1" y="697"/>
                  <a:pt x="222" y="919"/>
                  <a:pt x="476" y="919"/>
                </a:cubicBezTo>
                <a:lnTo>
                  <a:pt x="12478" y="919"/>
                </a:lnTo>
                <a:cubicBezTo>
                  <a:pt x="12732" y="919"/>
                  <a:pt x="12922" y="697"/>
                  <a:pt x="12922" y="444"/>
                </a:cubicBezTo>
                <a:cubicBezTo>
                  <a:pt x="12922" y="190"/>
                  <a:pt x="12700" y="0"/>
                  <a:pt x="12478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6"/>
          <p:cNvSpPr/>
          <p:nvPr/>
        </p:nvSpPr>
        <p:spPr>
          <a:xfrm>
            <a:off x="531880" y="4560844"/>
            <a:ext cx="392016" cy="328574"/>
          </a:xfrm>
          <a:custGeom>
            <a:avLst/>
            <a:gdLst/>
            <a:ahLst/>
            <a:cxnLst/>
            <a:rect l="l" t="t" r="r" b="b"/>
            <a:pathLst>
              <a:path w="13112" h="10990" extrusionOk="0">
                <a:moveTo>
                  <a:pt x="8900" y="919"/>
                </a:moveTo>
                <a:cubicBezTo>
                  <a:pt x="9406" y="919"/>
                  <a:pt x="9850" y="1046"/>
                  <a:pt x="10293" y="1331"/>
                </a:cubicBezTo>
                <a:cubicBezTo>
                  <a:pt x="11623" y="2186"/>
                  <a:pt x="12067" y="4118"/>
                  <a:pt x="11307" y="5638"/>
                </a:cubicBezTo>
                <a:cubicBezTo>
                  <a:pt x="10863" y="6493"/>
                  <a:pt x="9153" y="8140"/>
                  <a:pt x="6778" y="9977"/>
                </a:cubicBezTo>
                <a:cubicBezTo>
                  <a:pt x="6715" y="10024"/>
                  <a:pt x="6635" y="10048"/>
                  <a:pt x="6556" y="10048"/>
                </a:cubicBezTo>
                <a:cubicBezTo>
                  <a:pt x="6477" y="10048"/>
                  <a:pt x="6398" y="10024"/>
                  <a:pt x="6335" y="9977"/>
                </a:cubicBezTo>
                <a:cubicBezTo>
                  <a:pt x="3928" y="8140"/>
                  <a:pt x="2249" y="6525"/>
                  <a:pt x="1806" y="5638"/>
                </a:cubicBezTo>
                <a:cubicBezTo>
                  <a:pt x="1014" y="4118"/>
                  <a:pt x="1489" y="2186"/>
                  <a:pt x="2819" y="1331"/>
                </a:cubicBezTo>
                <a:cubicBezTo>
                  <a:pt x="3231" y="1046"/>
                  <a:pt x="3706" y="919"/>
                  <a:pt x="4181" y="919"/>
                </a:cubicBezTo>
                <a:cubicBezTo>
                  <a:pt x="4941" y="919"/>
                  <a:pt x="5670" y="1268"/>
                  <a:pt x="6176" y="1901"/>
                </a:cubicBezTo>
                <a:lnTo>
                  <a:pt x="6556" y="2313"/>
                </a:lnTo>
                <a:lnTo>
                  <a:pt x="6905" y="1901"/>
                </a:lnTo>
                <a:cubicBezTo>
                  <a:pt x="7411" y="1268"/>
                  <a:pt x="8140" y="919"/>
                  <a:pt x="8900" y="919"/>
                </a:cubicBezTo>
                <a:close/>
                <a:moveTo>
                  <a:pt x="4181" y="1"/>
                </a:moveTo>
                <a:cubicBezTo>
                  <a:pt x="3516" y="1"/>
                  <a:pt x="2883" y="191"/>
                  <a:pt x="2313" y="539"/>
                </a:cubicBezTo>
                <a:cubicBezTo>
                  <a:pt x="602" y="1679"/>
                  <a:pt x="1" y="4149"/>
                  <a:pt x="982" y="6050"/>
                </a:cubicBezTo>
                <a:cubicBezTo>
                  <a:pt x="1679" y="7443"/>
                  <a:pt x="4276" y="9565"/>
                  <a:pt x="5765" y="10705"/>
                </a:cubicBezTo>
                <a:cubicBezTo>
                  <a:pt x="5986" y="10895"/>
                  <a:pt x="6271" y="10990"/>
                  <a:pt x="6556" y="10990"/>
                </a:cubicBezTo>
                <a:cubicBezTo>
                  <a:pt x="6841" y="10990"/>
                  <a:pt x="7095" y="10895"/>
                  <a:pt x="7316" y="10705"/>
                </a:cubicBezTo>
                <a:cubicBezTo>
                  <a:pt x="8805" y="9565"/>
                  <a:pt x="11402" y="7411"/>
                  <a:pt x="12130" y="6050"/>
                </a:cubicBezTo>
                <a:cubicBezTo>
                  <a:pt x="13112" y="4149"/>
                  <a:pt x="12510" y="1679"/>
                  <a:pt x="10800" y="539"/>
                </a:cubicBezTo>
                <a:cubicBezTo>
                  <a:pt x="10230" y="191"/>
                  <a:pt x="9565" y="1"/>
                  <a:pt x="8931" y="1"/>
                </a:cubicBezTo>
                <a:cubicBezTo>
                  <a:pt x="8045" y="1"/>
                  <a:pt x="7221" y="318"/>
                  <a:pt x="6556" y="919"/>
                </a:cubicBezTo>
                <a:cubicBezTo>
                  <a:pt x="5891" y="318"/>
                  <a:pt x="5068" y="1"/>
                  <a:pt x="4181" y="1"/>
                </a:cubicBezTo>
                <a:close/>
              </a:path>
            </a:pathLst>
          </a:custGeom>
          <a:solidFill>
            <a:srgbClr val="2A43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6"/>
          <p:cNvSpPr/>
          <p:nvPr/>
        </p:nvSpPr>
        <p:spPr>
          <a:xfrm>
            <a:off x="262056" y="1474238"/>
            <a:ext cx="661841" cy="27476"/>
          </a:xfrm>
          <a:custGeom>
            <a:avLst/>
            <a:gdLst/>
            <a:ahLst/>
            <a:cxnLst/>
            <a:rect l="l" t="t" r="r" b="b"/>
            <a:pathLst>
              <a:path w="22137" h="919" extrusionOk="0">
                <a:moveTo>
                  <a:pt x="475" y="0"/>
                </a:moveTo>
                <a:cubicBezTo>
                  <a:pt x="222" y="0"/>
                  <a:pt x="0" y="222"/>
                  <a:pt x="0" y="475"/>
                </a:cubicBezTo>
                <a:cubicBezTo>
                  <a:pt x="0" y="728"/>
                  <a:pt x="222" y="918"/>
                  <a:pt x="475" y="918"/>
                </a:cubicBezTo>
                <a:lnTo>
                  <a:pt x="21693" y="918"/>
                </a:lnTo>
                <a:cubicBezTo>
                  <a:pt x="21947" y="918"/>
                  <a:pt x="22137" y="728"/>
                  <a:pt x="22137" y="475"/>
                </a:cubicBezTo>
                <a:cubicBezTo>
                  <a:pt x="22137" y="190"/>
                  <a:pt x="21947" y="0"/>
                  <a:pt x="2169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6"/>
          <p:cNvSpPr/>
          <p:nvPr/>
        </p:nvSpPr>
        <p:spPr>
          <a:xfrm>
            <a:off x="6375275" y="4391841"/>
            <a:ext cx="341818" cy="285013"/>
          </a:xfrm>
          <a:custGeom>
            <a:avLst/>
            <a:gdLst/>
            <a:ahLst/>
            <a:cxnLst/>
            <a:rect l="l" t="t" r="r" b="b"/>
            <a:pathLst>
              <a:path w="11433" h="9533" extrusionOk="0">
                <a:moveTo>
                  <a:pt x="3484" y="0"/>
                </a:moveTo>
                <a:cubicBezTo>
                  <a:pt x="2946" y="0"/>
                  <a:pt x="2407" y="159"/>
                  <a:pt x="1932" y="475"/>
                </a:cubicBezTo>
                <a:cubicBezTo>
                  <a:pt x="507" y="1425"/>
                  <a:pt x="0" y="3484"/>
                  <a:pt x="824" y="5099"/>
                </a:cubicBezTo>
                <a:cubicBezTo>
                  <a:pt x="1489" y="6366"/>
                  <a:pt x="4149" y="8488"/>
                  <a:pt x="5257" y="9374"/>
                </a:cubicBezTo>
                <a:cubicBezTo>
                  <a:pt x="5384" y="9469"/>
                  <a:pt x="5543" y="9533"/>
                  <a:pt x="5701" y="9533"/>
                </a:cubicBezTo>
                <a:cubicBezTo>
                  <a:pt x="5891" y="9533"/>
                  <a:pt x="6049" y="9469"/>
                  <a:pt x="6176" y="9374"/>
                </a:cubicBezTo>
                <a:cubicBezTo>
                  <a:pt x="7284" y="8488"/>
                  <a:pt x="9945" y="6366"/>
                  <a:pt x="10578" y="5099"/>
                </a:cubicBezTo>
                <a:cubicBezTo>
                  <a:pt x="11433" y="3484"/>
                  <a:pt x="10926" y="1425"/>
                  <a:pt x="9469" y="475"/>
                </a:cubicBezTo>
                <a:cubicBezTo>
                  <a:pt x="9026" y="159"/>
                  <a:pt x="8488" y="0"/>
                  <a:pt x="7949" y="0"/>
                </a:cubicBezTo>
                <a:cubicBezTo>
                  <a:pt x="7094" y="0"/>
                  <a:pt x="6271" y="412"/>
                  <a:pt x="5701" y="1109"/>
                </a:cubicBezTo>
                <a:cubicBezTo>
                  <a:pt x="5131" y="412"/>
                  <a:pt x="4339" y="0"/>
                  <a:pt x="3484" y="0"/>
                </a:cubicBezTo>
                <a:close/>
              </a:path>
            </a:pathLst>
          </a:custGeom>
          <a:solidFill>
            <a:srgbClr val="F28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7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27"/>
          <p:cNvGrpSpPr/>
          <p:nvPr/>
        </p:nvGrpSpPr>
        <p:grpSpPr>
          <a:xfrm>
            <a:off x="2988377" y="4254980"/>
            <a:ext cx="611442" cy="558738"/>
            <a:chOff x="3430528" y="4206737"/>
            <a:chExt cx="724371" cy="661855"/>
          </a:xfrm>
        </p:grpSpPr>
        <p:sp>
          <p:nvSpPr>
            <p:cNvPr id="218" name="Google Shape;218;p27"/>
            <p:cNvSpPr/>
            <p:nvPr/>
          </p:nvSpPr>
          <p:spPr>
            <a:xfrm>
              <a:off x="3656836" y="4206737"/>
              <a:ext cx="498062" cy="480991"/>
            </a:xfrm>
            <a:custGeom>
              <a:avLst/>
              <a:gdLst/>
              <a:ahLst/>
              <a:cxnLst/>
              <a:rect l="l" t="t" r="r" b="b"/>
              <a:pathLst>
                <a:path w="16659" h="16088" extrusionOk="0">
                  <a:moveTo>
                    <a:pt x="8393" y="0"/>
                  </a:moveTo>
                  <a:cubicBezTo>
                    <a:pt x="5891" y="0"/>
                    <a:pt x="3579" y="1140"/>
                    <a:pt x="2059" y="3104"/>
                  </a:cubicBezTo>
                  <a:cubicBezTo>
                    <a:pt x="508" y="5099"/>
                    <a:pt x="1" y="7664"/>
                    <a:pt x="634" y="10166"/>
                  </a:cubicBezTo>
                  <a:cubicBezTo>
                    <a:pt x="1268" y="12636"/>
                    <a:pt x="3928" y="15233"/>
                    <a:pt x="6430" y="15835"/>
                  </a:cubicBezTo>
                  <a:cubicBezTo>
                    <a:pt x="7095" y="15993"/>
                    <a:pt x="7728" y="16088"/>
                    <a:pt x="8393" y="16088"/>
                  </a:cubicBezTo>
                  <a:cubicBezTo>
                    <a:pt x="9723" y="16088"/>
                    <a:pt x="11053" y="15740"/>
                    <a:pt x="12193" y="15106"/>
                  </a:cubicBezTo>
                  <a:cubicBezTo>
                    <a:pt x="12268" y="15069"/>
                    <a:pt x="12342" y="15054"/>
                    <a:pt x="12410" y="15054"/>
                  </a:cubicBezTo>
                  <a:cubicBezTo>
                    <a:pt x="12458" y="15054"/>
                    <a:pt x="12502" y="15061"/>
                    <a:pt x="12542" y="15075"/>
                  </a:cubicBezTo>
                  <a:lnTo>
                    <a:pt x="15804" y="15930"/>
                  </a:lnTo>
                  <a:lnTo>
                    <a:pt x="15930" y="15961"/>
                  </a:lnTo>
                  <a:cubicBezTo>
                    <a:pt x="16120" y="15961"/>
                    <a:pt x="16247" y="15898"/>
                    <a:pt x="16342" y="15740"/>
                  </a:cubicBezTo>
                  <a:cubicBezTo>
                    <a:pt x="16437" y="15613"/>
                    <a:pt x="16469" y="15455"/>
                    <a:pt x="16437" y="15296"/>
                  </a:cubicBezTo>
                  <a:lnTo>
                    <a:pt x="15550" y="11971"/>
                  </a:lnTo>
                  <a:cubicBezTo>
                    <a:pt x="15519" y="11844"/>
                    <a:pt x="15519" y="11718"/>
                    <a:pt x="15582" y="11623"/>
                  </a:cubicBezTo>
                  <a:cubicBezTo>
                    <a:pt x="16437" y="9881"/>
                    <a:pt x="16659" y="7949"/>
                    <a:pt x="16184" y="5986"/>
                  </a:cubicBezTo>
                  <a:cubicBezTo>
                    <a:pt x="15487" y="3199"/>
                    <a:pt x="13334" y="1014"/>
                    <a:pt x="10578" y="285"/>
                  </a:cubicBezTo>
                  <a:cubicBezTo>
                    <a:pt x="9882" y="95"/>
                    <a:pt x="9122" y="0"/>
                    <a:pt x="8393" y="0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7"/>
            <p:cNvSpPr/>
            <p:nvPr/>
          </p:nvSpPr>
          <p:spPr>
            <a:xfrm>
              <a:off x="3430528" y="4418814"/>
              <a:ext cx="465893" cy="449778"/>
            </a:xfrm>
            <a:custGeom>
              <a:avLst/>
              <a:gdLst/>
              <a:ahLst/>
              <a:cxnLst/>
              <a:rect l="l" t="t" r="r" b="b"/>
              <a:pathLst>
                <a:path w="15583" h="15044" extrusionOk="0">
                  <a:moveTo>
                    <a:pt x="7855" y="1299"/>
                  </a:moveTo>
                  <a:cubicBezTo>
                    <a:pt x="8425" y="1299"/>
                    <a:pt x="8995" y="1363"/>
                    <a:pt x="9597" y="1521"/>
                  </a:cubicBezTo>
                  <a:cubicBezTo>
                    <a:pt x="11719" y="2091"/>
                    <a:pt x="13365" y="3770"/>
                    <a:pt x="13872" y="5923"/>
                  </a:cubicBezTo>
                  <a:cubicBezTo>
                    <a:pt x="14252" y="7443"/>
                    <a:pt x="14094" y="8932"/>
                    <a:pt x="13429" y="10293"/>
                  </a:cubicBezTo>
                  <a:cubicBezTo>
                    <a:pt x="13239" y="10673"/>
                    <a:pt x="13207" y="11117"/>
                    <a:pt x="13302" y="11528"/>
                  </a:cubicBezTo>
                  <a:lnTo>
                    <a:pt x="13777" y="13302"/>
                  </a:lnTo>
                  <a:lnTo>
                    <a:pt x="13777" y="13302"/>
                  </a:lnTo>
                  <a:lnTo>
                    <a:pt x="12099" y="12859"/>
                  </a:lnTo>
                  <a:cubicBezTo>
                    <a:pt x="11957" y="12815"/>
                    <a:pt x="11809" y="12794"/>
                    <a:pt x="11657" y="12794"/>
                  </a:cubicBezTo>
                  <a:cubicBezTo>
                    <a:pt x="11368" y="12794"/>
                    <a:pt x="11071" y="12871"/>
                    <a:pt x="10800" y="13017"/>
                  </a:cubicBezTo>
                  <a:cubicBezTo>
                    <a:pt x="9897" y="13500"/>
                    <a:pt x="8909" y="13746"/>
                    <a:pt x="7894" y="13746"/>
                  </a:cubicBezTo>
                  <a:cubicBezTo>
                    <a:pt x="7379" y="13746"/>
                    <a:pt x="6857" y="13683"/>
                    <a:pt x="6335" y="13555"/>
                  </a:cubicBezTo>
                  <a:cubicBezTo>
                    <a:pt x="4435" y="13112"/>
                    <a:pt x="2344" y="11053"/>
                    <a:pt x="1869" y="9185"/>
                  </a:cubicBezTo>
                  <a:cubicBezTo>
                    <a:pt x="1363" y="7253"/>
                    <a:pt x="1743" y="5258"/>
                    <a:pt x="2946" y="3706"/>
                  </a:cubicBezTo>
                  <a:cubicBezTo>
                    <a:pt x="4118" y="2154"/>
                    <a:pt x="5923" y="1299"/>
                    <a:pt x="7855" y="1299"/>
                  </a:cubicBezTo>
                  <a:close/>
                  <a:moveTo>
                    <a:pt x="7855" y="1"/>
                  </a:moveTo>
                  <a:cubicBezTo>
                    <a:pt x="5543" y="1"/>
                    <a:pt x="3358" y="1046"/>
                    <a:pt x="1933" y="2915"/>
                  </a:cubicBezTo>
                  <a:cubicBezTo>
                    <a:pt x="476" y="4783"/>
                    <a:pt x="1" y="7190"/>
                    <a:pt x="603" y="9533"/>
                  </a:cubicBezTo>
                  <a:cubicBezTo>
                    <a:pt x="1204" y="11813"/>
                    <a:pt x="3675" y="14252"/>
                    <a:pt x="6018" y="14822"/>
                  </a:cubicBezTo>
                  <a:cubicBezTo>
                    <a:pt x="6620" y="14980"/>
                    <a:pt x="7253" y="15044"/>
                    <a:pt x="7855" y="15044"/>
                  </a:cubicBezTo>
                  <a:cubicBezTo>
                    <a:pt x="9090" y="15044"/>
                    <a:pt x="10325" y="14727"/>
                    <a:pt x="11434" y="14125"/>
                  </a:cubicBezTo>
                  <a:cubicBezTo>
                    <a:pt x="11489" y="14088"/>
                    <a:pt x="11556" y="14073"/>
                    <a:pt x="11620" y="14073"/>
                  </a:cubicBezTo>
                  <a:cubicBezTo>
                    <a:pt x="11666" y="14073"/>
                    <a:pt x="11711" y="14081"/>
                    <a:pt x="11750" y="14094"/>
                  </a:cubicBezTo>
                  <a:lnTo>
                    <a:pt x="14790" y="14917"/>
                  </a:lnTo>
                  <a:lnTo>
                    <a:pt x="14917" y="14917"/>
                  </a:lnTo>
                  <a:cubicBezTo>
                    <a:pt x="15075" y="14917"/>
                    <a:pt x="15202" y="14854"/>
                    <a:pt x="15297" y="14727"/>
                  </a:cubicBezTo>
                  <a:cubicBezTo>
                    <a:pt x="15392" y="14600"/>
                    <a:pt x="15424" y="14474"/>
                    <a:pt x="15392" y="14315"/>
                  </a:cubicBezTo>
                  <a:lnTo>
                    <a:pt x="14569" y="11180"/>
                  </a:lnTo>
                  <a:cubicBezTo>
                    <a:pt x="14537" y="11085"/>
                    <a:pt x="14537" y="10958"/>
                    <a:pt x="14600" y="10863"/>
                  </a:cubicBezTo>
                  <a:cubicBezTo>
                    <a:pt x="15392" y="9248"/>
                    <a:pt x="15582" y="7412"/>
                    <a:pt x="15139" y="5606"/>
                  </a:cubicBezTo>
                  <a:cubicBezTo>
                    <a:pt x="14474" y="3010"/>
                    <a:pt x="12479" y="951"/>
                    <a:pt x="9913" y="254"/>
                  </a:cubicBezTo>
                  <a:cubicBezTo>
                    <a:pt x="9248" y="96"/>
                    <a:pt x="8552" y="1"/>
                    <a:pt x="7855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7"/>
            <p:cNvSpPr/>
            <p:nvPr/>
          </p:nvSpPr>
          <p:spPr>
            <a:xfrm>
              <a:off x="3534697" y="4611994"/>
              <a:ext cx="63472" cy="63472"/>
            </a:xfrm>
            <a:custGeom>
              <a:avLst/>
              <a:gdLst/>
              <a:ahLst/>
              <a:cxnLst/>
              <a:rect l="l" t="t" r="r" b="b"/>
              <a:pathLst>
                <a:path w="2123" h="2123" extrusionOk="0">
                  <a:moveTo>
                    <a:pt x="1046" y="0"/>
                  </a:moveTo>
                  <a:cubicBezTo>
                    <a:pt x="476" y="0"/>
                    <a:pt x="1" y="475"/>
                    <a:pt x="1" y="1046"/>
                  </a:cubicBezTo>
                  <a:cubicBezTo>
                    <a:pt x="1" y="1647"/>
                    <a:pt x="476" y="2122"/>
                    <a:pt x="1046" y="2122"/>
                  </a:cubicBezTo>
                  <a:cubicBezTo>
                    <a:pt x="1647" y="2122"/>
                    <a:pt x="2122" y="1647"/>
                    <a:pt x="2122" y="1046"/>
                  </a:cubicBezTo>
                  <a:cubicBezTo>
                    <a:pt x="2122" y="475"/>
                    <a:pt x="1647" y="0"/>
                    <a:pt x="1046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7"/>
            <p:cNvSpPr/>
            <p:nvPr/>
          </p:nvSpPr>
          <p:spPr>
            <a:xfrm>
              <a:off x="3634112" y="4611994"/>
              <a:ext cx="63472" cy="63472"/>
            </a:xfrm>
            <a:custGeom>
              <a:avLst/>
              <a:gdLst/>
              <a:ahLst/>
              <a:cxnLst/>
              <a:rect l="l" t="t" r="r" b="b"/>
              <a:pathLst>
                <a:path w="2123" h="2123" extrusionOk="0">
                  <a:moveTo>
                    <a:pt x="1078" y="0"/>
                  </a:moveTo>
                  <a:cubicBezTo>
                    <a:pt x="476" y="0"/>
                    <a:pt x="1" y="475"/>
                    <a:pt x="1" y="1046"/>
                  </a:cubicBezTo>
                  <a:cubicBezTo>
                    <a:pt x="1" y="1647"/>
                    <a:pt x="476" y="2122"/>
                    <a:pt x="1078" y="2122"/>
                  </a:cubicBezTo>
                  <a:cubicBezTo>
                    <a:pt x="1648" y="2122"/>
                    <a:pt x="2123" y="1647"/>
                    <a:pt x="2123" y="1046"/>
                  </a:cubicBezTo>
                  <a:cubicBezTo>
                    <a:pt x="2123" y="475"/>
                    <a:pt x="1648" y="0"/>
                    <a:pt x="1078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7"/>
            <p:cNvSpPr/>
            <p:nvPr/>
          </p:nvSpPr>
          <p:spPr>
            <a:xfrm>
              <a:off x="3734485" y="4611994"/>
              <a:ext cx="62516" cy="63472"/>
            </a:xfrm>
            <a:custGeom>
              <a:avLst/>
              <a:gdLst/>
              <a:ahLst/>
              <a:cxnLst/>
              <a:rect l="l" t="t" r="r" b="b"/>
              <a:pathLst>
                <a:path w="2091" h="2123" extrusionOk="0">
                  <a:moveTo>
                    <a:pt x="1046" y="0"/>
                  </a:moveTo>
                  <a:cubicBezTo>
                    <a:pt x="476" y="0"/>
                    <a:pt x="1" y="475"/>
                    <a:pt x="1" y="1046"/>
                  </a:cubicBezTo>
                  <a:cubicBezTo>
                    <a:pt x="1" y="1647"/>
                    <a:pt x="476" y="2122"/>
                    <a:pt x="1046" y="2122"/>
                  </a:cubicBezTo>
                  <a:cubicBezTo>
                    <a:pt x="1648" y="2122"/>
                    <a:pt x="2091" y="1647"/>
                    <a:pt x="2091" y="1046"/>
                  </a:cubicBezTo>
                  <a:cubicBezTo>
                    <a:pt x="2091" y="475"/>
                    <a:pt x="1648" y="0"/>
                    <a:pt x="1046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" name="Google Shape;223;p27"/>
          <p:cNvSpPr/>
          <p:nvPr/>
        </p:nvSpPr>
        <p:spPr>
          <a:xfrm>
            <a:off x="428633" y="262186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3" y="666"/>
                </a:moveTo>
                <a:cubicBezTo>
                  <a:pt x="2313" y="666"/>
                  <a:pt x="2788" y="1141"/>
                  <a:pt x="2788" y="1711"/>
                </a:cubicBezTo>
                <a:cubicBezTo>
                  <a:pt x="2788" y="2281"/>
                  <a:pt x="2313" y="2756"/>
                  <a:pt x="1743" y="2756"/>
                </a:cubicBezTo>
                <a:cubicBezTo>
                  <a:pt x="1173" y="2756"/>
                  <a:pt x="698" y="2281"/>
                  <a:pt x="698" y="1711"/>
                </a:cubicBezTo>
                <a:cubicBezTo>
                  <a:pt x="698" y="1141"/>
                  <a:pt x="1173" y="666"/>
                  <a:pt x="1743" y="666"/>
                </a:cubicBezTo>
                <a:close/>
                <a:moveTo>
                  <a:pt x="1743" y="1"/>
                </a:moveTo>
                <a:cubicBezTo>
                  <a:pt x="793" y="1"/>
                  <a:pt x="1" y="761"/>
                  <a:pt x="1" y="1711"/>
                </a:cubicBezTo>
                <a:cubicBezTo>
                  <a:pt x="1" y="2661"/>
                  <a:pt x="793" y="3453"/>
                  <a:pt x="1743" y="3453"/>
                </a:cubicBezTo>
                <a:cubicBezTo>
                  <a:pt x="2693" y="3453"/>
                  <a:pt x="3453" y="2661"/>
                  <a:pt x="3453" y="1711"/>
                </a:cubicBezTo>
                <a:cubicBezTo>
                  <a:pt x="3453" y="761"/>
                  <a:pt x="2693" y="1"/>
                  <a:pt x="1743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7"/>
          <p:cNvSpPr/>
          <p:nvPr/>
        </p:nvSpPr>
        <p:spPr>
          <a:xfrm>
            <a:off x="1182631" y="757237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2" y="697"/>
                </a:moveTo>
                <a:cubicBezTo>
                  <a:pt x="2312" y="697"/>
                  <a:pt x="2756" y="1172"/>
                  <a:pt x="2756" y="1742"/>
                </a:cubicBezTo>
                <a:cubicBezTo>
                  <a:pt x="2756" y="2312"/>
                  <a:pt x="2312" y="2787"/>
                  <a:pt x="1742" y="2787"/>
                </a:cubicBezTo>
                <a:cubicBezTo>
                  <a:pt x="1141" y="2787"/>
                  <a:pt x="697" y="2312"/>
                  <a:pt x="697" y="1742"/>
                </a:cubicBezTo>
                <a:cubicBezTo>
                  <a:pt x="697" y="1172"/>
                  <a:pt x="1141" y="697"/>
                  <a:pt x="1742" y="697"/>
                </a:cubicBezTo>
                <a:close/>
                <a:moveTo>
                  <a:pt x="1742" y="0"/>
                </a:moveTo>
                <a:cubicBezTo>
                  <a:pt x="792" y="0"/>
                  <a:pt x="1" y="792"/>
                  <a:pt x="1" y="1742"/>
                </a:cubicBezTo>
                <a:cubicBezTo>
                  <a:pt x="1" y="2692"/>
                  <a:pt x="792" y="3452"/>
                  <a:pt x="1742" y="3452"/>
                </a:cubicBezTo>
                <a:cubicBezTo>
                  <a:pt x="2692" y="3452"/>
                  <a:pt x="3453" y="2692"/>
                  <a:pt x="3453" y="1742"/>
                </a:cubicBezTo>
                <a:cubicBezTo>
                  <a:pt x="3453" y="792"/>
                  <a:pt x="2692" y="0"/>
                  <a:pt x="174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7"/>
          <p:cNvSpPr/>
          <p:nvPr/>
        </p:nvSpPr>
        <p:spPr>
          <a:xfrm>
            <a:off x="4489175" y="3983268"/>
            <a:ext cx="103206" cy="103236"/>
          </a:xfrm>
          <a:custGeom>
            <a:avLst/>
            <a:gdLst/>
            <a:ahLst/>
            <a:cxnLst/>
            <a:rect l="l" t="t" r="r" b="b"/>
            <a:pathLst>
              <a:path w="3452" h="3453" extrusionOk="0">
                <a:moveTo>
                  <a:pt x="1742" y="697"/>
                </a:moveTo>
                <a:cubicBezTo>
                  <a:pt x="2312" y="697"/>
                  <a:pt x="2755" y="1172"/>
                  <a:pt x="2755" y="1742"/>
                </a:cubicBezTo>
                <a:cubicBezTo>
                  <a:pt x="2755" y="2312"/>
                  <a:pt x="2312" y="2787"/>
                  <a:pt x="1742" y="2787"/>
                </a:cubicBezTo>
                <a:cubicBezTo>
                  <a:pt x="1140" y="2787"/>
                  <a:pt x="697" y="2312"/>
                  <a:pt x="697" y="1742"/>
                </a:cubicBezTo>
                <a:cubicBezTo>
                  <a:pt x="697" y="1172"/>
                  <a:pt x="1140" y="697"/>
                  <a:pt x="1742" y="697"/>
                </a:cubicBezTo>
                <a:close/>
                <a:moveTo>
                  <a:pt x="1742" y="0"/>
                </a:moveTo>
                <a:cubicBezTo>
                  <a:pt x="792" y="0"/>
                  <a:pt x="0" y="792"/>
                  <a:pt x="0" y="1742"/>
                </a:cubicBezTo>
                <a:cubicBezTo>
                  <a:pt x="0" y="2692"/>
                  <a:pt x="792" y="3452"/>
                  <a:pt x="1742" y="3452"/>
                </a:cubicBezTo>
                <a:cubicBezTo>
                  <a:pt x="2692" y="3452"/>
                  <a:pt x="3452" y="2692"/>
                  <a:pt x="3452" y="1742"/>
                </a:cubicBezTo>
                <a:cubicBezTo>
                  <a:pt x="3452" y="792"/>
                  <a:pt x="2692" y="0"/>
                  <a:pt x="174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7"/>
          <p:cNvSpPr/>
          <p:nvPr/>
        </p:nvSpPr>
        <p:spPr>
          <a:xfrm>
            <a:off x="8368562" y="3887620"/>
            <a:ext cx="102279" cy="103236"/>
          </a:xfrm>
          <a:custGeom>
            <a:avLst/>
            <a:gdLst/>
            <a:ahLst/>
            <a:cxnLst/>
            <a:rect l="l" t="t" r="r" b="b"/>
            <a:pathLst>
              <a:path w="3421" h="3453" extrusionOk="0">
                <a:moveTo>
                  <a:pt x="1710" y="697"/>
                </a:moveTo>
                <a:cubicBezTo>
                  <a:pt x="2280" y="697"/>
                  <a:pt x="2755" y="1172"/>
                  <a:pt x="2755" y="1743"/>
                </a:cubicBezTo>
                <a:cubicBezTo>
                  <a:pt x="2755" y="2313"/>
                  <a:pt x="2280" y="2788"/>
                  <a:pt x="1710" y="2788"/>
                </a:cubicBezTo>
                <a:cubicBezTo>
                  <a:pt x="1140" y="2788"/>
                  <a:pt x="665" y="2313"/>
                  <a:pt x="665" y="1743"/>
                </a:cubicBezTo>
                <a:cubicBezTo>
                  <a:pt x="665" y="1172"/>
                  <a:pt x="1140" y="697"/>
                  <a:pt x="1710" y="697"/>
                </a:cubicBezTo>
                <a:close/>
                <a:moveTo>
                  <a:pt x="1710" y="1"/>
                </a:moveTo>
                <a:cubicBezTo>
                  <a:pt x="760" y="1"/>
                  <a:pt x="0" y="792"/>
                  <a:pt x="0" y="1743"/>
                </a:cubicBezTo>
                <a:cubicBezTo>
                  <a:pt x="0" y="2693"/>
                  <a:pt x="760" y="3453"/>
                  <a:pt x="1710" y="3453"/>
                </a:cubicBezTo>
                <a:cubicBezTo>
                  <a:pt x="2660" y="3453"/>
                  <a:pt x="3420" y="2693"/>
                  <a:pt x="3420" y="1743"/>
                </a:cubicBezTo>
                <a:cubicBezTo>
                  <a:pt x="3420" y="792"/>
                  <a:pt x="2660" y="1"/>
                  <a:pt x="1710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7"/>
          <p:cNvSpPr/>
          <p:nvPr/>
        </p:nvSpPr>
        <p:spPr>
          <a:xfrm>
            <a:off x="2885133" y="4164130"/>
            <a:ext cx="103236" cy="103206"/>
          </a:xfrm>
          <a:custGeom>
            <a:avLst/>
            <a:gdLst/>
            <a:ahLst/>
            <a:cxnLst/>
            <a:rect l="l" t="t" r="r" b="b"/>
            <a:pathLst>
              <a:path w="3453" h="3452" extrusionOk="0">
                <a:moveTo>
                  <a:pt x="1742" y="665"/>
                </a:moveTo>
                <a:cubicBezTo>
                  <a:pt x="2312" y="665"/>
                  <a:pt x="2756" y="1140"/>
                  <a:pt x="2756" y="1710"/>
                </a:cubicBezTo>
                <a:cubicBezTo>
                  <a:pt x="2756" y="2280"/>
                  <a:pt x="2312" y="2755"/>
                  <a:pt x="1742" y="2755"/>
                </a:cubicBezTo>
                <a:cubicBezTo>
                  <a:pt x="1141" y="2755"/>
                  <a:pt x="697" y="2280"/>
                  <a:pt x="697" y="1710"/>
                </a:cubicBezTo>
                <a:cubicBezTo>
                  <a:pt x="697" y="1140"/>
                  <a:pt x="1141" y="665"/>
                  <a:pt x="1742" y="665"/>
                </a:cubicBezTo>
                <a:close/>
                <a:moveTo>
                  <a:pt x="1742" y="0"/>
                </a:moveTo>
                <a:cubicBezTo>
                  <a:pt x="792" y="0"/>
                  <a:pt x="1" y="760"/>
                  <a:pt x="1" y="1710"/>
                </a:cubicBezTo>
                <a:cubicBezTo>
                  <a:pt x="1" y="2660"/>
                  <a:pt x="792" y="3452"/>
                  <a:pt x="1742" y="3452"/>
                </a:cubicBezTo>
                <a:cubicBezTo>
                  <a:pt x="2692" y="3452"/>
                  <a:pt x="3453" y="2660"/>
                  <a:pt x="3453" y="1710"/>
                </a:cubicBezTo>
                <a:cubicBezTo>
                  <a:pt x="3453" y="760"/>
                  <a:pt x="2692" y="0"/>
                  <a:pt x="174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7"/>
          <p:cNvSpPr/>
          <p:nvPr/>
        </p:nvSpPr>
        <p:spPr>
          <a:xfrm>
            <a:off x="1605887" y="4250270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2" y="666"/>
                </a:moveTo>
                <a:cubicBezTo>
                  <a:pt x="2313" y="666"/>
                  <a:pt x="2788" y="1141"/>
                  <a:pt x="2788" y="1711"/>
                </a:cubicBezTo>
                <a:cubicBezTo>
                  <a:pt x="2788" y="2281"/>
                  <a:pt x="2313" y="2756"/>
                  <a:pt x="1742" y="2756"/>
                </a:cubicBezTo>
                <a:cubicBezTo>
                  <a:pt x="1172" y="2756"/>
                  <a:pt x="697" y="2281"/>
                  <a:pt x="697" y="1711"/>
                </a:cubicBezTo>
                <a:cubicBezTo>
                  <a:pt x="697" y="1141"/>
                  <a:pt x="1172" y="666"/>
                  <a:pt x="1742" y="666"/>
                </a:cubicBezTo>
                <a:close/>
                <a:moveTo>
                  <a:pt x="1742" y="1"/>
                </a:moveTo>
                <a:cubicBezTo>
                  <a:pt x="792" y="1"/>
                  <a:pt x="1" y="761"/>
                  <a:pt x="1" y="1711"/>
                </a:cubicBezTo>
                <a:cubicBezTo>
                  <a:pt x="1" y="2661"/>
                  <a:pt x="792" y="3453"/>
                  <a:pt x="1742" y="3453"/>
                </a:cubicBezTo>
                <a:cubicBezTo>
                  <a:pt x="2693" y="3453"/>
                  <a:pt x="3453" y="2661"/>
                  <a:pt x="3453" y="1711"/>
                </a:cubicBezTo>
                <a:cubicBezTo>
                  <a:pt x="3453" y="761"/>
                  <a:pt x="2693" y="1"/>
                  <a:pt x="1742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7"/>
          <p:cNvSpPr/>
          <p:nvPr/>
        </p:nvSpPr>
        <p:spPr>
          <a:xfrm>
            <a:off x="8689091" y="127658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11" y="697"/>
                </a:moveTo>
                <a:cubicBezTo>
                  <a:pt x="2313" y="697"/>
                  <a:pt x="2756" y="1172"/>
                  <a:pt x="2756" y="1742"/>
                </a:cubicBezTo>
                <a:cubicBezTo>
                  <a:pt x="2756" y="2312"/>
                  <a:pt x="2313" y="2787"/>
                  <a:pt x="1711" y="2787"/>
                </a:cubicBezTo>
                <a:cubicBezTo>
                  <a:pt x="1141" y="2787"/>
                  <a:pt x="698" y="2312"/>
                  <a:pt x="698" y="1742"/>
                </a:cubicBezTo>
                <a:cubicBezTo>
                  <a:pt x="698" y="1172"/>
                  <a:pt x="1141" y="697"/>
                  <a:pt x="1711" y="697"/>
                </a:cubicBezTo>
                <a:close/>
                <a:moveTo>
                  <a:pt x="1711" y="0"/>
                </a:moveTo>
                <a:cubicBezTo>
                  <a:pt x="761" y="0"/>
                  <a:pt x="1" y="792"/>
                  <a:pt x="1" y="1742"/>
                </a:cubicBezTo>
                <a:cubicBezTo>
                  <a:pt x="1" y="2692"/>
                  <a:pt x="761" y="3452"/>
                  <a:pt x="1711" y="3452"/>
                </a:cubicBezTo>
                <a:cubicBezTo>
                  <a:pt x="2661" y="3452"/>
                  <a:pt x="3453" y="2692"/>
                  <a:pt x="3453" y="1742"/>
                </a:cubicBezTo>
                <a:cubicBezTo>
                  <a:pt x="3453" y="792"/>
                  <a:pt x="2661" y="0"/>
                  <a:pt x="1711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7"/>
          <p:cNvSpPr/>
          <p:nvPr/>
        </p:nvSpPr>
        <p:spPr>
          <a:xfrm>
            <a:off x="7954754" y="660662"/>
            <a:ext cx="102309" cy="103236"/>
          </a:xfrm>
          <a:custGeom>
            <a:avLst/>
            <a:gdLst/>
            <a:ahLst/>
            <a:cxnLst/>
            <a:rect l="l" t="t" r="r" b="b"/>
            <a:pathLst>
              <a:path w="3422" h="3453" extrusionOk="0">
                <a:moveTo>
                  <a:pt x="1711" y="697"/>
                </a:moveTo>
                <a:cubicBezTo>
                  <a:pt x="2281" y="697"/>
                  <a:pt x="2756" y="1172"/>
                  <a:pt x="2756" y="1742"/>
                </a:cubicBezTo>
                <a:cubicBezTo>
                  <a:pt x="2756" y="2312"/>
                  <a:pt x="2281" y="2787"/>
                  <a:pt x="1711" y="2787"/>
                </a:cubicBezTo>
                <a:cubicBezTo>
                  <a:pt x="1141" y="2787"/>
                  <a:pt x="666" y="2312"/>
                  <a:pt x="666" y="1742"/>
                </a:cubicBezTo>
                <a:cubicBezTo>
                  <a:pt x="666" y="1172"/>
                  <a:pt x="1141" y="697"/>
                  <a:pt x="1711" y="697"/>
                </a:cubicBezTo>
                <a:close/>
                <a:moveTo>
                  <a:pt x="1711" y="0"/>
                </a:moveTo>
                <a:cubicBezTo>
                  <a:pt x="761" y="0"/>
                  <a:pt x="1" y="792"/>
                  <a:pt x="1" y="1742"/>
                </a:cubicBezTo>
                <a:cubicBezTo>
                  <a:pt x="1" y="2692"/>
                  <a:pt x="761" y="3452"/>
                  <a:pt x="1711" y="3452"/>
                </a:cubicBezTo>
                <a:cubicBezTo>
                  <a:pt x="2661" y="3452"/>
                  <a:pt x="3421" y="2692"/>
                  <a:pt x="3421" y="1742"/>
                </a:cubicBezTo>
                <a:cubicBezTo>
                  <a:pt x="3421" y="792"/>
                  <a:pt x="2661" y="0"/>
                  <a:pt x="1711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7"/>
          <p:cNvSpPr/>
          <p:nvPr/>
        </p:nvSpPr>
        <p:spPr>
          <a:xfrm>
            <a:off x="806706" y="3946343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3" y="697"/>
                </a:moveTo>
                <a:cubicBezTo>
                  <a:pt x="2313" y="697"/>
                  <a:pt x="2756" y="1172"/>
                  <a:pt x="2756" y="1742"/>
                </a:cubicBezTo>
                <a:cubicBezTo>
                  <a:pt x="2756" y="2312"/>
                  <a:pt x="2313" y="2787"/>
                  <a:pt x="1743" y="2787"/>
                </a:cubicBezTo>
                <a:cubicBezTo>
                  <a:pt x="1141" y="2787"/>
                  <a:pt x="698" y="2312"/>
                  <a:pt x="698" y="1742"/>
                </a:cubicBezTo>
                <a:cubicBezTo>
                  <a:pt x="698" y="1172"/>
                  <a:pt x="1141" y="697"/>
                  <a:pt x="1743" y="697"/>
                </a:cubicBezTo>
                <a:close/>
                <a:moveTo>
                  <a:pt x="1743" y="0"/>
                </a:moveTo>
                <a:cubicBezTo>
                  <a:pt x="793" y="0"/>
                  <a:pt x="1" y="792"/>
                  <a:pt x="1" y="1742"/>
                </a:cubicBezTo>
                <a:cubicBezTo>
                  <a:pt x="1" y="2692"/>
                  <a:pt x="793" y="3452"/>
                  <a:pt x="1743" y="3452"/>
                </a:cubicBezTo>
                <a:cubicBezTo>
                  <a:pt x="2693" y="3452"/>
                  <a:pt x="3453" y="2692"/>
                  <a:pt x="3453" y="1742"/>
                </a:cubicBezTo>
                <a:cubicBezTo>
                  <a:pt x="3453" y="792"/>
                  <a:pt x="2693" y="0"/>
                  <a:pt x="174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7"/>
          <p:cNvSpPr/>
          <p:nvPr/>
        </p:nvSpPr>
        <p:spPr>
          <a:xfrm>
            <a:off x="6436911" y="635098"/>
            <a:ext cx="104163" cy="104163"/>
          </a:xfrm>
          <a:custGeom>
            <a:avLst/>
            <a:gdLst/>
            <a:ahLst/>
            <a:cxnLst/>
            <a:rect l="l" t="t" r="r" b="b"/>
            <a:pathLst>
              <a:path w="3484" h="3484" extrusionOk="0">
                <a:moveTo>
                  <a:pt x="1742" y="0"/>
                </a:moveTo>
                <a:cubicBezTo>
                  <a:pt x="1457" y="0"/>
                  <a:pt x="1235" y="253"/>
                  <a:pt x="1235" y="507"/>
                </a:cubicBezTo>
                <a:lnTo>
                  <a:pt x="1235" y="1235"/>
                </a:lnTo>
                <a:lnTo>
                  <a:pt x="507" y="1235"/>
                </a:lnTo>
                <a:cubicBezTo>
                  <a:pt x="222" y="1235"/>
                  <a:pt x="0" y="1489"/>
                  <a:pt x="0" y="1742"/>
                </a:cubicBezTo>
                <a:cubicBezTo>
                  <a:pt x="0" y="2027"/>
                  <a:pt x="222" y="2280"/>
                  <a:pt x="507" y="2280"/>
                </a:cubicBezTo>
                <a:lnTo>
                  <a:pt x="1235" y="2280"/>
                </a:lnTo>
                <a:lnTo>
                  <a:pt x="1235" y="2977"/>
                </a:lnTo>
                <a:cubicBezTo>
                  <a:pt x="1235" y="3262"/>
                  <a:pt x="1457" y="3484"/>
                  <a:pt x="1742" y="3484"/>
                </a:cubicBezTo>
                <a:cubicBezTo>
                  <a:pt x="2027" y="3484"/>
                  <a:pt x="2249" y="3262"/>
                  <a:pt x="2249" y="2977"/>
                </a:cubicBezTo>
                <a:lnTo>
                  <a:pt x="2249" y="2280"/>
                </a:lnTo>
                <a:lnTo>
                  <a:pt x="2977" y="2280"/>
                </a:lnTo>
                <a:cubicBezTo>
                  <a:pt x="3262" y="2280"/>
                  <a:pt x="3484" y="2027"/>
                  <a:pt x="3484" y="1742"/>
                </a:cubicBezTo>
                <a:cubicBezTo>
                  <a:pt x="3484" y="1489"/>
                  <a:pt x="3262" y="1235"/>
                  <a:pt x="2977" y="1235"/>
                </a:cubicBezTo>
                <a:lnTo>
                  <a:pt x="2249" y="1235"/>
                </a:lnTo>
                <a:lnTo>
                  <a:pt x="2249" y="507"/>
                </a:lnTo>
                <a:cubicBezTo>
                  <a:pt x="2249" y="253"/>
                  <a:pt x="2027" y="0"/>
                  <a:pt x="174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7"/>
          <p:cNvSpPr/>
          <p:nvPr/>
        </p:nvSpPr>
        <p:spPr>
          <a:xfrm>
            <a:off x="1742258" y="1102845"/>
            <a:ext cx="104163" cy="104193"/>
          </a:xfrm>
          <a:custGeom>
            <a:avLst/>
            <a:gdLst/>
            <a:ahLst/>
            <a:cxnLst/>
            <a:rect l="l" t="t" r="r" b="b"/>
            <a:pathLst>
              <a:path w="3484" h="3485" extrusionOk="0">
                <a:moveTo>
                  <a:pt x="1742" y="1"/>
                </a:moveTo>
                <a:cubicBezTo>
                  <a:pt x="1457" y="1"/>
                  <a:pt x="1235" y="222"/>
                  <a:pt x="1235" y="507"/>
                </a:cubicBezTo>
                <a:lnTo>
                  <a:pt x="1235" y="1236"/>
                </a:lnTo>
                <a:lnTo>
                  <a:pt x="507" y="1236"/>
                </a:lnTo>
                <a:cubicBezTo>
                  <a:pt x="222" y="1236"/>
                  <a:pt x="0" y="1457"/>
                  <a:pt x="0" y="1742"/>
                </a:cubicBezTo>
                <a:cubicBezTo>
                  <a:pt x="0" y="2027"/>
                  <a:pt x="222" y="2249"/>
                  <a:pt x="507" y="2249"/>
                </a:cubicBezTo>
                <a:lnTo>
                  <a:pt x="1235" y="2249"/>
                </a:lnTo>
                <a:lnTo>
                  <a:pt x="1235" y="2977"/>
                </a:lnTo>
                <a:cubicBezTo>
                  <a:pt x="1235" y="3262"/>
                  <a:pt x="1457" y="3484"/>
                  <a:pt x="1742" y="3484"/>
                </a:cubicBezTo>
                <a:cubicBezTo>
                  <a:pt x="2027" y="3484"/>
                  <a:pt x="2249" y="3262"/>
                  <a:pt x="2249" y="2977"/>
                </a:cubicBezTo>
                <a:lnTo>
                  <a:pt x="2249" y="2249"/>
                </a:lnTo>
                <a:lnTo>
                  <a:pt x="2977" y="2249"/>
                </a:lnTo>
                <a:cubicBezTo>
                  <a:pt x="3262" y="2249"/>
                  <a:pt x="3484" y="2027"/>
                  <a:pt x="3484" y="1742"/>
                </a:cubicBezTo>
                <a:cubicBezTo>
                  <a:pt x="3484" y="1457"/>
                  <a:pt x="3262" y="1236"/>
                  <a:pt x="2977" y="1236"/>
                </a:cubicBezTo>
                <a:lnTo>
                  <a:pt x="2249" y="1236"/>
                </a:lnTo>
                <a:lnTo>
                  <a:pt x="2249" y="507"/>
                </a:lnTo>
                <a:cubicBezTo>
                  <a:pt x="2249" y="222"/>
                  <a:pt x="2027" y="1"/>
                  <a:pt x="1742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7"/>
          <p:cNvSpPr/>
          <p:nvPr/>
        </p:nvSpPr>
        <p:spPr>
          <a:xfrm>
            <a:off x="7385679" y="4889431"/>
            <a:ext cx="105120" cy="105120"/>
          </a:xfrm>
          <a:custGeom>
            <a:avLst/>
            <a:gdLst/>
            <a:ahLst/>
            <a:cxnLst/>
            <a:rect l="l" t="t" r="r" b="b"/>
            <a:pathLst>
              <a:path w="3516" h="3516" extrusionOk="0">
                <a:moveTo>
                  <a:pt x="1774" y="0"/>
                </a:moveTo>
                <a:cubicBezTo>
                  <a:pt x="1489" y="0"/>
                  <a:pt x="1236" y="254"/>
                  <a:pt x="1236" y="507"/>
                </a:cubicBezTo>
                <a:lnTo>
                  <a:pt x="1236" y="1236"/>
                </a:lnTo>
                <a:lnTo>
                  <a:pt x="539" y="1236"/>
                </a:lnTo>
                <a:cubicBezTo>
                  <a:pt x="254" y="1236"/>
                  <a:pt x="1" y="1489"/>
                  <a:pt x="1" y="1742"/>
                </a:cubicBezTo>
                <a:cubicBezTo>
                  <a:pt x="1" y="2027"/>
                  <a:pt x="254" y="2281"/>
                  <a:pt x="539" y="2281"/>
                </a:cubicBezTo>
                <a:lnTo>
                  <a:pt x="1236" y="2281"/>
                </a:lnTo>
                <a:lnTo>
                  <a:pt x="1236" y="2977"/>
                </a:lnTo>
                <a:cubicBezTo>
                  <a:pt x="1236" y="3262"/>
                  <a:pt x="1489" y="3516"/>
                  <a:pt x="1774" y="3516"/>
                </a:cubicBezTo>
                <a:cubicBezTo>
                  <a:pt x="2027" y="3516"/>
                  <a:pt x="2281" y="3262"/>
                  <a:pt x="2281" y="2977"/>
                </a:cubicBezTo>
                <a:lnTo>
                  <a:pt x="2281" y="2281"/>
                </a:lnTo>
                <a:lnTo>
                  <a:pt x="3009" y="2281"/>
                </a:lnTo>
                <a:cubicBezTo>
                  <a:pt x="3263" y="2281"/>
                  <a:pt x="3516" y="2027"/>
                  <a:pt x="3516" y="1742"/>
                </a:cubicBezTo>
                <a:cubicBezTo>
                  <a:pt x="3516" y="1489"/>
                  <a:pt x="3294" y="1236"/>
                  <a:pt x="3009" y="1236"/>
                </a:cubicBezTo>
                <a:lnTo>
                  <a:pt x="2281" y="1236"/>
                </a:lnTo>
                <a:lnTo>
                  <a:pt x="2281" y="507"/>
                </a:lnTo>
                <a:cubicBezTo>
                  <a:pt x="2281" y="254"/>
                  <a:pt x="2027" y="0"/>
                  <a:pt x="1774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7"/>
          <p:cNvSpPr/>
          <p:nvPr/>
        </p:nvSpPr>
        <p:spPr>
          <a:xfrm>
            <a:off x="8592642" y="1477601"/>
            <a:ext cx="392016" cy="329530"/>
          </a:xfrm>
          <a:custGeom>
            <a:avLst/>
            <a:gdLst/>
            <a:ahLst/>
            <a:cxnLst/>
            <a:rect l="l" t="t" r="r" b="b"/>
            <a:pathLst>
              <a:path w="13112" h="11022" extrusionOk="0">
                <a:moveTo>
                  <a:pt x="8900" y="950"/>
                </a:moveTo>
                <a:cubicBezTo>
                  <a:pt x="9406" y="950"/>
                  <a:pt x="9881" y="1077"/>
                  <a:pt x="10293" y="1362"/>
                </a:cubicBezTo>
                <a:cubicBezTo>
                  <a:pt x="11623" y="2217"/>
                  <a:pt x="12098" y="4149"/>
                  <a:pt x="11307" y="5669"/>
                </a:cubicBezTo>
                <a:cubicBezTo>
                  <a:pt x="10863" y="6524"/>
                  <a:pt x="9153" y="8171"/>
                  <a:pt x="6778" y="10008"/>
                </a:cubicBezTo>
                <a:cubicBezTo>
                  <a:pt x="6715" y="10055"/>
                  <a:pt x="6635" y="10079"/>
                  <a:pt x="6556" y="10079"/>
                </a:cubicBezTo>
                <a:cubicBezTo>
                  <a:pt x="6477" y="10079"/>
                  <a:pt x="6398" y="10055"/>
                  <a:pt x="6335" y="10008"/>
                </a:cubicBezTo>
                <a:cubicBezTo>
                  <a:pt x="3928" y="8171"/>
                  <a:pt x="2249" y="6524"/>
                  <a:pt x="1806" y="5669"/>
                </a:cubicBezTo>
                <a:cubicBezTo>
                  <a:pt x="1014" y="4149"/>
                  <a:pt x="1489" y="2217"/>
                  <a:pt x="2819" y="1362"/>
                </a:cubicBezTo>
                <a:cubicBezTo>
                  <a:pt x="3231" y="1077"/>
                  <a:pt x="3706" y="950"/>
                  <a:pt x="4181" y="950"/>
                </a:cubicBezTo>
                <a:cubicBezTo>
                  <a:pt x="4941" y="950"/>
                  <a:pt x="5669" y="1299"/>
                  <a:pt x="6176" y="1932"/>
                </a:cubicBezTo>
                <a:lnTo>
                  <a:pt x="6556" y="2344"/>
                </a:lnTo>
                <a:lnTo>
                  <a:pt x="6905" y="1932"/>
                </a:lnTo>
                <a:cubicBezTo>
                  <a:pt x="7411" y="1299"/>
                  <a:pt x="8140" y="950"/>
                  <a:pt x="8900" y="950"/>
                </a:cubicBezTo>
                <a:close/>
                <a:moveTo>
                  <a:pt x="4181" y="0"/>
                </a:moveTo>
                <a:cubicBezTo>
                  <a:pt x="3516" y="0"/>
                  <a:pt x="2883" y="190"/>
                  <a:pt x="2313" y="570"/>
                </a:cubicBezTo>
                <a:cubicBezTo>
                  <a:pt x="602" y="1679"/>
                  <a:pt x="1" y="4149"/>
                  <a:pt x="982" y="6081"/>
                </a:cubicBezTo>
                <a:cubicBezTo>
                  <a:pt x="1679" y="7442"/>
                  <a:pt x="4276" y="9596"/>
                  <a:pt x="5765" y="10736"/>
                </a:cubicBezTo>
                <a:cubicBezTo>
                  <a:pt x="6018" y="10926"/>
                  <a:pt x="6271" y="11021"/>
                  <a:pt x="6556" y="11021"/>
                </a:cubicBezTo>
                <a:cubicBezTo>
                  <a:pt x="6841" y="11021"/>
                  <a:pt x="7126" y="10926"/>
                  <a:pt x="7348" y="10736"/>
                </a:cubicBezTo>
                <a:cubicBezTo>
                  <a:pt x="8836" y="9596"/>
                  <a:pt x="11433" y="7442"/>
                  <a:pt x="12130" y="6081"/>
                </a:cubicBezTo>
                <a:cubicBezTo>
                  <a:pt x="13112" y="4149"/>
                  <a:pt x="12510" y="1679"/>
                  <a:pt x="10800" y="570"/>
                </a:cubicBezTo>
                <a:cubicBezTo>
                  <a:pt x="10230" y="190"/>
                  <a:pt x="9596" y="0"/>
                  <a:pt x="8931" y="0"/>
                </a:cubicBezTo>
                <a:cubicBezTo>
                  <a:pt x="8045" y="0"/>
                  <a:pt x="7221" y="349"/>
                  <a:pt x="6556" y="950"/>
                </a:cubicBezTo>
                <a:cubicBezTo>
                  <a:pt x="5891" y="349"/>
                  <a:pt x="5068" y="0"/>
                  <a:pt x="4181" y="0"/>
                </a:cubicBezTo>
                <a:close/>
              </a:path>
            </a:pathLst>
          </a:custGeom>
          <a:solidFill>
            <a:srgbClr val="2A43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7"/>
          <p:cNvSpPr/>
          <p:nvPr/>
        </p:nvSpPr>
        <p:spPr>
          <a:xfrm>
            <a:off x="463917" y="4707651"/>
            <a:ext cx="342775" cy="286896"/>
          </a:xfrm>
          <a:custGeom>
            <a:avLst/>
            <a:gdLst/>
            <a:ahLst/>
            <a:cxnLst/>
            <a:rect l="l" t="t" r="r" b="b"/>
            <a:pathLst>
              <a:path w="11465" h="9596" extrusionOk="0">
                <a:moveTo>
                  <a:pt x="7791" y="824"/>
                </a:moveTo>
                <a:cubicBezTo>
                  <a:pt x="8203" y="824"/>
                  <a:pt x="8646" y="950"/>
                  <a:pt x="8995" y="1172"/>
                </a:cubicBezTo>
                <a:cubicBezTo>
                  <a:pt x="10166" y="1932"/>
                  <a:pt x="10578" y="3611"/>
                  <a:pt x="9881" y="4941"/>
                </a:cubicBezTo>
                <a:cubicBezTo>
                  <a:pt x="9501" y="5701"/>
                  <a:pt x="8013" y="7126"/>
                  <a:pt x="5923" y="8741"/>
                </a:cubicBezTo>
                <a:cubicBezTo>
                  <a:pt x="5875" y="8773"/>
                  <a:pt x="5812" y="8788"/>
                  <a:pt x="5745" y="8788"/>
                </a:cubicBezTo>
                <a:cubicBezTo>
                  <a:pt x="5677" y="8788"/>
                  <a:pt x="5606" y="8773"/>
                  <a:pt x="5543" y="8741"/>
                </a:cubicBezTo>
                <a:cubicBezTo>
                  <a:pt x="3453" y="7126"/>
                  <a:pt x="1996" y="5701"/>
                  <a:pt x="1584" y="4941"/>
                </a:cubicBezTo>
                <a:cubicBezTo>
                  <a:pt x="919" y="3611"/>
                  <a:pt x="1299" y="1932"/>
                  <a:pt x="2471" y="1172"/>
                </a:cubicBezTo>
                <a:cubicBezTo>
                  <a:pt x="2851" y="950"/>
                  <a:pt x="3263" y="824"/>
                  <a:pt x="3674" y="824"/>
                </a:cubicBezTo>
                <a:cubicBezTo>
                  <a:pt x="4339" y="824"/>
                  <a:pt x="4973" y="1109"/>
                  <a:pt x="5416" y="1679"/>
                </a:cubicBezTo>
                <a:lnTo>
                  <a:pt x="5733" y="2027"/>
                </a:lnTo>
                <a:lnTo>
                  <a:pt x="6049" y="1679"/>
                </a:lnTo>
                <a:cubicBezTo>
                  <a:pt x="6493" y="1109"/>
                  <a:pt x="7126" y="824"/>
                  <a:pt x="7791" y="824"/>
                </a:cubicBezTo>
                <a:close/>
                <a:moveTo>
                  <a:pt x="3674" y="0"/>
                </a:moveTo>
                <a:cubicBezTo>
                  <a:pt x="3104" y="0"/>
                  <a:pt x="2534" y="190"/>
                  <a:pt x="2059" y="507"/>
                </a:cubicBezTo>
                <a:cubicBezTo>
                  <a:pt x="539" y="1489"/>
                  <a:pt x="1" y="3642"/>
                  <a:pt x="887" y="5289"/>
                </a:cubicBezTo>
                <a:cubicBezTo>
                  <a:pt x="1489" y="6492"/>
                  <a:pt x="3769" y="8361"/>
                  <a:pt x="5068" y="9374"/>
                </a:cubicBezTo>
                <a:cubicBezTo>
                  <a:pt x="5258" y="9501"/>
                  <a:pt x="5479" y="9596"/>
                  <a:pt x="5733" y="9596"/>
                </a:cubicBezTo>
                <a:cubicBezTo>
                  <a:pt x="5986" y="9596"/>
                  <a:pt x="6239" y="9501"/>
                  <a:pt x="6429" y="9374"/>
                </a:cubicBezTo>
                <a:cubicBezTo>
                  <a:pt x="7728" y="8361"/>
                  <a:pt x="9976" y="6492"/>
                  <a:pt x="10610" y="5289"/>
                </a:cubicBezTo>
                <a:cubicBezTo>
                  <a:pt x="11465" y="3611"/>
                  <a:pt x="10958" y="1457"/>
                  <a:pt x="9438" y="507"/>
                </a:cubicBezTo>
                <a:cubicBezTo>
                  <a:pt x="8931" y="190"/>
                  <a:pt x="8393" y="0"/>
                  <a:pt x="7823" y="0"/>
                </a:cubicBezTo>
                <a:cubicBezTo>
                  <a:pt x="7063" y="0"/>
                  <a:pt x="6303" y="285"/>
                  <a:pt x="5733" y="824"/>
                </a:cubicBezTo>
                <a:cubicBezTo>
                  <a:pt x="5163" y="285"/>
                  <a:pt x="4434" y="0"/>
                  <a:pt x="3674" y="0"/>
                </a:cubicBezTo>
                <a:close/>
              </a:path>
            </a:pathLst>
          </a:custGeom>
          <a:solidFill>
            <a:srgbClr val="2A43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7"/>
          <p:cNvSpPr/>
          <p:nvPr/>
        </p:nvSpPr>
        <p:spPr>
          <a:xfrm>
            <a:off x="2559399" y="981577"/>
            <a:ext cx="389176" cy="336885"/>
          </a:xfrm>
          <a:custGeom>
            <a:avLst/>
            <a:gdLst/>
            <a:ahLst/>
            <a:cxnLst/>
            <a:rect l="l" t="t" r="r" b="b"/>
            <a:pathLst>
              <a:path w="13017" h="11268" extrusionOk="0">
                <a:moveTo>
                  <a:pt x="4274" y="927"/>
                </a:moveTo>
                <a:cubicBezTo>
                  <a:pt x="4392" y="927"/>
                  <a:pt x="4509" y="935"/>
                  <a:pt x="4624" y="950"/>
                </a:cubicBezTo>
                <a:cubicBezTo>
                  <a:pt x="5384" y="1077"/>
                  <a:pt x="6049" y="1520"/>
                  <a:pt x="6461" y="2217"/>
                </a:cubicBezTo>
                <a:lnTo>
                  <a:pt x="6746" y="2692"/>
                </a:lnTo>
                <a:lnTo>
                  <a:pt x="7158" y="2312"/>
                </a:lnTo>
                <a:cubicBezTo>
                  <a:pt x="7704" y="1848"/>
                  <a:pt x="8344" y="1596"/>
                  <a:pt x="8997" y="1596"/>
                </a:cubicBezTo>
                <a:cubicBezTo>
                  <a:pt x="9101" y="1596"/>
                  <a:pt x="9206" y="1602"/>
                  <a:pt x="9311" y="1615"/>
                </a:cubicBezTo>
                <a:cubicBezTo>
                  <a:pt x="9786" y="1679"/>
                  <a:pt x="10230" y="1900"/>
                  <a:pt x="10610" y="2217"/>
                </a:cubicBezTo>
                <a:cubicBezTo>
                  <a:pt x="11813" y="3262"/>
                  <a:pt x="11971" y="5257"/>
                  <a:pt x="10990" y="6619"/>
                </a:cubicBezTo>
                <a:cubicBezTo>
                  <a:pt x="10451" y="7442"/>
                  <a:pt x="8519" y="8804"/>
                  <a:pt x="5891" y="10293"/>
                </a:cubicBezTo>
                <a:cubicBezTo>
                  <a:pt x="5841" y="10330"/>
                  <a:pt x="5781" y="10348"/>
                  <a:pt x="5721" y="10348"/>
                </a:cubicBezTo>
                <a:cubicBezTo>
                  <a:pt x="5629" y="10348"/>
                  <a:pt x="5537" y="10306"/>
                  <a:pt x="5479" y="10229"/>
                </a:cubicBezTo>
                <a:cubicBezTo>
                  <a:pt x="3357" y="8076"/>
                  <a:pt x="1901" y="6207"/>
                  <a:pt x="1584" y="5289"/>
                </a:cubicBezTo>
                <a:cubicBezTo>
                  <a:pt x="1014" y="3674"/>
                  <a:pt x="1742" y="1837"/>
                  <a:pt x="3199" y="1172"/>
                </a:cubicBezTo>
                <a:cubicBezTo>
                  <a:pt x="3535" y="1004"/>
                  <a:pt x="3907" y="927"/>
                  <a:pt x="4274" y="927"/>
                </a:cubicBezTo>
                <a:close/>
                <a:moveTo>
                  <a:pt x="4310" y="1"/>
                </a:moveTo>
                <a:cubicBezTo>
                  <a:pt x="3794" y="1"/>
                  <a:pt x="3288" y="127"/>
                  <a:pt x="2819" y="349"/>
                </a:cubicBezTo>
                <a:cubicBezTo>
                  <a:pt x="950" y="1204"/>
                  <a:pt x="0" y="3547"/>
                  <a:pt x="697" y="5606"/>
                </a:cubicBezTo>
                <a:cubicBezTo>
                  <a:pt x="1204" y="7062"/>
                  <a:pt x="3484" y="9533"/>
                  <a:pt x="4814" y="10894"/>
                </a:cubicBezTo>
                <a:cubicBezTo>
                  <a:pt x="5004" y="11084"/>
                  <a:pt x="5257" y="11211"/>
                  <a:pt x="5542" y="11243"/>
                </a:cubicBezTo>
                <a:cubicBezTo>
                  <a:pt x="5619" y="11260"/>
                  <a:pt x="5695" y="11268"/>
                  <a:pt x="5770" y="11268"/>
                </a:cubicBezTo>
                <a:cubicBezTo>
                  <a:pt x="5976" y="11268"/>
                  <a:pt x="6172" y="11209"/>
                  <a:pt x="6334" y="11116"/>
                </a:cubicBezTo>
                <a:cubicBezTo>
                  <a:pt x="7981" y="10166"/>
                  <a:pt x="10863" y="8424"/>
                  <a:pt x="11750" y="7157"/>
                </a:cubicBezTo>
                <a:cubicBezTo>
                  <a:pt x="13016" y="5416"/>
                  <a:pt x="12763" y="2882"/>
                  <a:pt x="11211" y="1520"/>
                </a:cubicBezTo>
                <a:cubicBezTo>
                  <a:pt x="10705" y="1109"/>
                  <a:pt x="10071" y="824"/>
                  <a:pt x="9438" y="729"/>
                </a:cubicBezTo>
                <a:cubicBezTo>
                  <a:pt x="9278" y="705"/>
                  <a:pt x="9118" y="694"/>
                  <a:pt x="8957" y="694"/>
                </a:cubicBezTo>
                <a:cubicBezTo>
                  <a:pt x="8257" y="694"/>
                  <a:pt x="7560" y="912"/>
                  <a:pt x="6968" y="1299"/>
                </a:cubicBezTo>
                <a:cubicBezTo>
                  <a:pt x="6398" y="634"/>
                  <a:pt x="5606" y="159"/>
                  <a:pt x="4751" y="32"/>
                </a:cubicBezTo>
                <a:cubicBezTo>
                  <a:pt x="4604" y="11"/>
                  <a:pt x="4456" y="1"/>
                  <a:pt x="4310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8" name="Google Shape;238;p27"/>
          <p:cNvGrpSpPr/>
          <p:nvPr/>
        </p:nvGrpSpPr>
        <p:grpSpPr>
          <a:xfrm>
            <a:off x="57937" y="2162459"/>
            <a:ext cx="519828" cy="479107"/>
            <a:chOff x="474375" y="2162421"/>
            <a:chExt cx="519828" cy="479107"/>
          </a:xfrm>
        </p:grpSpPr>
        <p:sp>
          <p:nvSpPr>
            <p:cNvPr id="239" name="Google Shape;239;p27"/>
            <p:cNvSpPr/>
            <p:nvPr/>
          </p:nvSpPr>
          <p:spPr>
            <a:xfrm>
              <a:off x="474375" y="2162421"/>
              <a:ext cx="519828" cy="479107"/>
            </a:xfrm>
            <a:custGeom>
              <a:avLst/>
              <a:gdLst/>
              <a:ahLst/>
              <a:cxnLst/>
              <a:rect l="l" t="t" r="r" b="b"/>
              <a:pathLst>
                <a:path w="17387" h="16025" extrusionOk="0">
                  <a:moveTo>
                    <a:pt x="2280" y="0"/>
                  </a:moveTo>
                  <a:cubicBezTo>
                    <a:pt x="1014" y="0"/>
                    <a:pt x="0" y="1013"/>
                    <a:pt x="0" y="2249"/>
                  </a:cubicBezTo>
                  <a:lnTo>
                    <a:pt x="0" y="11496"/>
                  </a:lnTo>
                  <a:cubicBezTo>
                    <a:pt x="0" y="12731"/>
                    <a:pt x="1014" y="13776"/>
                    <a:pt x="2280" y="13776"/>
                  </a:cubicBezTo>
                  <a:lnTo>
                    <a:pt x="6777" y="13776"/>
                  </a:lnTo>
                  <a:cubicBezTo>
                    <a:pt x="7031" y="13776"/>
                    <a:pt x="7221" y="13871"/>
                    <a:pt x="7347" y="14093"/>
                  </a:cubicBezTo>
                  <a:lnTo>
                    <a:pt x="8361" y="15834"/>
                  </a:lnTo>
                  <a:cubicBezTo>
                    <a:pt x="8440" y="15961"/>
                    <a:pt x="8575" y="16024"/>
                    <a:pt x="8709" y="16024"/>
                  </a:cubicBezTo>
                  <a:cubicBezTo>
                    <a:pt x="8844" y="16024"/>
                    <a:pt x="8978" y="15961"/>
                    <a:pt x="9057" y="15834"/>
                  </a:cubicBezTo>
                  <a:lnTo>
                    <a:pt x="10071" y="14093"/>
                  </a:lnTo>
                  <a:cubicBezTo>
                    <a:pt x="10166" y="13903"/>
                    <a:pt x="10388" y="13776"/>
                    <a:pt x="10609" y="13776"/>
                  </a:cubicBezTo>
                  <a:lnTo>
                    <a:pt x="15138" y="13776"/>
                  </a:lnTo>
                  <a:cubicBezTo>
                    <a:pt x="16373" y="13776"/>
                    <a:pt x="17386" y="12731"/>
                    <a:pt x="17386" y="11496"/>
                  </a:cubicBezTo>
                  <a:lnTo>
                    <a:pt x="17386" y="2249"/>
                  </a:lnTo>
                  <a:cubicBezTo>
                    <a:pt x="17386" y="1013"/>
                    <a:pt x="16373" y="0"/>
                    <a:pt x="15138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7"/>
            <p:cNvSpPr/>
            <p:nvPr/>
          </p:nvSpPr>
          <p:spPr>
            <a:xfrm>
              <a:off x="612600" y="2282647"/>
              <a:ext cx="245279" cy="203602"/>
            </a:xfrm>
            <a:custGeom>
              <a:avLst/>
              <a:gdLst/>
              <a:ahLst/>
              <a:cxnLst/>
              <a:rect l="l" t="t" r="r" b="b"/>
              <a:pathLst>
                <a:path w="8204" h="6810" extrusionOk="0">
                  <a:moveTo>
                    <a:pt x="2503" y="1"/>
                  </a:moveTo>
                  <a:cubicBezTo>
                    <a:pt x="2123" y="1"/>
                    <a:pt x="1743" y="96"/>
                    <a:pt x="1426" y="318"/>
                  </a:cubicBezTo>
                  <a:cubicBezTo>
                    <a:pt x="381" y="983"/>
                    <a:pt x="1" y="2471"/>
                    <a:pt x="603" y="3643"/>
                  </a:cubicBezTo>
                  <a:cubicBezTo>
                    <a:pt x="1078" y="4561"/>
                    <a:pt x="2978" y="6081"/>
                    <a:pt x="3769" y="6683"/>
                  </a:cubicBezTo>
                  <a:cubicBezTo>
                    <a:pt x="3864" y="6778"/>
                    <a:pt x="3991" y="6810"/>
                    <a:pt x="4118" y="6810"/>
                  </a:cubicBezTo>
                  <a:cubicBezTo>
                    <a:pt x="4244" y="6810"/>
                    <a:pt x="4339" y="6778"/>
                    <a:pt x="4434" y="6683"/>
                  </a:cubicBezTo>
                  <a:cubicBezTo>
                    <a:pt x="5258" y="6081"/>
                    <a:pt x="7158" y="4561"/>
                    <a:pt x="7601" y="3643"/>
                  </a:cubicBezTo>
                  <a:cubicBezTo>
                    <a:pt x="8203" y="2471"/>
                    <a:pt x="7855" y="983"/>
                    <a:pt x="6810" y="318"/>
                  </a:cubicBezTo>
                  <a:cubicBezTo>
                    <a:pt x="6493" y="96"/>
                    <a:pt x="6113" y="1"/>
                    <a:pt x="5701" y="1"/>
                  </a:cubicBezTo>
                  <a:cubicBezTo>
                    <a:pt x="5100" y="1"/>
                    <a:pt x="4530" y="254"/>
                    <a:pt x="4118" y="761"/>
                  </a:cubicBezTo>
                  <a:cubicBezTo>
                    <a:pt x="3706" y="254"/>
                    <a:pt x="3136" y="1"/>
                    <a:pt x="2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" name="Google Shape;241;p27"/>
          <p:cNvSpPr/>
          <p:nvPr/>
        </p:nvSpPr>
        <p:spPr>
          <a:xfrm>
            <a:off x="7739807" y="1098120"/>
            <a:ext cx="661871" cy="28433"/>
          </a:xfrm>
          <a:custGeom>
            <a:avLst/>
            <a:gdLst/>
            <a:ahLst/>
            <a:cxnLst/>
            <a:rect l="l" t="t" r="r" b="b"/>
            <a:pathLst>
              <a:path w="22138" h="951" extrusionOk="0">
                <a:moveTo>
                  <a:pt x="444" y="0"/>
                </a:moveTo>
                <a:cubicBezTo>
                  <a:pt x="191" y="0"/>
                  <a:pt x="1" y="222"/>
                  <a:pt x="1" y="475"/>
                </a:cubicBezTo>
                <a:cubicBezTo>
                  <a:pt x="1" y="729"/>
                  <a:pt x="223" y="950"/>
                  <a:pt x="444" y="950"/>
                </a:cubicBezTo>
                <a:lnTo>
                  <a:pt x="21663" y="950"/>
                </a:lnTo>
                <a:cubicBezTo>
                  <a:pt x="21916" y="950"/>
                  <a:pt x="22138" y="729"/>
                  <a:pt x="22138" y="475"/>
                </a:cubicBezTo>
                <a:cubicBezTo>
                  <a:pt x="22138" y="222"/>
                  <a:pt x="21916" y="0"/>
                  <a:pt x="2166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7"/>
          <p:cNvSpPr/>
          <p:nvPr/>
        </p:nvSpPr>
        <p:spPr>
          <a:xfrm>
            <a:off x="8905761" y="2899491"/>
            <a:ext cx="386335" cy="27476"/>
          </a:xfrm>
          <a:custGeom>
            <a:avLst/>
            <a:gdLst/>
            <a:ahLst/>
            <a:cxnLst/>
            <a:rect l="l" t="t" r="r" b="b"/>
            <a:pathLst>
              <a:path w="12922" h="919" extrusionOk="0">
                <a:moveTo>
                  <a:pt x="476" y="0"/>
                </a:moveTo>
                <a:cubicBezTo>
                  <a:pt x="222" y="0"/>
                  <a:pt x="1" y="190"/>
                  <a:pt x="1" y="444"/>
                </a:cubicBezTo>
                <a:cubicBezTo>
                  <a:pt x="1" y="697"/>
                  <a:pt x="222" y="919"/>
                  <a:pt x="476" y="919"/>
                </a:cubicBezTo>
                <a:lnTo>
                  <a:pt x="12478" y="919"/>
                </a:lnTo>
                <a:cubicBezTo>
                  <a:pt x="12732" y="919"/>
                  <a:pt x="12922" y="697"/>
                  <a:pt x="12922" y="444"/>
                </a:cubicBezTo>
                <a:cubicBezTo>
                  <a:pt x="12922" y="190"/>
                  <a:pt x="12700" y="0"/>
                  <a:pt x="12478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7"/>
          <p:cNvSpPr/>
          <p:nvPr/>
        </p:nvSpPr>
        <p:spPr>
          <a:xfrm>
            <a:off x="6164225" y="4768541"/>
            <a:ext cx="341818" cy="285013"/>
          </a:xfrm>
          <a:custGeom>
            <a:avLst/>
            <a:gdLst/>
            <a:ahLst/>
            <a:cxnLst/>
            <a:rect l="l" t="t" r="r" b="b"/>
            <a:pathLst>
              <a:path w="11433" h="9533" extrusionOk="0">
                <a:moveTo>
                  <a:pt x="3484" y="0"/>
                </a:moveTo>
                <a:cubicBezTo>
                  <a:pt x="2946" y="0"/>
                  <a:pt x="2407" y="159"/>
                  <a:pt x="1932" y="475"/>
                </a:cubicBezTo>
                <a:cubicBezTo>
                  <a:pt x="507" y="1425"/>
                  <a:pt x="0" y="3484"/>
                  <a:pt x="824" y="5099"/>
                </a:cubicBezTo>
                <a:cubicBezTo>
                  <a:pt x="1489" y="6366"/>
                  <a:pt x="4149" y="8488"/>
                  <a:pt x="5257" y="9374"/>
                </a:cubicBezTo>
                <a:cubicBezTo>
                  <a:pt x="5384" y="9469"/>
                  <a:pt x="5543" y="9533"/>
                  <a:pt x="5701" y="9533"/>
                </a:cubicBezTo>
                <a:cubicBezTo>
                  <a:pt x="5891" y="9533"/>
                  <a:pt x="6049" y="9469"/>
                  <a:pt x="6176" y="9374"/>
                </a:cubicBezTo>
                <a:cubicBezTo>
                  <a:pt x="7284" y="8488"/>
                  <a:pt x="9945" y="6366"/>
                  <a:pt x="10578" y="5099"/>
                </a:cubicBezTo>
                <a:cubicBezTo>
                  <a:pt x="11433" y="3484"/>
                  <a:pt x="10926" y="1425"/>
                  <a:pt x="9469" y="475"/>
                </a:cubicBezTo>
                <a:cubicBezTo>
                  <a:pt x="9026" y="159"/>
                  <a:pt x="8488" y="0"/>
                  <a:pt x="7949" y="0"/>
                </a:cubicBezTo>
                <a:cubicBezTo>
                  <a:pt x="7094" y="0"/>
                  <a:pt x="6271" y="412"/>
                  <a:pt x="5701" y="1109"/>
                </a:cubicBezTo>
                <a:cubicBezTo>
                  <a:pt x="5131" y="412"/>
                  <a:pt x="4339" y="0"/>
                  <a:pt x="3484" y="0"/>
                </a:cubicBezTo>
                <a:close/>
              </a:path>
            </a:pathLst>
          </a:custGeom>
          <a:solidFill>
            <a:srgbClr val="F28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7"/>
          <p:cNvSpPr/>
          <p:nvPr/>
        </p:nvSpPr>
        <p:spPr>
          <a:xfrm>
            <a:off x="1501708" y="200470"/>
            <a:ext cx="104163" cy="104193"/>
          </a:xfrm>
          <a:custGeom>
            <a:avLst/>
            <a:gdLst/>
            <a:ahLst/>
            <a:cxnLst/>
            <a:rect l="l" t="t" r="r" b="b"/>
            <a:pathLst>
              <a:path w="3484" h="3485" extrusionOk="0">
                <a:moveTo>
                  <a:pt x="1742" y="1"/>
                </a:moveTo>
                <a:cubicBezTo>
                  <a:pt x="1457" y="1"/>
                  <a:pt x="1235" y="222"/>
                  <a:pt x="1235" y="507"/>
                </a:cubicBezTo>
                <a:lnTo>
                  <a:pt x="1235" y="1236"/>
                </a:lnTo>
                <a:lnTo>
                  <a:pt x="507" y="1236"/>
                </a:lnTo>
                <a:cubicBezTo>
                  <a:pt x="222" y="1236"/>
                  <a:pt x="0" y="1457"/>
                  <a:pt x="0" y="1742"/>
                </a:cubicBezTo>
                <a:cubicBezTo>
                  <a:pt x="0" y="2027"/>
                  <a:pt x="222" y="2249"/>
                  <a:pt x="507" y="2249"/>
                </a:cubicBezTo>
                <a:lnTo>
                  <a:pt x="1235" y="2249"/>
                </a:lnTo>
                <a:lnTo>
                  <a:pt x="1235" y="2977"/>
                </a:lnTo>
                <a:cubicBezTo>
                  <a:pt x="1235" y="3262"/>
                  <a:pt x="1457" y="3484"/>
                  <a:pt x="1742" y="3484"/>
                </a:cubicBezTo>
                <a:cubicBezTo>
                  <a:pt x="2027" y="3484"/>
                  <a:pt x="2249" y="3262"/>
                  <a:pt x="2249" y="2977"/>
                </a:cubicBezTo>
                <a:lnTo>
                  <a:pt x="2249" y="2249"/>
                </a:lnTo>
                <a:lnTo>
                  <a:pt x="2977" y="2249"/>
                </a:lnTo>
                <a:cubicBezTo>
                  <a:pt x="3262" y="2249"/>
                  <a:pt x="3484" y="2027"/>
                  <a:pt x="3484" y="1742"/>
                </a:cubicBezTo>
                <a:cubicBezTo>
                  <a:pt x="3484" y="1457"/>
                  <a:pt x="3262" y="1236"/>
                  <a:pt x="2977" y="1236"/>
                </a:cubicBezTo>
                <a:lnTo>
                  <a:pt x="2249" y="1236"/>
                </a:lnTo>
                <a:lnTo>
                  <a:pt x="2249" y="507"/>
                </a:lnTo>
                <a:cubicBezTo>
                  <a:pt x="2249" y="222"/>
                  <a:pt x="2027" y="1"/>
                  <a:pt x="1742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CUSTOM_18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28"/>
          <p:cNvGrpSpPr/>
          <p:nvPr/>
        </p:nvGrpSpPr>
        <p:grpSpPr>
          <a:xfrm>
            <a:off x="7354809" y="4324034"/>
            <a:ext cx="416622" cy="415695"/>
            <a:chOff x="8081647" y="2947372"/>
            <a:chExt cx="416622" cy="415695"/>
          </a:xfrm>
        </p:grpSpPr>
        <p:sp>
          <p:nvSpPr>
            <p:cNvPr id="247" name="Google Shape;247;p28"/>
            <p:cNvSpPr/>
            <p:nvPr/>
          </p:nvSpPr>
          <p:spPr>
            <a:xfrm>
              <a:off x="8081647" y="2947372"/>
              <a:ext cx="416622" cy="415695"/>
            </a:xfrm>
            <a:custGeom>
              <a:avLst/>
              <a:gdLst/>
              <a:ahLst/>
              <a:cxnLst/>
              <a:rect l="l" t="t" r="r" b="b"/>
              <a:pathLst>
                <a:path w="13935" h="13904" extrusionOk="0">
                  <a:moveTo>
                    <a:pt x="6968" y="1"/>
                  </a:moveTo>
                  <a:cubicBezTo>
                    <a:pt x="3104" y="1"/>
                    <a:pt x="0" y="3104"/>
                    <a:pt x="0" y="6968"/>
                  </a:cubicBezTo>
                  <a:cubicBezTo>
                    <a:pt x="0" y="10800"/>
                    <a:pt x="3104" y="13903"/>
                    <a:pt x="6968" y="13903"/>
                  </a:cubicBezTo>
                  <a:cubicBezTo>
                    <a:pt x="10800" y="13903"/>
                    <a:pt x="13935" y="10800"/>
                    <a:pt x="13935" y="6968"/>
                  </a:cubicBezTo>
                  <a:cubicBezTo>
                    <a:pt x="13935" y="3104"/>
                    <a:pt x="10800" y="1"/>
                    <a:pt x="6968" y="1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8342998" y="3178166"/>
              <a:ext cx="71963" cy="63502"/>
            </a:xfrm>
            <a:custGeom>
              <a:avLst/>
              <a:gdLst/>
              <a:ahLst/>
              <a:cxnLst/>
              <a:rect l="l" t="t" r="r" b="b"/>
              <a:pathLst>
                <a:path w="2407" h="2124" extrusionOk="0">
                  <a:moveTo>
                    <a:pt x="1259" y="0"/>
                  </a:moveTo>
                  <a:cubicBezTo>
                    <a:pt x="992" y="0"/>
                    <a:pt x="720" y="96"/>
                    <a:pt x="507" y="294"/>
                  </a:cubicBezTo>
                  <a:cubicBezTo>
                    <a:pt x="63" y="674"/>
                    <a:pt x="0" y="1371"/>
                    <a:pt x="380" y="1782"/>
                  </a:cubicBezTo>
                  <a:cubicBezTo>
                    <a:pt x="577" y="2012"/>
                    <a:pt x="852" y="2123"/>
                    <a:pt x="1132" y="2123"/>
                  </a:cubicBezTo>
                  <a:cubicBezTo>
                    <a:pt x="1391" y="2123"/>
                    <a:pt x="1655" y="2028"/>
                    <a:pt x="1869" y="1846"/>
                  </a:cubicBezTo>
                  <a:cubicBezTo>
                    <a:pt x="2344" y="1434"/>
                    <a:pt x="2407" y="769"/>
                    <a:pt x="2027" y="325"/>
                  </a:cubicBezTo>
                  <a:cubicBezTo>
                    <a:pt x="1830" y="112"/>
                    <a:pt x="1547" y="0"/>
                    <a:pt x="1259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8210424" y="3028549"/>
              <a:ext cx="71993" cy="63502"/>
            </a:xfrm>
            <a:custGeom>
              <a:avLst/>
              <a:gdLst/>
              <a:ahLst/>
              <a:cxnLst/>
              <a:rect l="l" t="t" r="r" b="b"/>
              <a:pathLst>
                <a:path w="2408" h="2124" extrusionOk="0">
                  <a:moveTo>
                    <a:pt x="1259" y="1"/>
                  </a:moveTo>
                  <a:cubicBezTo>
                    <a:pt x="992" y="1"/>
                    <a:pt x="720" y="96"/>
                    <a:pt x="507" y="294"/>
                  </a:cubicBezTo>
                  <a:cubicBezTo>
                    <a:pt x="64" y="674"/>
                    <a:pt x="0" y="1371"/>
                    <a:pt x="380" y="1783"/>
                  </a:cubicBezTo>
                  <a:cubicBezTo>
                    <a:pt x="578" y="2013"/>
                    <a:pt x="852" y="2123"/>
                    <a:pt x="1137" y="2123"/>
                  </a:cubicBezTo>
                  <a:cubicBezTo>
                    <a:pt x="1400" y="2123"/>
                    <a:pt x="1672" y="2029"/>
                    <a:pt x="1901" y="1846"/>
                  </a:cubicBezTo>
                  <a:cubicBezTo>
                    <a:pt x="2344" y="1434"/>
                    <a:pt x="2407" y="769"/>
                    <a:pt x="2027" y="326"/>
                  </a:cubicBezTo>
                  <a:cubicBezTo>
                    <a:pt x="1830" y="112"/>
                    <a:pt x="1547" y="1"/>
                    <a:pt x="1259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8180136" y="3112985"/>
              <a:ext cx="145840" cy="148740"/>
            </a:xfrm>
            <a:custGeom>
              <a:avLst/>
              <a:gdLst/>
              <a:ahLst/>
              <a:cxnLst/>
              <a:rect l="l" t="t" r="r" b="b"/>
              <a:pathLst>
                <a:path w="4878" h="4975" extrusionOk="0">
                  <a:moveTo>
                    <a:pt x="1137" y="1"/>
                  </a:moveTo>
                  <a:cubicBezTo>
                    <a:pt x="1117" y="1"/>
                    <a:pt x="1097" y="2"/>
                    <a:pt x="1077" y="4"/>
                  </a:cubicBezTo>
                  <a:cubicBezTo>
                    <a:pt x="855" y="4"/>
                    <a:pt x="697" y="130"/>
                    <a:pt x="665" y="194"/>
                  </a:cubicBezTo>
                  <a:cubicBezTo>
                    <a:pt x="158" y="637"/>
                    <a:pt x="0" y="1334"/>
                    <a:pt x="127" y="2094"/>
                  </a:cubicBezTo>
                  <a:cubicBezTo>
                    <a:pt x="1045" y="2157"/>
                    <a:pt x="1932" y="2664"/>
                    <a:pt x="2439" y="3456"/>
                  </a:cubicBezTo>
                  <a:cubicBezTo>
                    <a:pt x="2724" y="3899"/>
                    <a:pt x="2882" y="4437"/>
                    <a:pt x="2977" y="4944"/>
                  </a:cubicBezTo>
                  <a:cubicBezTo>
                    <a:pt x="3099" y="4964"/>
                    <a:pt x="3221" y="4974"/>
                    <a:pt x="3342" y="4974"/>
                  </a:cubicBezTo>
                  <a:cubicBezTo>
                    <a:pt x="3784" y="4974"/>
                    <a:pt x="4205" y="4838"/>
                    <a:pt x="4529" y="4564"/>
                  </a:cubicBezTo>
                  <a:cubicBezTo>
                    <a:pt x="4592" y="4501"/>
                    <a:pt x="4719" y="4374"/>
                    <a:pt x="4782" y="4152"/>
                  </a:cubicBezTo>
                  <a:cubicBezTo>
                    <a:pt x="4877" y="3551"/>
                    <a:pt x="4054" y="3202"/>
                    <a:pt x="3072" y="2094"/>
                  </a:cubicBezTo>
                  <a:cubicBezTo>
                    <a:pt x="2028" y="958"/>
                    <a:pt x="1758" y="1"/>
                    <a:pt x="1137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8183903" y="3175564"/>
              <a:ext cx="84311" cy="85238"/>
            </a:xfrm>
            <a:custGeom>
              <a:avLst/>
              <a:gdLst/>
              <a:ahLst/>
              <a:cxnLst/>
              <a:rect l="l" t="t" r="r" b="b"/>
              <a:pathLst>
                <a:path w="2820" h="2851" extrusionOk="0">
                  <a:moveTo>
                    <a:pt x="1" y="1"/>
                  </a:moveTo>
                  <a:lnTo>
                    <a:pt x="1" y="1"/>
                  </a:lnTo>
                  <a:cubicBezTo>
                    <a:pt x="96" y="571"/>
                    <a:pt x="381" y="1172"/>
                    <a:pt x="856" y="1711"/>
                  </a:cubicBezTo>
                  <a:cubicBezTo>
                    <a:pt x="1426" y="2344"/>
                    <a:pt x="2154" y="2756"/>
                    <a:pt x="2819" y="2851"/>
                  </a:cubicBezTo>
                  <a:cubicBezTo>
                    <a:pt x="2724" y="2344"/>
                    <a:pt x="2598" y="1838"/>
                    <a:pt x="2313" y="1363"/>
                  </a:cubicBezTo>
                  <a:cubicBezTo>
                    <a:pt x="1806" y="571"/>
                    <a:pt x="919" y="64"/>
                    <a:pt x="1" y="1"/>
                  </a:cubicBezTo>
                  <a:close/>
                </a:path>
              </a:pathLst>
            </a:custGeom>
            <a:solidFill>
              <a:srgbClr val="FFA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28"/>
          <p:cNvGrpSpPr/>
          <p:nvPr/>
        </p:nvGrpSpPr>
        <p:grpSpPr>
          <a:xfrm>
            <a:off x="509255" y="499689"/>
            <a:ext cx="617381" cy="564099"/>
            <a:chOff x="3978427" y="-570278"/>
            <a:chExt cx="724371" cy="661855"/>
          </a:xfrm>
        </p:grpSpPr>
        <p:sp>
          <p:nvSpPr>
            <p:cNvPr id="253" name="Google Shape;253;p28"/>
            <p:cNvSpPr/>
            <p:nvPr/>
          </p:nvSpPr>
          <p:spPr>
            <a:xfrm>
              <a:off x="4204736" y="-570278"/>
              <a:ext cx="498062" cy="480991"/>
            </a:xfrm>
            <a:custGeom>
              <a:avLst/>
              <a:gdLst/>
              <a:ahLst/>
              <a:cxnLst/>
              <a:rect l="l" t="t" r="r" b="b"/>
              <a:pathLst>
                <a:path w="16659" h="16088" extrusionOk="0">
                  <a:moveTo>
                    <a:pt x="8393" y="0"/>
                  </a:moveTo>
                  <a:cubicBezTo>
                    <a:pt x="5891" y="0"/>
                    <a:pt x="3579" y="1140"/>
                    <a:pt x="2059" y="3104"/>
                  </a:cubicBezTo>
                  <a:cubicBezTo>
                    <a:pt x="508" y="5099"/>
                    <a:pt x="1" y="7664"/>
                    <a:pt x="634" y="10166"/>
                  </a:cubicBezTo>
                  <a:cubicBezTo>
                    <a:pt x="1268" y="12636"/>
                    <a:pt x="3928" y="15233"/>
                    <a:pt x="6430" y="15835"/>
                  </a:cubicBezTo>
                  <a:cubicBezTo>
                    <a:pt x="7095" y="15993"/>
                    <a:pt x="7728" y="16088"/>
                    <a:pt x="8393" y="16088"/>
                  </a:cubicBezTo>
                  <a:cubicBezTo>
                    <a:pt x="9723" y="16088"/>
                    <a:pt x="11053" y="15740"/>
                    <a:pt x="12193" y="15106"/>
                  </a:cubicBezTo>
                  <a:cubicBezTo>
                    <a:pt x="12268" y="15069"/>
                    <a:pt x="12342" y="15054"/>
                    <a:pt x="12410" y="15054"/>
                  </a:cubicBezTo>
                  <a:cubicBezTo>
                    <a:pt x="12458" y="15054"/>
                    <a:pt x="12502" y="15061"/>
                    <a:pt x="12542" y="15075"/>
                  </a:cubicBezTo>
                  <a:lnTo>
                    <a:pt x="15804" y="15930"/>
                  </a:lnTo>
                  <a:lnTo>
                    <a:pt x="15930" y="15961"/>
                  </a:lnTo>
                  <a:cubicBezTo>
                    <a:pt x="16120" y="15961"/>
                    <a:pt x="16247" y="15898"/>
                    <a:pt x="16342" y="15740"/>
                  </a:cubicBezTo>
                  <a:cubicBezTo>
                    <a:pt x="16437" y="15613"/>
                    <a:pt x="16469" y="15455"/>
                    <a:pt x="16437" y="15296"/>
                  </a:cubicBezTo>
                  <a:lnTo>
                    <a:pt x="15550" y="11971"/>
                  </a:lnTo>
                  <a:cubicBezTo>
                    <a:pt x="15519" y="11844"/>
                    <a:pt x="15519" y="11718"/>
                    <a:pt x="15582" y="11623"/>
                  </a:cubicBezTo>
                  <a:cubicBezTo>
                    <a:pt x="16437" y="9881"/>
                    <a:pt x="16659" y="7949"/>
                    <a:pt x="16184" y="5986"/>
                  </a:cubicBezTo>
                  <a:cubicBezTo>
                    <a:pt x="15487" y="3199"/>
                    <a:pt x="13334" y="1014"/>
                    <a:pt x="10578" y="285"/>
                  </a:cubicBezTo>
                  <a:cubicBezTo>
                    <a:pt x="9882" y="95"/>
                    <a:pt x="9122" y="0"/>
                    <a:pt x="8393" y="0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3978427" y="-358201"/>
              <a:ext cx="465893" cy="449778"/>
            </a:xfrm>
            <a:custGeom>
              <a:avLst/>
              <a:gdLst/>
              <a:ahLst/>
              <a:cxnLst/>
              <a:rect l="l" t="t" r="r" b="b"/>
              <a:pathLst>
                <a:path w="15583" h="15044" extrusionOk="0">
                  <a:moveTo>
                    <a:pt x="7855" y="1299"/>
                  </a:moveTo>
                  <a:cubicBezTo>
                    <a:pt x="8425" y="1299"/>
                    <a:pt x="8995" y="1363"/>
                    <a:pt x="9597" y="1521"/>
                  </a:cubicBezTo>
                  <a:cubicBezTo>
                    <a:pt x="11719" y="2091"/>
                    <a:pt x="13365" y="3770"/>
                    <a:pt x="13872" y="5923"/>
                  </a:cubicBezTo>
                  <a:cubicBezTo>
                    <a:pt x="14252" y="7443"/>
                    <a:pt x="14094" y="8932"/>
                    <a:pt x="13429" y="10293"/>
                  </a:cubicBezTo>
                  <a:cubicBezTo>
                    <a:pt x="13239" y="10673"/>
                    <a:pt x="13207" y="11117"/>
                    <a:pt x="13302" y="11528"/>
                  </a:cubicBezTo>
                  <a:lnTo>
                    <a:pt x="13777" y="13302"/>
                  </a:lnTo>
                  <a:lnTo>
                    <a:pt x="13777" y="13302"/>
                  </a:lnTo>
                  <a:lnTo>
                    <a:pt x="12099" y="12859"/>
                  </a:lnTo>
                  <a:cubicBezTo>
                    <a:pt x="11957" y="12815"/>
                    <a:pt x="11809" y="12794"/>
                    <a:pt x="11657" y="12794"/>
                  </a:cubicBezTo>
                  <a:cubicBezTo>
                    <a:pt x="11368" y="12794"/>
                    <a:pt x="11071" y="12871"/>
                    <a:pt x="10800" y="13017"/>
                  </a:cubicBezTo>
                  <a:cubicBezTo>
                    <a:pt x="9897" y="13500"/>
                    <a:pt x="8909" y="13746"/>
                    <a:pt x="7894" y="13746"/>
                  </a:cubicBezTo>
                  <a:cubicBezTo>
                    <a:pt x="7379" y="13746"/>
                    <a:pt x="6857" y="13683"/>
                    <a:pt x="6335" y="13555"/>
                  </a:cubicBezTo>
                  <a:cubicBezTo>
                    <a:pt x="4435" y="13112"/>
                    <a:pt x="2344" y="11053"/>
                    <a:pt x="1869" y="9185"/>
                  </a:cubicBezTo>
                  <a:cubicBezTo>
                    <a:pt x="1363" y="7253"/>
                    <a:pt x="1743" y="5258"/>
                    <a:pt x="2946" y="3706"/>
                  </a:cubicBezTo>
                  <a:cubicBezTo>
                    <a:pt x="4118" y="2154"/>
                    <a:pt x="5923" y="1299"/>
                    <a:pt x="7855" y="1299"/>
                  </a:cubicBezTo>
                  <a:close/>
                  <a:moveTo>
                    <a:pt x="7855" y="1"/>
                  </a:moveTo>
                  <a:cubicBezTo>
                    <a:pt x="5543" y="1"/>
                    <a:pt x="3358" y="1046"/>
                    <a:pt x="1933" y="2915"/>
                  </a:cubicBezTo>
                  <a:cubicBezTo>
                    <a:pt x="476" y="4783"/>
                    <a:pt x="1" y="7190"/>
                    <a:pt x="603" y="9533"/>
                  </a:cubicBezTo>
                  <a:cubicBezTo>
                    <a:pt x="1204" y="11813"/>
                    <a:pt x="3675" y="14252"/>
                    <a:pt x="6018" y="14822"/>
                  </a:cubicBezTo>
                  <a:cubicBezTo>
                    <a:pt x="6620" y="14980"/>
                    <a:pt x="7253" y="15044"/>
                    <a:pt x="7855" y="15044"/>
                  </a:cubicBezTo>
                  <a:cubicBezTo>
                    <a:pt x="9090" y="15044"/>
                    <a:pt x="10325" y="14727"/>
                    <a:pt x="11434" y="14125"/>
                  </a:cubicBezTo>
                  <a:cubicBezTo>
                    <a:pt x="11489" y="14088"/>
                    <a:pt x="11556" y="14073"/>
                    <a:pt x="11620" y="14073"/>
                  </a:cubicBezTo>
                  <a:cubicBezTo>
                    <a:pt x="11666" y="14073"/>
                    <a:pt x="11711" y="14081"/>
                    <a:pt x="11750" y="14094"/>
                  </a:cubicBezTo>
                  <a:lnTo>
                    <a:pt x="14790" y="14917"/>
                  </a:lnTo>
                  <a:lnTo>
                    <a:pt x="14917" y="14917"/>
                  </a:lnTo>
                  <a:cubicBezTo>
                    <a:pt x="15075" y="14917"/>
                    <a:pt x="15202" y="14854"/>
                    <a:pt x="15297" y="14727"/>
                  </a:cubicBezTo>
                  <a:cubicBezTo>
                    <a:pt x="15392" y="14600"/>
                    <a:pt x="15424" y="14474"/>
                    <a:pt x="15392" y="14315"/>
                  </a:cubicBezTo>
                  <a:lnTo>
                    <a:pt x="14569" y="11180"/>
                  </a:lnTo>
                  <a:cubicBezTo>
                    <a:pt x="14537" y="11085"/>
                    <a:pt x="14537" y="10958"/>
                    <a:pt x="14600" y="10863"/>
                  </a:cubicBezTo>
                  <a:cubicBezTo>
                    <a:pt x="15392" y="9248"/>
                    <a:pt x="15582" y="7412"/>
                    <a:pt x="15139" y="5606"/>
                  </a:cubicBezTo>
                  <a:cubicBezTo>
                    <a:pt x="14474" y="3010"/>
                    <a:pt x="12479" y="951"/>
                    <a:pt x="9913" y="254"/>
                  </a:cubicBezTo>
                  <a:cubicBezTo>
                    <a:pt x="9248" y="96"/>
                    <a:pt x="8552" y="1"/>
                    <a:pt x="7855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4082597" y="-165021"/>
              <a:ext cx="63472" cy="63472"/>
            </a:xfrm>
            <a:custGeom>
              <a:avLst/>
              <a:gdLst/>
              <a:ahLst/>
              <a:cxnLst/>
              <a:rect l="l" t="t" r="r" b="b"/>
              <a:pathLst>
                <a:path w="2123" h="2123" extrusionOk="0">
                  <a:moveTo>
                    <a:pt x="1046" y="0"/>
                  </a:moveTo>
                  <a:cubicBezTo>
                    <a:pt x="476" y="0"/>
                    <a:pt x="1" y="475"/>
                    <a:pt x="1" y="1046"/>
                  </a:cubicBezTo>
                  <a:cubicBezTo>
                    <a:pt x="1" y="1647"/>
                    <a:pt x="476" y="2122"/>
                    <a:pt x="1046" y="2122"/>
                  </a:cubicBezTo>
                  <a:cubicBezTo>
                    <a:pt x="1647" y="2122"/>
                    <a:pt x="2122" y="1647"/>
                    <a:pt x="2122" y="1046"/>
                  </a:cubicBezTo>
                  <a:cubicBezTo>
                    <a:pt x="2122" y="475"/>
                    <a:pt x="1647" y="0"/>
                    <a:pt x="1046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4182012" y="-165021"/>
              <a:ext cx="63472" cy="63472"/>
            </a:xfrm>
            <a:custGeom>
              <a:avLst/>
              <a:gdLst/>
              <a:ahLst/>
              <a:cxnLst/>
              <a:rect l="l" t="t" r="r" b="b"/>
              <a:pathLst>
                <a:path w="2123" h="2123" extrusionOk="0">
                  <a:moveTo>
                    <a:pt x="1078" y="0"/>
                  </a:moveTo>
                  <a:cubicBezTo>
                    <a:pt x="476" y="0"/>
                    <a:pt x="1" y="475"/>
                    <a:pt x="1" y="1046"/>
                  </a:cubicBezTo>
                  <a:cubicBezTo>
                    <a:pt x="1" y="1647"/>
                    <a:pt x="476" y="2122"/>
                    <a:pt x="1078" y="2122"/>
                  </a:cubicBezTo>
                  <a:cubicBezTo>
                    <a:pt x="1648" y="2122"/>
                    <a:pt x="2123" y="1647"/>
                    <a:pt x="2123" y="1046"/>
                  </a:cubicBezTo>
                  <a:cubicBezTo>
                    <a:pt x="2123" y="475"/>
                    <a:pt x="1648" y="0"/>
                    <a:pt x="1078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4282385" y="-165021"/>
              <a:ext cx="62516" cy="63472"/>
            </a:xfrm>
            <a:custGeom>
              <a:avLst/>
              <a:gdLst/>
              <a:ahLst/>
              <a:cxnLst/>
              <a:rect l="l" t="t" r="r" b="b"/>
              <a:pathLst>
                <a:path w="2091" h="2123" extrusionOk="0">
                  <a:moveTo>
                    <a:pt x="1046" y="0"/>
                  </a:moveTo>
                  <a:cubicBezTo>
                    <a:pt x="476" y="0"/>
                    <a:pt x="1" y="475"/>
                    <a:pt x="1" y="1046"/>
                  </a:cubicBezTo>
                  <a:cubicBezTo>
                    <a:pt x="1" y="1647"/>
                    <a:pt x="476" y="2122"/>
                    <a:pt x="1046" y="2122"/>
                  </a:cubicBezTo>
                  <a:cubicBezTo>
                    <a:pt x="1648" y="2122"/>
                    <a:pt x="2091" y="1647"/>
                    <a:pt x="2091" y="1046"/>
                  </a:cubicBezTo>
                  <a:cubicBezTo>
                    <a:pt x="2091" y="475"/>
                    <a:pt x="1648" y="0"/>
                    <a:pt x="1046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28"/>
          <p:cNvGrpSpPr/>
          <p:nvPr/>
        </p:nvGrpSpPr>
        <p:grpSpPr>
          <a:xfrm>
            <a:off x="8275311" y="492876"/>
            <a:ext cx="617353" cy="1117359"/>
            <a:chOff x="6702986" y="3501"/>
            <a:chExt cx="617353" cy="1117359"/>
          </a:xfrm>
        </p:grpSpPr>
        <p:sp>
          <p:nvSpPr>
            <p:cNvPr id="259" name="Google Shape;259;p28"/>
            <p:cNvSpPr/>
            <p:nvPr/>
          </p:nvSpPr>
          <p:spPr>
            <a:xfrm>
              <a:off x="6749390" y="3501"/>
              <a:ext cx="524552" cy="483861"/>
            </a:xfrm>
            <a:custGeom>
              <a:avLst/>
              <a:gdLst/>
              <a:ahLst/>
              <a:cxnLst/>
              <a:rect l="l" t="t" r="r" b="b"/>
              <a:pathLst>
                <a:path w="17545" h="16184" extrusionOk="0">
                  <a:moveTo>
                    <a:pt x="2280" y="1"/>
                  </a:moveTo>
                  <a:cubicBezTo>
                    <a:pt x="1013" y="1"/>
                    <a:pt x="0" y="1046"/>
                    <a:pt x="0" y="2313"/>
                  </a:cubicBezTo>
                  <a:lnTo>
                    <a:pt x="0" y="11623"/>
                  </a:lnTo>
                  <a:cubicBezTo>
                    <a:pt x="0" y="12890"/>
                    <a:pt x="1013" y="13904"/>
                    <a:pt x="2280" y="13904"/>
                  </a:cubicBezTo>
                  <a:lnTo>
                    <a:pt x="6841" y="13904"/>
                  </a:lnTo>
                  <a:cubicBezTo>
                    <a:pt x="7062" y="13904"/>
                    <a:pt x="7284" y="14030"/>
                    <a:pt x="7411" y="14252"/>
                  </a:cubicBezTo>
                  <a:lnTo>
                    <a:pt x="8424" y="15994"/>
                  </a:lnTo>
                  <a:cubicBezTo>
                    <a:pt x="8503" y="16120"/>
                    <a:pt x="8638" y="16184"/>
                    <a:pt x="8772" y="16184"/>
                  </a:cubicBezTo>
                  <a:cubicBezTo>
                    <a:pt x="8907" y="16184"/>
                    <a:pt x="9042" y="16120"/>
                    <a:pt x="9121" y="15994"/>
                  </a:cubicBezTo>
                  <a:lnTo>
                    <a:pt x="10134" y="14252"/>
                  </a:lnTo>
                  <a:cubicBezTo>
                    <a:pt x="10261" y="14030"/>
                    <a:pt x="10483" y="13904"/>
                    <a:pt x="10704" y="13904"/>
                  </a:cubicBezTo>
                  <a:lnTo>
                    <a:pt x="15265" y="13904"/>
                  </a:lnTo>
                  <a:cubicBezTo>
                    <a:pt x="16531" y="13904"/>
                    <a:pt x="17545" y="12890"/>
                    <a:pt x="17545" y="11623"/>
                  </a:cubicBezTo>
                  <a:lnTo>
                    <a:pt x="17545" y="2281"/>
                  </a:lnTo>
                  <a:cubicBezTo>
                    <a:pt x="17545" y="1014"/>
                    <a:pt x="16531" y="1"/>
                    <a:pt x="15265" y="1"/>
                  </a:cubicBezTo>
                  <a:close/>
                </a:path>
              </a:pathLst>
            </a:custGeom>
            <a:solidFill>
              <a:srgbClr val="003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6889528" y="124714"/>
              <a:ext cx="247133" cy="205486"/>
            </a:xfrm>
            <a:custGeom>
              <a:avLst/>
              <a:gdLst/>
              <a:ahLst/>
              <a:cxnLst/>
              <a:rect l="l" t="t" r="r" b="b"/>
              <a:pathLst>
                <a:path w="8266" h="6873" extrusionOk="0">
                  <a:moveTo>
                    <a:pt x="2502" y="1"/>
                  </a:moveTo>
                  <a:cubicBezTo>
                    <a:pt x="2122" y="1"/>
                    <a:pt x="1742" y="127"/>
                    <a:pt x="1394" y="349"/>
                  </a:cubicBezTo>
                  <a:cubicBezTo>
                    <a:pt x="348" y="1014"/>
                    <a:pt x="0" y="2502"/>
                    <a:pt x="602" y="3674"/>
                  </a:cubicBezTo>
                  <a:cubicBezTo>
                    <a:pt x="1077" y="4593"/>
                    <a:pt x="2977" y="6144"/>
                    <a:pt x="3769" y="6778"/>
                  </a:cubicBezTo>
                  <a:cubicBezTo>
                    <a:pt x="3895" y="6841"/>
                    <a:pt x="3990" y="6873"/>
                    <a:pt x="4117" y="6873"/>
                  </a:cubicBezTo>
                  <a:cubicBezTo>
                    <a:pt x="4244" y="6873"/>
                    <a:pt x="4370" y="6841"/>
                    <a:pt x="4465" y="6778"/>
                  </a:cubicBezTo>
                  <a:cubicBezTo>
                    <a:pt x="5257" y="6144"/>
                    <a:pt x="7189" y="4593"/>
                    <a:pt x="7664" y="3674"/>
                  </a:cubicBezTo>
                  <a:cubicBezTo>
                    <a:pt x="8266" y="2502"/>
                    <a:pt x="7917" y="1014"/>
                    <a:pt x="6841" y="349"/>
                  </a:cubicBezTo>
                  <a:cubicBezTo>
                    <a:pt x="6524" y="127"/>
                    <a:pt x="6144" y="1"/>
                    <a:pt x="5732" y="1"/>
                  </a:cubicBezTo>
                  <a:cubicBezTo>
                    <a:pt x="5130" y="1"/>
                    <a:pt x="4529" y="286"/>
                    <a:pt x="4117" y="792"/>
                  </a:cubicBezTo>
                  <a:cubicBezTo>
                    <a:pt x="3705" y="286"/>
                    <a:pt x="3135" y="1"/>
                    <a:pt x="2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6702986" y="559571"/>
              <a:ext cx="617353" cy="561027"/>
            </a:xfrm>
            <a:custGeom>
              <a:avLst/>
              <a:gdLst/>
              <a:ahLst/>
              <a:cxnLst/>
              <a:rect l="l" t="t" r="r" b="b"/>
              <a:pathLst>
                <a:path w="20649" h="18765" extrusionOk="0">
                  <a:moveTo>
                    <a:pt x="10318" y="0"/>
                  </a:moveTo>
                  <a:cubicBezTo>
                    <a:pt x="6062" y="0"/>
                    <a:pt x="2210" y="2923"/>
                    <a:pt x="1204" y="7245"/>
                  </a:cubicBezTo>
                  <a:cubicBezTo>
                    <a:pt x="0" y="12312"/>
                    <a:pt x="3136" y="17347"/>
                    <a:pt x="8203" y="18519"/>
                  </a:cubicBezTo>
                  <a:cubicBezTo>
                    <a:pt x="8916" y="18685"/>
                    <a:pt x="9629" y="18764"/>
                    <a:pt x="10331" y="18764"/>
                  </a:cubicBezTo>
                  <a:cubicBezTo>
                    <a:pt x="14587" y="18764"/>
                    <a:pt x="18444" y="15842"/>
                    <a:pt x="19477" y="11520"/>
                  </a:cubicBezTo>
                  <a:cubicBezTo>
                    <a:pt x="20649" y="6485"/>
                    <a:pt x="17513" y="1418"/>
                    <a:pt x="12446" y="246"/>
                  </a:cubicBezTo>
                  <a:cubicBezTo>
                    <a:pt x="11733" y="80"/>
                    <a:pt x="11020" y="0"/>
                    <a:pt x="1031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6878167" y="643439"/>
              <a:ext cx="267015" cy="237835"/>
            </a:xfrm>
            <a:custGeom>
              <a:avLst/>
              <a:gdLst/>
              <a:ahLst/>
              <a:cxnLst/>
              <a:rect l="l" t="t" r="r" b="b"/>
              <a:pathLst>
                <a:path w="8931" h="7955" extrusionOk="0">
                  <a:moveTo>
                    <a:pt x="4470" y="0"/>
                  </a:moveTo>
                  <a:cubicBezTo>
                    <a:pt x="3302" y="0"/>
                    <a:pt x="2144" y="512"/>
                    <a:pt x="1362" y="1495"/>
                  </a:cubicBezTo>
                  <a:cubicBezTo>
                    <a:pt x="0" y="3205"/>
                    <a:pt x="285" y="5707"/>
                    <a:pt x="1995" y="7068"/>
                  </a:cubicBezTo>
                  <a:cubicBezTo>
                    <a:pt x="2729" y="7666"/>
                    <a:pt x="3608" y="7955"/>
                    <a:pt x="4481" y="7955"/>
                  </a:cubicBezTo>
                  <a:cubicBezTo>
                    <a:pt x="5642" y="7955"/>
                    <a:pt x="6791" y="7443"/>
                    <a:pt x="7569" y="6467"/>
                  </a:cubicBezTo>
                  <a:cubicBezTo>
                    <a:pt x="8931" y="4725"/>
                    <a:pt x="8646" y="2255"/>
                    <a:pt x="6936" y="861"/>
                  </a:cubicBezTo>
                  <a:cubicBezTo>
                    <a:pt x="6208" y="282"/>
                    <a:pt x="5336" y="0"/>
                    <a:pt x="4470" y="0"/>
                  </a:cubicBezTo>
                  <a:close/>
                </a:path>
              </a:pathLst>
            </a:custGeom>
            <a:solidFill>
              <a:srgbClr val="003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6869645" y="914418"/>
              <a:ext cx="285013" cy="206442"/>
            </a:xfrm>
            <a:custGeom>
              <a:avLst/>
              <a:gdLst/>
              <a:ahLst/>
              <a:cxnLst/>
              <a:rect l="l" t="t" r="r" b="b"/>
              <a:pathLst>
                <a:path w="9533" h="6905" extrusionOk="0">
                  <a:moveTo>
                    <a:pt x="4149" y="0"/>
                  </a:moveTo>
                  <a:cubicBezTo>
                    <a:pt x="1837" y="0"/>
                    <a:pt x="0" y="1869"/>
                    <a:pt x="0" y="4181"/>
                  </a:cubicBezTo>
                  <a:lnTo>
                    <a:pt x="0" y="5606"/>
                  </a:lnTo>
                  <a:cubicBezTo>
                    <a:pt x="1393" y="6429"/>
                    <a:pt x="3009" y="6904"/>
                    <a:pt x="4750" y="6904"/>
                  </a:cubicBezTo>
                  <a:cubicBezTo>
                    <a:pt x="6492" y="6904"/>
                    <a:pt x="8139" y="6429"/>
                    <a:pt x="9532" y="5606"/>
                  </a:cubicBezTo>
                  <a:lnTo>
                    <a:pt x="9532" y="4181"/>
                  </a:lnTo>
                  <a:cubicBezTo>
                    <a:pt x="9532" y="1869"/>
                    <a:pt x="7664" y="0"/>
                    <a:pt x="5384" y="0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6914136" y="697587"/>
              <a:ext cx="196008" cy="216847"/>
            </a:xfrm>
            <a:custGeom>
              <a:avLst/>
              <a:gdLst/>
              <a:ahLst/>
              <a:cxnLst/>
              <a:rect l="l" t="t" r="r" b="b"/>
              <a:pathLst>
                <a:path w="6556" h="7253" extrusionOk="0">
                  <a:moveTo>
                    <a:pt x="5574" y="0"/>
                  </a:moveTo>
                  <a:cubicBezTo>
                    <a:pt x="4677" y="391"/>
                    <a:pt x="3868" y="521"/>
                    <a:pt x="3187" y="521"/>
                  </a:cubicBezTo>
                  <a:cubicBezTo>
                    <a:pt x="1827" y="521"/>
                    <a:pt x="982" y="0"/>
                    <a:pt x="982" y="0"/>
                  </a:cubicBezTo>
                  <a:lnTo>
                    <a:pt x="982" y="0"/>
                  </a:lnTo>
                  <a:cubicBezTo>
                    <a:pt x="1267" y="792"/>
                    <a:pt x="1331" y="2122"/>
                    <a:pt x="95" y="3959"/>
                  </a:cubicBezTo>
                  <a:lnTo>
                    <a:pt x="0" y="3959"/>
                  </a:lnTo>
                  <a:cubicBezTo>
                    <a:pt x="0" y="5764"/>
                    <a:pt x="1457" y="7252"/>
                    <a:pt x="3262" y="7252"/>
                  </a:cubicBezTo>
                  <a:cubicBezTo>
                    <a:pt x="5099" y="7252"/>
                    <a:pt x="6556" y="5764"/>
                    <a:pt x="6556" y="3959"/>
                  </a:cubicBezTo>
                  <a:lnTo>
                    <a:pt x="6461" y="3959"/>
                  </a:lnTo>
                  <a:cubicBezTo>
                    <a:pt x="5194" y="2122"/>
                    <a:pt x="5289" y="792"/>
                    <a:pt x="5574" y="0"/>
                  </a:cubicBezTo>
                  <a:close/>
                </a:path>
              </a:pathLst>
            </a:custGeom>
            <a:solidFill>
              <a:srgbClr val="F4B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6973785" y="861377"/>
              <a:ext cx="76717" cy="122191"/>
            </a:xfrm>
            <a:custGeom>
              <a:avLst/>
              <a:gdLst/>
              <a:ahLst/>
              <a:cxnLst/>
              <a:rect l="l" t="t" r="r" b="b"/>
              <a:pathLst>
                <a:path w="2566" h="4087" extrusionOk="0">
                  <a:moveTo>
                    <a:pt x="1" y="1"/>
                  </a:moveTo>
                  <a:lnTo>
                    <a:pt x="1" y="2820"/>
                  </a:lnTo>
                  <a:cubicBezTo>
                    <a:pt x="1" y="3516"/>
                    <a:pt x="571" y="4086"/>
                    <a:pt x="1267" y="4086"/>
                  </a:cubicBezTo>
                  <a:cubicBezTo>
                    <a:pt x="1996" y="4086"/>
                    <a:pt x="2566" y="3516"/>
                    <a:pt x="2566" y="2820"/>
                  </a:cubicBezTo>
                  <a:lnTo>
                    <a:pt x="2566" y="1"/>
                  </a:lnTo>
                  <a:close/>
                </a:path>
              </a:pathLst>
            </a:custGeom>
            <a:solidFill>
              <a:srgbClr val="F4B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6979466" y="847174"/>
              <a:ext cx="64429" cy="29389"/>
            </a:xfrm>
            <a:custGeom>
              <a:avLst/>
              <a:gdLst/>
              <a:ahLst/>
              <a:cxnLst/>
              <a:rect l="l" t="t" r="r" b="b"/>
              <a:pathLst>
                <a:path w="2155" h="983" extrusionOk="0">
                  <a:moveTo>
                    <a:pt x="1" y="1"/>
                  </a:moveTo>
                  <a:cubicBezTo>
                    <a:pt x="64" y="571"/>
                    <a:pt x="507" y="983"/>
                    <a:pt x="1077" y="983"/>
                  </a:cubicBezTo>
                  <a:cubicBezTo>
                    <a:pt x="1647" y="983"/>
                    <a:pt x="2122" y="571"/>
                    <a:pt x="21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6883847" y="780917"/>
              <a:ext cx="57762" cy="56835"/>
            </a:xfrm>
            <a:custGeom>
              <a:avLst/>
              <a:gdLst/>
              <a:ahLst/>
              <a:cxnLst/>
              <a:rect l="l" t="t" r="r" b="b"/>
              <a:pathLst>
                <a:path w="1932" h="1901" extrusionOk="0">
                  <a:moveTo>
                    <a:pt x="982" y="0"/>
                  </a:moveTo>
                  <a:cubicBezTo>
                    <a:pt x="443" y="0"/>
                    <a:pt x="0" y="412"/>
                    <a:pt x="0" y="950"/>
                  </a:cubicBezTo>
                  <a:cubicBezTo>
                    <a:pt x="0" y="1489"/>
                    <a:pt x="443" y="1900"/>
                    <a:pt x="982" y="1900"/>
                  </a:cubicBezTo>
                  <a:cubicBezTo>
                    <a:pt x="1489" y="1900"/>
                    <a:pt x="1932" y="1489"/>
                    <a:pt x="1932" y="950"/>
                  </a:cubicBezTo>
                  <a:cubicBezTo>
                    <a:pt x="1932" y="412"/>
                    <a:pt x="1489" y="0"/>
                    <a:pt x="982" y="0"/>
                  </a:cubicBezTo>
                  <a:close/>
                </a:path>
              </a:pathLst>
            </a:custGeom>
            <a:solidFill>
              <a:srgbClr val="F4B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8"/>
            <p:cNvSpPr/>
            <p:nvPr/>
          </p:nvSpPr>
          <p:spPr>
            <a:xfrm>
              <a:off x="7082678" y="780917"/>
              <a:ext cx="56835" cy="56835"/>
            </a:xfrm>
            <a:custGeom>
              <a:avLst/>
              <a:gdLst/>
              <a:ahLst/>
              <a:cxnLst/>
              <a:rect l="l" t="t" r="r" b="b"/>
              <a:pathLst>
                <a:path w="1901" h="1901" extrusionOk="0">
                  <a:moveTo>
                    <a:pt x="951" y="0"/>
                  </a:moveTo>
                  <a:cubicBezTo>
                    <a:pt x="412" y="0"/>
                    <a:pt x="1" y="412"/>
                    <a:pt x="1" y="950"/>
                  </a:cubicBezTo>
                  <a:cubicBezTo>
                    <a:pt x="1" y="1489"/>
                    <a:pt x="412" y="1900"/>
                    <a:pt x="951" y="1900"/>
                  </a:cubicBezTo>
                  <a:cubicBezTo>
                    <a:pt x="1489" y="1900"/>
                    <a:pt x="1901" y="1489"/>
                    <a:pt x="1901" y="950"/>
                  </a:cubicBezTo>
                  <a:cubicBezTo>
                    <a:pt x="1901" y="412"/>
                    <a:pt x="1489" y="0"/>
                    <a:pt x="951" y="0"/>
                  </a:cubicBezTo>
                  <a:close/>
                </a:path>
              </a:pathLst>
            </a:custGeom>
            <a:solidFill>
              <a:srgbClr val="F4B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28"/>
          <p:cNvGrpSpPr/>
          <p:nvPr/>
        </p:nvGrpSpPr>
        <p:grpSpPr>
          <a:xfrm>
            <a:off x="4914011" y="4548323"/>
            <a:ext cx="322893" cy="282173"/>
            <a:chOff x="1472386" y="3045861"/>
            <a:chExt cx="322893" cy="282173"/>
          </a:xfrm>
        </p:grpSpPr>
        <p:sp>
          <p:nvSpPr>
            <p:cNvPr id="270" name="Google Shape;270;p28"/>
            <p:cNvSpPr/>
            <p:nvPr/>
          </p:nvSpPr>
          <p:spPr>
            <a:xfrm>
              <a:off x="1472386" y="3045861"/>
              <a:ext cx="322893" cy="282173"/>
            </a:xfrm>
            <a:custGeom>
              <a:avLst/>
              <a:gdLst/>
              <a:ahLst/>
              <a:cxnLst/>
              <a:rect l="l" t="t" r="r" b="b"/>
              <a:pathLst>
                <a:path w="10800" h="9438" extrusionOk="0">
                  <a:moveTo>
                    <a:pt x="4592" y="0"/>
                  </a:moveTo>
                  <a:cubicBezTo>
                    <a:pt x="4244" y="0"/>
                    <a:pt x="3927" y="127"/>
                    <a:pt x="3674" y="380"/>
                  </a:cubicBezTo>
                  <a:lnTo>
                    <a:pt x="3199" y="855"/>
                  </a:lnTo>
                  <a:cubicBezTo>
                    <a:pt x="2882" y="1172"/>
                    <a:pt x="2439" y="1362"/>
                    <a:pt x="1995" y="1362"/>
                  </a:cubicBezTo>
                  <a:lnTo>
                    <a:pt x="1805" y="1362"/>
                  </a:lnTo>
                  <a:cubicBezTo>
                    <a:pt x="792" y="1362"/>
                    <a:pt x="0" y="2154"/>
                    <a:pt x="0" y="3135"/>
                  </a:cubicBezTo>
                  <a:lnTo>
                    <a:pt x="0" y="7632"/>
                  </a:lnTo>
                  <a:cubicBezTo>
                    <a:pt x="0" y="8646"/>
                    <a:pt x="792" y="9437"/>
                    <a:pt x="1805" y="9437"/>
                  </a:cubicBezTo>
                  <a:lnTo>
                    <a:pt x="8994" y="9437"/>
                  </a:lnTo>
                  <a:cubicBezTo>
                    <a:pt x="10008" y="9437"/>
                    <a:pt x="10799" y="8646"/>
                    <a:pt x="10799" y="7632"/>
                  </a:cubicBezTo>
                  <a:lnTo>
                    <a:pt x="10799" y="3135"/>
                  </a:lnTo>
                  <a:cubicBezTo>
                    <a:pt x="10799" y="2154"/>
                    <a:pt x="10008" y="1362"/>
                    <a:pt x="8994" y="1362"/>
                  </a:cubicBezTo>
                  <a:lnTo>
                    <a:pt x="8804" y="1362"/>
                  </a:lnTo>
                  <a:cubicBezTo>
                    <a:pt x="8361" y="1362"/>
                    <a:pt x="7918" y="1172"/>
                    <a:pt x="7601" y="855"/>
                  </a:cubicBezTo>
                  <a:lnTo>
                    <a:pt x="7126" y="380"/>
                  </a:lnTo>
                  <a:cubicBezTo>
                    <a:pt x="6873" y="127"/>
                    <a:pt x="6556" y="0"/>
                    <a:pt x="6239" y="0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1552876" y="3119712"/>
              <a:ext cx="161925" cy="160968"/>
            </a:xfrm>
            <a:custGeom>
              <a:avLst/>
              <a:gdLst/>
              <a:ahLst/>
              <a:cxnLst/>
              <a:rect l="l" t="t" r="r" b="b"/>
              <a:pathLst>
                <a:path w="5416" h="5384" extrusionOk="0">
                  <a:moveTo>
                    <a:pt x="2724" y="729"/>
                  </a:moveTo>
                  <a:cubicBezTo>
                    <a:pt x="3801" y="729"/>
                    <a:pt x="4656" y="1615"/>
                    <a:pt x="4656" y="2692"/>
                  </a:cubicBezTo>
                  <a:cubicBezTo>
                    <a:pt x="4656" y="3801"/>
                    <a:pt x="3801" y="4656"/>
                    <a:pt x="2724" y="4656"/>
                  </a:cubicBezTo>
                  <a:cubicBezTo>
                    <a:pt x="1615" y="4656"/>
                    <a:pt x="760" y="3769"/>
                    <a:pt x="760" y="2692"/>
                  </a:cubicBezTo>
                  <a:cubicBezTo>
                    <a:pt x="760" y="1615"/>
                    <a:pt x="1615" y="729"/>
                    <a:pt x="2724" y="729"/>
                  </a:cubicBezTo>
                  <a:close/>
                  <a:moveTo>
                    <a:pt x="2724" y="0"/>
                  </a:moveTo>
                  <a:cubicBezTo>
                    <a:pt x="1204" y="0"/>
                    <a:pt x="0" y="1204"/>
                    <a:pt x="0" y="2692"/>
                  </a:cubicBezTo>
                  <a:cubicBezTo>
                    <a:pt x="0" y="4181"/>
                    <a:pt x="1204" y="5384"/>
                    <a:pt x="2724" y="5384"/>
                  </a:cubicBezTo>
                  <a:cubicBezTo>
                    <a:pt x="4212" y="5384"/>
                    <a:pt x="5416" y="4181"/>
                    <a:pt x="5416" y="2692"/>
                  </a:cubicBezTo>
                  <a:cubicBezTo>
                    <a:pt x="5416" y="1204"/>
                    <a:pt x="4212" y="0"/>
                    <a:pt x="2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28"/>
          <p:cNvSpPr/>
          <p:nvPr/>
        </p:nvSpPr>
        <p:spPr>
          <a:xfrm>
            <a:off x="4489175" y="3983268"/>
            <a:ext cx="103206" cy="103236"/>
          </a:xfrm>
          <a:custGeom>
            <a:avLst/>
            <a:gdLst/>
            <a:ahLst/>
            <a:cxnLst/>
            <a:rect l="l" t="t" r="r" b="b"/>
            <a:pathLst>
              <a:path w="3452" h="3453" extrusionOk="0">
                <a:moveTo>
                  <a:pt x="1742" y="697"/>
                </a:moveTo>
                <a:cubicBezTo>
                  <a:pt x="2312" y="697"/>
                  <a:pt x="2755" y="1172"/>
                  <a:pt x="2755" y="1742"/>
                </a:cubicBezTo>
                <a:cubicBezTo>
                  <a:pt x="2755" y="2312"/>
                  <a:pt x="2312" y="2787"/>
                  <a:pt x="1742" y="2787"/>
                </a:cubicBezTo>
                <a:cubicBezTo>
                  <a:pt x="1140" y="2787"/>
                  <a:pt x="697" y="2312"/>
                  <a:pt x="697" y="1742"/>
                </a:cubicBezTo>
                <a:cubicBezTo>
                  <a:pt x="697" y="1172"/>
                  <a:pt x="1140" y="697"/>
                  <a:pt x="1742" y="697"/>
                </a:cubicBezTo>
                <a:close/>
                <a:moveTo>
                  <a:pt x="1742" y="0"/>
                </a:moveTo>
                <a:cubicBezTo>
                  <a:pt x="792" y="0"/>
                  <a:pt x="0" y="792"/>
                  <a:pt x="0" y="1742"/>
                </a:cubicBezTo>
                <a:cubicBezTo>
                  <a:pt x="0" y="2692"/>
                  <a:pt x="792" y="3452"/>
                  <a:pt x="1742" y="3452"/>
                </a:cubicBezTo>
                <a:cubicBezTo>
                  <a:pt x="2692" y="3452"/>
                  <a:pt x="3452" y="2692"/>
                  <a:pt x="3452" y="1742"/>
                </a:cubicBezTo>
                <a:cubicBezTo>
                  <a:pt x="3452" y="792"/>
                  <a:pt x="2692" y="0"/>
                  <a:pt x="174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8"/>
          <p:cNvSpPr/>
          <p:nvPr/>
        </p:nvSpPr>
        <p:spPr>
          <a:xfrm>
            <a:off x="8368562" y="3887620"/>
            <a:ext cx="102279" cy="103236"/>
          </a:xfrm>
          <a:custGeom>
            <a:avLst/>
            <a:gdLst/>
            <a:ahLst/>
            <a:cxnLst/>
            <a:rect l="l" t="t" r="r" b="b"/>
            <a:pathLst>
              <a:path w="3421" h="3453" extrusionOk="0">
                <a:moveTo>
                  <a:pt x="1710" y="697"/>
                </a:moveTo>
                <a:cubicBezTo>
                  <a:pt x="2280" y="697"/>
                  <a:pt x="2755" y="1172"/>
                  <a:pt x="2755" y="1743"/>
                </a:cubicBezTo>
                <a:cubicBezTo>
                  <a:pt x="2755" y="2313"/>
                  <a:pt x="2280" y="2788"/>
                  <a:pt x="1710" y="2788"/>
                </a:cubicBezTo>
                <a:cubicBezTo>
                  <a:pt x="1140" y="2788"/>
                  <a:pt x="665" y="2313"/>
                  <a:pt x="665" y="1743"/>
                </a:cubicBezTo>
                <a:cubicBezTo>
                  <a:pt x="665" y="1172"/>
                  <a:pt x="1140" y="697"/>
                  <a:pt x="1710" y="697"/>
                </a:cubicBezTo>
                <a:close/>
                <a:moveTo>
                  <a:pt x="1710" y="1"/>
                </a:moveTo>
                <a:cubicBezTo>
                  <a:pt x="760" y="1"/>
                  <a:pt x="0" y="792"/>
                  <a:pt x="0" y="1743"/>
                </a:cubicBezTo>
                <a:cubicBezTo>
                  <a:pt x="0" y="2693"/>
                  <a:pt x="760" y="3453"/>
                  <a:pt x="1710" y="3453"/>
                </a:cubicBezTo>
                <a:cubicBezTo>
                  <a:pt x="2660" y="3453"/>
                  <a:pt x="3420" y="2693"/>
                  <a:pt x="3420" y="1743"/>
                </a:cubicBezTo>
                <a:cubicBezTo>
                  <a:pt x="3420" y="792"/>
                  <a:pt x="2660" y="1"/>
                  <a:pt x="1710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8"/>
          <p:cNvSpPr/>
          <p:nvPr/>
        </p:nvSpPr>
        <p:spPr>
          <a:xfrm>
            <a:off x="3847658" y="4389730"/>
            <a:ext cx="103236" cy="103206"/>
          </a:xfrm>
          <a:custGeom>
            <a:avLst/>
            <a:gdLst/>
            <a:ahLst/>
            <a:cxnLst/>
            <a:rect l="l" t="t" r="r" b="b"/>
            <a:pathLst>
              <a:path w="3453" h="3452" extrusionOk="0">
                <a:moveTo>
                  <a:pt x="1742" y="665"/>
                </a:moveTo>
                <a:cubicBezTo>
                  <a:pt x="2312" y="665"/>
                  <a:pt x="2756" y="1140"/>
                  <a:pt x="2756" y="1710"/>
                </a:cubicBezTo>
                <a:cubicBezTo>
                  <a:pt x="2756" y="2280"/>
                  <a:pt x="2312" y="2755"/>
                  <a:pt x="1742" y="2755"/>
                </a:cubicBezTo>
                <a:cubicBezTo>
                  <a:pt x="1141" y="2755"/>
                  <a:pt x="697" y="2280"/>
                  <a:pt x="697" y="1710"/>
                </a:cubicBezTo>
                <a:cubicBezTo>
                  <a:pt x="697" y="1140"/>
                  <a:pt x="1141" y="665"/>
                  <a:pt x="1742" y="665"/>
                </a:cubicBezTo>
                <a:close/>
                <a:moveTo>
                  <a:pt x="1742" y="0"/>
                </a:moveTo>
                <a:cubicBezTo>
                  <a:pt x="792" y="0"/>
                  <a:pt x="1" y="760"/>
                  <a:pt x="1" y="1710"/>
                </a:cubicBezTo>
                <a:cubicBezTo>
                  <a:pt x="1" y="2660"/>
                  <a:pt x="792" y="3452"/>
                  <a:pt x="1742" y="3452"/>
                </a:cubicBezTo>
                <a:cubicBezTo>
                  <a:pt x="2692" y="3452"/>
                  <a:pt x="3453" y="2660"/>
                  <a:pt x="3453" y="1710"/>
                </a:cubicBezTo>
                <a:cubicBezTo>
                  <a:pt x="3453" y="760"/>
                  <a:pt x="2692" y="0"/>
                  <a:pt x="174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8"/>
          <p:cNvSpPr/>
          <p:nvPr/>
        </p:nvSpPr>
        <p:spPr>
          <a:xfrm>
            <a:off x="8624730" y="2921799"/>
            <a:ext cx="103206" cy="103236"/>
          </a:xfrm>
          <a:custGeom>
            <a:avLst/>
            <a:gdLst/>
            <a:ahLst/>
            <a:cxnLst/>
            <a:rect l="l" t="t" r="r" b="b"/>
            <a:pathLst>
              <a:path w="3452" h="3453" extrusionOk="0">
                <a:moveTo>
                  <a:pt x="1742" y="697"/>
                </a:moveTo>
                <a:cubicBezTo>
                  <a:pt x="2312" y="697"/>
                  <a:pt x="2787" y="1172"/>
                  <a:pt x="2787" y="1742"/>
                </a:cubicBezTo>
                <a:cubicBezTo>
                  <a:pt x="2787" y="2312"/>
                  <a:pt x="2312" y="2787"/>
                  <a:pt x="1742" y="2787"/>
                </a:cubicBezTo>
                <a:cubicBezTo>
                  <a:pt x="1172" y="2787"/>
                  <a:pt x="697" y="2312"/>
                  <a:pt x="697" y="1742"/>
                </a:cubicBezTo>
                <a:cubicBezTo>
                  <a:pt x="697" y="1172"/>
                  <a:pt x="1172" y="697"/>
                  <a:pt x="1742" y="697"/>
                </a:cubicBezTo>
                <a:close/>
                <a:moveTo>
                  <a:pt x="1742" y="1"/>
                </a:moveTo>
                <a:cubicBezTo>
                  <a:pt x="792" y="1"/>
                  <a:pt x="0" y="792"/>
                  <a:pt x="0" y="1742"/>
                </a:cubicBezTo>
                <a:cubicBezTo>
                  <a:pt x="0" y="2692"/>
                  <a:pt x="792" y="3452"/>
                  <a:pt x="1742" y="3452"/>
                </a:cubicBezTo>
                <a:cubicBezTo>
                  <a:pt x="2692" y="3452"/>
                  <a:pt x="3452" y="2692"/>
                  <a:pt x="3452" y="1742"/>
                </a:cubicBezTo>
                <a:cubicBezTo>
                  <a:pt x="3452" y="792"/>
                  <a:pt x="2692" y="1"/>
                  <a:pt x="1742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8"/>
          <p:cNvSpPr/>
          <p:nvPr/>
        </p:nvSpPr>
        <p:spPr>
          <a:xfrm>
            <a:off x="1401987" y="4673795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2" y="666"/>
                </a:moveTo>
                <a:cubicBezTo>
                  <a:pt x="2313" y="666"/>
                  <a:pt x="2788" y="1141"/>
                  <a:pt x="2788" y="1711"/>
                </a:cubicBezTo>
                <a:cubicBezTo>
                  <a:pt x="2788" y="2281"/>
                  <a:pt x="2313" y="2756"/>
                  <a:pt x="1742" y="2756"/>
                </a:cubicBezTo>
                <a:cubicBezTo>
                  <a:pt x="1172" y="2756"/>
                  <a:pt x="697" y="2281"/>
                  <a:pt x="697" y="1711"/>
                </a:cubicBezTo>
                <a:cubicBezTo>
                  <a:pt x="697" y="1141"/>
                  <a:pt x="1172" y="666"/>
                  <a:pt x="1742" y="666"/>
                </a:cubicBezTo>
                <a:close/>
                <a:moveTo>
                  <a:pt x="1742" y="1"/>
                </a:moveTo>
                <a:cubicBezTo>
                  <a:pt x="792" y="1"/>
                  <a:pt x="1" y="761"/>
                  <a:pt x="1" y="1711"/>
                </a:cubicBezTo>
                <a:cubicBezTo>
                  <a:pt x="1" y="2661"/>
                  <a:pt x="792" y="3453"/>
                  <a:pt x="1742" y="3453"/>
                </a:cubicBezTo>
                <a:cubicBezTo>
                  <a:pt x="2693" y="3453"/>
                  <a:pt x="3453" y="2661"/>
                  <a:pt x="3453" y="1711"/>
                </a:cubicBezTo>
                <a:cubicBezTo>
                  <a:pt x="3453" y="761"/>
                  <a:pt x="2693" y="1"/>
                  <a:pt x="1742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8"/>
          <p:cNvSpPr/>
          <p:nvPr/>
        </p:nvSpPr>
        <p:spPr>
          <a:xfrm>
            <a:off x="6529697" y="4164587"/>
            <a:ext cx="103236" cy="102279"/>
          </a:xfrm>
          <a:custGeom>
            <a:avLst/>
            <a:gdLst/>
            <a:ahLst/>
            <a:cxnLst/>
            <a:rect l="l" t="t" r="r" b="b"/>
            <a:pathLst>
              <a:path w="3453" h="3421" extrusionOk="0">
                <a:moveTo>
                  <a:pt x="1711" y="665"/>
                </a:moveTo>
                <a:cubicBezTo>
                  <a:pt x="2281" y="665"/>
                  <a:pt x="2756" y="1140"/>
                  <a:pt x="2756" y="1711"/>
                </a:cubicBezTo>
                <a:cubicBezTo>
                  <a:pt x="2756" y="2281"/>
                  <a:pt x="2281" y="2756"/>
                  <a:pt x="1711" y="2756"/>
                </a:cubicBezTo>
                <a:cubicBezTo>
                  <a:pt x="1141" y="2756"/>
                  <a:pt x="666" y="2281"/>
                  <a:pt x="666" y="1711"/>
                </a:cubicBezTo>
                <a:cubicBezTo>
                  <a:pt x="666" y="1140"/>
                  <a:pt x="1141" y="665"/>
                  <a:pt x="1711" y="665"/>
                </a:cubicBezTo>
                <a:close/>
                <a:moveTo>
                  <a:pt x="1711" y="0"/>
                </a:moveTo>
                <a:cubicBezTo>
                  <a:pt x="761" y="0"/>
                  <a:pt x="1" y="760"/>
                  <a:pt x="1" y="1711"/>
                </a:cubicBezTo>
                <a:cubicBezTo>
                  <a:pt x="1" y="2661"/>
                  <a:pt x="761" y="3421"/>
                  <a:pt x="1711" y="3421"/>
                </a:cubicBezTo>
                <a:cubicBezTo>
                  <a:pt x="2661" y="3421"/>
                  <a:pt x="3453" y="2661"/>
                  <a:pt x="3453" y="1711"/>
                </a:cubicBezTo>
                <a:cubicBezTo>
                  <a:pt x="3453" y="760"/>
                  <a:pt x="2661" y="0"/>
                  <a:pt x="1711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8"/>
          <p:cNvSpPr/>
          <p:nvPr/>
        </p:nvSpPr>
        <p:spPr>
          <a:xfrm>
            <a:off x="4878316" y="440033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11" y="697"/>
                </a:moveTo>
                <a:cubicBezTo>
                  <a:pt x="2313" y="697"/>
                  <a:pt x="2756" y="1172"/>
                  <a:pt x="2756" y="1742"/>
                </a:cubicBezTo>
                <a:cubicBezTo>
                  <a:pt x="2756" y="2312"/>
                  <a:pt x="2313" y="2787"/>
                  <a:pt x="1711" y="2787"/>
                </a:cubicBezTo>
                <a:cubicBezTo>
                  <a:pt x="1141" y="2787"/>
                  <a:pt x="698" y="2312"/>
                  <a:pt x="698" y="1742"/>
                </a:cubicBezTo>
                <a:cubicBezTo>
                  <a:pt x="698" y="1172"/>
                  <a:pt x="1141" y="697"/>
                  <a:pt x="1711" y="697"/>
                </a:cubicBezTo>
                <a:close/>
                <a:moveTo>
                  <a:pt x="1711" y="0"/>
                </a:moveTo>
                <a:cubicBezTo>
                  <a:pt x="761" y="0"/>
                  <a:pt x="1" y="792"/>
                  <a:pt x="1" y="1742"/>
                </a:cubicBezTo>
                <a:cubicBezTo>
                  <a:pt x="1" y="2692"/>
                  <a:pt x="761" y="3452"/>
                  <a:pt x="1711" y="3452"/>
                </a:cubicBezTo>
                <a:cubicBezTo>
                  <a:pt x="2661" y="3452"/>
                  <a:pt x="3453" y="2692"/>
                  <a:pt x="3453" y="1742"/>
                </a:cubicBezTo>
                <a:cubicBezTo>
                  <a:pt x="3453" y="792"/>
                  <a:pt x="2661" y="0"/>
                  <a:pt x="1711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8"/>
          <p:cNvSpPr/>
          <p:nvPr/>
        </p:nvSpPr>
        <p:spPr>
          <a:xfrm>
            <a:off x="7954754" y="660662"/>
            <a:ext cx="102309" cy="103236"/>
          </a:xfrm>
          <a:custGeom>
            <a:avLst/>
            <a:gdLst/>
            <a:ahLst/>
            <a:cxnLst/>
            <a:rect l="l" t="t" r="r" b="b"/>
            <a:pathLst>
              <a:path w="3422" h="3453" extrusionOk="0">
                <a:moveTo>
                  <a:pt x="1711" y="697"/>
                </a:moveTo>
                <a:cubicBezTo>
                  <a:pt x="2281" y="697"/>
                  <a:pt x="2756" y="1172"/>
                  <a:pt x="2756" y="1742"/>
                </a:cubicBezTo>
                <a:cubicBezTo>
                  <a:pt x="2756" y="2312"/>
                  <a:pt x="2281" y="2787"/>
                  <a:pt x="1711" y="2787"/>
                </a:cubicBezTo>
                <a:cubicBezTo>
                  <a:pt x="1141" y="2787"/>
                  <a:pt x="666" y="2312"/>
                  <a:pt x="666" y="1742"/>
                </a:cubicBezTo>
                <a:cubicBezTo>
                  <a:pt x="666" y="1172"/>
                  <a:pt x="1141" y="697"/>
                  <a:pt x="1711" y="697"/>
                </a:cubicBezTo>
                <a:close/>
                <a:moveTo>
                  <a:pt x="1711" y="0"/>
                </a:moveTo>
                <a:cubicBezTo>
                  <a:pt x="761" y="0"/>
                  <a:pt x="1" y="792"/>
                  <a:pt x="1" y="1742"/>
                </a:cubicBezTo>
                <a:cubicBezTo>
                  <a:pt x="1" y="2692"/>
                  <a:pt x="761" y="3452"/>
                  <a:pt x="1711" y="3452"/>
                </a:cubicBezTo>
                <a:cubicBezTo>
                  <a:pt x="2661" y="3452"/>
                  <a:pt x="3421" y="2692"/>
                  <a:pt x="3421" y="1742"/>
                </a:cubicBezTo>
                <a:cubicBezTo>
                  <a:pt x="3421" y="792"/>
                  <a:pt x="2661" y="0"/>
                  <a:pt x="1711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8"/>
          <p:cNvSpPr/>
          <p:nvPr/>
        </p:nvSpPr>
        <p:spPr>
          <a:xfrm>
            <a:off x="160256" y="3990843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3" y="697"/>
                </a:moveTo>
                <a:cubicBezTo>
                  <a:pt x="2313" y="697"/>
                  <a:pt x="2756" y="1172"/>
                  <a:pt x="2756" y="1742"/>
                </a:cubicBezTo>
                <a:cubicBezTo>
                  <a:pt x="2756" y="2312"/>
                  <a:pt x="2313" y="2787"/>
                  <a:pt x="1743" y="2787"/>
                </a:cubicBezTo>
                <a:cubicBezTo>
                  <a:pt x="1141" y="2787"/>
                  <a:pt x="698" y="2312"/>
                  <a:pt x="698" y="1742"/>
                </a:cubicBezTo>
                <a:cubicBezTo>
                  <a:pt x="698" y="1172"/>
                  <a:pt x="1141" y="697"/>
                  <a:pt x="1743" y="697"/>
                </a:cubicBezTo>
                <a:close/>
                <a:moveTo>
                  <a:pt x="1743" y="0"/>
                </a:moveTo>
                <a:cubicBezTo>
                  <a:pt x="793" y="0"/>
                  <a:pt x="1" y="792"/>
                  <a:pt x="1" y="1742"/>
                </a:cubicBezTo>
                <a:cubicBezTo>
                  <a:pt x="1" y="2692"/>
                  <a:pt x="793" y="3452"/>
                  <a:pt x="1743" y="3452"/>
                </a:cubicBezTo>
                <a:cubicBezTo>
                  <a:pt x="2693" y="3452"/>
                  <a:pt x="3453" y="2692"/>
                  <a:pt x="3453" y="1742"/>
                </a:cubicBezTo>
                <a:cubicBezTo>
                  <a:pt x="3453" y="792"/>
                  <a:pt x="2693" y="0"/>
                  <a:pt x="174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8"/>
          <p:cNvSpPr/>
          <p:nvPr/>
        </p:nvSpPr>
        <p:spPr>
          <a:xfrm>
            <a:off x="2305653" y="3025021"/>
            <a:ext cx="102279" cy="103236"/>
          </a:xfrm>
          <a:custGeom>
            <a:avLst/>
            <a:gdLst/>
            <a:ahLst/>
            <a:cxnLst/>
            <a:rect l="l" t="t" r="r" b="b"/>
            <a:pathLst>
              <a:path w="3421" h="3453" extrusionOk="0">
                <a:moveTo>
                  <a:pt x="1710" y="665"/>
                </a:moveTo>
                <a:cubicBezTo>
                  <a:pt x="2280" y="665"/>
                  <a:pt x="2755" y="1140"/>
                  <a:pt x="2755" y="1711"/>
                </a:cubicBezTo>
                <a:cubicBezTo>
                  <a:pt x="2755" y="2281"/>
                  <a:pt x="2280" y="2756"/>
                  <a:pt x="1710" y="2756"/>
                </a:cubicBezTo>
                <a:cubicBezTo>
                  <a:pt x="1140" y="2756"/>
                  <a:pt x="665" y="2281"/>
                  <a:pt x="665" y="1711"/>
                </a:cubicBezTo>
                <a:cubicBezTo>
                  <a:pt x="665" y="1140"/>
                  <a:pt x="1140" y="665"/>
                  <a:pt x="1710" y="665"/>
                </a:cubicBezTo>
                <a:close/>
                <a:moveTo>
                  <a:pt x="1710" y="0"/>
                </a:moveTo>
                <a:cubicBezTo>
                  <a:pt x="760" y="0"/>
                  <a:pt x="0" y="760"/>
                  <a:pt x="0" y="1711"/>
                </a:cubicBezTo>
                <a:cubicBezTo>
                  <a:pt x="0" y="2661"/>
                  <a:pt x="760" y="3452"/>
                  <a:pt x="1710" y="3452"/>
                </a:cubicBezTo>
                <a:cubicBezTo>
                  <a:pt x="2660" y="3452"/>
                  <a:pt x="3420" y="2661"/>
                  <a:pt x="3420" y="1711"/>
                </a:cubicBezTo>
                <a:cubicBezTo>
                  <a:pt x="3420" y="760"/>
                  <a:pt x="2660" y="0"/>
                  <a:pt x="1710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8"/>
          <p:cNvSpPr/>
          <p:nvPr/>
        </p:nvSpPr>
        <p:spPr>
          <a:xfrm>
            <a:off x="1591685" y="2477711"/>
            <a:ext cx="104193" cy="104193"/>
          </a:xfrm>
          <a:custGeom>
            <a:avLst/>
            <a:gdLst/>
            <a:ahLst/>
            <a:cxnLst/>
            <a:rect l="l" t="t" r="r" b="b"/>
            <a:pathLst>
              <a:path w="3485" h="3485" extrusionOk="0">
                <a:moveTo>
                  <a:pt x="1742" y="1"/>
                </a:moveTo>
                <a:cubicBezTo>
                  <a:pt x="1457" y="1"/>
                  <a:pt x="1236" y="222"/>
                  <a:pt x="1236" y="507"/>
                </a:cubicBezTo>
                <a:lnTo>
                  <a:pt x="1236" y="1236"/>
                </a:lnTo>
                <a:lnTo>
                  <a:pt x="507" y="1236"/>
                </a:lnTo>
                <a:cubicBezTo>
                  <a:pt x="222" y="1236"/>
                  <a:pt x="1" y="1458"/>
                  <a:pt x="1" y="1743"/>
                </a:cubicBezTo>
                <a:cubicBezTo>
                  <a:pt x="1" y="2028"/>
                  <a:pt x="222" y="2249"/>
                  <a:pt x="507" y="2249"/>
                </a:cubicBezTo>
                <a:lnTo>
                  <a:pt x="1236" y="2249"/>
                </a:lnTo>
                <a:lnTo>
                  <a:pt x="1236" y="2978"/>
                </a:lnTo>
                <a:cubicBezTo>
                  <a:pt x="1236" y="3263"/>
                  <a:pt x="1457" y="3484"/>
                  <a:pt x="1742" y="3484"/>
                </a:cubicBezTo>
                <a:cubicBezTo>
                  <a:pt x="2027" y="3484"/>
                  <a:pt x="2249" y="3263"/>
                  <a:pt x="2249" y="2978"/>
                </a:cubicBezTo>
                <a:lnTo>
                  <a:pt x="2249" y="2249"/>
                </a:lnTo>
                <a:lnTo>
                  <a:pt x="2978" y="2249"/>
                </a:lnTo>
                <a:cubicBezTo>
                  <a:pt x="3263" y="2249"/>
                  <a:pt x="3484" y="2028"/>
                  <a:pt x="3484" y="1743"/>
                </a:cubicBezTo>
                <a:cubicBezTo>
                  <a:pt x="3484" y="1458"/>
                  <a:pt x="3263" y="1236"/>
                  <a:pt x="2978" y="1236"/>
                </a:cubicBezTo>
                <a:lnTo>
                  <a:pt x="2249" y="1236"/>
                </a:lnTo>
                <a:lnTo>
                  <a:pt x="2249" y="507"/>
                </a:lnTo>
                <a:cubicBezTo>
                  <a:pt x="2249" y="222"/>
                  <a:pt x="2027" y="1"/>
                  <a:pt x="1742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8"/>
          <p:cNvSpPr/>
          <p:nvPr/>
        </p:nvSpPr>
        <p:spPr>
          <a:xfrm>
            <a:off x="6436911" y="635098"/>
            <a:ext cx="104163" cy="104163"/>
          </a:xfrm>
          <a:custGeom>
            <a:avLst/>
            <a:gdLst/>
            <a:ahLst/>
            <a:cxnLst/>
            <a:rect l="l" t="t" r="r" b="b"/>
            <a:pathLst>
              <a:path w="3484" h="3484" extrusionOk="0">
                <a:moveTo>
                  <a:pt x="1742" y="0"/>
                </a:moveTo>
                <a:cubicBezTo>
                  <a:pt x="1457" y="0"/>
                  <a:pt x="1235" y="253"/>
                  <a:pt x="1235" y="507"/>
                </a:cubicBezTo>
                <a:lnTo>
                  <a:pt x="1235" y="1235"/>
                </a:lnTo>
                <a:lnTo>
                  <a:pt x="507" y="1235"/>
                </a:lnTo>
                <a:cubicBezTo>
                  <a:pt x="222" y="1235"/>
                  <a:pt x="0" y="1489"/>
                  <a:pt x="0" y="1742"/>
                </a:cubicBezTo>
                <a:cubicBezTo>
                  <a:pt x="0" y="2027"/>
                  <a:pt x="222" y="2280"/>
                  <a:pt x="507" y="2280"/>
                </a:cubicBezTo>
                <a:lnTo>
                  <a:pt x="1235" y="2280"/>
                </a:lnTo>
                <a:lnTo>
                  <a:pt x="1235" y="2977"/>
                </a:lnTo>
                <a:cubicBezTo>
                  <a:pt x="1235" y="3262"/>
                  <a:pt x="1457" y="3484"/>
                  <a:pt x="1742" y="3484"/>
                </a:cubicBezTo>
                <a:cubicBezTo>
                  <a:pt x="2027" y="3484"/>
                  <a:pt x="2249" y="3262"/>
                  <a:pt x="2249" y="2977"/>
                </a:cubicBezTo>
                <a:lnTo>
                  <a:pt x="2249" y="2280"/>
                </a:lnTo>
                <a:lnTo>
                  <a:pt x="2977" y="2280"/>
                </a:lnTo>
                <a:cubicBezTo>
                  <a:pt x="3262" y="2280"/>
                  <a:pt x="3484" y="2027"/>
                  <a:pt x="3484" y="1742"/>
                </a:cubicBezTo>
                <a:cubicBezTo>
                  <a:pt x="3484" y="1489"/>
                  <a:pt x="3262" y="1235"/>
                  <a:pt x="2977" y="1235"/>
                </a:cubicBezTo>
                <a:lnTo>
                  <a:pt x="2249" y="1235"/>
                </a:lnTo>
                <a:lnTo>
                  <a:pt x="2249" y="507"/>
                </a:lnTo>
                <a:cubicBezTo>
                  <a:pt x="2249" y="253"/>
                  <a:pt x="2027" y="0"/>
                  <a:pt x="174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8"/>
          <p:cNvSpPr/>
          <p:nvPr/>
        </p:nvSpPr>
        <p:spPr>
          <a:xfrm>
            <a:off x="5492704" y="2823872"/>
            <a:ext cx="104193" cy="104193"/>
          </a:xfrm>
          <a:custGeom>
            <a:avLst/>
            <a:gdLst/>
            <a:ahLst/>
            <a:cxnLst/>
            <a:rect l="l" t="t" r="r" b="b"/>
            <a:pathLst>
              <a:path w="3485" h="3485" extrusionOk="0">
                <a:moveTo>
                  <a:pt x="1743" y="0"/>
                </a:moveTo>
                <a:cubicBezTo>
                  <a:pt x="1458" y="0"/>
                  <a:pt x="1236" y="222"/>
                  <a:pt x="1236" y="507"/>
                </a:cubicBezTo>
                <a:lnTo>
                  <a:pt x="1236" y="1236"/>
                </a:lnTo>
                <a:lnTo>
                  <a:pt x="508" y="1236"/>
                </a:lnTo>
                <a:cubicBezTo>
                  <a:pt x="223" y="1236"/>
                  <a:pt x="1" y="1457"/>
                  <a:pt x="1" y="1742"/>
                </a:cubicBezTo>
                <a:cubicBezTo>
                  <a:pt x="1" y="2027"/>
                  <a:pt x="223" y="2249"/>
                  <a:pt x="508" y="2249"/>
                </a:cubicBezTo>
                <a:lnTo>
                  <a:pt x="1236" y="2249"/>
                </a:lnTo>
                <a:lnTo>
                  <a:pt x="1236" y="2977"/>
                </a:lnTo>
                <a:cubicBezTo>
                  <a:pt x="1236" y="3262"/>
                  <a:pt x="1458" y="3484"/>
                  <a:pt x="1743" y="3484"/>
                </a:cubicBezTo>
                <a:cubicBezTo>
                  <a:pt x="2028" y="3484"/>
                  <a:pt x="2249" y="3262"/>
                  <a:pt x="2249" y="2977"/>
                </a:cubicBezTo>
                <a:lnTo>
                  <a:pt x="2249" y="2249"/>
                </a:lnTo>
                <a:lnTo>
                  <a:pt x="2978" y="2249"/>
                </a:lnTo>
                <a:cubicBezTo>
                  <a:pt x="3263" y="2249"/>
                  <a:pt x="3485" y="2027"/>
                  <a:pt x="3485" y="1742"/>
                </a:cubicBezTo>
                <a:cubicBezTo>
                  <a:pt x="3485" y="1457"/>
                  <a:pt x="3263" y="1236"/>
                  <a:pt x="2978" y="1236"/>
                </a:cubicBezTo>
                <a:lnTo>
                  <a:pt x="2249" y="1236"/>
                </a:lnTo>
                <a:lnTo>
                  <a:pt x="2249" y="507"/>
                </a:lnTo>
                <a:cubicBezTo>
                  <a:pt x="2249" y="222"/>
                  <a:pt x="2028" y="0"/>
                  <a:pt x="174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8"/>
          <p:cNvSpPr/>
          <p:nvPr/>
        </p:nvSpPr>
        <p:spPr>
          <a:xfrm>
            <a:off x="1742258" y="1102845"/>
            <a:ext cx="104163" cy="104193"/>
          </a:xfrm>
          <a:custGeom>
            <a:avLst/>
            <a:gdLst/>
            <a:ahLst/>
            <a:cxnLst/>
            <a:rect l="l" t="t" r="r" b="b"/>
            <a:pathLst>
              <a:path w="3484" h="3485" extrusionOk="0">
                <a:moveTo>
                  <a:pt x="1742" y="1"/>
                </a:moveTo>
                <a:cubicBezTo>
                  <a:pt x="1457" y="1"/>
                  <a:pt x="1235" y="222"/>
                  <a:pt x="1235" y="507"/>
                </a:cubicBezTo>
                <a:lnTo>
                  <a:pt x="1235" y="1236"/>
                </a:lnTo>
                <a:lnTo>
                  <a:pt x="507" y="1236"/>
                </a:lnTo>
                <a:cubicBezTo>
                  <a:pt x="222" y="1236"/>
                  <a:pt x="0" y="1457"/>
                  <a:pt x="0" y="1742"/>
                </a:cubicBezTo>
                <a:cubicBezTo>
                  <a:pt x="0" y="2027"/>
                  <a:pt x="222" y="2249"/>
                  <a:pt x="507" y="2249"/>
                </a:cubicBezTo>
                <a:lnTo>
                  <a:pt x="1235" y="2249"/>
                </a:lnTo>
                <a:lnTo>
                  <a:pt x="1235" y="2977"/>
                </a:lnTo>
                <a:cubicBezTo>
                  <a:pt x="1235" y="3262"/>
                  <a:pt x="1457" y="3484"/>
                  <a:pt x="1742" y="3484"/>
                </a:cubicBezTo>
                <a:cubicBezTo>
                  <a:pt x="2027" y="3484"/>
                  <a:pt x="2249" y="3262"/>
                  <a:pt x="2249" y="2977"/>
                </a:cubicBezTo>
                <a:lnTo>
                  <a:pt x="2249" y="2249"/>
                </a:lnTo>
                <a:lnTo>
                  <a:pt x="2977" y="2249"/>
                </a:lnTo>
                <a:cubicBezTo>
                  <a:pt x="3262" y="2249"/>
                  <a:pt x="3484" y="2027"/>
                  <a:pt x="3484" y="1742"/>
                </a:cubicBezTo>
                <a:cubicBezTo>
                  <a:pt x="3484" y="1457"/>
                  <a:pt x="3262" y="1236"/>
                  <a:pt x="2977" y="1236"/>
                </a:cubicBezTo>
                <a:lnTo>
                  <a:pt x="2249" y="1236"/>
                </a:lnTo>
                <a:lnTo>
                  <a:pt x="2249" y="507"/>
                </a:lnTo>
                <a:cubicBezTo>
                  <a:pt x="2249" y="222"/>
                  <a:pt x="2027" y="1"/>
                  <a:pt x="1742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8"/>
          <p:cNvSpPr/>
          <p:nvPr/>
        </p:nvSpPr>
        <p:spPr>
          <a:xfrm>
            <a:off x="7385679" y="4889431"/>
            <a:ext cx="105120" cy="105120"/>
          </a:xfrm>
          <a:custGeom>
            <a:avLst/>
            <a:gdLst/>
            <a:ahLst/>
            <a:cxnLst/>
            <a:rect l="l" t="t" r="r" b="b"/>
            <a:pathLst>
              <a:path w="3516" h="3516" extrusionOk="0">
                <a:moveTo>
                  <a:pt x="1774" y="0"/>
                </a:moveTo>
                <a:cubicBezTo>
                  <a:pt x="1489" y="0"/>
                  <a:pt x="1236" y="254"/>
                  <a:pt x="1236" y="507"/>
                </a:cubicBezTo>
                <a:lnTo>
                  <a:pt x="1236" y="1236"/>
                </a:lnTo>
                <a:lnTo>
                  <a:pt x="539" y="1236"/>
                </a:lnTo>
                <a:cubicBezTo>
                  <a:pt x="254" y="1236"/>
                  <a:pt x="1" y="1489"/>
                  <a:pt x="1" y="1742"/>
                </a:cubicBezTo>
                <a:cubicBezTo>
                  <a:pt x="1" y="2027"/>
                  <a:pt x="254" y="2281"/>
                  <a:pt x="539" y="2281"/>
                </a:cubicBezTo>
                <a:lnTo>
                  <a:pt x="1236" y="2281"/>
                </a:lnTo>
                <a:lnTo>
                  <a:pt x="1236" y="2977"/>
                </a:lnTo>
                <a:cubicBezTo>
                  <a:pt x="1236" y="3262"/>
                  <a:pt x="1489" y="3516"/>
                  <a:pt x="1774" y="3516"/>
                </a:cubicBezTo>
                <a:cubicBezTo>
                  <a:pt x="2027" y="3516"/>
                  <a:pt x="2281" y="3262"/>
                  <a:pt x="2281" y="2977"/>
                </a:cubicBezTo>
                <a:lnTo>
                  <a:pt x="2281" y="2281"/>
                </a:lnTo>
                <a:lnTo>
                  <a:pt x="3009" y="2281"/>
                </a:lnTo>
                <a:cubicBezTo>
                  <a:pt x="3263" y="2281"/>
                  <a:pt x="3516" y="2027"/>
                  <a:pt x="3516" y="1742"/>
                </a:cubicBezTo>
                <a:cubicBezTo>
                  <a:pt x="3516" y="1489"/>
                  <a:pt x="3294" y="1236"/>
                  <a:pt x="3009" y="1236"/>
                </a:cubicBezTo>
                <a:lnTo>
                  <a:pt x="2281" y="1236"/>
                </a:lnTo>
                <a:lnTo>
                  <a:pt x="2281" y="507"/>
                </a:lnTo>
                <a:cubicBezTo>
                  <a:pt x="2281" y="254"/>
                  <a:pt x="2027" y="0"/>
                  <a:pt x="1774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8"/>
          <p:cNvSpPr/>
          <p:nvPr/>
        </p:nvSpPr>
        <p:spPr>
          <a:xfrm>
            <a:off x="6951217" y="990176"/>
            <a:ext cx="392016" cy="329530"/>
          </a:xfrm>
          <a:custGeom>
            <a:avLst/>
            <a:gdLst/>
            <a:ahLst/>
            <a:cxnLst/>
            <a:rect l="l" t="t" r="r" b="b"/>
            <a:pathLst>
              <a:path w="13112" h="11022" extrusionOk="0">
                <a:moveTo>
                  <a:pt x="8900" y="950"/>
                </a:moveTo>
                <a:cubicBezTo>
                  <a:pt x="9406" y="950"/>
                  <a:pt x="9881" y="1077"/>
                  <a:pt x="10293" y="1362"/>
                </a:cubicBezTo>
                <a:cubicBezTo>
                  <a:pt x="11623" y="2217"/>
                  <a:pt x="12098" y="4149"/>
                  <a:pt x="11307" y="5669"/>
                </a:cubicBezTo>
                <a:cubicBezTo>
                  <a:pt x="10863" y="6524"/>
                  <a:pt x="9153" y="8171"/>
                  <a:pt x="6778" y="10008"/>
                </a:cubicBezTo>
                <a:cubicBezTo>
                  <a:pt x="6715" y="10055"/>
                  <a:pt x="6635" y="10079"/>
                  <a:pt x="6556" y="10079"/>
                </a:cubicBezTo>
                <a:cubicBezTo>
                  <a:pt x="6477" y="10079"/>
                  <a:pt x="6398" y="10055"/>
                  <a:pt x="6335" y="10008"/>
                </a:cubicBezTo>
                <a:cubicBezTo>
                  <a:pt x="3928" y="8171"/>
                  <a:pt x="2249" y="6524"/>
                  <a:pt x="1806" y="5669"/>
                </a:cubicBezTo>
                <a:cubicBezTo>
                  <a:pt x="1014" y="4149"/>
                  <a:pt x="1489" y="2217"/>
                  <a:pt x="2819" y="1362"/>
                </a:cubicBezTo>
                <a:cubicBezTo>
                  <a:pt x="3231" y="1077"/>
                  <a:pt x="3706" y="950"/>
                  <a:pt x="4181" y="950"/>
                </a:cubicBezTo>
                <a:cubicBezTo>
                  <a:pt x="4941" y="950"/>
                  <a:pt x="5669" y="1299"/>
                  <a:pt x="6176" y="1932"/>
                </a:cubicBezTo>
                <a:lnTo>
                  <a:pt x="6556" y="2344"/>
                </a:lnTo>
                <a:lnTo>
                  <a:pt x="6905" y="1932"/>
                </a:lnTo>
                <a:cubicBezTo>
                  <a:pt x="7411" y="1299"/>
                  <a:pt x="8140" y="950"/>
                  <a:pt x="8900" y="950"/>
                </a:cubicBezTo>
                <a:close/>
                <a:moveTo>
                  <a:pt x="4181" y="0"/>
                </a:moveTo>
                <a:cubicBezTo>
                  <a:pt x="3516" y="0"/>
                  <a:pt x="2883" y="190"/>
                  <a:pt x="2313" y="570"/>
                </a:cubicBezTo>
                <a:cubicBezTo>
                  <a:pt x="602" y="1679"/>
                  <a:pt x="1" y="4149"/>
                  <a:pt x="982" y="6081"/>
                </a:cubicBezTo>
                <a:cubicBezTo>
                  <a:pt x="1679" y="7442"/>
                  <a:pt x="4276" y="9596"/>
                  <a:pt x="5765" y="10736"/>
                </a:cubicBezTo>
                <a:cubicBezTo>
                  <a:pt x="6018" y="10926"/>
                  <a:pt x="6271" y="11021"/>
                  <a:pt x="6556" y="11021"/>
                </a:cubicBezTo>
                <a:cubicBezTo>
                  <a:pt x="6841" y="11021"/>
                  <a:pt x="7126" y="10926"/>
                  <a:pt x="7348" y="10736"/>
                </a:cubicBezTo>
                <a:cubicBezTo>
                  <a:pt x="8836" y="9596"/>
                  <a:pt x="11433" y="7442"/>
                  <a:pt x="12130" y="6081"/>
                </a:cubicBezTo>
                <a:cubicBezTo>
                  <a:pt x="13112" y="4149"/>
                  <a:pt x="12510" y="1679"/>
                  <a:pt x="10800" y="570"/>
                </a:cubicBezTo>
                <a:cubicBezTo>
                  <a:pt x="10230" y="190"/>
                  <a:pt x="9596" y="0"/>
                  <a:pt x="8931" y="0"/>
                </a:cubicBezTo>
                <a:cubicBezTo>
                  <a:pt x="8045" y="0"/>
                  <a:pt x="7221" y="349"/>
                  <a:pt x="6556" y="950"/>
                </a:cubicBezTo>
                <a:cubicBezTo>
                  <a:pt x="5891" y="349"/>
                  <a:pt x="5068" y="0"/>
                  <a:pt x="4181" y="0"/>
                </a:cubicBezTo>
                <a:close/>
              </a:path>
            </a:pathLst>
          </a:custGeom>
          <a:solidFill>
            <a:srgbClr val="2A43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8"/>
          <p:cNvSpPr/>
          <p:nvPr/>
        </p:nvSpPr>
        <p:spPr>
          <a:xfrm>
            <a:off x="2568386" y="4440140"/>
            <a:ext cx="389176" cy="336885"/>
          </a:xfrm>
          <a:custGeom>
            <a:avLst/>
            <a:gdLst/>
            <a:ahLst/>
            <a:cxnLst/>
            <a:rect l="l" t="t" r="r" b="b"/>
            <a:pathLst>
              <a:path w="13017" h="11268" extrusionOk="0">
                <a:moveTo>
                  <a:pt x="4274" y="927"/>
                </a:moveTo>
                <a:cubicBezTo>
                  <a:pt x="4392" y="927"/>
                  <a:pt x="4509" y="935"/>
                  <a:pt x="4624" y="950"/>
                </a:cubicBezTo>
                <a:cubicBezTo>
                  <a:pt x="5384" y="1077"/>
                  <a:pt x="6049" y="1520"/>
                  <a:pt x="6461" y="2217"/>
                </a:cubicBezTo>
                <a:lnTo>
                  <a:pt x="6746" y="2692"/>
                </a:lnTo>
                <a:lnTo>
                  <a:pt x="7158" y="2312"/>
                </a:lnTo>
                <a:cubicBezTo>
                  <a:pt x="7704" y="1848"/>
                  <a:pt x="8344" y="1596"/>
                  <a:pt x="8997" y="1596"/>
                </a:cubicBezTo>
                <a:cubicBezTo>
                  <a:pt x="9101" y="1596"/>
                  <a:pt x="9206" y="1602"/>
                  <a:pt x="9311" y="1615"/>
                </a:cubicBezTo>
                <a:cubicBezTo>
                  <a:pt x="9786" y="1679"/>
                  <a:pt x="10230" y="1900"/>
                  <a:pt x="10610" y="2217"/>
                </a:cubicBezTo>
                <a:cubicBezTo>
                  <a:pt x="11813" y="3262"/>
                  <a:pt x="11971" y="5257"/>
                  <a:pt x="10990" y="6619"/>
                </a:cubicBezTo>
                <a:cubicBezTo>
                  <a:pt x="10451" y="7442"/>
                  <a:pt x="8519" y="8804"/>
                  <a:pt x="5891" y="10293"/>
                </a:cubicBezTo>
                <a:cubicBezTo>
                  <a:pt x="5841" y="10330"/>
                  <a:pt x="5781" y="10348"/>
                  <a:pt x="5721" y="10348"/>
                </a:cubicBezTo>
                <a:cubicBezTo>
                  <a:pt x="5629" y="10348"/>
                  <a:pt x="5537" y="10306"/>
                  <a:pt x="5479" y="10229"/>
                </a:cubicBezTo>
                <a:cubicBezTo>
                  <a:pt x="3357" y="8076"/>
                  <a:pt x="1901" y="6207"/>
                  <a:pt x="1584" y="5289"/>
                </a:cubicBezTo>
                <a:cubicBezTo>
                  <a:pt x="1014" y="3674"/>
                  <a:pt x="1742" y="1837"/>
                  <a:pt x="3199" y="1172"/>
                </a:cubicBezTo>
                <a:cubicBezTo>
                  <a:pt x="3535" y="1004"/>
                  <a:pt x="3907" y="927"/>
                  <a:pt x="4274" y="927"/>
                </a:cubicBezTo>
                <a:close/>
                <a:moveTo>
                  <a:pt x="4310" y="1"/>
                </a:moveTo>
                <a:cubicBezTo>
                  <a:pt x="3794" y="1"/>
                  <a:pt x="3288" y="127"/>
                  <a:pt x="2819" y="349"/>
                </a:cubicBezTo>
                <a:cubicBezTo>
                  <a:pt x="950" y="1204"/>
                  <a:pt x="0" y="3547"/>
                  <a:pt x="697" y="5606"/>
                </a:cubicBezTo>
                <a:cubicBezTo>
                  <a:pt x="1204" y="7062"/>
                  <a:pt x="3484" y="9533"/>
                  <a:pt x="4814" y="10894"/>
                </a:cubicBezTo>
                <a:cubicBezTo>
                  <a:pt x="5004" y="11084"/>
                  <a:pt x="5257" y="11211"/>
                  <a:pt x="5542" y="11243"/>
                </a:cubicBezTo>
                <a:cubicBezTo>
                  <a:pt x="5619" y="11260"/>
                  <a:pt x="5695" y="11268"/>
                  <a:pt x="5770" y="11268"/>
                </a:cubicBezTo>
                <a:cubicBezTo>
                  <a:pt x="5976" y="11268"/>
                  <a:pt x="6172" y="11209"/>
                  <a:pt x="6334" y="11116"/>
                </a:cubicBezTo>
                <a:cubicBezTo>
                  <a:pt x="7981" y="10166"/>
                  <a:pt x="10863" y="8424"/>
                  <a:pt x="11750" y="7157"/>
                </a:cubicBezTo>
                <a:cubicBezTo>
                  <a:pt x="13016" y="5416"/>
                  <a:pt x="12763" y="2882"/>
                  <a:pt x="11211" y="1520"/>
                </a:cubicBezTo>
                <a:cubicBezTo>
                  <a:pt x="10705" y="1109"/>
                  <a:pt x="10071" y="824"/>
                  <a:pt x="9438" y="729"/>
                </a:cubicBezTo>
                <a:cubicBezTo>
                  <a:pt x="9278" y="705"/>
                  <a:pt x="9118" y="694"/>
                  <a:pt x="8957" y="694"/>
                </a:cubicBezTo>
                <a:cubicBezTo>
                  <a:pt x="8257" y="694"/>
                  <a:pt x="7560" y="912"/>
                  <a:pt x="6968" y="1299"/>
                </a:cubicBezTo>
                <a:cubicBezTo>
                  <a:pt x="6398" y="634"/>
                  <a:pt x="5606" y="159"/>
                  <a:pt x="4751" y="32"/>
                </a:cubicBezTo>
                <a:cubicBezTo>
                  <a:pt x="4604" y="11"/>
                  <a:pt x="4456" y="1"/>
                  <a:pt x="4310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8"/>
          <p:cNvSpPr/>
          <p:nvPr/>
        </p:nvSpPr>
        <p:spPr>
          <a:xfrm rot="4735091">
            <a:off x="5188780" y="1464435"/>
            <a:ext cx="159166" cy="137767"/>
          </a:xfrm>
          <a:custGeom>
            <a:avLst/>
            <a:gdLst/>
            <a:ahLst/>
            <a:cxnLst/>
            <a:rect l="l" t="t" r="r" b="b"/>
            <a:pathLst>
              <a:path w="6367" h="5511" extrusionOk="0">
                <a:moveTo>
                  <a:pt x="6366" y="0"/>
                </a:moveTo>
                <a:lnTo>
                  <a:pt x="1" y="697"/>
                </a:lnTo>
                <a:lnTo>
                  <a:pt x="3738" y="5511"/>
                </a:lnTo>
                <a:lnTo>
                  <a:pt x="6366" y="0"/>
                </a:lnTo>
                <a:close/>
              </a:path>
            </a:pathLst>
          </a:custGeom>
          <a:solidFill>
            <a:srgbClr val="F257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00725"/>
            <a:ext cx="8520600" cy="4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13225" y="1246825"/>
            <a:ext cx="7727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DA03"/>
              </a:buClr>
              <a:buSzPts val="1200"/>
              <a:buFont typeface="Montserrat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5081800" y="1022825"/>
            <a:ext cx="3348600" cy="4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5236900" y="2129438"/>
            <a:ext cx="3038400" cy="7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ctr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ctr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ctr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ctr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ctr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ctr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ctr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5236900" y="3409963"/>
            <a:ext cx="3038400" cy="7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ctr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3"/>
          </p:nvPr>
        </p:nvSpPr>
        <p:spPr>
          <a:xfrm>
            <a:off x="5236900" y="1828838"/>
            <a:ext cx="30384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Font typeface="Quicksand SemiBold"/>
              <a:buNone/>
              <a:defRPr sz="1500"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4"/>
          </p:nvPr>
        </p:nvSpPr>
        <p:spPr>
          <a:xfrm>
            <a:off x="5236900" y="3109362"/>
            <a:ext cx="30384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Font typeface="Quicksand SemiBold"/>
              <a:buNone/>
              <a:defRPr sz="1500"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Quicksand SemiBold"/>
              <a:buNone/>
              <a:defRPr>
                <a:latin typeface="Quicksand SemiBold"/>
                <a:ea typeface="Quicksand SemiBold"/>
                <a:cs typeface="Quicksand SemiBold"/>
                <a:sym typeface="Quicksand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00725"/>
            <a:ext cx="8520600" cy="4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_12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400725"/>
            <a:ext cx="8520600" cy="4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809875" y="3180825"/>
            <a:ext cx="1704900" cy="9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ctr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ctr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3719550" y="3180825"/>
            <a:ext cx="1704900" cy="9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ctr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ctr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3"/>
          </p:nvPr>
        </p:nvSpPr>
        <p:spPr>
          <a:xfrm>
            <a:off x="6629175" y="3180825"/>
            <a:ext cx="1704900" cy="9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ctr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ctr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 idx="4" hasCustomPrompt="1"/>
          </p:nvPr>
        </p:nvSpPr>
        <p:spPr>
          <a:xfrm>
            <a:off x="1275125" y="1731800"/>
            <a:ext cx="7752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" name="Google Shape;38;p7"/>
          <p:cNvSpPr txBox="1">
            <a:spLocks noGrp="1"/>
          </p:cNvSpPr>
          <p:nvPr>
            <p:ph type="title" idx="5" hasCustomPrompt="1"/>
          </p:nvPr>
        </p:nvSpPr>
        <p:spPr>
          <a:xfrm>
            <a:off x="2715738" y="3289188"/>
            <a:ext cx="7752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9" name="Google Shape;39;p7"/>
          <p:cNvSpPr txBox="1">
            <a:spLocks noGrp="1"/>
          </p:cNvSpPr>
          <p:nvPr>
            <p:ph type="title" idx="6" hasCustomPrompt="1"/>
          </p:nvPr>
        </p:nvSpPr>
        <p:spPr>
          <a:xfrm>
            <a:off x="5639238" y="3289188"/>
            <a:ext cx="7752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7"/>
          </p:nvPr>
        </p:nvSpPr>
        <p:spPr>
          <a:xfrm>
            <a:off x="2272700" y="1623462"/>
            <a:ext cx="1704900" cy="9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ctr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ctr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8"/>
          </p:nvPr>
        </p:nvSpPr>
        <p:spPr>
          <a:xfrm>
            <a:off x="5174188" y="1623462"/>
            <a:ext cx="1704900" cy="9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ctr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ctr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ctr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 idx="9" hasCustomPrompt="1"/>
          </p:nvPr>
        </p:nvSpPr>
        <p:spPr>
          <a:xfrm>
            <a:off x="4188300" y="1731838"/>
            <a:ext cx="7752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7"/>
          <p:cNvSpPr txBox="1">
            <a:spLocks noGrp="1"/>
          </p:cNvSpPr>
          <p:nvPr>
            <p:ph type="title" idx="13" hasCustomPrompt="1"/>
          </p:nvPr>
        </p:nvSpPr>
        <p:spPr>
          <a:xfrm>
            <a:off x="7090200" y="1731800"/>
            <a:ext cx="7752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4899000" y="1453263"/>
            <a:ext cx="3348600" cy="4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5209500" y="2186501"/>
            <a:ext cx="2808000" cy="15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rgbClr val="F9A74E"/>
              </a:buClr>
              <a:buSzPts val="1800"/>
              <a:buFont typeface="Montserrat"/>
              <a:buChar char="●"/>
              <a:defRPr sz="13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rgbClr val="313C42"/>
              </a:buClr>
              <a:buSzPts val="1400"/>
              <a:buFont typeface="Montserrat"/>
              <a:buChar char="○"/>
              <a:defRPr sz="1300"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rgbClr val="313C42"/>
              </a:buClr>
              <a:buSzPts val="1400"/>
              <a:buFont typeface="Montserrat"/>
              <a:buChar char="■"/>
              <a:defRPr sz="1300"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rgbClr val="313C42"/>
              </a:buClr>
              <a:buSzPts val="1400"/>
              <a:buFont typeface="Montserrat"/>
              <a:buChar char="●"/>
              <a:defRPr sz="1300"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rgbClr val="313C42"/>
              </a:buClr>
              <a:buSzPts val="1400"/>
              <a:buFont typeface="Montserrat"/>
              <a:buChar char="○"/>
              <a:defRPr sz="1300"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rgbClr val="313C42"/>
              </a:buClr>
              <a:buSzPts val="1400"/>
              <a:buFont typeface="Montserrat"/>
              <a:buChar char="■"/>
              <a:defRPr sz="1300"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rgbClr val="313C42"/>
              </a:buClr>
              <a:buSzPts val="1400"/>
              <a:buFont typeface="Montserrat"/>
              <a:buChar char="●"/>
              <a:defRPr sz="1300"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rgbClr val="313C42"/>
              </a:buClr>
              <a:buSzPts val="1400"/>
              <a:buFont typeface="Montserrat"/>
              <a:buChar char="○"/>
              <a:defRPr sz="1300"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rgbClr val="313C42"/>
              </a:buClr>
              <a:buSzPts val="1400"/>
              <a:buFont typeface="Montserrat"/>
              <a:buChar char="■"/>
              <a:defRPr sz="1300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1028700" y="2631550"/>
            <a:ext cx="23550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ubTitle" idx="1"/>
          </p:nvPr>
        </p:nvSpPr>
        <p:spPr>
          <a:xfrm>
            <a:off x="3715625" y="1736825"/>
            <a:ext cx="19347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 idx="2" hasCustomPrompt="1"/>
          </p:nvPr>
        </p:nvSpPr>
        <p:spPr>
          <a:xfrm>
            <a:off x="1028700" y="1432500"/>
            <a:ext cx="2355000" cy="11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25764"/>
              </a:buClr>
              <a:buSzPts val="6500"/>
              <a:buFont typeface="Quicksand Medium"/>
              <a:buNone/>
              <a:defRPr sz="6500" b="0">
                <a:solidFill>
                  <a:srgbClr val="F25764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Quicksand Medium"/>
              <a:buNone/>
              <a:defRPr sz="12000" b="0"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Quicksand Medium"/>
              <a:buNone/>
              <a:defRPr sz="12000" b="0"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Quicksand Medium"/>
              <a:buNone/>
              <a:defRPr sz="12000" b="0"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Quicksand Medium"/>
              <a:buNone/>
              <a:defRPr sz="12000" b="0"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Quicksand Medium"/>
              <a:buNone/>
              <a:defRPr sz="12000" b="0"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Quicksand Medium"/>
              <a:buNone/>
              <a:defRPr sz="12000" b="0"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Quicksand Medium"/>
              <a:buNone/>
              <a:defRPr sz="12000" b="0"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Quicksand Medium"/>
              <a:buNone/>
              <a:defRPr sz="12000" b="0"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3605600" y="2936900"/>
            <a:ext cx="2290200" cy="19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A438C"/>
              </a:buClr>
              <a:buSzPts val="2800"/>
              <a:buFont typeface="Quicksand"/>
              <a:buNone/>
              <a:defRPr sz="2800" b="1">
                <a:solidFill>
                  <a:srgbClr val="2A438C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A438C"/>
              </a:buClr>
              <a:buSzPts val="2800"/>
              <a:buFont typeface="Quicksand"/>
              <a:buNone/>
              <a:defRPr sz="2800" b="1">
                <a:solidFill>
                  <a:srgbClr val="2A438C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A438C"/>
              </a:buClr>
              <a:buSzPts val="2800"/>
              <a:buFont typeface="Quicksand"/>
              <a:buNone/>
              <a:defRPr sz="2800" b="1">
                <a:solidFill>
                  <a:srgbClr val="2A438C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A438C"/>
              </a:buClr>
              <a:buSzPts val="2800"/>
              <a:buFont typeface="Quicksand"/>
              <a:buNone/>
              <a:defRPr sz="2800" b="1">
                <a:solidFill>
                  <a:srgbClr val="2A438C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A438C"/>
              </a:buClr>
              <a:buSzPts val="2800"/>
              <a:buFont typeface="Quicksand"/>
              <a:buNone/>
              <a:defRPr sz="2800" b="1">
                <a:solidFill>
                  <a:srgbClr val="2A438C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A438C"/>
              </a:buClr>
              <a:buSzPts val="2800"/>
              <a:buFont typeface="Quicksand"/>
              <a:buNone/>
              <a:defRPr sz="2800" b="1">
                <a:solidFill>
                  <a:srgbClr val="2A438C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A438C"/>
              </a:buClr>
              <a:buSzPts val="2800"/>
              <a:buFont typeface="Quicksand"/>
              <a:buNone/>
              <a:defRPr sz="2800" b="1">
                <a:solidFill>
                  <a:srgbClr val="2A438C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A438C"/>
              </a:buClr>
              <a:buSzPts val="2800"/>
              <a:buFont typeface="Quicksand"/>
              <a:buNone/>
              <a:defRPr sz="2800" b="1">
                <a:solidFill>
                  <a:srgbClr val="2A438C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A438C"/>
              </a:buClr>
              <a:buSzPts val="2800"/>
              <a:buFont typeface="Quicksand"/>
              <a:buNone/>
              <a:defRPr sz="2800" b="1">
                <a:solidFill>
                  <a:srgbClr val="2A438C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38C"/>
              </a:buClr>
              <a:buSzPts val="1800"/>
              <a:buFont typeface="Raleway"/>
              <a:buChar char="●"/>
              <a:defRPr sz="1800"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438C"/>
              </a:buClr>
              <a:buSzPts val="1400"/>
              <a:buFont typeface="Raleway"/>
              <a:buChar char="○"/>
              <a:defRPr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438C"/>
              </a:buClr>
              <a:buSzPts val="1400"/>
              <a:buFont typeface="Raleway"/>
              <a:buChar char="■"/>
              <a:defRPr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438C"/>
              </a:buClr>
              <a:buSzPts val="1400"/>
              <a:buFont typeface="Raleway"/>
              <a:buChar char="●"/>
              <a:defRPr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438C"/>
              </a:buClr>
              <a:buSzPts val="1400"/>
              <a:buFont typeface="Raleway"/>
              <a:buChar char="○"/>
              <a:defRPr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438C"/>
              </a:buClr>
              <a:buSzPts val="1400"/>
              <a:buFont typeface="Raleway"/>
              <a:buChar char="■"/>
              <a:defRPr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438C"/>
              </a:buClr>
              <a:buSzPts val="1400"/>
              <a:buFont typeface="Raleway"/>
              <a:buChar char="●"/>
              <a:defRPr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438C"/>
              </a:buClr>
              <a:buSzPts val="1400"/>
              <a:buFont typeface="Raleway"/>
              <a:buChar char="○"/>
              <a:defRPr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A438C"/>
              </a:buClr>
              <a:buSzPts val="1400"/>
              <a:buFont typeface="Raleway"/>
              <a:buChar char="■"/>
              <a:defRPr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geer@schools.nyc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meforkids.com/g56/share-scree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osfhealthcare.org/blog/kids-screen-time-how-much-is-too-much/#:~:text=5%2D17%20years%20old%3A%20Generally,per%20day%2C%20except%20for%20homework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jamboard.google.com/d/1MIamvP-8R1ewDXeknh3b0syo5gFeg08a6Jy2Ctcbiy4/edit?usp=sharin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29"/>
          <p:cNvGrpSpPr/>
          <p:nvPr/>
        </p:nvGrpSpPr>
        <p:grpSpPr>
          <a:xfrm>
            <a:off x="6245245" y="4089221"/>
            <a:ext cx="430827" cy="429779"/>
            <a:chOff x="5571945" y="4102396"/>
            <a:chExt cx="430827" cy="429779"/>
          </a:xfrm>
        </p:grpSpPr>
        <p:sp>
          <p:nvSpPr>
            <p:cNvPr id="295" name="Google Shape;295;p29"/>
            <p:cNvSpPr/>
            <p:nvPr/>
          </p:nvSpPr>
          <p:spPr>
            <a:xfrm>
              <a:off x="5571945" y="4102396"/>
              <a:ext cx="430827" cy="429779"/>
            </a:xfrm>
            <a:custGeom>
              <a:avLst/>
              <a:gdLst/>
              <a:ahLst/>
              <a:cxnLst/>
              <a:rect l="l" t="t" r="r" b="b"/>
              <a:pathLst>
                <a:path w="13144" h="13112" extrusionOk="0">
                  <a:moveTo>
                    <a:pt x="6588" y="0"/>
                  </a:moveTo>
                  <a:cubicBezTo>
                    <a:pt x="2946" y="0"/>
                    <a:pt x="1" y="2945"/>
                    <a:pt x="1" y="6556"/>
                  </a:cubicBezTo>
                  <a:cubicBezTo>
                    <a:pt x="1" y="10198"/>
                    <a:pt x="2946" y="13111"/>
                    <a:pt x="6588" y="13111"/>
                  </a:cubicBezTo>
                  <a:cubicBezTo>
                    <a:pt x="10198" y="13111"/>
                    <a:pt x="13143" y="10198"/>
                    <a:pt x="13143" y="6556"/>
                  </a:cubicBezTo>
                  <a:cubicBezTo>
                    <a:pt x="13143" y="2945"/>
                    <a:pt x="10198" y="0"/>
                    <a:pt x="6588" y="0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9"/>
            <p:cNvSpPr/>
            <p:nvPr/>
          </p:nvSpPr>
          <p:spPr>
            <a:xfrm>
              <a:off x="5855339" y="4305485"/>
              <a:ext cx="74765" cy="67358"/>
            </a:xfrm>
            <a:custGeom>
              <a:avLst/>
              <a:gdLst/>
              <a:ahLst/>
              <a:cxnLst/>
              <a:rect l="l" t="t" r="r" b="b"/>
              <a:pathLst>
                <a:path w="2281" h="2055" extrusionOk="0">
                  <a:moveTo>
                    <a:pt x="1219" y="0"/>
                  </a:moveTo>
                  <a:cubicBezTo>
                    <a:pt x="854" y="0"/>
                    <a:pt x="489" y="210"/>
                    <a:pt x="285" y="550"/>
                  </a:cubicBezTo>
                  <a:cubicBezTo>
                    <a:pt x="0" y="1056"/>
                    <a:pt x="159" y="1690"/>
                    <a:pt x="634" y="1943"/>
                  </a:cubicBezTo>
                  <a:cubicBezTo>
                    <a:pt x="775" y="2019"/>
                    <a:pt x="931" y="2055"/>
                    <a:pt x="1087" y="2055"/>
                  </a:cubicBezTo>
                  <a:cubicBezTo>
                    <a:pt x="1453" y="2055"/>
                    <a:pt x="1818" y="1855"/>
                    <a:pt x="1995" y="1500"/>
                  </a:cubicBezTo>
                  <a:cubicBezTo>
                    <a:pt x="2281" y="993"/>
                    <a:pt x="2122" y="391"/>
                    <a:pt x="1647" y="106"/>
                  </a:cubicBezTo>
                  <a:cubicBezTo>
                    <a:pt x="1511" y="34"/>
                    <a:pt x="1365" y="0"/>
                    <a:pt x="1219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9"/>
            <p:cNvSpPr/>
            <p:nvPr/>
          </p:nvSpPr>
          <p:spPr>
            <a:xfrm>
              <a:off x="5674702" y="4206891"/>
              <a:ext cx="73749" cy="67358"/>
            </a:xfrm>
            <a:custGeom>
              <a:avLst/>
              <a:gdLst/>
              <a:ahLst/>
              <a:cxnLst/>
              <a:rect l="l" t="t" r="r" b="b"/>
              <a:pathLst>
                <a:path w="2250" h="2055" extrusionOk="0">
                  <a:moveTo>
                    <a:pt x="1193" y="0"/>
                  </a:moveTo>
                  <a:cubicBezTo>
                    <a:pt x="826" y="0"/>
                    <a:pt x="459" y="217"/>
                    <a:pt x="254" y="581"/>
                  </a:cubicBezTo>
                  <a:cubicBezTo>
                    <a:pt x="1" y="1056"/>
                    <a:pt x="159" y="1689"/>
                    <a:pt x="634" y="1943"/>
                  </a:cubicBezTo>
                  <a:cubicBezTo>
                    <a:pt x="776" y="2018"/>
                    <a:pt x="929" y="2054"/>
                    <a:pt x="1081" y="2054"/>
                  </a:cubicBezTo>
                  <a:cubicBezTo>
                    <a:pt x="1437" y="2054"/>
                    <a:pt x="1787" y="1855"/>
                    <a:pt x="1964" y="1499"/>
                  </a:cubicBezTo>
                  <a:cubicBezTo>
                    <a:pt x="2249" y="992"/>
                    <a:pt x="2091" y="391"/>
                    <a:pt x="1616" y="106"/>
                  </a:cubicBezTo>
                  <a:cubicBezTo>
                    <a:pt x="1482" y="34"/>
                    <a:pt x="1337" y="0"/>
                    <a:pt x="1193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9"/>
            <p:cNvSpPr/>
            <p:nvPr/>
          </p:nvSpPr>
          <p:spPr>
            <a:xfrm>
              <a:off x="5691911" y="4319153"/>
              <a:ext cx="148580" cy="86631"/>
            </a:xfrm>
            <a:custGeom>
              <a:avLst/>
              <a:gdLst/>
              <a:ahLst/>
              <a:cxnLst/>
              <a:rect l="l" t="t" r="r" b="b"/>
              <a:pathLst>
                <a:path w="4533" h="2643" extrusionOk="0">
                  <a:moveTo>
                    <a:pt x="356" y="1"/>
                  </a:moveTo>
                  <a:cubicBezTo>
                    <a:pt x="181" y="1"/>
                    <a:pt x="1" y="142"/>
                    <a:pt x="78" y="354"/>
                  </a:cubicBezTo>
                  <a:cubicBezTo>
                    <a:pt x="496" y="1756"/>
                    <a:pt x="1696" y="2642"/>
                    <a:pt x="3043" y="2642"/>
                  </a:cubicBezTo>
                  <a:cubicBezTo>
                    <a:pt x="3430" y="2642"/>
                    <a:pt x="3830" y="2569"/>
                    <a:pt x="4226" y="2413"/>
                  </a:cubicBezTo>
                  <a:cubicBezTo>
                    <a:pt x="4533" y="2301"/>
                    <a:pt x="4447" y="1847"/>
                    <a:pt x="4185" y="1847"/>
                  </a:cubicBezTo>
                  <a:cubicBezTo>
                    <a:pt x="4149" y="1847"/>
                    <a:pt x="4110" y="1855"/>
                    <a:pt x="4068" y="1874"/>
                  </a:cubicBezTo>
                  <a:cubicBezTo>
                    <a:pt x="3726" y="2005"/>
                    <a:pt x="3382" y="2068"/>
                    <a:pt x="3050" y="2068"/>
                  </a:cubicBezTo>
                  <a:cubicBezTo>
                    <a:pt x="1938" y="2068"/>
                    <a:pt x="957" y="1367"/>
                    <a:pt x="616" y="196"/>
                  </a:cubicBezTo>
                  <a:cubicBezTo>
                    <a:pt x="579" y="60"/>
                    <a:pt x="469" y="1"/>
                    <a:pt x="356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" name="Google Shape;299;p29"/>
          <p:cNvGrpSpPr/>
          <p:nvPr/>
        </p:nvGrpSpPr>
        <p:grpSpPr>
          <a:xfrm>
            <a:off x="1284877" y="888660"/>
            <a:ext cx="456754" cy="456754"/>
            <a:chOff x="1284877" y="888660"/>
            <a:chExt cx="456754" cy="456754"/>
          </a:xfrm>
        </p:grpSpPr>
        <p:sp>
          <p:nvSpPr>
            <p:cNvPr id="300" name="Google Shape;300;p29"/>
            <p:cNvSpPr/>
            <p:nvPr/>
          </p:nvSpPr>
          <p:spPr>
            <a:xfrm>
              <a:off x="1284877" y="888660"/>
              <a:ext cx="456754" cy="456754"/>
            </a:xfrm>
            <a:custGeom>
              <a:avLst/>
              <a:gdLst/>
              <a:ahLst/>
              <a:cxnLst/>
              <a:rect l="l" t="t" r="r" b="b"/>
              <a:pathLst>
                <a:path w="13935" h="13935" extrusionOk="0">
                  <a:moveTo>
                    <a:pt x="6968" y="0"/>
                  </a:moveTo>
                  <a:cubicBezTo>
                    <a:pt x="3104" y="0"/>
                    <a:pt x="0" y="3136"/>
                    <a:pt x="0" y="6967"/>
                  </a:cubicBezTo>
                  <a:cubicBezTo>
                    <a:pt x="0" y="10831"/>
                    <a:pt x="3104" y="13935"/>
                    <a:pt x="6968" y="13935"/>
                  </a:cubicBezTo>
                  <a:cubicBezTo>
                    <a:pt x="10800" y="13935"/>
                    <a:pt x="13935" y="10831"/>
                    <a:pt x="13935" y="6967"/>
                  </a:cubicBezTo>
                  <a:cubicBezTo>
                    <a:pt x="13935" y="3136"/>
                    <a:pt x="10800" y="0"/>
                    <a:pt x="6968" y="0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9"/>
            <p:cNvSpPr/>
            <p:nvPr/>
          </p:nvSpPr>
          <p:spPr>
            <a:xfrm>
              <a:off x="1566174" y="1014526"/>
              <a:ext cx="77879" cy="71783"/>
            </a:xfrm>
            <a:custGeom>
              <a:avLst/>
              <a:gdLst/>
              <a:ahLst/>
              <a:cxnLst/>
              <a:rect l="l" t="t" r="r" b="b"/>
              <a:pathLst>
                <a:path w="2376" h="2190" extrusionOk="0">
                  <a:moveTo>
                    <a:pt x="1146" y="0"/>
                  </a:moveTo>
                  <a:cubicBezTo>
                    <a:pt x="1039" y="0"/>
                    <a:pt x="930" y="18"/>
                    <a:pt x="824" y="56"/>
                  </a:cubicBezTo>
                  <a:cubicBezTo>
                    <a:pt x="286" y="246"/>
                    <a:pt x="1" y="879"/>
                    <a:pt x="222" y="1449"/>
                  </a:cubicBezTo>
                  <a:cubicBezTo>
                    <a:pt x="377" y="1914"/>
                    <a:pt x="806" y="2189"/>
                    <a:pt x="1251" y="2189"/>
                  </a:cubicBezTo>
                  <a:cubicBezTo>
                    <a:pt x="1352" y="2189"/>
                    <a:pt x="1453" y="2175"/>
                    <a:pt x="1553" y="2146"/>
                  </a:cubicBezTo>
                  <a:cubicBezTo>
                    <a:pt x="2091" y="1956"/>
                    <a:pt x="2376" y="1322"/>
                    <a:pt x="2154" y="752"/>
                  </a:cubicBezTo>
                  <a:cubicBezTo>
                    <a:pt x="2002" y="295"/>
                    <a:pt x="1584" y="0"/>
                    <a:pt x="1146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9"/>
            <p:cNvSpPr/>
            <p:nvPr/>
          </p:nvSpPr>
          <p:spPr>
            <a:xfrm>
              <a:off x="1359610" y="1086538"/>
              <a:ext cx="77879" cy="71783"/>
            </a:xfrm>
            <a:custGeom>
              <a:avLst/>
              <a:gdLst/>
              <a:ahLst/>
              <a:cxnLst/>
              <a:rect l="l" t="t" r="r" b="b"/>
              <a:pathLst>
                <a:path w="2376" h="2190" extrusionOk="0">
                  <a:moveTo>
                    <a:pt x="1126" y="0"/>
                  </a:moveTo>
                  <a:cubicBezTo>
                    <a:pt x="1025" y="0"/>
                    <a:pt x="923" y="14"/>
                    <a:pt x="824" y="44"/>
                  </a:cubicBezTo>
                  <a:cubicBezTo>
                    <a:pt x="286" y="234"/>
                    <a:pt x="1" y="867"/>
                    <a:pt x="222" y="1437"/>
                  </a:cubicBezTo>
                  <a:cubicBezTo>
                    <a:pt x="375" y="1895"/>
                    <a:pt x="793" y="2189"/>
                    <a:pt x="1230" y="2189"/>
                  </a:cubicBezTo>
                  <a:cubicBezTo>
                    <a:pt x="1338" y="2189"/>
                    <a:pt x="1446" y="2171"/>
                    <a:pt x="1552" y="2134"/>
                  </a:cubicBezTo>
                  <a:cubicBezTo>
                    <a:pt x="2091" y="1944"/>
                    <a:pt x="2376" y="1310"/>
                    <a:pt x="2154" y="740"/>
                  </a:cubicBezTo>
                  <a:cubicBezTo>
                    <a:pt x="1999" y="276"/>
                    <a:pt x="1571" y="0"/>
                    <a:pt x="1126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9"/>
            <p:cNvSpPr/>
            <p:nvPr/>
          </p:nvSpPr>
          <p:spPr>
            <a:xfrm>
              <a:off x="1435392" y="1114891"/>
              <a:ext cx="188962" cy="118425"/>
            </a:xfrm>
            <a:custGeom>
              <a:avLst/>
              <a:gdLst/>
              <a:ahLst/>
              <a:cxnLst/>
              <a:rect l="l" t="t" r="r" b="b"/>
              <a:pathLst>
                <a:path w="5765" h="3613" extrusionOk="0">
                  <a:moveTo>
                    <a:pt x="4991" y="0"/>
                  </a:moveTo>
                  <a:cubicBezTo>
                    <a:pt x="4508" y="0"/>
                    <a:pt x="3878" y="506"/>
                    <a:pt x="2756" y="889"/>
                  </a:cubicBezTo>
                  <a:cubicBezTo>
                    <a:pt x="1267" y="1427"/>
                    <a:pt x="285" y="1301"/>
                    <a:pt x="64" y="1934"/>
                  </a:cubicBezTo>
                  <a:cubicBezTo>
                    <a:pt x="0" y="2156"/>
                    <a:pt x="64" y="2346"/>
                    <a:pt x="64" y="2409"/>
                  </a:cubicBezTo>
                  <a:cubicBezTo>
                    <a:pt x="285" y="3042"/>
                    <a:pt x="887" y="3454"/>
                    <a:pt x="1647" y="3612"/>
                  </a:cubicBezTo>
                  <a:cubicBezTo>
                    <a:pt x="2059" y="2789"/>
                    <a:pt x="2882" y="2156"/>
                    <a:pt x="3801" y="1997"/>
                  </a:cubicBezTo>
                  <a:cubicBezTo>
                    <a:pt x="3977" y="1964"/>
                    <a:pt x="4158" y="1950"/>
                    <a:pt x="4340" y="1950"/>
                  </a:cubicBezTo>
                  <a:cubicBezTo>
                    <a:pt x="4679" y="1950"/>
                    <a:pt x="5022" y="1999"/>
                    <a:pt x="5353" y="2061"/>
                  </a:cubicBezTo>
                  <a:cubicBezTo>
                    <a:pt x="5669" y="1554"/>
                    <a:pt x="5764" y="984"/>
                    <a:pt x="5606" y="477"/>
                  </a:cubicBezTo>
                  <a:cubicBezTo>
                    <a:pt x="5574" y="414"/>
                    <a:pt x="5511" y="224"/>
                    <a:pt x="5321" y="97"/>
                  </a:cubicBezTo>
                  <a:cubicBezTo>
                    <a:pt x="5216" y="29"/>
                    <a:pt x="5108" y="0"/>
                    <a:pt x="4991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9"/>
            <p:cNvSpPr/>
            <p:nvPr/>
          </p:nvSpPr>
          <p:spPr>
            <a:xfrm>
              <a:off x="1489376" y="1178807"/>
              <a:ext cx="121473" cy="56869"/>
            </a:xfrm>
            <a:custGeom>
              <a:avLst/>
              <a:gdLst/>
              <a:ahLst/>
              <a:cxnLst/>
              <a:rect l="l" t="t" r="r" b="b"/>
              <a:pathLst>
                <a:path w="3706" h="1735" extrusionOk="0">
                  <a:moveTo>
                    <a:pt x="2693" y="0"/>
                  </a:moveTo>
                  <a:cubicBezTo>
                    <a:pt x="2511" y="0"/>
                    <a:pt x="2330" y="14"/>
                    <a:pt x="2154" y="47"/>
                  </a:cubicBezTo>
                  <a:cubicBezTo>
                    <a:pt x="1235" y="206"/>
                    <a:pt x="412" y="839"/>
                    <a:pt x="0" y="1662"/>
                  </a:cubicBezTo>
                  <a:cubicBezTo>
                    <a:pt x="212" y="1710"/>
                    <a:pt x="438" y="1735"/>
                    <a:pt x="671" y="1735"/>
                  </a:cubicBezTo>
                  <a:cubicBezTo>
                    <a:pt x="1065" y="1735"/>
                    <a:pt x="1483" y="1663"/>
                    <a:pt x="1900" y="1504"/>
                  </a:cubicBezTo>
                  <a:cubicBezTo>
                    <a:pt x="2724" y="1219"/>
                    <a:pt x="3357" y="712"/>
                    <a:pt x="3706" y="111"/>
                  </a:cubicBezTo>
                  <a:cubicBezTo>
                    <a:pt x="3375" y="49"/>
                    <a:pt x="3032" y="0"/>
                    <a:pt x="2693" y="0"/>
                  </a:cubicBezTo>
                  <a:close/>
                </a:path>
              </a:pathLst>
            </a:custGeom>
            <a:solidFill>
              <a:srgbClr val="FFA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29"/>
          <p:cNvGrpSpPr/>
          <p:nvPr/>
        </p:nvGrpSpPr>
        <p:grpSpPr>
          <a:xfrm>
            <a:off x="5026986" y="136089"/>
            <a:ext cx="456754" cy="456754"/>
            <a:chOff x="5026986" y="136089"/>
            <a:chExt cx="456754" cy="456754"/>
          </a:xfrm>
        </p:grpSpPr>
        <p:sp>
          <p:nvSpPr>
            <p:cNvPr id="306" name="Google Shape;306;p29"/>
            <p:cNvSpPr/>
            <p:nvPr/>
          </p:nvSpPr>
          <p:spPr>
            <a:xfrm>
              <a:off x="5026986" y="136089"/>
              <a:ext cx="456754" cy="456754"/>
            </a:xfrm>
            <a:custGeom>
              <a:avLst/>
              <a:gdLst/>
              <a:ahLst/>
              <a:cxnLst/>
              <a:rect l="l" t="t" r="r" b="b"/>
              <a:pathLst>
                <a:path w="13935" h="13935" extrusionOk="0">
                  <a:moveTo>
                    <a:pt x="6968" y="0"/>
                  </a:moveTo>
                  <a:cubicBezTo>
                    <a:pt x="3104" y="0"/>
                    <a:pt x="0" y="3136"/>
                    <a:pt x="0" y="6968"/>
                  </a:cubicBezTo>
                  <a:cubicBezTo>
                    <a:pt x="0" y="10831"/>
                    <a:pt x="3104" y="13935"/>
                    <a:pt x="6968" y="13935"/>
                  </a:cubicBezTo>
                  <a:cubicBezTo>
                    <a:pt x="10800" y="13935"/>
                    <a:pt x="13935" y="10831"/>
                    <a:pt x="13935" y="6968"/>
                  </a:cubicBezTo>
                  <a:cubicBezTo>
                    <a:pt x="13935" y="3136"/>
                    <a:pt x="10800" y="0"/>
                    <a:pt x="6968" y="0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9"/>
            <p:cNvSpPr/>
            <p:nvPr/>
          </p:nvSpPr>
          <p:spPr>
            <a:xfrm>
              <a:off x="5168159" y="375102"/>
              <a:ext cx="193092" cy="100463"/>
            </a:xfrm>
            <a:custGeom>
              <a:avLst/>
              <a:gdLst/>
              <a:ahLst/>
              <a:cxnLst/>
              <a:rect l="l" t="t" r="r" b="b"/>
              <a:pathLst>
                <a:path w="5891" h="3065" extrusionOk="0">
                  <a:moveTo>
                    <a:pt x="5146" y="1"/>
                  </a:moveTo>
                  <a:cubicBezTo>
                    <a:pt x="4675" y="1"/>
                    <a:pt x="4001" y="351"/>
                    <a:pt x="2946" y="562"/>
                  </a:cubicBezTo>
                  <a:cubicBezTo>
                    <a:pt x="1362" y="847"/>
                    <a:pt x="412" y="562"/>
                    <a:pt x="95" y="1164"/>
                  </a:cubicBezTo>
                  <a:cubicBezTo>
                    <a:pt x="0" y="1354"/>
                    <a:pt x="32" y="1544"/>
                    <a:pt x="32" y="1639"/>
                  </a:cubicBezTo>
                  <a:cubicBezTo>
                    <a:pt x="159" y="2304"/>
                    <a:pt x="697" y="2811"/>
                    <a:pt x="1394" y="3064"/>
                  </a:cubicBezTo>
                  <a:cubicBezTo>
                    <a:pt x="1932" y="2304"/>
                    <a:pt x="2851" y="1829"/>
                    <a:pt x="3769" y="1797"/>
                  </a:cubicBezTo>
                  <a:cubicBezTo>
                    <a:pt x="4307" y="1797"/>
                    <a:pt x="4814" y="1924"/>
                    <a:pt x="5321" y="2114"/>
                  </a:cubicBezTo>
                  <a:cubicBezTo>
                    <a:pt x="5701" y="1671"/>
                    <a:pt x="5891" y="1101"/>
                    <a:pt x="5796" y="562"/>
                  </a:cubicBezTo>
                  <a:cubicBezTo>
                    <a:pt x="5764" y="499"/>
                    <a:pt x="5733" y="309"/>
                    <a:pt x="5574" y="151"/>
                  </a:cubicBezTo>
                  <a:cubicBezTo>
                    <a:pt x="5451" y="44"/>
                    <a:pt x="5311" y="1"/>
                    <a:pt x="5146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9"/>
            <p:cNvSpPr/>
            <p:nvPr/>
          </p:nvSpPr>
          <p:spPr>
            <a:xfrm>
              <a:off x="5213818" y="434004"/>
              <a:ext cx="128750" cy="48838"/>
            </a:xfrm>
            <a:custGeom>
              <a:avLst/>
              <a:gdLst/>
              <a:ahLst/>
              <a:cxnLst/>
              <a:rect l="l" t="t" r="r" b="b"/>
              <a:pathLst>
                <a:path w="3928" h="1490" extrusionOk="0">
                  <a:moveTo>
                    <a:pt x="2376" y="0"/>
                  </a:moveTo>
                  <a:cubicBezTo>
                    <a:pt x="1458" y="32"/>
                    <a:pt x="539" y="539"/>
                    <a:pt x="1" y="1267"/>
                  </a:cubicBezTo>
                  <a:cubicBezTo>
                    <a:pt x="354" y="1413"/>
                    <a:pt x="763" y="1490"/>
                    <a:pt x="1199" y="1490"/>
                  </a:cubicBezTo>
                  <a:cubicBezTo>
                    <a:pt x="1427" y="1490"/>
                    <a:pt x="1662" y="1469"/>
                    <a:pt x="1901" y="1425"/>
                  </a:cubicBezTo>
                  <a:cubicBezTo>
                    <a:pt x="2756" y="1267"/>
                    <a:pt x="3484" y="855"/>
                    <a:pt x="3928" y="317"/>
                  </a:cubicBezTo>
                  <a:cubicBezTo>
                    <a:pt x="3421" y="127"/>
                    <a:pt x="2914" y="0"/>
                    <a:pt x="2376" y="0"/>
                  </a:cubicBezTo>
                  <a:close/>
                </a:path>
              </a:pathLst>
            </a:custGeom>
            <a:solidFill>
              <a:srgbClr val="FFA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9"/>
            <p:cNvSpPr/>
            <p:nvPr/>
          </p:nvSpPr>
          <p:spPr>
            <a:xfrm>
              <a:off x="5048783" y="260447"/>
              <a:ext cx="157824" cy="138288"/>
            </a:xfrm>
            <a:custGeom>
              <a:avLst/>
              <a:gdLst/>
              <a:ahLst/>
              <a:cxnLst/>
              <a:rect l="l" t="t" r="r" b="b"/>
              <a:pathLst>
                <a:path w="4815" h="4219" extrusionOk="0">
                  <a:moveTo>
                    <a:pt x="3631" y="1"/>
                  </a:moveTo>
                  <a:cubicBezTo>
                    <a:pt x="3593" y="1"/>
                    <a:pt x="3554" y="3"/>
                    <a:pt x="3516" y="7"/>
                  </a:cubicBezTo>
                  <a:cubicBezTo>
                    <a:pt x="2946" y="102"/>
                    <a:pt x="2471" y="577"/>
                    <a:pt x="2407" y="1115"/>
                  </a:cubicBezTo>
                  <a:cubicBezTo>
                    <a:pt x="2202" y="730"/>
                    <a:pt x="1746" y="469"/>
                    <a:pt x="1294" y="469"/>
                  </a:cubicBezTo>
                  <a:cubicBezTo>
                    <a:pt x="1189" y="469"/>
                    <a:pt x="1084" y="483"/>
                    <a:pt x="982" y="513"/>
                  </a:cubicBezTo>
                  <a:cubicBezTo>
                    <a:pt x="380" y="672"/>
                    <a:pt x="0" y="1305"/>
                    <a:pt x="159" y="1875"/>
                  </a:cubicBezTo>
                  <a:cubicBezTo>
                    <a:pt x="285" y="2287"/>
                    <a:pt x="666" y="2572"/>
                    <a:pt x="1046" y="2825"/>
                  </a:cubicBezTo>
                  <a:cubicBezTo>
                    <a:pt x="1679" y="3269"/>
                    <a:pt x="2312" y="3712"/>
                    <a:pt x="2946" y="4155"/>
                  </a:cubicBezTo>
                  <a:cubicBezTo>
                    <a:pt x="2977" y="4187"/>
                    <a:pt x="3009" y="4187"/>
                    <a:pt x="3009" y="4219"/>
                  </a:cubicBezTo>
                  <a:cubicBezTo>
                    <a:pt x="3041" y="4187"/>
                    <a:pt x="3041" y="4155"/>
                    <a:pt x="3072" y="4124"/>
                  </a:cubicBezTo>
                  <a:cubicBezTo>
                    <a:pt x="3484" y="3490"/>
                    <a:pt x="3896" y="2825"/>
                    <a:pt x="4339" y="2192"/>
                  </a:cubicBezTo>
                  <a:cubicBezTo>
                    <a:pt x="4561" y="1812"/>
                    <a:pt x="4814" y="1400"/>
                    <a:pt x="4782" y="957"/>
                  </a:cubicBezTo>
                  <a:cubicBezTo>
                    <a:pt x="4723" y="423"/>
                    <a:pt x="4192" y="1"/>
                    <a:pt x="3631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9"/>
            <p:cNvSpPr/>
            <p:nvPr/>
          </p:nvSpPr>
          <p:spPr>
            <a:xfrm>
              <a:off x="5272981" y="225965"/>
              <a:ext cx="158873" cy="137469"/>
            </a:xfrm>
            <a:custGeom>
              <a:avLst/>
              <a:gdLst/>
              <a:ahLst/>
              <a:cxnLst/>
              <a:rect l="l" t="t" r="r" b="b"/>
              <a:pathLst>
                <a:path w="4847" h="4194" extrusionOk="0">
                  <a:moveTo>
                    <a:pt x="3682" y="1"/>
                  </a:moveTo>
                  <a:cubicBezTo>
                    <a:pt x="3627" y="1"/>
                    <a:pt x="3571" y="5"/>
                    <a:pt x="3516" y="14"/>
                  </a:cubicBezTo>
                  <a:cubicBezTo>
                    <a:pt x="2946" y="77"/>
                    <a:pt x="2471" y="552"/>
                    <a:pt x="2439" y="1090"/>
                  </a:cubicBezTo>
                  <a:cubicBezTo>
                    <a:pt x="2208" y="705"/>
                    <a:pt x="1769" y="445"/>
                    <a:pt x="1307" y="445"/>
                  </a:cubicBezTo>
                  <a:cubicBezTo>
                    <a:pt x="1199" y="445"/>
                    <a:pt x="1090" y="459"/>
                    <a:pt x="983" y="489"/>
                  </a:cubicBezTo>
                  <a:cubicBezTo>
                    <a:pt x="413" y="647"/>
                    <a:pt x="1" y="1312"/>
                    <a:pt x="159" y="1850"/>
                  </a:cubicBezTo>
                  <a:cubicBezTo>
                    <a:pt x="286" y="2262"/>
                    <a:pt x="698" y="2547"/>
                    <a:pt x="1046" y="2800"/>
                  </a:cubicBezTo>
                  <a:cubicBezTo>
                    <a:pt x="1679" y="3244"/>
                    <a:pt x="2344" y="3687"/>
                    <a:pt x="2978" y="4131"/>
                  </a:cubicBezTo>
                  <a:cubicBezTo>
                    <a:pt x="2978" y="4162"/>
                    <a:pt x="3010" y="4162"/>
                    <a:pt x="3041" y="4194"/>
                  </a:cubicBezTo>
                  <a:cubicBezTo>
                    <a:pt x="3041" y="4162"/>
                    <a:pt x="3073" y="4131"/>
                    <a:pt x="3073" y="4131"/>
                  </a:cubicBezTo>
                  <a:cubicBezTo>
                    <a:pt x="3485" y="3465"/>
                    <a:pt x="3928" y="2800"/>
                    <a:pt x="4340" y="2167"/>
                  </a:cubicBezTo>
                  <a:cubicBezTo>
                    <a:pt x="4593" y="1787"/>
                    <a:pt x="4846" y="1375"/>
                    <a:pt x="4783" y="932"/>
                  </a:cubicBezTo>
                  <a:cubicBezTo>
                    <a:pt x="4754" y="414"/>
                    <a:pt x="4229" y="1"/>
                    <a:pt x="3682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" name="Google Shape;311;p29"/>
          <p:cNvGrpSpPr/>
          <p:nvPr/>
        </p:nvGrpSpPr>
        <p:grpSpPr>
          <a:xfrm>
            <a:off x="7786065" y="1649601"/>
            <a:ext cx="892761" cy="211808"/>
            <a:chOff x="7786065" y="1739826"/>
            <a:chExt cx="892761" cy="211808"/>
          </a:xfrm>
        </p:grpSpPr>
        <p:sp>
          <p:nvSpPr>
            <p:cNvPr id="312" name="Google Shape;312;p29"/>
            <p:cNvSpPr/>
            <p:nvPr/>
          </p:nvSpPr>
          <p:spPr>
            <a:xfrm>
              <a:off x="7786065" y="1739826"/>
              <a:ext cx="892761" cy="211808"/>
            </a:xfrm>
            <a:custGeom>
              <a:avLst/>
              <a:gdLst/>
              <a:ahLst/>
              <a:cxnLst/>
              <a:rect l="l" t="t" r="r" b="b"/>
              <a:pathLst>
                <a:path w="27237" h="6462" extrusionOk="0">
                  <a:moveTo>
                    <a:pt x="3231" y="1"/>
                  </a:moveTo>
                  <a:cubicBezTo>
                    <a:pt x="1458" y="1"/>
                    <a:pt x="1" y="1458"/>
                    <a:pt x="1" y="3231"/>
                  </a:cubicBezTo>
                  <a:cubicBezTo>
                    <a:pt x="1" y="5004"/>
                    <a:pt x="1458" y="6461"/>
                    <a:pt x="3231" y="6461"/>
                  </a:cubicBezTo>
                  <a:lnTo>
                    <a:pt x="24038" y="6461"/>
                  </a:lnTo>
                  <a:cubicBezTo>
                    <a:pt x="25811" y="6461"/>
                    <a:pt x="27236" y="5004"/>
                    <a:pt x="27236" y="3231"/>
                  </a:cubicBezTo>
                  <a:cubicBezTo>
                    <a:pt x="27236" y="1458"/>
                    <a:pt x="25811" y="1"/>
                    <a:pt x="24038" y="1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9"/>
            <p:cNvSpPr/>
            <p:nvPr/>
          </p:nvSpPr>
          <p:spPr>
            <a:xfrm>
              <a:off x="7837985" y="1787190"/>
              <a:ext cx="123538" cy="116721"/>
            </a:xfrm>
            <a:custGeom>
              <a:avLst/>
              <a:gdLst/>
              <a:ahLst/>
              <a:cxnLst/>
              <a:rect l="l" t="t" r="r" b="b"/>
              <a:pathLst>
                <a:path w="3769" h="3561" extrusionOk="0">
                  <a:moveTo>
                    <a:pt x="1917" y="0"/>
                  </a:moveTo>
                  <a:cubicBezTo>
                    <a:pt x="1853" y="0"/>
                    <a:pt x="1787" y="33"/>
                    <a:pt x="1742" y="108"/>
                  </a:cubicBezTo>
                  <a:lnTo>
                    <a:pt x="1299" y="963"/>
                  </a:lnTo>
                  <a:cubicBezTo>
                    <a:pt x="1267" y="994"/>
                    <a:pt x="1235" y="1026"/>
                    <a:pt x="1172" y="1058"/>
                  </a:cubicBezTo>
                  <a:lnTo>
                    <a:pt x="222" y="1153"/>
                  </a:lnTo>
                  <a:cubicBezTo>
                    <a:pt x="64" y="1184"/>
                    <a:pt x="0" y="1374"/>
                    <a:pt x="95" y="1469"/>
                  </a:cubicBezTo>
                  <a:lnTo>
                    <a:pt x="760" y="2166"/>
                  </a:lnTo>
                  <a:cubicBezTo>
                    <a:pt x="792" y="2229"/>
                    <a:pt x="824" y="2293"/>
                    <a:pt x="824" y="2324"/>
                  </a:cubicBezTo>
                  <a:lnTo>
                    <a:pt x="634" y="3274"/>
                  </a:lnTo>
                  <a:cubicBezTo>
                    <a:pt x="608" y="3404"/>
                    <a:pt x="709" y="3513"/>
                    <a:pt x="817" y="3513"/>
                  </a:cubicBezTo>
                  <a:cubicBezTo>
                    <a:pt x="840" y="3513"/>
                    <a:pt x="864" y="3508"/>
                    <a:pt x="887" y="3496"/>
                  </a:cubicBezTo>
                  <a:lnTo>
                    <a:pt x="1742" y="3053"/>
                  </a:lnTo>
                  <a:cubicBezTo>
                    <a:pt x="1774" y="3037"/>
                    <a:pt x="1805" y="3029"/>
                    <a:pt x="1837" y="3029"/>
                  </a:cubicBezTo>
                  <a:cubicBezTo>
                    <a:pt x="1869" y="3029"/>
                    <a:pt x="1900" y="3037"/>
                    <a:pt x="1932" y="3053"/>
                  </a:cubicBezTo>
                  <a:lnTo>
                    <a:pt x="2755" y="3528"/>
                  </a:lnTo>
                  <a:cubicBezTo>
                    <a:pt x="2786" y="3550"/>
                    <a:pt x="2818" y="3561"/>
                    <a:pt x="2849" y="3561"/>
                  </a:cubicBezTo>
                  <a:cubicBezTo>
                    <a:pt x="2949" y="3561"/>
                    <a:pt x="3040" y="3458"/>
                    <a:pt x="3040" y="3338"/>
                  </a:cubicBezTo>
                  <a:lnTo>
                    <a:pt x="2882" y="2388"/>
                  </a:lnTo>
                  <a:cubicBezTo>
                    <a:pt x="2882" y="2324"/>
                    <a:pt x="2914" y="2261"/>
                    <a:pt x="2945" y="2229"/>
                  </a:cubicBezTo>
                  <a:lnTo>
                    <a:pt x="3674" y="1564"/>
                  </a:lnTo>
                  <a:cubicBezTo>
                    <a:pt x="3769" y="1469"/>
                    <a:pt x="3706" y="1279"/>
                    <a:pt x="3579" y="1248"/>
                  </a:cubicBezTo>
                  <a:lnTo>
                    <a:pt x="2629" y="1089"/>
                  </a:lnTo>
                  <a:cubicBezTo>
                    <a:pt x="2565" y="1089"/>
                    <a:pt x="2502" y="1026"/>
                    <a:pt x="2470" y="994"/>
                  </a:cubicBezTo>
                  <a:lnTo>
                    <a:pt x="2090" y="108"/>
                  </a:lnTo>
                  <a:cubicBezTo>
                    <a:pt x="2057" y="41"/>
                    <a:pt x="1988" y="0"/>
                    <a:pt x="1917" y="0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9"/>
            <p:cNvSpPr/>
            <p:nvPr/>
          </p:nvSpPr>
          <p:spPr>
            <a:xfrm>
              <a:off x="8010296" y="1787190"/>
              <a:ext cx="124587" cy="116721"/>
            </a:xfrm>
            <a:custGeom>
              <a:avLst/>
              <a:gdLst/>
              <a:ahLst/>
              <a:cxnLst/>
              <a:rect l="l" t="t" r="r" b="b"/>
              <a:pathLst>
                <a:path w="3801" h="3561" extrusionOk="0">
                  <a:moveTo>
                    <a:pt x="1922" y="0"/>
                  </a:moveTo>
                  <a:cubicBezTo>
                    <a:pt x="1862" y="0"/>
                    <a:pt x="1804" y="33"/>
                    <a:pt x="1774" y="108"/>
                  </a:cubicBezTo>
                  <a:lnTo>
                    <a:pt x="1330" y="963"/>
                  </a:lnTo>
                  <a:cubicBezTo>
                    <a:pt x="1299" y="994"/>
                    <a:pt x="1235" y="1026"/>
                    <a:pt x="1172" y="1058"/>
                  </a:cubicBezTo>
                  <a:lnTo>
                    <a:pt x="222" y="1153"/>
                  </a:lnTo>
                  <a:cubicBezTo>
                    <a:pt x="95" y="1184"/>
                    <a:pt x="0" y="1374"/>
                    <a:pt x="127" y="1469"/>
                  </a:cubicBezTo>
                  <a:lnTo>
                    <a:pt x="792" y="2166"/>
                  </a:lnTo>
                  <a:cubicBezTo>
                    <a:pt x="824" y="2229"/>
                    <a:pt x="855" y="2293"/>
                    <a:pt x="824" y="2324"/>
                  </a:cubicBezTo>
                  <a:lnTo>
                    <a:pt x="634" y="3274"/>
                  </a:lnTo>
                  <a:cubicBezTo>
                    <a:pt x="608" y="3404"/>
                    <a:pt x="709" y="3513"/>
                    <a:pt x="834" y="3513"/>
                  </a:cubicBezTo>
                  <a:cubicBezTo>
                    <a:pt x="862" y="3513"/>
                    <a:pt x="890" y="3508"/>
                    <a:pt x="919" y="3496"/>
                  </a:cubicBezTo>
                  <a:lnTo>
                    <a:pt x="1774" y="3053"/>
                  </a:lnTo>
                  <a:cubicBezTo>
                    <a:pt x="1805" y="3037"/>
                    <a:pt x="1837" y="3029"/>
                    <a:pt x="1865" y="3029"/>
                  </a:cubicBezTo>
                  <a:cubicBezTo>
                    <a:pt x="1893" y="3029"/>
                    <a:pt x="1916" y="3037"/>
                    <a:pt x="1932" y="3053"/>
                  </a:cubicBezTo>
                  <a:lnTo>
                    <a:pt x="2787" y="3528"/>
                  </a:lnTo>
                  <a:cubicBezTo>
                    <a:pt x="2817" y="3550"/>
                    <a:pt x="2849" y="3561"/>
                    <a:pt x="2880" y="3561"/>
                  </a:cubicBezTo>
                  <a:cubicBezTo>
                    <a:pt x="2979" y="3561"/>
                    <a:pt x="3065" y="3458"/>
                    <a:pt x="3041" y="3338"/>
                  </a:cubicBezTo>
                  <a:lnTo>
                    <a:pt x="2914" y="2388"/>
                  </a:lnTo>
                  <a:cubicBezTo>
                    <a:pt x="2914" y="2324"/>
                    <a:pt x="2946" y="2261"/>
                    <a:pt x="2977" y="2229"/>
                  </a:cubicBezTo>
                  <a:lnTo>
                    <a:pt x="3674" y="1564"/>
                  </a:lnTo>
                  <a:cubicBezTo>
                    <a:pt x="3801" y="1469"/>
                    <a:pt x="3737" y="1279"/>
                    <a:pt x="3579" y="1248"/>
                  </a:cubicBezTo>
                  <a:lnTo>
                    <a:pt x="2629" y="1089"/>
                  </a:lnTo>
                  <a:cubicBezTo>
                    <a:pt x="2566" y="1089"/>
                    <a:pt x="2534" y="1026"/>
                    <a:pt x="2502" y="994"/>
                  </a:cubicBezTo>
                  <a:lnTo>
                    <a:pt x="2090" y="108"/>
                  </a:lnTo>
                  <a:cubicBezTo>
                    <a:pt x="2057" y="41"/>
                    <a:pt x="1988" y="0"/>
                    <a:pt x="1922" y="0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9"/>
            <p:cNvSpPr/>
            <p:nvPr/>
          </p:nvSpPr>
          <p:spPr>
            <a:xfrm>
              <a:off x="8175331" y="1787190"/>
              <a:ext cx="124587" cy="116721"/>
            </a:xfrm>
            <a:custGeom>
              <a:avLst/>
              <a:gdLst/>
              <a:ahLst/>
              <a:cxnLst/>
              <a:rect l="l" t="t" r="r" b="b"/>
              <a:pathLst>
                <a:path w="3801" h="3561" extrusionOk="0">
                  <a:moveTo>
                    <a:pt x="1922" y="0"/>
                  </a:moveTo>
                  <a:cubicBezTo>
                    <a:pt x="1862" y="0"/>
                    <a:pt x="1804" y="33"/>
                    <a:pt x="1774" y="108"/>
                  </a:cubicBezTo>
                  <a:lnTo>
                    <a:pt x="1331" y="963"/>
                  </a:lnTo>
                  <a:cubicBezTo>
                    <a:pt x="1299" y="994"/>
                    <a:pt x="1236" y="1026"/>
                    <a:pt x="1172" y="1058"/>
                  </a:cubicBezTo>
                  <a:lnTo>
                    <a:pt x="222" y="1153"/>
                  </a:lnTo>
                  <a:cubicBezTo>
                    <a:pt x="96" y="1184"/>
                    <a:pt x="1" y="1374"/>
                    <a:pt x="127" y="1469"/>
                  </a:cubicBezTo>
                  <a:lnTo>
                    <a:pt x="792" y="2166"/>
                  </a:lnTo>
                  <a:cubicBezTo>
                    <a:pt x="824" y="2229"/>
                    <a:pt x="856" y="2293"/>
                    <a:pt x="824" y="2324"/>
                  </a:cubicBezTo>
                  <a:lnTo>
                    <a:pt x="634" y="3274"/>
                  </a:lnTo>
                  <a:cubicBezTo>
                    <a:pt x="608" y="3404"/>
                    <a:pt x="710" y="3513"/>
                    <a:pt x="835" y="3513"/>
                  </a:cubicBezTo>
                  <a:cubicBezTo>
                    <a:pt x="862" y="3513"/>
                    <a:pt x="891" y="3508"/>
                    <a:pt x="919" y="3496"/>
                  </a:cubicBezTo>
                  <a:lnTo>
                    <a:pt x="1774" y="3053"/>
                  </a:lnTo>
                  <a:cubicBezTo>
                    <a:pt x="1806" y="3037"/>
                    <a:pt x="1838" y="3029"/>
                    <a:pt x="1865" y="3029"/>
                  </a:cubicBezTo>
                  <a:cubicBezTo>
                    <a:pt x="1893" y="3029"/>
                    <a:pt x="1917" y="3037"/>
                    <a:pt x="1933" y="3053"/>
                  </a:cubicBezTo>
                  <a:lnTo>
                    <a:pt x="2788" y="3528"/>
                  </a:lnTo>
                  <a:cubicBezTo>
                    <a:pt x="2818" y="3550"/>
                    <a:pt x="2850" y="3561"/>
                    <a:pt x="2881" y="3561"/>
                  </a:cubicBezTo>
                  <a:cubicBezTo>
                    <a:pt x="2979" y="3561"/>
                    <a:pt x="3065" y="3458"/>
                    <a:pt x="3041" y="3338"/>
                  </a:cubicBezTo>
                  <a:lnTo>
                    <a:pt x="2914" y="2388"/>
                  </a:lnTo>
                  <a:cubicBezTo>
                    <a:pt x="2914" y="2324"/>
                    <a:pt x="2946" y="2261"/>
                    <a:pt x="2978" y="2229"/>
                  </a:cubicBezTo>
                  <a:lnTo>
                    <a:pt x="3674" y="1564"/>
                  </a:lnTo>
                  <a:cubicBezTo>
                    <a:pt x="3801" y="1469"/>
                    <a:pt x="3738" y="1279"/>
                    <a:pt x="3579" y="1248"/>
                  </a:cubicBezTo>
                  <a:lnTo>
                    <a:pt x="2629" y="1089"/>
                  </a:lnTo>
                  <a:cubicBezTo>
                    <a:pt x="2566" y="1089"/>
                    <a:pt x="2534" y="1026"/>
                    <a:pt x="2503" y="994"/>
                  </a:cubicBezTo>
                  <a:lnTo>
                    <a:pt x="2091" y="108"/>
                  </a:lnTo>
                  <a:cubicBezTo>
                    <a:pt x="2057" y="41"/>
                    <a:pt x="1989" y="0"/>
                    <a:pt x="1922" y="0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9"/>
            <p:cNvSpPr/>
            <p:nvPr/>
          </p:nvSpPr>
          <p:spPr>
            <a:xfrm>
              <a:off x="8341414" y="1787190"/>
              <a:ext cx="123571" cy="116721"/>
            </a:xfrm>
            <a:custGeom>
              <a:avLst/>
              <a:gdLst/>
              <a:ahLst/>
              <a:cxnLst/>
              <a:rect l="l" t="t" r="r" b="b"/>
              <a:pathLst>
                <a:path w="3770" h="3561" extrusionOk="0">
                  <a:moveTo>
                    <a:pt x="1922" y="0"/>
                  </a:moveTo>
                  <a:cubicBezTo>
                    <a:pt x="1862" y="0"/>
                    <a:pt x="1804" y="33"/>
                    <a:pt x="1774" y="108"/>
                  </a:cubicBezTo>
                  <a:lnTo>
                    <a:pt x="1299" y="963"/>
                  </a:lnTo>
                  <a:cubicBezTo>
                    <a:pt x="1299" y="994"/>
                    <a:pt x="1236" y="1026"/>
                    <a:pt x="1173" y="1058"/>
                  </a:cubicBezTo>
                  <a:lnTo>
                    <a:pt x="222" y="1153"/>
                  </a:lnTo>
                  <a:cubicBezTo>
                    <a:pt x="64" y="1184"/>
                    <a:pt x="1" y="1374"/>
                    <a:pt x="96" y="1469"/>
                  </a:cubicBezTo>
                  <a:lnTo>
                    <a:pt x="761" y="2166"/>
                  </a:lnTo>
                  <a:cubicBezTo>
                    <a:pt x="824" y="2229"/>
                    <a:pt x="824" y="2293"/>
                    <a:pt x="824" y="2324"/>
                  </a:cubicBezTo>
                  <a:lnTo>
                    <a:pt x="634" y="3274"/>
                  </a:lnTo>
                  <a:cubicBezTo>
                    <a:pt x="608" y="3404"/>
                    <a:pt x="710" y="3513"/>
                    <a:pt x="817" y="3513"/>
                  </a:cubicBezTo>
                  <a:cubicBezTo>
                    <a:pt x="841" y="3513"/>
                    <a:pt x="865" y="3508"/>
                    <a:pt x="887" y="3496"/>
                  </a:cubicBezTo>
                  <a:lnTo>
                    <a:pt x="1743" y="3053"/>
                  </a:lnTo>
                  <a:cubicBezTo>
                    <a:pt x="1774" y="3037"/>
                    <a:pt x="1806" y="3029"/>
                    <a:pt x="1838" y="3029"/>
                  </a:cubicBezTo>
                  <a:cubicBezTo>
                    <a:pt x="1869" y="3029"/>
                    <a:pt x="1901" y="3037"/>
                    <a:pt x="1933" y="3053"/>
                  </a:cubicBezTo>
                  <a:lnTo>
                    <a:pt x="2756" y="3528"/>
                  </a:lnTo>
                  <a:cubicBezTo>
                    <a:pt x="2794" y="3550"/>
                    <a:pt x="2832" y="3561"/>
                    <a:pt x="2867" y="3561"/>
                  </a:cubicBezTo>
                  <a:cubicBezTo>
                    <a:pt x="2979" y="3561"/>
                    <a:pt x="3065" y="3458"/>
                    <a:pt x="3041" y="3338"/>
                  </a:cubicBezTo>
                  <a:lnTo>
                    <a:pt x="2914" y="2388"/>
                  </a:lnTo>
                  <a:cubicBezTo>
                    <a:pt x="2883" y="2324"/>
                    <a:pt x="2914" y="2261"/>
                    <a:pt x="2978" y="2229"/>
                  </a:cubicBezTo>
                  <a:lnTo>
                    <a:pt x="3674" y="1564"/>
                  </a:lnTo>
                  <a:cubicBezTo>
                    <a:pt x="3769" y="1469"/>
                    <a:pt x="3738" y="1279"/>
                    <a:pt x="3579" y="1248"/>
                  </a:cubicBezTo>
                  <a:lnTo>
                    <a:pt x="2629" y="1089"/>
                  </a:lnTo>
                  <a:cubicBezTo>
                    <a:pt x="2566" y="1089"/>
                    <a:pt x="2503" y="1026"/>
                    <a:pt x="2503" y="994"/>
                  </a:cubicBezTo>
                  <a:lnTo>
                    <a:pt x="2091" y="108"/>
                  </a:lnTo>
                  <a:cubicBezTo>
                    <a:pt x="2058" y="41"/>
                    <a:pt x="1989" y="0"/>
                    <a:pt x="19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9"/>
            <p:cNvSpPr/>
            <p:nvPr/>
          </p:nvSpPr>
          <p:spPr>
            <a:xfrm>
              <a:off x="8503368" y="1787190"/>
              <a:ext cx="123538" cy="116721"/>
            </a:xfrm>
            <a:custGeom>
              <a:avLst/>
              <a:gdLst/>
              <a:ahLst/>
              <a:cxnLst/>
              <a:rect l="l" t="t" r="r" b="b"/>
              <a:pathLst>
                <a:path w="3769" h="3561" extrusionOk="0">
                  <a:moveTo>
                    <a:pt x="1921" y="0"/>
                  </a:moveTo>
                  <a:cubicBezTo>
                    <a:pt x="1862" y="0"/>
                    <a:pt x="1804" y="33"/>
                    <a:pt x="1774" y="108"/>
                  </a:cubicBezTo>
                  <a:lnTo>
                    <a:pt x="1330" y="963"/>
                  </a:lnTo>
                  <a:cubicBezTo>
                    <a:pt x="1299" y="994"/>
                    <a:pt x="1235" y="1026"/>
                    <a:pt x="1172" y="1058"/>
                  </a:cubicBezTo>
                  <a:lnTo>
                    <a:pt x="222" y="1153"/>
                  </a:lnTo>
                  <a:cubicBezTo>
                    <a:pt x="63" y="1184"/>
                    <a:pt x="0" y="1374"/>
                    <a:pt x="127" y="1469"/>
                  </a:cubicBezTo>
                  <a:lnTo>
                    <a:pt x="792" y="2166"/>
                  </a:lnTo>
                  <a:cubicBezTo>
                    <a:pt x="824" y="2229"/>
                    <a:pt x="824" y="2293"/>
                    <a:pt x="824" y="2324"/>
                  </a:cubicBezTo>
                  <a:lnTo>
                    <a:pt x="634" y="3274"/>
                  </a:lnTo>
                  <a:cubicBezTo>
                    <a:pt x="608" y="3404"/>
                    <a:pt x="709" y="3513"/>
                    <a:pt x="817" y="3513"/>
                  </a:cubicBezTo>
                  <a:cubicBezTo>
                    <a:pt x="840" y="3513"/>
                    <a:pt x="864" y="3508"/>
                    <a:pt x="887" y="3496"/>
                  </a:cubicBezTo>
                  <a:lnTo>
                    <a:pt x="1774" y="3053"/>
                  </a:lnTo>
                  <a:cubicBezTo>
                    <a:pt x="1789" y="3037"/>
                    <a:pt x="1813" y="3029"/>
                    <a:pt x="1841" y="3029"/>
                  </a:cubicBezTo>
                  <a:cubicBezTo>
                    <a:pt x="1869" y="3029"/>
                    <a:pt x="1900" y="3037"/>
                    <a:pt x="1932" y="3053"/>
                  </a:cubicBezTo>
                  <a:lnTo>
                    <a:pt x="2755" y="3528"/>
                  </a:lnTo>
                  <a:cubicBezTo>
                    <a:pt x="2793" y="3550"/>
                    <a:pt x="2831" y="3561"/>
                    <a:pt x="2866" y="3561"/>
                  </a:cubicBezTo>
                  <a:cubicBezTo>
                    <a:pt x="2978" y="3561"/>
                    <a:pt x="3064" y="3458"/>
                    <a:pt x="3040" y="3338"/>
                  </a:cubicBezTo>
                  <a:lnTo>
                    <a:pt x="2914" y="2388"/>
                  </a:lnTo>
                  <a:cubicBezTo>
                    <a:pt x="2914" y="2324"/>
                    <a:pt x="2914" y="2261"/>
                    <a:pt x="2977" y="2229"/>
                  </a:cubicBezTo>
                  <a:lnTo>
                    <a:pt x="3674" y="1564"/>
                  </a:lnTo>
                  <a:cubicBezTo>
                    <a:pt x="3769" y="1469"/>
                    <a:pt x="3737" y="1279"/>
                    <a:pt x="3579" y="1248"/>
                  </a:cubicBezTo>
                  <a:lnTo>
                    <a:pt x="2629" y="1089"/>
                  </a:lnTo>
                  <a:cubicBezTo>
                    <a:pt x="2565" y="1089"/>
                    <a:pt x="2534" y="1026"/>
                    <a:pt x="2502" y="994"/>
                  </a:cubicBezTo>
                  <a:lnTo>
                    <a:pt x="2090" y="108"/>
                  </a:lnTo>
                  <a:cubicBezTo>
                    <a:pt x="2057" y="41"/>
                    <a:pt x="1988" y="0"/>
                    <a:pt x="19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29"/>
          <p:cNvGrpSpPr/>
          <p:nvPr/>
        </p:nvGrpSpPr>
        <p:grpSpPr>
          <a:xfrm>
            <a:off x="5273007" y="4231749"/>
            <a:ext cx="625952" cy="556038"/>
            <a:chOff x="2878257" y="4141499"/>
            <a:chExt cx="625952" cy="556038"/>
          </a:xfrm>
        </p:grpSpPr>
        <p:sp>
          <p:nvSpPr>
            <p:cNvPr id="319" name="Google Shape;319;p29"/>
            <p:cNvSpPr/>
            <p:nvPr/>
          </p:nvSpPr>
          <p:spPr>
            <a:xfrm>
              <a:off x="2878257" y="4141499"/>
              <a:ext cx="625952" cy="556038"/>
            </a:xfrm>
            <a:custGeom>
              <a:avLst/>
              <a:gdLst/>
              <a:ahLst/>
              <a:cxnLst/>
              <a:rect l="l" t="t" r="r" b="b"/>
              <a:pathLst>
                <a:path w="19097" h="16964" extrusionOk="0">
                  <a:moveTo>
                    <a:pt x="9506" y="0"/>
                  </a:moveTo>
                  <a:cubicBezTo>
                    <a:pt x="5914" y="0"/>
                    <a:pt x="2596" y="2275"/>
                    <a:pt x="1426" y="5838"/>
                  </a:cubicBezTo>
                  <a:cubicBezTo>
                    <a:pt x="0" y="10303"/>
                    <a:pt x="2439" y="15085"/>
                    <a:pt x="6936" y="16542"/>
                  </a:cubicBezTo>
                  <a:cubicBezTo>
                    <a:pt x="7812" y="16828"/>
                    <a:pt x="8702" y="16963"/>
                    <a:pt x="9577" y="16963"/>
                  </a:cubicBezTo>
                  <a:cubicBezTo>
                    <a:pt x="13161" y="16963"/>
                    <a:pt x="16501" y="14684"/>
                    <a:pt x="17672" y="11095"/>
                  </a:cubicBezTo>
                  <a:cubicBezTo>
                    <a:pt x="19097" y="6661"/>
                    <a:pt x="16627" y="1879"/>
                    <a:pt x="12161" y="422"/>
                  </a:cubicBezTo>
                  <a:cubicBezTo>
                    <a:pt x="11278" y="136"/>
                    <a:pt x="10384" y="0"/>
                    <a:pt x="950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9"/>
            <p:cNvSpPr/>
            <p:nvPr/>
          </p:nvSpPr>
          <p:spPr>
            <a:xfrm>
              <a:off x="2947811" y="4256024"/>
              <a:ext cx="437022" cy="418339"/>
            </a:xfrm>
            <a:custGeom>
              <a:avLst/>
              <a:gdLst/>
              <a:ahLst/>
              <a:cxnLst/>
              <a:rect l="l" t="t" r="r" b="b"/>
              <a:pathLst>
                <a:path w="13333" h="12763" extrusionOk="0">
                  <a:moveTo>
                    <a:pt x="12351" y="602"/>
                  </a:moveTo>
                  <a:lnTo>
                    <a:pt x="6017" y="5764"/>
                  </a:lnTo>
                  <a:lnTo>
                    <a:pt x="887" y="3579"/>
                  </a:lnTo>
                  <a:lnTo>
                    <a:pt x="12351" y="602"/>
                  </a:lnTo>
                  <a:close/>
                  <a:moveTo>
                    <a:pt x="12668" y="855"/>
                  </a:moveTo>
                  <a:lnTo>
                    <a:pt x="7696" y="11876"/>
                  </a:lnTo>
                  <a:lnTo>
                    <a:pt x="6334" y="6017"/>
                  </a:lnTo>
                  <a:lnTo>
                    <a:pt x="12668" y="855"/>
                  </a:lnTo>
                  <a:close/>
                  <a:moveTo>
                    <a:pt x="13333" y="0"/>
                  </a:moveTo>
                  <a:lnTo>
                    <a:pt x="13333" y="0"/>
                  </a:lnTo>
                  <a:cubicBezTo>
                    <a:pt x="8994" y="1109"/>
                    <a:pt x="4656" y="2217"/>
                    <a:pt x="285" y="3325"/>
                  </a:cubicBezTo>
                  <a:lnTo>
                    <a:pt x="0" y="3420"/>
                  </a:lnTo>
                  <a:lnTo>
                    <a:pt x="64" y="3674"/>
                  </a:lnTo>
                  <a:lnTo>
                    <a:pt x="254" y="3769"/>
                  </a:lnTo>
                  <a:lnTo>
                    <a:pt x="5954" y="6144"/>
                  </a:lnTo>
                  <a:lnTo>
                    <a:pt x="7411" y="12478"/>
                  </a:lnTo>
                  <a:lnTo>
                    <a:pt x="7442" y="12604"/>
                  </a:lnTo>
                  <a:lnTo>
                    <a:pt x="7569" y="12668"/>
                  </a:lnTo>
                  <a:lnTo>
                    <a:pt x="7728" y="12763"/>
                  </a:lnTo>
                  <a:lnTo>
                    <a:pt x="7791" y="12636"/>
                  </a:lnTo>
                  <a:lnTo>
                    <a:pt x="7823" y="12541"/>
                  </a:lnTo>
                  <a:cubicBezTo>
                    <a:pt x="9659" y="8361"/>
                    <a:pt x="11496" y="4180"/>
                    <a:pt x="13333" y="0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" name="Google Shape;321;p29"/>
          <p:cNvGrpSpPr/>
          <p:nvPr/>
        </p:nvGrpSpPr>
        <p:grpSpPr>
          <a:xfrm>
            <a:off x="8235557" y="683113"/>
            <a:ext cx="456754" cy="457803"/>
            <a:chOff x="8235557" y="683113"/>
            <a:chExt cx="456754" cy="457803"/>
          </a:xfrm>
        </p:grpSpPr>
        <p:sp>
          <p:nvSpPr>
            <p:cNvPr id="322" name="Google Shape;322;p29"/>
            <p:cNvSpPr/>
            <p:nvPr/>
          </p:nvSpPr>
          <p:spPr>
            <a:xfrm>
              <a:off x="8235557" y="683113"/>
              <a:ext cx="456754" cy="457803"/>
            </a:xfrm>
            <a:custGeom>
              <a:avLst/>
              <a:gdLst/>
              <a:ahLst/>
              <a:cxnLst/>
              <a:rect l="l" t="t" r="r" b="b"/>
              <a:pathLst>
                <a:path w="13935" h="13967" extrusionOk="0">
                  <a:moveTo>
                    <a:pt x="6968" y="1"/>
                  </a:moveTo>
                  <a:cubicBezTo>
                    <a:pt x="3136" y="1"/>
                    <a:pt x="1" y="3136"/>
                    <a:pt x="1" y="7000"/>
                  </a:cubicBezTo>
                  <a:cubicBezTo>
                    <a:pt x="1" y="10832"/>
                    <a:pt x="3136" y="13967"/>
                    <a:pt x="6968" y="13967"/>
                  </a:cubicBezTo>
                  <a:cubicBezTo>
                    <a:pt x="10831" y="13967"/>
                    <a:pt x="13935" y="10832"/>
                    <a:pt x="13935" y="7000"/>
                  </a:cubicBezTo>
                  <a:cubicBezTo>
                    <a:pt x="13935" y="3136"/>
                    <a:pt x="10831" y="1"/>
                    <a:pt x="6968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8276037" y="740768"/>
              <a:ext cx="376843" cy="343180"/>
            </a:xfrm>
            <a:custGeom>
              <a:avLst/>
              <a:gdLst/>
              <a:ahLst/>
              <a:cxnLst/>
              <a:rect l="l" t="t" r="r" b="b"/>
              <a:pathLst>
                <a:path w="11497" h="10470" extrusionOk="0">
                  <a:moveTo>
                    <a:pt x="5732" y="426"/>
                  </a:moveTo>
                  <a:cubicBezTo>
                    <a:pt x="6098" y="426"/>
                    <a:pt x="6469" y="468"/>
                    <a:pt x="6841" y="554"/>
                  </a:cubicBezTo>
                  <a:cubicBezTo>
                    <a:pt x="9406" y="1155"/>
                    <a:pt x="11021" y="3752"/>
                    <a:pt x="10420" y="6317"/>
                  </a:cubicBezTo>
                  <a:cubicBezTo>
                    <a:pt x="9903" y="8547"/>
                    <a:pt x="7915" y="10053"/>
                    <a:pt x="5719" y="10053"/>
                  </a:cubicBezTo>
                  <a:cubicBezTo>
                    <a:pt x="5358" y="10053"/>
                    <a:pt x="4991" y="10013"/>
                    <a:pt x="4624" y="9928"/>
                  </a:cubicBezTo>
                  <a:cubicBezTo>
                    <a:pt x="2059" y="9294"/>
                    <a:pt x="444" y="6729"/>
                    <a:pt x="1046" y="4132"/>
                  </a:cubicBezTo>
                  <a:cubicBezTo>
                    <a:pt x="1561" y="1907"/>
                    <a:pt x="3542" y="426"/>
                    <a:pt x="5732" y="426"/>
                  </a:cubicBezTo>
                  <a:close/>
                  <a:moveTo>
                    <a:pt x="5726" y="0"/>
                  </a:moveTo>
                  <a:cubicBezTo>
                    <a:pt x="3351" y="0"/>
                    <a:pt x="1203" y="1624"/>
                    <a:pt x="634" y="4037"/>
                  </a:cubicBezTo>
                  <a:cubicBezTo>
                    <a:pt x="1" y="6856"/>
                    <a:pt x="1742" y="9674"/>
                    <a:pt x="4561" y="10339"/>
                  </a:cubicBezTo>
                  <a:cubicBezTo>
                    <a:pt x="4947" y="10427"/>
                    <a:pt x="5334" y="10469"/>
                    <a:pt x="5716" y="10469"/>
                  </a:cubicBezTo>
                  <a:cubicBezTo>
                    <a:pt x="8088" y="10469"/>
                    <a:pt x="10259" y="8840"/>
                    <a:pt x="10831" y="6412"/>
                  </a:cubicBezTo>
                  <a:cubicBezTo>
                    <a:pt x="11497" y="3626"/>
                    <a:pt x="9755" y="807"/>
                    <a:pt x="6936" y="142"/>
                  </a:cubicBezTo>
                  <a:cubicBezTo>
                    <a:pt x="6531" y="46"/>
                    <a:pt x="6125" y="0"/>
                    <a:pt x="5726" y="0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8375385" y="805569"/>
              <a:ext cx="191322" cy="192338"/>
            </a:xfrm>
            <a:custGeom>
              <a:avLst/>
              <a:gdLst/>
              <a:ahLst/>
              <a:cxnLst/>
              <a:rect l="l" t="t" r="r" b="b"/>
              <a:pathLst>
                <a:path w="5837" h="5868" extrusionOk="0">
                  <a:moveTo>
                    <a:pt x="1892" y="0"/>
                  </a:moveTo>
                  <a:cubicBezTo>
                    <a:pt x="1542" y="0"/>
                    <a:pt x="1201" y="252"/>
                    <a:pt x="1118" y="667"/>
                  </a:cubicBezTo>
                  <a:lnTo>
                    <a:pt x="612" y="2757"/>
                  </a:lnTo>
                  <a:lnTo>
                    <a:pt x="137" y="4879"/>
                  </a:lnTo>
                  <a:cubicBezTo>
                    <a:pt x="0" y="5397"/>
                    <a:pt x="380" y="5868"/>
                    <a:pt x="872" y="5868"/>
                  </a:cubicBezTo>
                  <a:cubicBezTo>
                    <a:pt x="952" y="5868"/>
                    <a:pt x="1034" y="5855"/>
                    <a:pt x="1118" y="5829"/>
                  </a:cubicBezTo>
                  <a:lnTo>
                    <a:pt x="3082" y="5195"/>
                  </a:lnTo>
                  <a:lnTo>
                    <a:pt x="5077" y="4530"/>
                  </a:lnTo>
                  <a:cubicBezTo>
                    <a:pt x="5647" y="4340"/>
                    <a:pt x="5837" y="3580"/>
                    <a:pt x="5394" y="3137"/>
                  </a:cubicBezTo>
                  <a:lnTo>
                    <a:pt x="3905" y="1680"/>
                  </a:lnTo>
                  <a:lnTo>
                    <a:pt x="2417" y="223"/>
                  </a:lnTo>
                  <a:cubicBezTo>
                    <a:pt x="2264" y="70"/>
                    <a:pt x="2077" y="0"/>
                    <a:pt x="1892" y="0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" name="Google Shape;325;p29"/>
          <p:cNvGrpSpPr/>
          <p:nvPr/>
        </p:nvGrpSpPr>
        <p:grpSpPr>
          <a:xfrm>
            <a:off x="2574115" y="144349"/>
            <a:ext cx="633229" cy="556496"/>
            <a:chOff x="2574115" y="144349"/>
            <a:chExt cx="633229" cy="556496"/>
          </a:xfrm>
        </p:grpSpPr>
        <p:sp>
          <p:nvSpPr>
            <p:cNvPr id="326" name="Google Shape;326;p29"/>
            <p:cNvSpPr/>
            <p:nvPr/>
          </p:nvSpPr>
          <p:spPr>
            <a:xfrm>
              <a:off x="2574115" y="144349"/>
              <a:ext cx="633229" cy="556496"/>
            </a:xfrm>
            <a:custGeom>
              <a:avLst/>
              <a:gdLst/>
              <a:ahLst/>
              <a:cxnLst/>
              <a:rect l="l" t="t" r="r" b="b"/>
              <a:pathLst>
                <a:path w="19319" h="16978" extrusionOk="0">
                  <a:moveTo>
                    <a:pt x="9601" y="1"/>
                  </a:moveTo>
                  <a:cubicBezTo>
                    <a:pt x="6961" y="1"/>
                    <a:pt x="4369" y="1222"/>
                    <a:pt x="2724" y="3517"/>
                  </a:cubicBezTo>
                  <a:cubicBezTo>
                    <a:pt x="0" y="7317"/>
                    <a:pt x="887" y="12638"/>
                    <a:pt x="4719" y="15361"/>
                  </a:cubicBezTo>
                  <a:cubicBezTo>
                    <a:pt x="6224" y="16452"/>
                    <a:pt x="7968" y="16977"/>
                    <a:pt x="9696" y="16977"/>
                  </a:cubicBezTo>
                  <a:cubicBezTo>
                    <a:pt x="12331" y="16977"/>
                    <a:pt x="14931" y="15756"/>
                    <a:pt x="16595" y="13461"/>
                  </a:cubicBezTo>
                  <a:cubicBezTo>
                    <a:pt x="19319" y="9661"/>
                    <a:pt x="18432" y="4372"/>
                    <a:pt x="14600" y="1617"/>
                  </a:cubicBezTo>
                  <a:cubicBezTo>
                    <a:pt x="13082" y="526"/>
                    <a:pt x="11331" y="1"/>
                    <a:pt x="9601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2669596" y="252351"/>
              <a:ext cx="438104" cy="333216"/>
            </a:xfrm>
            <a:custGeom>
              <a:avLst/>
              <a:gdLst/>
              <a:ahLst/>
              <a:cxnLst/>
              <a:rect l="l" t="t" r="r" b="b"/>
              <a:pathLst>
                <a:path w="13366" h="10166" extrusionOk="0">
                  <a:moveTo>
                    <a:pt x="11243" y="570"/>
                  </a:moveTo>
                  <a:lnTo>
                    <a:pt x="6905" y="5986"/>
                  </a:lnTo>
                  <a:lnTo>
                    <a:pt x="888" y="2534"/>
                  </a:lnTo>
                  <a:lnTo>
                    <a:pt x="11243" y="570"/>
                  </a:lnTo>
                  <a:close/>
                  <a:moveTo>
                    <a:pt x="11592" y="855"/>
                  </a:moveTo>
                  <a:lnTo>
                    <a:pt x="12827" y="7474"/>
                  </a:lnTo>
                  <a:lnTo>
                    <a:pt x="8457" y="4719"/>
                  </a:lnTo>
                  <a:lnTo>
                    <a:pt x="11592" y="855"/>
                  </a:lnTo>
                  <a:close/>
                  <a:moveTo>
                    <a:pt x="571" y="2850"/>
                  </a:moveTo>
                  <a:lnTo>
                    <a:pt x="4815" y="5289"/>
                  </a:lnTo>
                  <a:lnTo>
                    <a:pt x="1806" y="9343"/>
                  </a:lnTo>
                  <a:lnTo>
                    <a:pt x="571" y="2850"/>
                  </a:lnTo>
                  <a:close/>
                  <a:moveTo>
                    <a:pt x="8172" y="5067"/>
                  </a:moveTo>
                  <a:lnTo>
                    <a:pt x="12352" y="7696"/>
                  </a:lnTo>
                  <a:lnTo>
                    <a:pt x="2154" y="9628"/>
                  </a:lnTo>
                  <a:lnTo>
                    <a:pt x="5195" y="5511"/>
                  </a:lnTo>
                  <a:lnTo>
                    <a:pt x="6936" y="6492"/>
                  </a:lnTo>
                  <a:lnTo>
                    <a:pt x="6968" y="6429"/>
                  </a:lnTo>
                  <a:lnTo>
                    <a:pt x="7063" y="6461"/>
                  </a:lnTo>
                  <a:lnTo>
                    <a:pt x="8172" y="5067"/>
                  </a:lnTo>
                  <a:close/>
                  <a:moveTo>
                    <a:pt x="11877" y="0"/>
                  </a:moveTo>
                  <a:lnTo>
                    <a:pt x="33" y="2249"/>
                  </a:lnTo>
                  <a:lnTo>
                    <a:pt x="1" y="2280"/>
                  </a:lnTo>
                  <a:lnTo>
                    <a:pt x="1489" y="10166"/>
                  </a:lnTo>
                  <a:lnTo>
                    <a:pt x="13365" y="7918"/>
                  </a:lnTo>
                  <a:lnTo>
                    <a:pt x="11877" y="0"/>
                  </a:ln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29"/>
          <p:cNvSpPr/>
          <p:nvPr/>
        </p:nvSpPr>
        <p:spPr>
          <a:xfrm>
            <a:off x="71421" y="1801874"/>
            <a:ext cx="132880" cy="130520"/>
          </a:xfrm>
          <a:custGeom>
            <a:avLst/>
            <a:gdLst/>
            <a:ahLst/>
            <a:cxnLst/>
            <a:rect l="l" t="t" r="r" b="b"/>
            <a:pathLst>
              <a:path w="4054" h="3982" extrusionOk="0">
                <a:moveTo>
                  <a:pt x="2421" y="0"/>
                </a:moveTo>
                <a:cubicBezTo>
                  <a:pt x="2078" y="0"/>
                  <a:pt x="1712" y="167"/>
                  <a:pt x="1489" y="451"/>
                </a:cubicBezTo>
                <a:cubicBezTo>
                  <a:pt x="1204" y="863"/>
                  <a:pt x="1235" y="1496"/>
                  <a:pt x="1584" y="1876"/>
                </a:cubicBezTo>
                <a:cubicBezTo>
                  <a:pt x="1496" y="1854"/>
                  <a:pt x="1407" y="1844"/>
                  <a:pt x="1317" y="1844"/>
                </a:cubicBezTo>
                <a:cubicBezTo>
                  <a:pt x="889" y="1844"/>
                  <a:pt x="463" y="2085"/>
                  <a:pt x="254" y="2478"/>
                </a:cubicBezTo>
                <a:cubicBezTo>
                  <a:pt x="0" y="2985"/>
                  <a:pt x="190" y="3650"/>
                  <a:pt x="665" y="3872"/>
                </a:cubicBezTo>
                <a:cubicBezTo>
                  <a:pt x="826" y="3952"/>
                  <a:pt x="992" y="3981"/>
                  <a:pt x="1162" y="3981"/>
                </a:cubicBezTo>
                <a:cubicBezTo>
                  <a:pt x="1393" y="3981"/>
                  <a:pt x="1631" y="3926"/>
                  <a:pt x="1869" y="3872"/>
                </a:cubicBezTo>
                <a:cubicBezTo>
                  <a:pt x="2565" y="3713"/>
                  <a:pt x="3294" y="3587"/>
                  <a:pt x="3991" y="3428"/>
                </a:cubicBezTo>
                <a:cubicBezTo>
                  <a:pt x="3991" y="3428"/>
                  <a:pt x="4022" y="3397"/>
                  <a:pt x="4054" y="3397"/>
                </a:cubicBezTo>
                <a:cubicBezTo>
                  <a:pt x="4054" y="3365"/>
                  <a:pt x="4054" y="3365"/>
                  <a:pt x="4022" y="3333"/>
                </a:cubicBezTo>
                <a:cubicBezTo>
                  <a:pt x="3864" y="2636"/>
                  <a:pt x="3674" y="1940"/>
                  <a:pt x="3484" y="1243"/>
                </a:cubicBezTo>
                <a:cubicBezTo>
                  <a:pt x="3389" y="831"/>
                  <a:pt x="3262" y="420"/>
                  <a:pt x="2945" y="166"/>
                </a:cubicBezTo>
                <a:cubicBezTo>
                  <a:pt x="2798" y="53"/>
                  <a:pt x="2613" y="0"/>
                  <a:pt x="2421" y="0"/>
                </a:cubicBezTo>
                <a:close/>
              </a:path>
            </a:pathLst>
          </a:custGeom>
          <a:solidFill>
            <a:srgbClr val="F28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9"/>
          <p:cNvSpPr/>
          <p:nvPr/>
        </p:nvSpPr>
        <p:spPr>
          <a:xfrm>
            <a:off x="1741617" y="2917230"/>
            <a:ext cx="211808" cy="190896"/>
          </a:xfrm>
          <a:custGeom>
            <a:avLst/>
            <a:gdLst/>
            <a:ahLst/>
            <a:cxnLst/>
            <a:rect l="l" t="t" r="r" b="b"/>
            <a:pathLst>
              <a:path w="6462" h="5824" extrusionOk="0">
                <a:moveTo>
                  <a:pt x="4850" y="1"/>
                </a:moveTo>
                <a:cubicBezTo>
                  <a:pt x="4677" y="1"/>
                  <a:pt x="4504" y="30"/>
                  <a:pt x="4339" y="92"/>
                </a:cubicBezTo>
                <a:cubicBezTo>
                  <a:pt x="3579" y="345"/>
                  <a:pt x="3104" y="1168"/>
                  <a:pt x="3199" y="1897"/>
                </a:cubicBezTo>
                <a:cubicBezTo>
                  <a:pt x="2865" y="1521"/>
                  <a:pt x="2366" y="1310"/>
                  <a:pt x="1865" y="1310"/>
                </a:cubicBezTo>
                <a:cubicBezTo>
                  <a:pt x="1606" y="1310"/>
                  <a:pt x="1346" y="1366"/>
                  <a:pt x="1109" y="1485"/>
                </a:cubicBezTo>
                <a:cubicBezTo>
                  <a:pt x="349" y="1865"/>
                  <a:pt x="1" y="2847"/>
                  <a:pt x="381" y="3512"/>
                </a:cubicBezTo>
                <a:cubicBezTo>
                  <a:pt x="666" y="4050"/>
                  <a:pt x="1299" y="4303"/>
                  <a:pt x="1837" y="4557"/>
                </a:cubicBezTo>
                <a:cubicBezTo>
                  <a:pt x="2819" y="4969"/>
                  <a:pt x="3801" y="5380"/>
                  <a:pt x="4783" y="5792"/>
                </a:cubicBezTo>
                <a:cubicBezTo>
                  <a:pt x="4814" y="5792"/>
                  <a:pt x="4846" y="5792"/>
                  <a:pt x="4878" y="5824"/>
                </a:cubicBezTo>
                <a:cubicBezTo>
                  <a:pt x="4878" y="5792"/>
                  <a:pt x="4909" y="5760"/>
                  <a:pt x="4909" y="5729"/>
                </a:cubicBezTo>
                <a:cubicBezTo>
                  <a:pt x="5289" y="4715"/>
                  <a:pt x="5669" y="3733"/>
                  <a:pt x="6049" y="2752"/>
                </a:cubicBezTo>
                <a:cubicBezTo>
                  <a:pt x="6271" y="2182"/>
                  <a:pt x="6461" y="1548"/>
                  <a:pt x="6303" y="978"/>
                </a:cubicBezTo>
                <a:cubicBezTo>
                  <a:pt x="6104" y="383"/>
                  <a:pt x="5478" y="1"/>
                  <a:pt x="4850" y="1"/>
                </a:cubicBezTo>
                <a:close/>
              </a:path>
            </a:pathLst>
          </a:custGeom>
          <a:solidFill>
            <a:srgbClr val="F28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9"/>
          <p:cNvSpPr/>
          <p:nvPr/>
        </p:nvSpPr>
        <p:spPr>
          <a:xfrm>
            <a:off x="3634991" y="387427"/>
            <a:ext cx="212824" cy="190896"/>
          </a:xfrm>
          <a:custGeom>
            <a:avLst/>
            <a:gdLst/>
            <a:ahLst/>
            <a:cxnLst/>
            <a:rect l="l" t="t" r="r" b="b"/>
            <a:pathLst>
              <a:path w="6493" h="5824" extrusionOk="0">
                <a:moveTo>
                  <a:pt x="4869" y="0"/>
                </a:moveTo>
                <a:cubicBezTo>
                  <a:pt x="4691" y="0"/>
                  <a:pt x="4511" y="29"/>
                  <a:pt x="4339" y="91"/>
                </a:cubicBezTo>
                <a:cubicBezTo>
                  <a:pt x="3579" y="345"/>
                  <a:pt x="3104" y="1136"/>
                  <a:pt x="3199" y="1865"/>
                </a:cubicBezTo>
                <a:cubicBezTo>
                  <a:pt x="2866" y="1511"/>
                  <a:pt x="2370" y="1294"/>
                  <a:pt x="1871" y="1294"/>
                </a:cubicBezTo>
                <a:cubicBezTo>
                  <a:pt x="1610" y="1294"/>
                  <a:pt x="1348" y="1354"/>
                  <a:pt x="1109" y="1485"/>
                </a:cubicBezTo>
                <a:cubicBezTo>
                  <a:pt x="380" y="1865"/>
                  <a:pt x="0" y="2846"/>
                  <a:pt x="380" y="3511"/>
                </a:cubicBezTo>
                <a:cubicBezTo>
                  <a:pt x="697" y="4050"/>
                  <a:pt x="1299" y="4303"/>
                  <a:pt x="1869" y="4557"/>
                </a:cubicBezTo>
                <a:cubicBezTo>
                  <a:pt x="2819" y="4937"/>
                  <a:pt x="3800" y="5348"/>
                  <a:pt x="4782" y="5760"/>
                </a:cubicBezTo>
                <a:cubicBezTo>
                  <a:pt x="4814" y="5792"/>
                  <a:pt x="4846" y="5792"/>
                  <a:pt x="4877" y="5823"/>
                </a:cubicBezTo>
                <a:cubicBezTo>
                  <a:pt x="4909" y="5760"/>
                  <a:pt x="4909" y="5728"/>
                  <a:pt x="4909" y="5697"/>
                </a:cubicBezTo>
                <a:cubicBezTo>
                  <a:pt x="5289" y="4715"/>
                  <a:pt x="5669" y="3733"/>
                  <a:pt x="6049" y="2720"/>
                </a:cubicBezTo>
                <a:cubicBezTo>
                  <a:pt x="6271" y="2150"/>
                  <a:pt x="6492" y="1516"/>
                  <a:pt x="6302" y="946"/>
                </a:cubicBezTo>
                <a:cubicBezTo>
                  <a:pt x="6129" y="376"/>
                  <a:pt x="5509" y="0"/>
                  <a:pt x="4869" y="0"/>
                </a:cubicBezTo>
                <a:close/>
              </a:path>
            </a:pathLst>
          </a:custGeom>
          <a:solidFill>
            <a:srgbClr val="F28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9"/>
          <p:cNvSpPr/>
          <p:nvPr/>
        </p:nvSpPr>
        <p:spPr>
          <a:xfrm>
            <a:off x="4501727" y="4369926"/>
            <a:ext cx="155759" cy="149072"/>
          </a:xfrm>
          <a:custGeom>
            <a:avLst/>
            <a:gdLst/>
            <a:ahLst/>
            <a:cxnLst/>
            <a:rect l="l" t="t" r="r" b="b"/>
            <a:pathLst>
              <a:path w="4752" h="4548" extrusionOk="0">
                <a:moveTo>
                  <a:pt x="3362" y="1"/>
                </a:moveTo>
                <a:cubicBezTo>
                  <a:pt x="3033" y="1"/>
                  <a:pt x="2693" y="120"/>
                  <a:pt x="2439" y="357"/>
                </a:cubicBezTo>
                <a:cubicBezTo>
                  <a:pt x="1964" y="800"/>
                  <a:pt x="1838" y="1561"/>
                  <a:pt x="2154" y="2099"/>
                </a:cubicBezTo>
                <a:cubicBezTo>
                  <a:pt x="1975" y="2004"/>
                  <a:pt x="1771" y="1958"/>
                  <a:pt x="1563" y="1958"/>
                </a:cubicBezTo>
                <a:cubicBezTo>
                  <a:pt x="1148" y="1958"/>
                  <a:pt x="719" y="2141"/>
                  <a:pt x="444" y="2479"/>
                </a:cubicBezTo>
                <a:cubicBezTo>
                  <a:pt x="1" y="3017"/>
                  <a:pt x="64" y="3872"/>
                  <a:pt x="571" y="4252"/>
                </a:cubicBezTo>
                <a:cubicBezTo>
                  <a:pt x="877" y="4482"/>
                  <a:pt x="1307" y="4547"/>
                  <a:pt x="1728" y="4547"/>
                </a:cubicBezTo>
                <a:cubicBezTo>
                  <a:pt x="1829" y="4547"/>
                  <a:pt x="1930" y="4544"/>
                  <a:pt x="2028" y="4537"/>
                </a:cubicBezTo>
                <a:lnTo>
                  <a:pt x="4656" y="4506"/>
                </a:lnTo>
                <a:lnTo>
                  <a:pt x="4751" y="4506"/>
                </a:lnTo>
                <a:cubicBezTo>
                  <a:pt x="4751" y="4474"/>
                  <a:pt x="4751" y="4442"/>
                  <a:pt x="4751" y="4411"/>
                </a:cubicBezTo>
                <a:lnTo>
                  <a:pt x="4625" y="1782"/>
                </a:lnTo>
                <a:cubicBezTo>
                  <a:pt x="4593" y="1276"/>
                  <a:pt x="4530" y="737"/>
                  <a:pt x="4213" y="357"/>
                </a:cubicBezTo>
                <a:cubicBezTo>
                  <a:pt x="4007" y="120"/>
                  <a:pt x="3690" y="1"/>
                  <a:pt x="3362" y="1"/>
                </a:cubicBezTo>
                <a:close/>
              </a:path>
            </a:pathLst>
          </a:custGeom>
          <a:solidFill>
            <a:srgbClr val="F28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" name="Google Shape;332;p29"/>
          <p:cNvGrpSpPr/>
          <p:nvPr/>
        </p:nvGrpSpPr>
        <p:grpSpPr>
          <a:xfrm>
            <a:off x="1916010" y="3949619"/>
            <a:ext cx="529078" cy="438751"/>
            <a:chOff x="507395" y="1992967"/>
            <a:chExt cx="658139" cy="545778"/>
          </a:xfrm>
        </p:grpSpPr>
        <p:sp>
          <p:nvSpPr>
            <p:cNvPr id="333" name="Google Shape;333;p29"/>
            <p:cNvSpPr/>
            <p:nvPr/>
          </p:nvSpPr>
          <p:spPr>
            <a:xfrm>
              <a:off x="507395" y="1992967"/>
              <a:ext cx="658139" cy="545778"/>
            </a:xfrm>
            <a:custGeom>
              <a:avLst/>
              <a:gdLst/>
              <a:ahLst/>
              <a:cxnLst/>
              <a:rect l="l" t="t" r="r" b="b"/>
              <a:pathLst>
                <a:path w="20079" h="16651" extrusionOk="0">
                  <a:moveTo>
                    <a:pt x="14685" y="1"/>
                  </a:moveTo>
                  <a:cubicBezTo>
                    <a:pt x="14351" y="1"/>
                    <a:pt x="14011" y="63"/>
                    <a:pt x="13681" y="195"/>
                  </a:cubicBezTo>
                  <a:lnTo>
                    <a:pt x="2154" y="4629"/>
                  </a:lnTo>
                  <a:cubicBezTo>
                    <a:pt x="697" y="5167"/>
                    <a:pt x="0" y="6814"/>
                    <a:pt x="539" y="8239"/>
                  </a:cubicBezTo>
                  <a:lnTo>
                    <a:pt x="2787" y="14066"/>
                  </a:lnTo>
                  <a:cubicBezTo>
                    <a:pt x="3201" y="15186"/>
                    <a:pt x="4270" y="15875"/>
                    <a:pt x="5390" y="15875"/>
                  </a:cubicBezTo>
                  <a:cubicBezTo>
                    <a:pt x="5726" y="15875"/>
                    <a:pt x="6068" y="15813"/>
                    <a:pt x="6397" y="15681"/>
                  </a:cubicBezTo>
                  <a:lnTo>
                    <a:pt x="9976" y="14319"/>
                  </a:lnTo>
                  <a:lnTo>
                    <a:pt x="12668" y="16504"/>
                  </a:lnTo>
                  <a:cubicBezTo>
                    <a:pt x="12807" y="16604"/>
                    <a:pt x="12966" y="16650"/>
                    <a:pt x="13119" y="16650"/>
                  </a:cubicBezTo>
                  <a:cubicBezTo>
                    <a:pt x="13453" y="16650"/>
                    <a:pt x="13765" y="16430"/>
                    <a:pt x="13808" y="16061"/>
                  </a:cubicBezTo>
                  <a:lnTo>
                    <a:pt x="14346" y="12641"/>
                  </a:lnTo>
                  <a:lnTo>
                    <a:pt x="17925" y="11247"/>
                  </a:lnTo>
                  <a:cubicBezTo>
                    <a:pt x="19382" y="10709"/>
                    <a:pt x="20078" y="9062"/>
                    <a:pt x="19540" y="7637"/>
                  </a:cubicBezTo>
                  <a:lnTo>
                    <a:pt x="17292" y="1810"/>
                  </a:lnTo>
                  <a:cubicBezTo>
                    <a:pt x="16853" y="690"/>
                    <a:pt x="15798" y="1"/>
                    <a:pt x="14685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690097" y="2130043"/>
              <a:ext cx="255370" cy="230557"/>
            </a:xfrm>
            <a:custGeom>
              <a:avLst/>
              <a:gdLst/>
              <a:ahLst/>
              <a:cxnLst/>
              <a:rect l="l" t="t" r="r" b="b"/>
              <a:pathLst>
                <a:path w="7791" h="7034" extrusionOk="0">
                  <a:moveTo>
                    <a:pt x="5782" y="0"/>
                  </a:moveTo>
                  <a:cubicBezTo>
                    <a:pt x="5572" y="0"/>
                    <a:pt x="5362" y="32"/>
                    <a:pt x="5162" y="98"/>
                  </a:cubicBezTo>
                  <a:cubicBezTo>
                    <a:pt x="4275" y="447"/>
                    <a:pt x="3705" y="1397"/>
                    <a:pt x="3832" y="2283"/>
                  </a:cubicBezTo>
                  <a:cubicBezTo>
                    <a:pt x="3443" y="1854"/>
                    <a:pt x="2844" y="1609"/>
                    <a:pt x="2246" y="1609"/>
                  </a:cubicBezTo>
                  <a:cubicBezTo>
                    <a:pt x="1918" y="1609"/>
                    <a:pt x="1590" y="1683"/>
                    <a:pt x="1298" y="1840"/>
                  </a:cubicBezTo>
                  <a:cubicBezTo>
                    <a:pt x="412" y="2315"/>
                    <a:pt x="0" y="3487"/>
                    <a:pt x="475" y="4310"/>
                  </a:cubicBezTo>
                  <a:cubicBezTo>
                    <a:pt x="823" y="4944"/>
                    <a:pt x="1583" y="5260"/>
                    <a:pt x="2249" y="5545"/>
                  </a:cubicBezTo>
                  <a:cubicBezTo>
                    <a:pt x="3452" y="6020"/>
                    <a:pt x="4624" y="6495"/>
                    <a:pt x="5795" y="6970"/>
                  </a:cubicBezTo>
                  <a:cubicBezTo>
                    <a:pt x="5859" y="7002"/>
                    <a:pt x="5890" y="7002"/>
                    <a:pt x="5922" y="7034"/>
                  </a:cubicBezTo>
                  <a:cubicBezTo>
                    <a:pt x="5954" y="6970"/>
                    <a:pt x="5954" y="6939"/>
                    <a:pt x="5985" y="6907"/>
                  </a:cubicBezTo>
                  <a:cubicBezTo>
                    <a:pt x="6429" y="5704"/>
                    <a:pt x="6841" y="4500"/>
                    <a:pt x="7284" y="3297"/>
                  </a:cubicBezTo>
                  <a:cubicBezTo>
                    <a:pt x="7537" y="2600"/>
                    <a:pt x="7791" y="1840"/>
                    <a:pt x="7569" y="1143"/>
                  </a:cubicBezTo>
                  <a:cubicBezTo>
                    <a:pt x="7344" y="443"/>
                    <a:pt x="6566" y="0"/>
                    <a:pt x="578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" name="Google Shape;335;p29"/>
          <p:cNvSpPr/>
          <p:nvPr/>
        </p:nvSpPr>
        <p:spPr>
          <a:xfrm>
            <a:off x="1380069" y="3239703"/>
            <a:ext cx="108444" cy="108902"/>
          </a:xfrm>
          <a:custGeom>
            <a:avLst/>
            <a:gdLst/>
            <a:ahLst/>
            <a:cxnLst/>
            <a:rect l="l" t="t" r="r" b="b"/>
            <a:pathLst>
              <a:path w="3327" h="3326" extrusionOk="0">
                <a:moveTo>
                  <a:pt x="1679" y="0"/>
                </a:moveTo>
                <a:cubicBezTo>
                  <a:pt x="761" y="0"/>
                  <a:pt x="1" y="760"/>
                  <a:pt x="1" y="1647"/>
                </a:cubicBezTo>
                <a:cubicBezTo>
                  <a:pt x="1" y="2565"/>
                  <a:pt x="761" y="3325"/>
                  <a:pt x="1679" y="3325"/>
                </a:cubicBezTo>
                <a:cubicBezTo>
                  <a:pt x="2566" y="3325"/>
                  <a:pt x="3326" y="2565"/>
                  <a:pt x="3326" y="1647"/>
                </a:cubicBezTo>
                <a:cubicBezTo>
                  <a:pt x="3326" y="760"/>
                  <a:pt x="2566" y="0"/>
                  <a:pt x="1679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9"/>
          <p:cNvSpPr/>
          <p:nvPr/>
        </p:nvSpPr>
        <p:spPr>
          <a:xfrm>
            <a:off x="1422408" y="3356855"/>
            <a:ext cx="68156" cy="68465"/>
          </a:xfrm>
          <a:custGeom>
            <a:avLst/>
            <a:gdLst/>
            <a:ahLst/>
            <a:cxnLst/>
            <a:rect l="l" t="t" r="r" b="b"/>
            <a:pathLst>
              <a:path w="2091" h="2091" extrusionOk="0">
                <a:moveTo>
                  <a:pt x="1045" y="1"/>
                </a:moveTo>
                <a:cubicBezTo>
                  <a:pt x="475" y="1"/>
                  <a:pt x="0" y="476"/>
                  <a:pt x="0" y="1046"/>
                </a:cubicBezTo>
                <a:cubicBezTo>
                  <a:pt x="0" y="1616"/>
                  <a:pt x="475" y="2091"/>
                  <a:pt x="1045" y="2091"/>
                </a:cubicBezTo>
                <a:cubicBezTo>
                  <a:pt x="1616" y="2091"/>
                  <a:pt x="2091" y="1616"/>
                  <a:pt x="2091" y="1046"/>
                </a:cubicBezTo>
                <a:cubicBezTo>
                  <a:pt x="2091" y="476"/>
                  <a:pt x="1616" y="1"/>
                  <a:pt x="1045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29"/>
          <p:cNvGrpSpPr/>
          <p:nvPr/>
        </p:nvGrpSpPr>
        <p:grpSpPr>
          <a:xfrm>
            <a:off x="249875" y="1494712"/>
            <a:ext cx="1443763" cy="3644628"/>
            <a:chOff x="671175" y="2303750"/>
            <a:chExt cx="997625" cy="2518400"/>
          </a:xfrm>
        </p:grpSpPr>
        <p:sp>
          <p:nvSpPr>
            <p:cNvPr id="338" name="Google Shape;338;p29"/>
            <p:cNvSpPr/>
            <p:nvPr/>
          </p:nvSpPr>
          <p:spPr>
            <a:xfrm>
              <a:off x="697325" y="2612950"/>
              <a:ext cx="90275" cy="180825"/>
            </a:xfrm>
            <a:custGeom>
              <a:avLst/>
              <a:gdLst/>
              <a:ahLst/>
              <a:cxnLst/>
              <a:rect l="l" t="t" r="r" b="b"/>
              <a:pathLst>
                <a:path w="3611" h="7233" extrusionOk="0">
                  <a:moveTo>
                    <a:pt x="2320" y="0"/>
                  </a:moveTo>
                  <a:cubicBezTo>
                    <a:pt x="1797" y="0"/>
                    <a:pt x="93" y="870"/>
                    <a:pt x="63" y="1405"/>
                  </a:cubicBezTo>
                  <a:cubicBezTo>
                    <a:pt x="0" y="2007"/>
                    <a:pt x="1077" y="4192"/>
                    <a:pt x="1235" y="4382"/>
                  </a:cubicBezTo>
                  <a:lnTo>
                    <a:pt x="950" y="7232"/>
                  </a:lnTo>
                  <a:lnTo>
                    <a:pt x="950" y="7232"/>
                  </a:lnTo>
                  <a:lnTo>
                    <a:pt x="2755" y="7137"/>
                  </a:lnTo>
                  <a:lnTo>
                    <a:pt x="2882" y="4445"/>
                  </a:lnTo>
                  <a:cubicBezTo>
                    <a:pt x="2882" y="4445"/>
                    <a:pt x="3610" y="3749"/>
                    <a:pt x="3610" y="3274"/>
                  </a:cubicBezTo>
                  <a:cubicBezTo>
                    <a:pt x="3610" y="2799"/>
                    <a:pt x="2755" y="138"/>
                    <a:pt x="2407" y="12"/>
                  </a:cubicBezTo>
                  <a:cubicBezTo>
                    <a:pt x="2384" y="4"/>
                    <a:pt x="2354" y="0"/>
                    <a:pt x="2320" y="0"/>
                  </a:cubicBezTo>
                  <a:close/>
                </a:path>
              </a:pathLst>
            </a:custGeom>
            <a:solidFill>
              <a:srgbClr val="FD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9"/>
            <p:cNvSpPr/>
            <p:nvPr/>
          </p:nvSpPr>
          <p:spPr>
            <a:xfrm>
              <a:off x="1445500" y="2535650"/>
              <a:ext cx="100575" cy="163100"/>
            </a:xfrm>
            <a:custGeom>
              <a:avLst/>
              <a:gdLst/>
              <a:ahLst/>
              <a:cxnLst/>
              <a:rect l="l" t="t" r="r" b="b"/>
              <a:pathLst>
                <a:path w="4023" h="6524" extrusionOk="0">
                  <a:moveTo>
                    <a:pt x="1615" y="0"/>
                  </a:moveTo>
                  <a:cubicBezTo>
                    <a:pt x="1394" y="0"/>
                    <a:pt x="0" y="2534"/>
                    <a:pt x="254" y="2882"/>
                  </a:cubicBezTo>
                  <a:cubicBezTo>
                    <a:pt x="507" y="3230"/>
                    <a:pt x="1330" y="3832"/>
                    <a:pt x="1330" y="3832"/>
                  </a:cubicBezTo>
                  <a:lnTo>
                    <a:pt x="2281" y="6524"/>
                  </a:lnTo>
                  <a:lnTo>
                    <a:pt x="4022" y="5701"/>
                  </a:lnTo>
                  <a:lnTo>
                    <a:pt x="2629" y="3389"/>
                  </a:lnTo>
                  <a:cubicBezTo>
                    <a:pt x="2629" y="3389"/>
                    <a:pt x="3737" y="1330"/>
                    <a:pt x="3516" y="1077"/>
                  </a:cubicBezTo>
                  <a:cubicBezTo>
                    <a:pt x="3326" y="823"/>
                    <a:pt x="1837" y="0"/>
                    <a:pt x="1615" y="0"/>
                  </a:cubicBezTo>
                  <a:close/>
                </a:path>
              </a:pathLst>
            </a:custGeom>
            <a:solidFill>
              <a:srgbClr val="FD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9"/>
            <p:cNvSpPr/>
            <p:nvPr/>
          </p:nvSpPr>
          <p:spPr>
            <a:xfrm>
              <a:off x="1357625" y="2652825"/>
              <a:ext cx="311175" cy="301850"/>
            </a:xfrm>
            <a:custGeom>
              <a:avLst/>
              <a:gdLst/>
              <a:ahLst/>
              <a:cxnLst/>
              <a:rect l="l" t="t" r="r" b="b"/>
              <a:pathLst>
                <a:path w="12447" h="12074" extrusionOk="0">
                  <a:moveTo>
                    <a:pt x="7284" y="0"/>
                  </a:moveTo>
                  <a:lnTo>
                    <a:pt x="5162" y="697"/>
                  </a:lnTo>
                  <a:lnTo>
                    <a:pt x="7822" y="8076"/>
                  </a:lnTo>
                  <a:cubicBezTo>
                    <a:pt x="7822" y="8076"/>
                    <a:pt x="1647" y="1520"/>
                    <a:pt x="380" y="1394"/>
                  </a:cubicBezTo>
                  <a:lnTo>
                    <a:pt x="0" y="7379"/>
                  </a:lnTo>
                  <a:cubicBezTo>
                    <a:pt x="0" y="7379"/>
                    <a:pt x="6850" y="12074"/>
                    <a:pt x="9935" y="12074"/>
                  </a:cubicBezTo>
                  <a:cubicBezTo>
                    <a:pt x="10608" y="12074"/>
                    <a:pt x="11102" y="11850"/>
                    <a:pt x="11306" y="11306"/>
                  </a:cubicBezTo>
                  <a:cubicBezTo>
                    <a:pt x="12446" y="8266"/>
                    <a:pt x="7284" y="0"/>
                    <a:pt x="7284" y="0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9"/>
            <p:cNvSpPr/>
            <p:nvPr/>
          </p:nvSpPr>
          <p:spPr>
            <a:xfrm>
              <a:off x="838250" y="4492775"/>
              <a:ext cx="167850" cy="159175"/>
            </a:xfrm>
            <a:custGeom>
              <a:avLst/>
              <a:gdLst/>
              <a:ahLst/>
              <a:cxnLst/>
              <a:rect l="l" t="t" r="r" b="b"/>
              <a:pathLst>
                <a:path w="6714" h="6367" extrusionOk="0">
                  <a:moveTo>
                    <a:pt x="4656" y="1"/>
                  </a:moveTo>
                  <a:lnTo>
                    <a:pt x="2439" y="2154"/>
                  </a:lnTo>
                  <a:lnTo>
                    <a:pt x="0" y="4498"/>
                  </a:lnTo>
                  <a:lnTo>
                    <a:pt x="1425" y="6366"/>
                  </a:lnTo>
                  <a:lnTo>
                    <a:pt x="3927" y="4308"/>
                  </a:lnTo>
                  <a:lnTo>
                    <a:pt x="6714" y="1964"/>
                  </a:lnTo>
                  <a:lnTo>
                    <a:pt x="4656" y="1"/>
                  </a:lnTo>
                  <a:close/>
                </a:path>
              </a:pathLst>
            </a:custGeom>
            <a:solidFill>
              <a:srgbClr val="FD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741650" y="4590775"/>
              <a:ext cx="164425" cy="209050"/>
            </a:xfrm>
            <a:custGeom>
              <a:avLst/>
              <a:gdLst/>
              <a:ahLst/>
              <a:cxnLst/>
              <a:rect l="l" t="t" r="r" b="b"/>
              <a:pathLst>
                <a:path w="6577" h="8362" extrusionOk="0">
                  <a:moveTo>
                    <a:pt x="3821" y="1"/>
                  </a:moveTo>
                  <a:cubicBezTo>
                    <a:pt x="3813" y="1"/>
                    <a:pt x="3806" y="3"/>
                    <a:pt x="3801" y="8"/>
                  </a:cubicBezTo>
                  <a:cubicBezTo>
                    <a:pt x="1616" y="1591"/>
                    <a:pt x="1" y="1623"/>
                    <a:pt x="919" y="2826"/>
                  </a:cubicBezTo>
                  <a:cubicBezTo>
                    <a:pt x="1837" y="4029"/>
                    <a:pt x="2819" y="5328"/>
                    <a:pt x="4118" y="7038"/>
                  </a:cubicBezTo>
                  <a:cubicBezTo>
                    <a:pt x="4784" y="7900"/>
                    <a:pt x="5526" y="8361"/>
                    <a:pt x="5979" y="8361"/>
                  </a:cubicBezTo>
                  <a:cubicBezTo>
                    <a:pt x="6408" y="8361"/>
                    <a:pt x="6576" y="7948"/>
                    <a:pt x="6176" y="7070"/>
                  </a:cubicBezTo>
                  <a:cubicBezTo>
                    <a:pt x="5384" y="5296"/>
                    <a:pt x="5764" y="2509"/>
                    <a:pt x="5764" y="2509"/>
                  </a:cubicBezTo>
                  <a:cubicBezTo>
                    <a:pt x="5764" y="2509"/>
                    <a:pt x="4092" y="1"/>
                    <a:pt x="3821" y="1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9"/>
            <p:cNvSpPr/>
            <p:nvPr/>
          </p:nvSpPr>
          <p:spPr>
            <a:xfrm>
              <a:off x="882575" y="4661350"/>
              <a:ext cx="39625" cy="42850"/>
            </a:xfrm>
            <a:custGeom>
              <a:avLst/>
              <a:gdLst/>
              <a:ahLst/>
              <a:cxnLst/>
              <a:rect l="l" t="t" r="r" b="b"/>
              <a:pathLst>
                <a:path w="1585" h="1714" extrusionOk="0">
                  <a:moveTo>
                    <a:pt x="833" y="196"/>
                  </a:moveTo>
                  <a:cubicBezTo>
                    <a:pt x="972" y="196"/>
                    <a:pt x="1104" y="214"/>
                    <a:pt x="1204" y="256"/>
                  </a:cubicBezTo>
                  <a:cubicBezTo>
                    <a:pt x="1267" y="320"/>
                    <a:pt x="1331" y="383"/>
                    <a:pt x="1362" y="478"/>
                  </a:cubicBezTo>
                  <a:cubicBezTo>
                    <a:pt x="1362" y="573"/>
                    <a:pt x="1362" y="605"/>
                    <a:pt x="1331" y="636"/>
                  </a:cubicBezTo>
                  <a:cubicBezTo>
                    <a:pt x="1318" y="645"/>
                    <a:pt x="1299" y="649"/>
                    <a:pt x="1275" y="649"/>
                  </a:cubicBezTo>
                  <a:cubicBezTo>
                    <a:pt x="1112" y="649"/>
                    <a:pt x="707" y="476"/>
                    <a:pt x="349" y="256"/>
                  </a:cubicBezTo>
                  <a:cubicBezTo>
                    <a:pt x="488" y="222"/>
                    <a:pt x="665" y="196"/>
                    <a:pt x="833" y="196"/>
                  </a:cubicBezTo>
                  <a:close/>
                  <a:moveTo>
                    <a:pt x="254" y="446"/>
                  </a:moveTo>
                  <a:lnTo>
                    <a:pt x="254" y="446"/>
                  </a:lnTo>
                  <a:cubicBezTo>
                    <a:pt x="539" y="700"/>
                    <a:pt x="919" y="1048"/>
                    <a:pt x="951" y="1301"/>
                  </a:cubicBezTo>
                  <a:cubicBezTo>
                    <a:pt x="951" y="1365"/>
                    <a:pt x="951" y="1397"/>
                    <a:pt x="919" y="1460"/>
                  </a:cubicBezTo>
                  <a:cubicBezTo>
                    <a:pt x="856" y="1492"/>
                    <a:pt x="824" y="1523"/>
                    <a:pt x="792" y="1523"/>
                  </a:cubicBezTo>
                  <a:cubicBezTo>
                    <a:pt x="602" y="1492"/>
                    <a:pt x="381" y="953"/>
                    <a:pt x="254" y="446"/>
                  </a:cubicBezTo>
                  <a:close/>
                  <a:moveTo>
                    <a:pt x="815" y="1"/>
                  </a:moveTo>
                  <a:cubicBezTo>
                    <a:pt x="452" y="1"/>
                    <a:pt x="85" y="108"/>
                    <a:pt x="64" y="130"/>
                  </a:cubicBezTo>
                  <a:cubicBezTo>
                    <a:pt x="64" y="130"/>
                    <a:pt x="32" y="130"/>
                    <a:pt x="32" y="161"/>
                  </a:cubicBezTo>
                  <a:cubicBezTo>
                    <a:pt x="32" y="161"/>
                    <a:pt x="32" y="161"/>
                    <a:pt x="32" y="193"/>
                  </a:cubicBezTo>
                  <a:cubicBezTo>
                    <a:pt x="1" y="193"/>
                    <a:pt x="1" y="225"/>
                    <a:pt x="32" y="225"/>
                  </a:cubicBezTo>
                  <a:cubicBezTo>
                    <a:pt x="64" y="446"/>
                    <a:pt x="317" y="1618"/>
                    <a:pt x="729" y="1713"/>
                  </a:cubicBezTo>
                  <a:lnTo>
                    <a:pt x="792" y="1713"/>
                  </a:lnTo>
                  <a:cubicBezTo>
                    <a:pt x="887" y="1713"/>
                    <a:pt x="982" y="1682"/>
                    <a:pt x="1077" y="1555"/>
                  </a:cubicBezTo>
                  <a:cubicBezTo>
                    <a:pt x="1141" y="1492"/>
                    <a:pt x="1141" y="1397"/>
                    <a:pt x="1141" y="1301"/>
                  </a:cubicBezTo>
                  <a:cubicBezTo>
                    <a:pt x="1109" y="1111"/>
                    <a:pt x="982" y="890"/>
                    <a:pt x="792" y="700"/>
                  </a:cubicBezTo>
                  <a:lnTo>
                    <a:pt x="792" y="700"/>
                  </a:lnTo>
                  <a:cubicBezTo>
                    <a:pt x="961" y="784"/>
                    <a:pt x="1130" y="841"/>
                    <a:pt x="1262" y="841"/>
                  </a:cubicBezTo>
                  <a:cubicBezTo>
                    <a:pt x="1327" y="841"/>
                    <a:pt x="1384" y="826"/>
                    <a:pt x="1426" y="795"/>
                  </a:cubicBezTo>
                  <a:cubicBezTo>
                    <a:pt x="1521" y="731"/>
                    <a:pt x="1584" y="636"/>
                    <a:pt x="1521" y="446"/>
                  </a:cubicBezTo>
                  <a:cubicBezTo>
                    <a:pt x="1489" y="288"/>
                    <a:pt x="1426" y="193"/>
                    <a:pt x="1299" y="98"/>
                  </a:cubicBezTo>
                  <a:cubicBezTo>
                    <a:pt x="1165" y="26"/>
                    <a:pt x="990" y="1"/>
                    <a:pt x="815" y="1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9"/>
            <p:cNvSpPr/>
            <p:nvPr/>
          </p:nvSpPr>
          <p:spPr>
            <a:xfrm>
              <a:off x="899200" y="4492775"/>
              <a:ext cx="106900" cy="107700"/>
            </a:xfrm>
            <a:custGeom>
              <a:avLst/>
              <a:gdLst/>
              <a:ahLst/>
              <a:cxnLst/>
              <a:rect l="l" t="t" r="r" b="b"/>
              <a:pathLst>
                <a:path w="4276" h="4308" extrusionOk="0">
                  <a:moveTo>
                    <a:pt x="2218" y="1"/>
                  </a:moveTo>
                  <a:lnTo>
                    <a:pt x="1" y="2154"/>
                  </a:lnTo>
                  <a:lnTo>
                    <a:pt x="1489" y="4308"/>
                  </a:lnTo>
                  <a:lnTo>
                    <a:pt x="4276" y="196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rgbClr val="EF7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9"/>
            <p:cNvSpPr/>
            <p:nvPr/>
          </p:nvSpPr>
          <p:spPr>
            <a:xfrm>
              <a:off x="1155725" y="4556900"/>
              <a:ext cx="77625" cy="169450"/>
            </a:xfrm>
            <a:custGeom>
              <a:avLst/>
              <a:gdLst/>
              <a:ahLst/>
              <a:cxnLst/>
              <a:rect l="l" t="t" r="r" b="b"/>
              <a:pathLst>
                <a:path w="3105" h="6778" extrusionOk="0">
                  <a:moveTo>
                    <a:pt x="2819" y="1"/>
                  </a:moveTo>
                  <a:lnTo>
                    <a:pt x="0" y="476"/>
                  </a:lnTo>
                  <a:lnTo>
                    <a:pt x="349" y="3484"/>
                  </a:lnTo>
                  <a:lnTo>
                    <a:pt x="761" y="6778"/>
                  </a:lnTo>
                  <a:lnTo>
                    <a:pt x="3104" y="6778"/>
                  </a:lnTo>
                  <a:lnTo>
                    <a:pt x="2977" y="3579"/>
                  </a:lnTo>
                  <a:lnTo>
                    <a:pt x="2819" y="1"/>
                  </a:lnTo>
                  <a:close/>
                </a:path>
              </a:pathLst>
            </a:custGeom>
            <a:solidFill>
              <a:srgbClr val="FD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9"/>
            <p:cNvSpPr/>
            <p:nvPr/>
          </p:nvSpPr>
          <p:spPr>
            <a:xfrm>
              <a:off x="1136725" y="4719075"/>
              <a:ext cx="250200" cy="103075"/>
            </a:xfrm>
            <a:custGeom>
              <a:avLst/>
              <a:gdLst/>
              <a:ahLst/>
              <a:cxnLst/>
              <a:rect l="l" t="t" r="r" b="b"/>
              <a:pathLst>
                <a:path w="10008" h="4123" extrusionOk="0">
                  <a:moveTo>
                    <a:pt x="2140" y="1"/>
                  </a:moveTo>
                  <a:cubicBezTo>
                    <a:pt x="1526" y="1"/>
                    <a:pt x="1014" y="31"/>
                    <a:pt x="1014" y="133"/>
                  </a:cubicBezTo>
                  <a:cubicBezTo>
                    <a:pt x="950" y="2824"/>
                    <a:pt x="0" y="4123"/>
                    <a:pt x="1521" y="4123"/>
                  </a:cubicBezTo>
                  <a:lnTo>
                    <a:pt x="6809" y="4123"/>
                  </a:lnTo>
                  <a:cubicBezTo>
                    <a:pt x="8931" y="4123"/>
                    <a:pt x="10008" y="2983"/>
                    <a:pt x="8076" y="2539"/>
                  </a:cubicBezTo>
                  <a:cubicBezTo>
                    <a:pt x="6176" y="2096"/>
                    <a:pt x="4212" y="69"/>
                    <a:pt x="4212" y="69"/>
                  </a:cubicBezTo>
                  <a:cubicBezTo>
                    <a:pt x="4212" y="69"/>
                    <a:pt x="3061" y="1"/>
                    <a:pt x="2140" y="1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9"/>
            <p:cNvSpPr/>
            <p:nvPr/>
          </p:nvSpPr>
          <p:spPr>
            <a:xfrm>
              <a:off x="1249150" y="4703775"/>
              <a:ext cx="45950" cy="38425"/>
            </a:xfrm>
            <a:custGeom>
              <a:avLst/>
              <a:gdLst/>
              <a:ahLst/>
              <a:cxnLst/>
              <a:rect l="l" t="t" r="r" b="b"/>
              <a:pathLst>
                <a:path w="1838" h="1537" extrusionOk="0">
                  <a:moveTo>
                    <a:pt x="919" y="175"/>
                  </a:moveTo>
                  <a:cubicBezTo>
                    <a:pt x="982" y="175"/>
                    <a:pt x="1014" y="206"/>
                    <a:pt x="1077" y="206"/>
                  </a:cubicBezTo>
                  <a:cubicBezTo>
                    <a:pt x="1140" y="238"/>
                    <a:pt x="1172" y="301"/>
                    <a:pt x="1172" y="301"/>
                  </a:cubicBezTo>
                  <a:cubicBezTo>
                    <a:pt x="1172" y="460"/>
                    <a:pt x="729" y="681"/>
                    <a:pt x="285" y="871"/>
                  </a:cubicBezTo>
                  <a:cubicBezTo>
                    <a:pt x="380" y="618"/>
                    <a:pt x="570" y="301"/>
                    <a:pt x="792" y="206"/>
                  </a:cubicBezTo>
                  <a:cubicBezTo>
                    <a:pt x="855" y="206"/>
                    <a:pt x="887" y="175"/>
                    <a:pt x="919" y="175"/>
                  </a:cubicBezTo>
                  <a:close/>
                  <a:moveTo>
                    <a:pt x="1114" y="959"/>
                  </a:moveTo>
                  <a:cubicBezTo>
                    <a:pt x="1266" y="959"/>
                    <a:pt x="1400" y="979"/>
                    <a:pt x="1489" y="1030"/>
                  </a:cubicBezTo>
                  <a:cubicBezTo>
                    <a:pt x="1552" y="1061"/>
                    <a:pt x="1552" y="1093"/>
                    <a:pt x="1584" y="1156"/>
                  </a:cubicBezTo>
                  <a:cubicBezTo>
                    <a:pt x="1584" y="1220"/>
                    <a:pt x="1584" y="1283"/>
                    <a:pt x="1552" y="1315"/>
                  </a:cubicBezTo>
                  <a:cubicBezTo>
                    <a:pt x="1526" y="1334"/>
                    <a:pt x="1481" y="1343"/>
                    <a:pt x="1422" y="1343"/>
                  </a:cubicBezTo>
                  <a:cubicBezTo>
                    <a:pt x="1196" y="1343"/>
                    <a:pt x="764" y="1212"/>
                    <a:pt x="412" y="1061"/>
                  </a:cubicBezTo>
                  <a:cubicBezTo>
                    <a:pt x="621" y="1004"/>
                    <a:pt x="887" y="959"/>
                    <a:pt x="1114" y="959"/>
                  </a:cubicBezTo>
                  <a:close/>
                  <a:moveTo>
                    <a:pt x="950" y="0"/>
                  </a:moveTo>
                  <a:cubicBezTo>
                    <a:pt x="879" y="0"/>
                    <a:pt x="808" y="16"/>
                    <a:pt x="729" y="48"/>
                  </a:cubicBezTo>
                  <a:cubicBezTo>
                    <a:pt x="317" y="206"/>
                    <a:pt x="32" y="966"/>
                    <a:pt x="32" y="998"/>
                  </a:cubicBezTo>
                  <a:cubicBezTo>
                    <a:pt x="0" y="1030"/>
                    <a:pt x="0" y="1030"/>
                    <a:pt x="0" y="1061"/>
                  </a:cubicBezTo>
                  <a:lnTo>
                    <a:pt x="32" y="1061"/>
                  </a:lnTo>
                  <a:cubicBezTo>
                    <a:pt x="32" y="1093"/>
                    <a:pt x="32" y="1093"/>
                    <a:pt x="32" y="1093"/>
                  </a:cubicBezTo>
                  <a:cubicBezTo>
                    <a:pt x="32" y="1093"/>
                    <a:pt x="64" y="1125"/>
                    <a:pt x="64" y="1125"/>
                  </a:cubicBezTo>
                  <a:cubicBezTo>
                    <a:pt x="222" y="1188"/>
                    <a:pt x="950" y="1536"/>
                    <a:pt x="1394" y="1536"/>
                  </a:cubicBezTo>
                  <a:cubicBezTo>
                    <a:pt x="1521" y="1536"/>
                    <a:pt x="1616" y="1505"/>
                    <a:pt x="1679" y="1441"/>
                  </a:cubicBezTo>
                  <a:cubicBezTo>
                    <a:pt x="1774" y="1378"/>
                    <a:pt x="1837" y="1283"/>
                    <a:pt x="1774" y="1093"/>
                  </a:cubicBezTo>
                  <a:cubicBezTo>
                    <a:pt x="1742" y="998"/>
                    <a:pt x="1679" y="935"/>
                    <a:pt x="1584" y="871"/>
                  </a:cubicBezTo>
                  <a:cubicBezTo>
                    <a:pt x="1426" y="776"/>
                    <a:pt x="1172" y="776"/>
                    <a:pt x="919" y="776"/>
                  </a:cubicBezTo>
                  <a:cubicBezTo>
                    <a:pt x="1172" y="650"/>
                    <a:pt x="1362" y="491"/>
                    <a:pt x="1362" y="333"/>
                  </a:cubicBezTo>
                  <a:cubicBezTo>
                    <a:pt x="1394" y="238"/>
                    <a:pt x="1331" y="143"/>
                    <a:pt x="1172" y="48"/>
                  </a:cubicBezTo>
                  <a:cubicBezTo>
                    <a:pt x="1093" y="16"/>
                    <a:pt x="1022" y="0"/>
                    <a:pt x="950" y="0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9"/>
            <p:cNvSpPr/>
            <p:nvPr/>
          </p:nvSpPr>
          <p:spPr>
            <a:xfrm>
              <a:off x="1155725" y="4557700"/>
              <a:ext cx="74450" cy="91075"/>
            </a:xfrm>
            <a:custGeom>
              <a:avLst/>
              <a:gdLst/>
              <a:ahLst/>
              <a:cxnLst/>
              <a:rect l="l" t="t" r="r" b="b"/>
              <a:pathLst>
                <a:path w="2978" h="3643" extrusionOk="0">
                  <a:moveTo>
                    <a:pt x="2819" y="0"/>
                  </a:moveTo>
                  <a:lnTo>
                    <a:pt x="0" y="475"/>
                  </a:lnTo>
                  <a:lnTo>
                    <a:pt x="349" y="3516"/>
                  </a:lnTo>
                  <a:lnTo>
                    <a:pt x="2977" y="3642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EF7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9"/>
            <p:cNvSpPr/>
            <p:nvPr/>
          </p:nvSpPr>
          <p:spPr>
            <a:xfrm>
              <a:off x="926925" y="3305200"/>
              <a:ext cx="683275" cy="1259650"/>
            </a:xfrm>
            <a:custGeom>
              <a:avLst/>
              <a:gdLst/>
              <a:ahLst/>
              <a:cxnLst/>
              <a:rect l="l" t="t" r="r" b="b"/>
              <a:pathLst>
                <a:path w="27331" h="50386" extrusionOk="0">
                  <a:moveTo>
                    <a:pt x="18178" y="0"/>
                  </a:moveTo>
                  <a:cubicBezTo>
                    <a:pt x="10546" y="1299"/>
                    <a:pt x="11243" y="7316"/>
                    <a:pt x="11243" y="7316"/>
                  </a:cubicBezTo>
                  <a:cubicBezTo>
                    <a:pt x="11243" y="7316"/>
                    <a:pt x="18463" y="22200"/>
                    <a:pt x="18463" y="25462"/>
                  </a:cubicBezTo>
                  <a:cubicBezTo>
                    <a:pt x="18463" y="28724"/>
                    <a:pt x="0" y="47694"/>
                    <a:pt x="0" y="47694"/>
                  </a:cubicBezTo>
                  <a:lnTo>
                    <a:pt x="2534" y="50385"/>
                  </a:lnTo>
                  <a:cubicBezTo>
                    <a:pt x="2534" y="50385"/>
                    <a:pt x="27330" y="30972"/>
                    <a:pt x="26254" y="23752"/>
                  </a:cubicBezTo>
                  <a:cubicBezTo>
                    <a:pt x="25145" y="16500"/>
                    <a:pt x="18178" y="0"/>
                    <a:pt x="18178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9"/>
            <p:cNvSpPr/>
            <p:nvPr/>
          </p:nvSpPr>
          <p:spPr>
            <a:xfrm>
              <a:off x="926925" y="3305200"/>
              <a:ext cx="671400" cy="1259650"/>
            </a:xfrm>
            <a:custGeom>
              <a:avLst/>
              <a:gdLst/>
              <a:ahLst/>
              <a:cxnLst/>
              <a:rect l="l" t="t" r="r" b="b"/>
              <a:pathLst>
                <a:path w="26856" h="50386" extrusionOk="0">
                  <a:moveTo>
                    <a:pt x="18146" y="0"/>
                  </a:moveTo>
                  <a:cubicBezTo>
                    <a:pt x="13459" y="792"/>
                    <a:pt x="11939" y="3389"/>
                    <a:pt x="11464" y="5257"/>
                  </a:cubicBezTo>
                  <a:cubicBezTo>
                    <a:pt x="11148" y="6429"/>
                    <a:pt x="11243" y="7284"/>
                    <a:pt x="11243" y="7284"/>
                  </a:cubicBezTo>
                  <a:cubicBezTo>
                    <a:pt x="11243" y="7284"/>
                    <a:pt x="12858" y="10641"/>
                    <a:pt x="14568" y="14505"/>
                  </a:cubicBezTo>
                  <a:cubicBezTo>
                    <a:pt x="16436" y="18780"/>
                    <a:pt x="18463" y="23752"/>
                    <a:pt x="18463" y="25462"/>
                  </a:cubicBezTo>
                  <a:cubicBezTo>
                    <a:pt x="18463" y="26570"/>
                    <a:pt x="16341" y="29452"/>
                    <a:pt x="13554" y="32809"/>
                  </a:cubicBezTo>
                  <a:cubicBezTo>
                    <a:pt x="11148" y="35723"/>
                    <a:pt x="8234" y="38953"/>
                    <a:pt x="5732" y="41645"/>
                  </a:cubicBezTo>
                  <a:cubicBezTo>
                    <a:pt x="2534" y="45097"/>
                    <a:pt x="0" y="47694"/>
                    <a:pt x="0" y="47694"/>
                  </a:cubicBezTo>
                  <a:lnTo>
                    <a:pt x="2534" y="50385"/>
                  </a:lnTo>
                  <a:cubicBezTo>
                    <a:pt x="2534" y="50385"/>
                    <a:pt x="3990" y="49245"/>
                    <a:pt x="6207" y="47409"/>
                  </a:cubicBezTo>
                  <a:cubicBezTo>
                    <a:pt x="8107" y="45793"/>
                    <a:pt x="10578" y="43703"/>
                    <a:pt x="13111" y="41360"/>
                  </a:cubicBezTo>
                  <a:cubicBezTo>
                    <a:pt x="19698" y="35311"/>
                    <a:pt x="26855" y="27711"/>
                    <a:pt x="26254" y="23752"/>
                  </a:cubicBezTo>
                  <a:cubicBezTo>
                    <a:pt x="25145" y="16500"/>
                    <a:pt x="18146" y="0"/>
                    <a:pt x="18146" y="0"/>
                  </a:cubicBezTo>
                  <a:close/>
                </a:path>
              </a:pathLst>
            </a:custGeom>
            <a:solidFill>
              <a:srgbClr val="F28D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9"/>
            <p:cNvSpPr/>
            <p:nvPr/>
          </p:nvSpPr>
          <p:spPr>
            <a:xfrm>
              <a:off x="1066250" y="4125425"/>
              <a:ext cx="199550" cy="365000"/>
            </a:xfrm>
            <a:custGeom>
              <a:avLst/>
              <a:gdLst/>
              <a:ahLst/>
              <a:cxnLst/>
              <a:rect l="l" t="t" r="r" b="b"/>
              <a:pathLst>
                <a:path w="7982" h="14600" extrusionOk="0">
                  <a:moveTo>
                    <a:pt x="7981" y="0"/>
                  </a:moveTo>
                  <a:lnTo>
                    <a:pt x="7981" y="0"/>
                  </a:lnTo>
                  <a:cubicBezTo>
                    <a:pt x="5575" y="2914"/>
                    <a:pt x="2661" y="6144"/>
                    <a:pt x="159" y="8836"/>
                  </a:cubicBezTo>
                  <a:cubicBezTo>
                    <a:pt x="1" y="11179"/>
                    <a:pt x="349" y="13301"/>
                    <a:pt x="634" y="14600"/>
                  </a:cubicBezTo>
                  <a:cubicBezTo>
                    <a:pt x="2534" y="12984"/>
                    <a:pt x="5005" y="10894"/>
                    <a:pt x="7538" y="8551"/>
                  </a:cubicBezTo>
                  <a:lnTo>
                    <a:pt x="7981" y="0"/>
                  </a:lnTo>
                  <a:close/>
                </a:path>
              </a:pathLst>
            </a:custGeom>
            <a:solidFill>
              <a:srgbClr val="E2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9"/>
            <p:cNvSpPr/>
            <p:nvPr/>
          </p:nvSpPr>
          <p:spPr>
            <a:xfrm>
              <a:off x="1205600" y="3428700"/>
              <a:ext cx="85525" cy="239125"/>
            </a:xfrm>
            <a:custGeom>
              <a:avLst/>
              <a:gdLst/>
              <a:ahLst/>
              <a:cxnLst/>
              <a:rect l="l" t="t" r="r" b="b"/>
              <a:pathLst>
                <a:path w="3421" h="9565" extrusionOk="0">
                  <a:moveTo>
                    <a:pt x="1109" y="1"/>
                  </a:moveTo>
                  <a:cubicBezTo>
                    <a:pt x="1109" y="1"/>
                    <a:pt x="761" y="32"/>
                    <a:pt x="317" y="317"/>
                  </a:cubicBezTo>
                  <a:cubicBezTo>
                    <a:pt x="1" y="1489"/>
                    <a:pt x="96" y="2344"/>
                    <a:pt x="96" y="2344"/>
                  </a:cubicBezTo>
                  <a:cubicBezTo>
                    <a:pt x="96" y="2344"/>
                    <a:pt x="1711" y="5701"/>
                    <a:pt x="3421" y="9565"/>
                  </a:cubicBezTo>
                  <a:cubicBezTo>
                    <a:pt x="3168" y="3231"/>
                    <a:pt x="1109" y="1"/>
                    <a:pt x="1109" y="1"/>
                  </a:cubicBezTo>
                  <a:close/>
                </a:path>
              </a:pathLst>
            </a:custGeom>
            <a:solidFill>
              <a:srgbClr val="E2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9"/>
            <p:cNvSpPr/>
            <p:nvPr/>
          </p:nvSpPr>
          <p:spPr>
            <a:xfrm>
              <a:off x="948300" y="2304025"/>
              <a:ext cx="383200" cy="379000"/>
            </a:xfrm>
            <a:custGeom>
              <a:avLst/>
              <a:gdLst/>
              <a:ahLst/>
              <a:cxnLst/>
              <a:rect l="l" t="t" r="r" b="b"/>
              <a:pathLst>
                <a:path w="15328" h="15160" extrusionOk="0">
                  <a:moveTo>
                    <a:pt x="9342" y="0"/>
                  </a:moveTo>
                  <a:cubicBezTo>
                    <a:pt x="6446" y="0"/>
                    <a:pt x="4719" y="2140"/>
                    <a:pt x="4719" y="2140"/>
                  </a:cubicBezTo>
                  <a:cubicBezTo>
                    <a:pt x="4719" y="2140"/>
                    <a:pt x="5257" y="4008"/>
                    <a:pt x="3800" y="4926"/>
                  </a:cubicBezTo>
                  <a:cubicBezTo>
                    <a:pt x="2344" y="5845"/>
                    <a:pt x="0" y="12242"/>
                    <a:pt x="3040" y="14269"/>
                  </a:cubicBezTo>
                  <a:cubicBezTo>
                    <a:pt x="3966" y="14886"/>
                    <a:pt x="5340" y="15159"/>
                    <a:pt x="6824" y="15159"/>
                  </a:cubicBezTo>
                  <a:cubicBezTo>
                    <a:pt x="10215" y="15159"/>
                    <a:pt x="14178" y="13730"/>
                    <a:pt x="14663" y="11704"/>
                  </a:cubicBezTo>
                  <a:cubicBezTo>
                    <a:pt x="15328" y="8790"/>
                    <a:pt x="13174" y="7112"/>
                    <a:pt x="13174" y="7112"/>
                  </a:cubicBezTo>
                  <a:cubicBezTo>
                    <a:pt x="13174" y="7112"/>
                    <a:pt x="13808" y="683"/>
                    <a:pt x="10324" y="81"/>
                  </a:cubicBezTo>
                  <a:cubicBezTo>
                    <a:pt x="9983" y="25"/>
                    <a:pt x="9656" y="0"/>
                    <a:pt x="9342" y="0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9"/>
            <p:cNvSpPr/>
            <p:nvPr/>
          </p:nvSpPr>
          <p:spPr>
            <a:xfrm>
              <a:off x="910300" y="3149500"/>
              <a:ext cx="479000" cy="1454925"/>
            </a:xfrm>
            <a:custGeom>
              <a:avLst/>
              <a:gdLst/>
              <a:ahLst/>
              <a:cxnLst/>
              <a:rect l="l" t="t" r="r" b="b"/>
              <a:pathLst>
                <a:path w="19160" h="58197" extrusionOk="0">
                  <a:moveTo>
                    <a:pt x="11289" y="0"/>
                  </a:moveTo>
                  <a:cubicBezTo>
                    <a:pt x="9133" y="0"/>
                    <a:pt x="7139" y="405"/>
                    <a:pt x="6524" y="1763"/>
                  </a:cubicBezTo>
                  <a:cubicBezTo>
                    <a:pt x="6524" y="1795"/>
                    <a:pt x="6492" y="1795"/>
                    <a:pt x="6492" y="1826"/>
                  </a:cubicBezTo>
                  <a:lnTo>
                    <a:pt x="6461" y="1826"/>
                  </a:lnTo>
                  <a:cubicBezTo>
                    <a:pt x="6461" y="1826"/>
                    <a:pt x="0" y="13100"/>
                    <a:pt x="9437" y="58197"/>
                  </a:cubicBezTo>
                  <a:lnTo>
                    <a:pt x="13396" y="58197"/>
                  </a:lnTo>
                  <a:lnTo>
                    <a:pt x="13396" y="34414"/>
                  </a:lnTo>
                  <a:lnTo>
                    <a:pt x="12984" y="11169"/>
                  </a:lnTo>
                  <a:lnTo>
                    <a:pt x="19160" y="9363"/>
                  </a:lnTo>
                  <a:cubicBezTo>
                    <a:pt x="19160" y="9363"/>
                    <a:pt x="18716" y="3695"/>
                    <a:pt x="17988" y="876"/>
                  </a:cubicBezTo>
                  <a:cubicBezTo>
                    <a:pt x="17988" y="876"/>
                    <a:pt x="14463" y="0"/>
                    <a:pt x="11289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9"/>
            <p:cNvSpPr/>
            <p:nvPr/>
          </p:nvSpPr>
          <p:spPr>
            <a:xfrm>
              <a:off x="910300" y="3149500"/>
              <a:ext cx="486925" cy="1454925"/>
            </a:xfrm>
            <a:custGeom>
              <a:avLst/>
              <a:gdLst/>
              <a:ahLst/>
              <a:cxnLst/>
              <a:rect l="l" t="t" r="r" b="b"/>
              <a:pathLst>
                <a:path w="19477" h="58197" extrusionOk="0">
                  <a:moveTo>
                    <a:pt x="11289" y="0"/>
                  </a:moveTo>
                  <a:cubicBezTo>
                    <a:pt x="9133" y="0"/>
                    <a:pt x="7139" y="405"/>
                    <a:pt x="6524" y="1763"/>
                  </a:cubicBezTo>
                  <a:cubicBezTo>
                    <a:pt x="6524" y="1795"/>
                    <a:pt x="6492" y="1795"/>
                    <a:pt x="6492" y="1826"/>
                  </a:cubicBezTo>
                  <a:lnTo>
                    <a:pt x="6461" y="1826"/>
                  </a:lnTo>
                  <a:cubicBezTo>
                    <a:pt x="6461" y="1826"/>
                    <a:pt x="0" y="13100"/>
                    <a:pt x="9437" y="58197"/>
                  </a:cubicBezTo>
                  <a:lnTo>
                    <a:pt x="13396" y="58197"/>
                  </a:lnTo>
                  <a:lnTo>
                    <a:pt x="13396" y="34414"/>
                  </a:lnTo>
                  <a:lnTo>
                    <a:pt x="12984" y="11169"/>
                  </a:lnTo>
                  <a:lnTo>
                    <a:pt x="19477" y="10124"/>
                  </a:lnTo>
                  <a:cubicBezTo>
                    <a:pt x="19477" y="10124"/>
                    <a:pt x="18716" y="3695"/>
                    <a:pt x="17988" y="876"/>
                  </a:cubicBezTo>
                  <a:cubicBezTo>
                    <a:pt x="17988" y="876"/>
                    <a:pt x="14463" y="0"/>
                    <a:pt x="11289" y="0"/>
                  </a:cubicBezTo>
                  <a:close/>
                </a:path>
              </a:pathLst>
            </a:custGeom>
            <a:solidFill>
              <a:srgbClr val="F28D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9"/>
            <p:cNvSpPr/>
            <p:nvPr/>
          </p:nvSpPr>
          <p:spPr>
            <a:xfrm>
              <a:off x="1070225" y="3121525"/>
              <a:ext cx="289000" cy="72050"/>
            </a:xfrm>
            <a:custGeom>
              <a:avLst/>
              <a:gdLst/>
              <a:ahLst/>
              <a:cxnLst/>
              <a:rect l="l" t="t" r="r" b="b"/>
              <a:pathLst>
                <a:path w="11560" h="2882" extrusionOk="0">
                  <a:moveTo>
                    <a:pt x="11559" y="0"/>
                  </a:moveTo>
                  <a:lnTo>
                    <a:pt x="0" y="1203"/>
                  </a:lnTo>
                  <a:lnTo>
                    <a:pt x="0" y="2882"/>
                  </a:lnTo>
                  <a:lnTo>
                    <a:pt x="11559" y="1995"/>
                  </a:lnTo>
                  <a:lnTo>
                    <a:pt x="11559" y="0"/>
                  </a:ln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9"/>
            <p:cNvSpPr/>
            <p:nvPr/>
          </p:nvSpPr>
          <p:spPr>
            <a:xfrm>
              <a:off x="1153350" y="3133400"/>
              <a:ext cx="17450" cy="73650"/>
            </a:xfrm>
            <a:custGeom>
              <a:avLst/>
              <a:gdLst/>
              <a:ahLst/>
              <a:cxnLst/>
              <a:rect l="l" t="t" r="r" b="b"/>
              <a:pathLst>
                <a:path w="698" h="2946" extrusionOk="0">
                  <a:moveTo>
                    <a:pt x="570" y="0"/>
                  </a:moveTo>
                  <a:lnTo>
                    <a:pt x="0" y="32"/>
                  </a:lnTo>
                  <a:lnTo>
                    <a:pt x="127" y="2945"/>
                  </a:lnTo>
                  <a:lnTo>
                    <a:pt x="697" y="2914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9"/>
            <p:cNvSpPr/>
            <p:nvPr/>
          </p:nvSpPr>
          <p:spPr>
            <a:xfrm>
              <a:off x="1229350" y="3131800"/>
              <a:ext cx="67325" cy="53875"/>
            </a:xfrm>
            <a:custGeom>
              <a:avLst/>
              <a:gdLst/>
              <a:ahLst/>
              <a:cxnLst/>
              <a:rect l="l" t="t" r="r" b="b"/>
              <a:pathLst>
                <a:path w="2693" h="2155" extrusionOk="0">
                  <a:moveTo>
                    <a:pt x="2503" y="1"/>
                  </a:moveTo>
                  <a:lnTo>
                    <a:pt x="1" y="222"/>
                  </a:lnTo>
                  <a:lnTo>
                    <a:pt x="159" y="2154"/>
                  </a:lnTo>
                  <a:lnTo>
                    <a:pt x="2693" y="1901"/>
                  </a:lnTo>
                  <a:lnTo>
                    <a:pt x="25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9"/>
            <p:cNvSpPr/>
            <p:nvPr/>
          </p:nvSpPr>
          <p:spPr>
            <a:xfrm>
              <a:off x="1329100" y="3114400"/>
              <a:ext cx="18250" cy="73650"/>
            </a:xfrm>
            <a:custGeom>
              <a:avLst/>
              <a:gdLst/>
              <a:ahLst/>
              <a:cxnLst/>
              <a:rect l="l" t="t" r="r" b="b"/>
              <a:pathLst>
                <a:path w="730" h="2946" extrusionOk="0">
                  <a:moveTo>
                    <a:pt x="571" y="0"/>
                  </a:moveTo>
                  <a:lnTo>
                    <a:pt x="1" y="32"/>
                  </a:lnTo>
                  <a:lnTo>
                    <a:pt x="159" y="2945"/>
                  </a:lnTo>
                  <a:lnTo>
                    <a:pt x="729" y="2914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9"/>
            <p:cNvSpPr/>
            <p:nvPr/>
          </p:nvSpPr>
          <p:spPr>
            <a:xfrm>
              <a:off x="1153350" y="3133400"/>
              <a:ext cx="17450" cy="73650"/>
            </a:xfrm>
            <a:custGeom>
              <a:avLst/>
              <a:gdLst/>
              <a:ahLst/>
              <a:cxnLst/>
              <a:rect l="l" t="t" r="r" b="b"/>
              <a:pathLst>
                <a:path w="698" h="2946" extrusionOk="0">
                  <a:moveTo>
                    <a:pt x="570" y="0"/>
                  </a:moveTo>
                  <a:lnTo>
                    <a:pt x="0" y="32"/>
                  </a:lnTo>
                  <a:lnTo>
                    <a:pt x="127" y="2945"/>
                  </a:lnTo>
                  <a:lnTo>
                    <a:pt x="697" y="2914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9"/>
            <p:cNvSpPr/>
            <p:nvPr/>
          </p:nvSpPr>
          <p:spPr>
            <a:xfrm>
              <a:off x="1329100" y="3114400"/>
              <a:ext cx="18250" cy="73650"/>
            </a:xfrm>
            <a:custGeom>
              <a:avLst/>
              <a:gdLst/>
              <a:ahLst/>
              <a:cxnLst/>
              <a:rect l="l" t="t" r="r" b="b"/>
              <a:pathLst>
                <a:path w="730" h="2946" extrusionOk="0">
                  <a:moveTo>
                    <a:pt x="571" y="0"/>
                  </a:moveTo>
                  <a:lnTo>
                    <a:pt x="1" y="32"/>
                  </a:lnTo>
                  <a:lnTo>
                    <a:pt x="159" y="2945"/>
                  </a:lnTo>
                  <a:lnTo>
                    <a:pt x="729" y="2914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9"/>
            <p:cNvSpPr/>
            <p:nvPr/>
          </p:nvSpPr>
          <p:spPr>
            <a:xfrm>
              <a:off x="976800" y="2688450"/>
              <a:ext cx="395100" cy="463175"/>
            </a:xfrm>
            <a:custGeom>
              <a:avLst/>
              <a:gdLst/>
              <a:ahLst/>
              <a:cxnLst/>
              <a:rect l="l" t="t" r="r" b="b"/>
              <a:pathLst>
                <a:path w="15804" h="18527" extrusionOk="0">
                  <a:moveTo>
                    <a:pt x="9944" y="0"/>
                  </a:moveTo>
                  <a:cubicBezTo>
                    <a:pt x="8234" y="64"/>
                    <a:pt x="6492" y="254"/>
                    <a:pt x="4782" y="570"/>
                  </a:cubicBezTo>
                  <a:cubicBezTo>
                    <a:pt x="3167" y="824"/>
                    <a:pt x="1552" y="1204"/>
                    <a:pt x="0" y="1710"/>
                  </a:cubicBezTo>
                  <a:cubicBezTo>
                    <a:pt x="254" y="2470"/>
                    <a:pt x="507" y="3167"/>
                    <a:pt x="729" y="3832"/>
                  </a:cubicBezTo>
                  <a:cubicBezTo>
                    <a:pt x="3262" y="11464"/>
                    <a:pt x="3516" y="14251"/>
                    <a:pt x="3801" y="18526"/>
                  </a:cubicBezTo>
                  <a:lnTo>
                    <a:pt x="15328" y="17545"/>
                  </a:lnTo>
                  <a:cubicBezTo>
                    <a:pt x="15803" y="9406"/>
                    <a:pt x="15581" y="4941"/>
                    <a:pt x="15360" y="2724"/>
                  </a:cubicBezTo>
                  <a:cubicBezTo>
                    <a:pt x="15138" y="349"/>
                    <a:pt x="14790" y="254"/>
                    <a:pt x="14790" y="254"/>
                  </a:cubicBezTo>
                  <a:cubicBezTo>
                    <a:pt x="14790" y="254"/>
                    <a:pt x="12193" y="0"/>
                    <a:pt x="9944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9"/>
            <p:cNvSpPr/>
            <p:nvPr/>
          </p:nvSpPr>
          <p:spPr>
            <a:xfrm>
              <a:off x="1109800" y="2596600"/>
              <a:ext cx="127500" cy="156000"/>
            </a:xfrm>
            <a:custGeom>
              <a:avLst/>
              <a:gdLst/>
              <a:ahLst/>
              <a:cxnLst/>
              <a:rect l="l" t="t" r="r" b="b"/>
              <a:pathLst>
                <a:path w="5100" h="6240" extrusionOk="0">
                  <a:moveTo>
                    <a:pt x="286" y="1"/>
                  </a:moveTo>
                  <a:cubicBezTo>
                    <a:pt x="286" y="1"/>
                    <a:pt x="1806" y="2946"/>
                    <a:pt x="1" y="4656"/>
                  </a:cubicBezTo>
                  <a:cubicBezTo>
                    <a:pt x="1" y="4656"/>
                    <a:pt x="824" y="5859"/>
                    <a:pt x="3674" y="6239"/>
                  </a:cubicBezTo>
                  <a:cubicBezTo>
                    <a:pt x="3674" y="6239"/>
                    <a:pt x="5099" y="5289"/>
                    <a:pt x="4498" y="4181"/>
                  </a:cubicBezTo>
                  <a:cubicBezTo>
                    <a:pt x="4498" y="4181"/>
                    <a:pt x="3548" y="4149"/>
                    <a:pt x="3579" y="2091"/>
                  </a:cubicBezTo>
                  <a:cubicBezTo>
                    <a:pt x="3579" y="1679"/>
                    <a:pt x="3611" y="1204"/>
                    <a:pt x="3706" y="634"/>
                  </a:cubicBezTo>
                  <a:lnTo>
                    <a:pt x="286" y="1"/>
                  </a:lnTo>
                  <a:close/>
                </a:path>
              </a:pathLst>
            </a:custGeom>
            <a:solidFill>
              <a:srgbClr val="FD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1116925" y="2596600"/>
              <a:ext cx="85525" cy="52275"/>
            </a:xfrm>
            <a:custGeom>
              <a:avLst/>
              <a:gdLst/>
              <a:ahLst/>
              <a:cxnLst/>
              <a:rect l="l" t="t" r="r" b="b"/>
              <a:pathLst>
                <a:path w="3421" h="2091" extrusionOk="0">
                  <a:moveTo>
                    <a:pt x="1" y="1"/>
                  </a:moveTo>
                  <a:cubicBezTo>
                    <a:pt x="1" y="1"/>
                    <a:pt x="1647" y="1679"/>
                    <a:pt x="3294" y="2091"/>
                  </a:cubicBezTo>
                  <a:cubicBezTo>
                    <a:pt x="3294" y="1679"/>
                    <a:pt x="3326" y="1204"/>
                    <a:pt x="3421" y="63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1006700" y="2371500"/>
              <a:ext cx="276525" cy="258400"/>
            </a:xfrm>
            <a:custGeom>
              <a:avLst/>
              <a:gdLst/>
              <a:ahLst/>
              <a:cxnLst/>
              <a:rect l="l" t="t" r="r" b="b"/>
              <a:pathLst>
                <a:path w="11061" h="10336" extrusionOk="0">
                  <a:moveTo>
                    <a:pt x="6139" y="1"/>
                  </a:moveTo>
                  <a:cubicBezTo>
                    <a:pt x="5732" y="1"/>
                    <a:pt x="5284" y="56"/>
                    <a:pt x="4790" y="169"/>
                  </a:cubicBezTo>
                  <a:cubicBezTo>
                    <a:pt x="1" y="1303"/>
                    <a:pt x="1857" y="10335"/>
                    <a:pt x="6958" y="10335"/>
                  </a:cubicBezTo>
                  <a:cubicBezTo>
                    <a:pt x="6985" y="10335"/>
                    <a:pt x="7011" y="10335"/>
                    <a:pt x="7038" y="10335"/>
                  </a:cubicBezTo>
                  <a:cubicBezTo>
                    <a:pt x="10870" y="10271"/>
                    <a:pt x="11060" y="7421"/>
                    <a:pt x="9920" y="3748"/>
                  </a:cubicBezTo>
                  <a:cubicBezTo>
                    <a:pt x="9157" y="1328"/>
                    <a:pt x="8133" y="1"/>
                    <a:pt x="6139" y="1"/>
                  </a:cubicBezTo>
                  <a:close/>
                </a:path>
              </a:pathLst>
            </a:custGeom>
            <a:solidFill>
              <a:srgbClr val="FD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1206400" y="2472300"/>
              <a:ext cx="28525" cy="38025"/>
            </a:xfrm>
            <a:custGeom>
              <a:avLst/>
              <a:gdLst/>
              <a:ahLst/>
              <a:cxnLst/>
              <a:rect l="l" t="t" r="r" b="b"/>
              <a:pathLst>
                <a:path w="1141" h="1521" extrusionOk="0">
                  <a:moveTo>
                    <a:pt x="0" y="1"/>
                  </a:moveTo>
                  <a:lnTo>
                    <a:pt x="444" y="1521"/>
                  </a:lnTo>
                  <a:cubicBezTo>
                    <a:pt x="982" y="1457"/>
                    <a:pt x="1140" y="1014"/>
                    <a:pt x="1140" y="1014"/>
                  </a:cubicBezTo>
                  <a:cubicBezTo>
                    <a:pt x="602" y="666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1144650" y="2468250"/>
              <a:ext cx="17425" cy="21600"/>
            </a:xfrm>
            <a:custGeom>
              <a:avLst/>
              <a:gdLst/>
              <a:ahLst/>
              <a:cxnLst/>
              <a:rect l="l" t="t" r="r" b="b"/>
              <a:pathLst>
                <a:path w="697" h="864" extrusionOk="0">
                  <a:moveTo>
                    <a:pt x="295" y="0"/>
                  </a:moveTo>
                  <a:cubicBezTo>
                    <a:pt x="281" y="0"/>
                    <a:pt x="267" y="2"/>
                    <a:pt x="253" y="4"/>
                  </a:cubicBezTo>
                  <a:cubicBezTo>
                    <a:pt x="95" y="36"/>
                    <a:pt x="0" y="258"/>
                    <a:pt x="63" y="511"/>
                  </a:cubicBezTo>
                  <a:cubicBezTo>
                    <a:pt x="121" y="714"/>
                    <a:pt x="285" y="863"/>
                    <a:pt x="434" y="863"/>
                  </a:cubicBezTo>
                  <a:cubicBezTo>
                    <a:pt x="448" y="863"/>
                    <a:pt x="462" y="862"/>
                    <a:pt x="475" y="859"/>
                  </a:cubicBezTo>
                  <a:cubicBezTo>
                    <a:pt x="633" y="828"/>
                    <a:pt x="697" y="606"/>
                    <a:pt x="633" y="353"/>
                  </a:cubicBezTo>
                  <a:cubicBezTo>
                    <a:pt x="605" y="150"/>
                    <a:pt x="443" y="0"/>
                    <a:pt x="295" y="0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1149400" y="2460425"/>
              <a:ext cx="11900" cy="9500"/>
            </a:xfrm>
            <a:custGeom>
              <a:avLst/>
              <a:gdLst/>
              <a:ahLst/>
              <a:cxnLst/>
              <a:rect l="l" t="t" r="r" b="b"/>
              <a:pathLst>
                <a:path w="476" h="380" extrusionOk="0">
                  <a:moveTo>
                    <a:pt x="475" y="1"/>
                  </a:moveTo>
                  <a:lnTo>
                    <a:pt x="0" y="349"/>
                  </a:lnTo>
                  <a:cubicBezTo>
                    <a:pt x="43" y="370"/>
                    <a:pt x="83" y="380"/>
                    <a:pt x="120" y="380"/>
                  </a:cubicBezTo>
                  <a:cubicBezTo>
                    <a:pt x="357" y="380"/>
                    <a:pt x="475" y="1"/>
                    <a:pt x="475" y="1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1218275" y="2447650"/>
              <a:ext cx="17450" cy="21600"/>
            </a:xfrm>
            <a:custGeom>
              <a:avLst/>
              <a:gdLst/>
              <a:ahLst/>
              <a:cxnLst/>
              <a:rect l="l" t="t" r="r" b="b"/>
              <a:pathLst>
                <a:path w="698" h="864" extrusionOk="0">
                  <a:moveTo>
                    <a:pt x="263" y="1"/>
                  </a:moveTo>
                  <a:cubicBezTo>
                    <a:pt x="249" y="1"/>
                    <a:pt x="236" y="2"/>
                    <a:pt x="222" y="5"/>
                  </a:cubicBezTo>
                  <a:cubicBezTo>
                    <a:pt x="64" y="37"/>
                    <a:pt x="0" y="258"/>
                    <a:pt x="64" y="512"/>
                  </a:cubicBezTo>
                  <a:cubicBezTo>
                    <a:pt x="122" y="714"/>
                    <a:pt x="285" y="864"/>
                    <a:pt x="434" y="864"/>
                  </a:cubicBezTo>
                  <a:cubicBezTo>
                    <a:pt x="448" y="864"/>
                    <a:pt x="462" y="863"/>
                    <a:pt x="475" y="860"/>
                  </a:cubicBezTo>
                  <a:cubicBezTo>
                    <a:pt x="634" y="828"/>
                    <a:pt x="697" y="607"/>
                    <a:pt x="634" y="353"/>
                  </a:cubicBezTo>
                  <a:cubicBezTo>
                    <a:pt x="576" y="151"/>
                    <a:pt x="412" y="1"/>
                    <a:pt x="263" y="1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1222225" y="2439850"/>
              <a:ext cx="11900" cy="9500"/>
            </a:xfrm>
            <a:custGeom>
              <a:avLst/>
              <a:gdLst/>
              <a:ahLst/>
              <a:cxnLst/>
              <a:rect l="l" t="t" r="r" b="b"/>
              <a:pathLst>
                <a:path w="476" h="380" extrusionOk="0">
                  <a:moveTo>
                    <a:pt x="476" y="0"/>
                  </a:moveTo>
                  <a:lnTo>
                    <a:pt x="1" y="349"/>
                  </a:lnTo>
                  <a:cubicBezTo>
                    <a:pt x="48" y="370"/>
                    <a:pt x="91" y="379"/>
                    <a:pt x="130" y="379"/>
                  </a:cubicBezTo>
                  <a:cubicBezTo>
                    <a:pt x="381" y="379"/>
                    <a:pt x="476" y="0"/>
                    <a:pt x="476" y="0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1115350" y="2423800"/>
              <a:ext cx="36450" cy="25575"/>
            </a:xfrm>
            <a:custGeom>
              <a:avLst/>
              <a:gdLst/>
              <a:ahLst/>
              <a:cxnLst/>
              <a:rect l="l" t="t" r="r" b="b"/>
              <a:pathLst>
                <a:path w="1458" h="1023" extrusionOk="0">
                  <a:moveTo>
                    <a:pt x="1346" y="1"/>
                  </a:moveTo>
                  <a:cubicBezTo>
                    <a:pt x="1331" y="1"/>
                    <a:pt x="1316" y="3"/>
                    <a:pt x="1299" y="9"/>
                  </a:cubicBezTo>
                  <a:cubicBezTo>
                    <a:pt x="1267" y="9"/>
                    <a:pt x="380" y="104"/>
                    <a:pt x="32" y="801"/>
                  </a:cubicBezTo>
                  <a:cubicBezTo>
                    <a:pt x="0" y="896"/>
                    <a:pt x="32" y="959"/>
                    <a:pt x="95" y="991"/>
                  </a:cubicBezTo>
                  <a:cubicBezTo>
                    <a:pt x="127" y="1022"/>
                    <a:pt x="159" y="1022"/>
                    <a:pt x="159" y="1022"/>
                  </a:cubicBezTo>
                  <a:cubicBezTo>
                    <a:pt x="222" y="1022"/>
                    <a:pt x="254" y="991"/>
                    <a:pt x="285" y="927"/>
                  </a:cubicBezTo>
                  <a:cubicBezTo>
                    <a:pt x="570" y="357"/>
                    <a:pt x="1330" y="294"/>
                    <a:pt x="1330" y="294"/>
                  </a:cubicBezTo>
                  <a:cubicBezTo>
                    <a:pt x="1425" y="262"/>
                    <a:pt x="1457" y="199"/>
                    <a:pt x="1457" y="135"/>
                  </a:cubicBezTo>
                  <a:cubicBezTo>
                    <a:pt x="1457" y="57"/>
                    <a:pt x="1414" y="1"/>
                    <a:pt x="1346" y="1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1196100" y="2404425"/>
              <a:ext cx="38825" cy="10900"/>
            </a:xfrm>
            <a:custGeom>
              <a:avLst/>
              <a:gdLst/>
              <a:ahLst/>
              <a:cxnLst/>
              <a:rect l="l" t="t" r="r" b="b"/>
              <a:pathLst>
                <a:path w="1553" h="436" extrusionOk="0">
                  <a:moveTo>
                    <a:pt x="779" y="1"/>
                  </a:moveTo>
                  <a:cubicBezTo>
                    <a:pt x="355" y="1"/>
                    <a:pt x="96" y="160"/>
                    <a:pt x="96" y="182"/>
                  </a:cubicBezTo>
                  <a:cubicBezTo>
                    <a:pt x="32" y="214"/>
                    <a:pt x="1" y="309"/>
                    <a:pt x="32" y="372"/>
                  </a:cubicBezTo>
                  <a:cubicBezTo>
                    <a:pt x="64" y="404"/>
                    <a:pt x="127" y="435"/>
                    <a:pt x="159" y="435"/>
                  </a:cubicBezTo>
                  <a:cubicBezTo>
                    <a:pt x="191" y="435"/>
                    <a:pt x="222" y="435"/>
                    <a:pt x="254" y="404"/>
                  </a:cubicBezTo>
                  <a:cubicBezTo>
                    <a:pt x="254" y="404"/>
                    <a:pt x="437" y="291"/>
                    <a:pt x="756" y="291"/>
                  </a:cubicBezTo>
                  <a:cubicBezTo>
                    <a:pt x="915" y="291"/>
                    <a:pt x="1109" y="319"/>
                    <a:pt x="1331" y="404"/>
                  </a:cubicBezTo>
                  <a:cubicBezTo>
                    <a:pt x="1394" y="404"/>
                    <a:pt x="1489" y="372"/>
                    <a:pt x="1521" y="309"/>
                  </a:cubicBezTo>
                  <a:cubicBezTo>
                    <a:pt x="1552" y="245"/>
                    <a:pt x="1489" y="150"/>
                    <a:pt x="1426" y="119"/>
                  </a:cubicBezTo>
                  <a:cubicBezTo>
                    <a:pt x="1184" y="32"/>
                    <a:pt x="965" y="1"/>
                    <a:pt x="779" y="1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1162850" y="2538800"/>
              <a:ext cx="50700" cy="30950"/>
            </a:xfrm>
            <a:custGeom>
              <a:avLst/>
              <a:gdLst/>
              <a:ahLst/>
              <a:cxnLst/>
              <a:rect l="l" t="t" r="r" b="b"/>
              <a:pathLst>
                <a:path w="2028" h="1238" extrusionOk="0">
                  <a:moveTo>
                    <a:pt x="0" y="1"/>
                  </a:moveTo>
                  <a:cubicBezTo>
                    <a:pt x="0" y="1"/>
                    <a:pt x="0" y="127"/>
                    <a:pt x="32" y="317"/>
                  </a:cubicBezTo>
                  <a:cubicBezTo>
                    <a:pt x="32" y="476"/>
                    <a:pt x="95" y="634"/>
                    <a:pt x="222" y="792"/>
                  </a:cubicBezTo>
                  <a:cubicBezTo>
                    <a:pt x="404" y="1026"/>
                    <a:pt x="733" y="1238"/>
                    <a:pt x="1316" y="1238"/>
                  </a:cubicBezTo>
                  <a:cubicBezTo>
                    <a:pt x="1445" y="1238"/>
                    <a:pt x="1587" y="1227"/>
                    <a:pt x="1742" y="1204"/>
                  </a:cubicBezTo>
                  <a:cubicBezTo>
                    <a:pt x="1806" y="1204"/>
                    <a:pt x="1869" y="1204"/>
                    <a:pt x="1932" y="1173"/>
                  </a:cubicBezTo>
                  <a:cubicBezTo>
                    <a:pt x="1932" y="1173"/>
                    <a:pt x="1964" y="476"/>
                    <a:pt x="2027" y="96"/>
                  </a:cubicBezTo>
                  <a:lnTo>
                    <a:pt x="2027" y="96"/>
                  </a:lnTo>
                  <a:cubicBezTo>
                    <a:pt x="2027" y="96"/>
                    <a:pt x="1932" y="127"/>
                    <a:pt x="1742" y="127"/>
                  </a:cubicBezTo>
                  <a:cubicBezTo>
                    <a:pt x="1551" y="141"/>
                    <a:pt x="1295" y="161"/>
                    <a:pt x="1024" y="161"/>
                  </a:cubicBezTo>
                  <a:cubicBezTo>
                    <a:pt x="668" y="161"/>
                    <a:pt x="288" y="127"/>
                    <a:pt x="0" y="1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1162850" y="2538800"/>
              <a:ext cx="43575" cy="12975"/>
            </a:xfrm>
            <a:custGeom>
              <a:avLst/>
              <a:gdLst/>
              <a:ahLst/>
              <a:cxnLst/>
              <a:rect l="l" t="t" r="r" b="b"/>
              <a:pathLst>
                <a:path w="1743" h="519" extrusionOk="0">
                  <a:moveTo>
                    <a:pt x="0" y="1"/>
                  </a:moveTo>
                  <a:cubicBezTo>
                    <a:pt x="0" y="1"/>
                    <a:pt x="0" y="127"/>
                    <a:pt x="32" y="317"/>
                  </a:cubicBezTo>
                  <a:cubicBezTo>
                    <a:pt x="207" y="454"/>
                    <a:pt x="490" y="518"/>
                    <a:pt x="874" y="518"/>
                  </a:cubicBezTo>
                  <a:cubicBezTo>
                    <a:pt x="1114" y="518"/>
                    <a:pt x="1393" y="493"/>
                    <a:pt x="1711" y="444"/>
                  </a:cubicBezTo>
                  <a:lnTo>
                    <a:pt x="1742" y="127"/>
                  </a:lnTo>
                  <a:lnTo>
                    <a:pt x="1742" y="127"/>
                  </a:lnTo>
                  <a:cubicBezTo>
                    <a:pt x="1560" y="153"/>
                    <a:pt x="1320" y="174"/>
                    <a:pt x="1064" y="174"/>
                  </a:cubicBezTo>
                  <a:cubicBezTo>
                    <a:pt x="697" y="174"/>
                    <a:pt x="299" y="13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9"/>
            <p:cNvSpPr/>
            <p:nvPr/>
          </p:nvSpPr>
          <p:spPr>
            <a:xfrm>
              <a:off x="1168400" y="2558125"/>
              <a:ext cx="38025" cy="11625"/>
            </a:xfrm>
            <a:custGeom>
              <a:avLst/>
              <a:gdLst/>
              <a:ahLst/>
              <a:cxnLst/>
              <a:rect l="l" t="t" r="r" b="b"/>
              <a:pathLst>
                <a:path w="1521" h="465" extrusionOk="0">
                  <a:moveTo>
                    <a:pt x="344" y="1"/>
                  </a:moveTo>
                  <a:cubicBezTo>
                    <a:pt x="222" y="1"/>
                    <a:pt x="104" y="8"/>
                    <a:pt x="0" y="19"/>
                  </a:cubicBezTo>
                  <a:cubicBezTo>
                    <a:pt x="182" y="253"/>
                    <a:pt x="511" y="465"/>
                    <a:pt x="1094" y="465"/>
                  </a:cubicBezTo>
                  <a:cubicBezTo>
                    <a:pt x="1223" y="465"/>
                    <a:pt x="1365" y="454"/>
                    <a:pt x="1520" y="431"/>
                  </a:cubicBezTo>
                  <a:cubicBezTo>
                    <a:pt x="1394" y="305"/>
                    <a:pt x="1235" y="146"/>
                    <a:pt x="982" y="83"/>
                  </a:cubicBezTo>
                  <a:cubicBezTo>
                    <a:pt x="781" y="23"/>
                    <a:pt x="555" y="1"/>
                    <a:pt x="344" y="1"/>
                  </a:cubicBezTo>
                  <a:close/>
                </a:path>
              </a:pathLst>
            </a:custGeom>
            <a:solidFill>
              <a:srgbClr val="FD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9"/>
            <p:cNvSpPr/>
            <p:nvPr/>
          </p:nvSpPr>
          <p:spPr>
            <a:xfrm>
              <a:off x="984700" y="2346175"/>
              <a:ext cx="266850" cy="251250"/>
            </a:xfrm>
            <a:custGeom>
              <a:avLst/>
              <a:gdLst/>
              <a:ahLst/>
              <a:cxnLst/>
              <a:rect l="l" t="t" r="r" b="b"/>
              <a:pathLst>
                <a:path w="10674" h="10050" extrusionOk="0">
                  <a:moveTo>
                    <a:pt x="6252" y="0"/>
                  </a:moveTo>
                  <a:cubicBezTo>
                    <a:pt x="5869" y="0"/>
                    <a:pt x="5455" y="43"/>
                    <a:pt x="5005" y="137"/>
                  </a:cubicBezTo>
                  <a:cubicBezTo>
                    <a:pt x="1" y="1214"/>
                    <a:pt x="1743" y="8497"/>
                    <a:pt x="4815" y="10049"/>
                  </a:cubicBezTo>
                  <a:cubicBezTo>
                    <a:pt x="4815" y="10049"/>
                    <a:pt x="3168" y="8497"/>
                    <a:pt x="3675" y="6819"/>
                  </a:cubicBezTo>
                  <a:cubicBezTo>
                    <a:pt x="3675" y="6819"/>
                    <a:pt x="4466" y="4127"/>
                    <a:pt x="3801" y="2322"/>
                  </a:cubicBezTo>
                  <a:cubicBezTo>
                    <a:pt x="3801" y="2322"/>
                    <a:pt x="5445" y="1150"/>
                    <a:pt x="7181" y="1150"/>
                  </a:cubicBezTo>
                  <a:cubicBezTo>
                    <a:pt x="8532" y="1150"/>
                    <a:pt x="9939" y="1859"/>
                    <a:pt x="10673" y="4381"/>
                  </a:cubicBezTo>
                  <a:cubicBezTo>
                    <a:pt x="10673" y="4381"/>
                    <a:pt x="10123" y="0"/>
                    <a:pt x="6252" y="0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9"/>
            <p:cNvSpPr/>
            <p:nvPr/>
          </p:nvSpPr>
          <p:spPr>
            <a:xfrm>
              <a:off x="1029050" y="2506225"/>
              <a:ext cx="69700" cy="56450"/>
            </a:xfrm>
            <a:custGeom>
              <a:avLst/>
              <a:gdLst/>
              <a:ahLst/>
              <a:cxnLst/>
              <a:rect l="l" t="t" r="r" b="b"/>
              <a:pathLst>
                <a:path w="2788" h="2258" extrusionOk="0">
                  <a:moveTo>
                    <a:pt x="1266" y="0"/>
                  </a:moveTo>
                  <a:cubicBezTo>
                    <a:pt x="1135" y="0"/>
                    <a:pt x="998" y="21"/>
                    <a:pt x="855" y="69"/>
                  </a:cubicBezTo>
                  <a:cubicBezTo>
                    <a:pt x="21" y="378"/>
                    <a:pt x="1" y="2257"/>
                    <a:pt x="2182" y="2257"/>
                  </a:cubicBezTo>
                  <a:cubicBezTo>
                    <a:pt x="2235" y="2257"/>
                    <a:pt x="2289" y="2256"/>
                    <a:pt x="2344" y="2254"/>
                  </a:cubicBezTo>
                  <a:cubicBezTo>
                    <a:pt x="2661" y="2254"/>
                    <a:pt x="2787" y="1874"/>
                    <a:pt x="2502" y="924"/>
                  </a:cubicBezTo>
                  <a:cubicBezTo>
                    <a:pt x="2397" y="528"/>
                    <a:pt x="1917" y="0"/>
                    <a:pt x="1266" y="0"/>
                  </a:cubicBezTo>
                  <a:close/>
                </a:path>
              </a:pathLst>
            </a:custGeom>
            <a:solidFill>
              <a:srgbClr val="FD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9"/>
            <p:cNvSpPr/>
            <p:nvPr/>
          </p:nvSpPr>
          <p:spPr>
            <a:xfrm>
              <a:off x="976800" y="2688450"/>
              <a:ext cx="384000" cy="106950"/>
            </a:xfrm>
            <a:custGeom>
              <a:avLst/>
              <a:gdLst/>
              <a:ahLst/>
              <a:cxnLst/>
              <a:rect l="l" t="t" r="r" b="b"/>
              <a:pathLst>
                <a:path w="15360" h="4278" extrusionOk="0">
                  <a:moveTo>
                    <a:pt x="9944" y="0"/>
                  </a:moveTo>
                  <a:cubicBezTo>
                    <a:pt x="8234" y="64"/>
                    <a:pt x="6492" y="254"/>
                    <a:pt x="4782" y="570"/>
                  </a:cubicBezTo>
                  <a:cubicBezTo>
                    <a:pt x="3167" y="824"/>
                    <a:pt x="1552" y="1204"/>
                    <a:pt x="0" y="1710"/>
                  </a:cubicBezTo>
                  <a:cubicBezTo>
                    <a:pt x="254" y="2470"/>
                    <a:pt x="507" y="3167"/>
                    <a:pt x="729" y="3832"/>
                  </a:cubicBezTo>
                  <a:cubicBezTo>
                    <a:pt x="2342" y="4055"/>
                    <a:pt x="4528" y="4277"/>
                    <a:pt x="6839" y="4277"/>
                  </a:cubicBezTo>
                  <a:cubicBezTo>
                    <a:pt x="9790" y="4277"/>
                    <a:pt x="12944" y="3914"/>
                    <a:pt x="15360" y="2724"/>
                  </a:cubicBezTo>
                  <a:cubicBezTo>
                    <a:pt x="15138" y="317"/>
                    <a:pt x="14790" y="254"/>
                    <a:pt x="14790" y="254"/>
                  </a:cubicBezTo>
                  <a:cubicBezTo>
                    <a:pt x="14790" y="254"/>
                    <a:pt x="12193" y="0"/>
                    <a:pt x="9944" y="0"/>
                  </a:cubicBezTo>
                  <a:close/>
                </a:path>
              </a:pathLst>
            </a:custGeom>
            <a:solidFill>
              <a:srgbClr val="FD8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9"/>
            <p:cNvSpPr/>
            <p:nvPr/>
          </p:nvSpPr>
          <p:spPr>
            <a:xfrm>
              <a:off x="960950" y="2701900"/>
              <a:ext cx="158375" cy="809950"/>
            </a:xfrm>
            <a:custGeom>
              <a:avLst/>
              <a:gdLst/>
              <a:ahLst/>
              <a:cxnLst/>
              <a:rect l="l" t="t" r="r" b="b"/>
              <a:pathLst>
                <a:path w="6335" h="32398" extrusionOk="0">
                  <a:moveTo>
                    <a:pt x="3041" y="1"/>
                  </a:moveTo>
                  <a:lnTo>
                    <a:pt x="1" y="1426"/>
                  </a:lnTo>
                  <a:cubicBezTo>
                    <a:pt x="2629" y="16152"/>
                    <a:pt x="1" y="31448"/>
                    <a:pt x="1" y="31448"/>
                  </a:cubicBezTo>
                  <a:lnTo>
                    <a:pt x="3484" y="32398"/>
                  </a:lnTo>
                  <a:cubicBezTo>
                    <a:pt x="3484" y="32398"/>
                    <a:pt x="6335" y="12573"/>
                    <a:pt x="6240" y="8266"/>
                  </a:cubicBezTo>
                  <a:cubicBezTo>
                    <a:pt x="6145" y="3959"/>
                    <a:pt x="3041" y="1"/>
                    <a:pt x="3041" y="1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9"/>
            <p:cNvSpPr/>
            <p:nvPr/>
          </p:nvSpPr>
          <p:spPr>
            <a:xfrm>
              <a:off x="1277650" y="2690825"/>
              <a:ext cx="126700" cy="670600"/>
            </a:xfrm>
            <a:custGeom>
              <a:avLst/>
              <a:gdLst/>
              <a:ahLst/>
              <a:cxnLst/>
              <a:rect l="l" t="t" r="r" b="b"/>
              <a:pathLst>
                <a:path w="5068" h="26824" extrusionOk="0">
                  <a:moveTo>
                    <a:pt x="0" y="0"/>
                  </a:moveTo>
                  <a:lnTo>
                    <a:pt x="0" y="32"/>
                  </a:lnTo>
                  <a:cubicBezTo>
                    <a:pt x="0" y="32"/>
                    <a:pt x="1267" y="4117"/>
                    <a:pt x="1109" y="7094"/>
                  </a:cubicBezTo>
                  <a:cubicBezTo>
                    <a:pt x="919" y="10039"/>
                    <a:pt x="4117" y="24575"/>
                    <a:pt x="4117" y="24575"/>
                  </a:cubicBezTo>
                  <a:lnTo>
                    <a:pt x="5068" y="26824"/>
                  </a:lnTo>
                  <a:lnTo>
                    <a:pt x="4149" y="17798"/>
                  </a:lnTo>
                  <a:cubicBezTo>
                    <a:pt x="4149" y="17798"/>
                    <a:pt x="4688" y="4561"/>
                    <a:pt x="3579" y="0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9"/>
            <p:cNvSpPr/>
            <p:nvPr/>
          </p:nvSpPr>
          <p:spPr>
            <a:xfrm>
              <a:off x="943550" y="2343175"/>
              <a:ext cx="209825" cy="336575"/>
            </a:xfrm>
            <a:custGeom>
              <a:avLst/>
              <a:gdLst/>
              <a:ahLst/>
              <a:cxnLst/>
              <a:rect l="l" t="t" r="r" b="b"/>
              <a:pathLst>
                <a:path w="8393" h="13463" extrusionOk="0">
                  <a:moveTo>
                    <a:pt x="5134" y="0"/>
                  </a:moveTo>
                  <a:cubicBezTo>
                    <a:pt x="4827" y="0"/>
                    <a:pt x="4496" y="74"/>
                    <a:pt x="4149" y="257"/>
                  </a:cubicBezTo>
                  <a:cubicBezTo>
                    <a:pt x="982" y="1935"/>
                    <a:pt x="2154" y="4089"/>
                    <a:pt x="2154" y="4089"/>
                  </a:cubicBezTo>
                  <a:cubicBezTo>
                    <a:pt x="2154" y="4089"/>
                    <a:pt x="0" y="7952"/>
                    <a:pt x="760" y="10549"/>
                  </a:cubicBezTo>
                  <a:cubicBezTo>
                    <a:pt x="1520" y="13083"/>
                    <a:pt x="5416" y="13463"/>
                    <a:pt x="5416" y="13463"/>
                  </a:cubicBezTo>
                  <a:cubicBezTo>
                    <a:pt x="1552" y="12924"/>
                    <a:pt x="1172" y="8617"/>
                    <a:pt x="5131" y="6622"/>
                  </a:cubicBezTo>
                  <a:cubicBezTo>
                    <a:pt x="8392" y="4976"/>
                    <a:pt x="7316" y="1302"/>
                    <a:pt x="7316" y="1302"/>
                  </a:cubicBezTo>
                  <a:cubicBezTo>
                    <a:pt x="7316" y="1302"/>
                    <a:pt x="6427" y="0"/>
                    <a:pt x="5134" y="0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9"/>
            <p:cNvSpPr/>
            <p:nvPr/>
          </p:nvSpPr>
          <p:spPr>
            <a:xfrm>
              <a:off x="1133550" y="4571950"/>
              <a:ext cx="123550" cy="62575"/>
            </a:xfrm>
            <a:custGeom>
              <a:avLst/>
              <a:gdLst/>
              <a:ahLst/>
              <a:cxnLst/>
              <a:rect l="l" t="t" r="r" b="b"/>
              <a:pathLst>
                <a:path w="4942" h="2503" extrusionOk="0">
                  <a:moveTo>
                    <a:pt x="4941" y="0"/>
                  </a:moveTo>
                  <a:lnTo>
                    <a:pt x="1" y="729"/>
                  </a:lnTo>
                  <a:lnTo>
                    <a:pt x="444" y="2502"/>
                  </a:lnTo>
                  <a:lnTo>
                    <a:pt x="4529" y="1964"/>
                  </a:lnTo>
                  <a:lnTo>
                    <a:pt x="4941" y="0"/>
                  </a:lnTo>
                  <a:close/>
                </a:path>
              </a:pathLst>
            </a:custGeom>
            <a:solidFill>
              <a:srgbClr val="E2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9"/>
            <p:cNvSpPr/>
            <p:nvPr/>
          </p:nvSpPr>
          <p:spPr>
            <a:xfrm>
              <a:off x="903950" y="4475350"/>
              <a:ext cx="106125" cy="113250"/>
            </a:xfrm>
            <a:custGeom>
              <a:avLst/>
              <a:gdLst/>
              <a:ahLst/>
              <a:cxnLst/>
              <a:rect l="l" t="t" r="r" b="b"/>
              <a:pathLst>
                <a:path w="4245" h="4530" extrusionOk="0">
                  <a:moveTo>
                    <a:pt x="919" y="1"/>
                  </a:moveTo>
                  <a:lnTo>
                    <a:pt x="1" y="1838"/>
                  </a:lnTo>
                  <a:lnTo>
                    <a:pt x="2566" y="4530"/>
                  </a:lnTo>
                  <a:lnTo>
                    <a:pt x="4244" y="3579"/>
                  </a:lnTo>
                  <a:lnTo>
                    <a:pt x="919" y="1"/>
                  </a:lnTo>
                  <a:close/>
                </a:path>
              </a:pathLst>
            </a:custGeom>
            <a:solidFill>
              <a:srgbClr val="E2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9"/>
            <p:cNvSpPr/>
            <p:nvPr/>
          </p:nvSpPr>
          <p:spPr>
            <a:xfrm>
              <a:off x="1328325" y="2461825"/>
              <a:ext cx="105325" cy="105675"/>
            </a:xfrm>
            <a:custGeom>
              <a:avLst/>
              <a:gdLst/>
              <a:ahLst/>
              <a:cxnLst/>
              <a:rect l="l" t="t" r="r" b="b"/>
              <a:pathLst>
                <a:path w="4213" h="4227" extrusionOk="0">
                  <a:moveTo>
                    <a:pt x="1689" y="1"/>
                  </a:moveTo>
                  <a:cubicBezTo>
                    <a:pt x="1451" y="1"/>
                    <a:pt x="1222" y="54"/>
                    <a:pt x="1014" y="166"/>
                  </a:cubicBezTo>
                  <a:cubicBezTo>
                    <a:pt x="190" y="641"/>
                    <a:pt x="0" y="1876"/>
                    <a:pt x="570" y="2953"/>
                  </a:cubicBezTo>
                  <a:cubicBezTo>
                    <a:pt x="1020" y="3758"/>
                    <a:pt x="1789" y="4227"/>
                    <a:pt x="2492" y="4227"/>
                  </a:cubicBezTo>
                  <a:cubicBezTo>
                    <a:pt x="2729" y="4227"/>
                    <a:pt x="2959" y="4173"/>
                    <a:pt x="3167" y="4062"/>
                  </a:cubicBezTo>
                  <a:cubicBezTo>
                    <a:pt x="4022" y="3586"/>
                    <a:pt x="4212" y="2351"/>
                    <a:pt x="3611" y="1275"/>
                  </a:cubicBezTo>
                  <a:cubicBezTo>
                    <a:pt x="3161" y="470"/>
                    <a:pt x="2392" y="1"/>
                    <a:pt x="1689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9"/>
            <p:cNvSpPr/>
            <p:nvPr/>
          </p:nvSpPr>
          <p:spPr>
            <a:xfrm>
              <a:off x="1449450" y="2305250"/>
              <a:ext cx="192425" cy="206675"/>
            </a:xfrm>
            <a:custGeom>
              <a:avLst/>
              <a:gdLst/>
              <a:ahLst/>
              <a:cxnLst/>
              <a:rect l="l" t="t" r="r" b="b"/>
              <a:pathLst>
                <a:path w="7697" h="8267" extrusionOk="0">
                  <a:moveTo>
                    <a:pt x="3484" y="0"/>
                  </a:moveTo>
                  <a:cubicBezTo>
                    <a:pt x="3484" y="0"/>
                    <a:pt x="2059" y="3072"/>
                    <a:pt x="1" y="4244"/>
                  </a:cubicBezTo>
                  <a:lnTo>
                    <a:pt x="1046" y="6113"/>
                  </a:lnTo>
                  <a:lnTo>
                    <a:pt x="1204" y="6398"/>
                  </a:lnTo>
                  <a:lnTo>
                    <a:pt x="2249" y="8266"/>
                  </a:lnTo>
                  <a:cubicBezTo>
                    <a:pt x="3484" y="7582"/>
                    <a:pt x="5198" y="7445"/>
                    <a:pt x="6372" y="7445"/>
                  </a:cubicBezTo>
                  <a:cubicBezTo>
                    <a:pt x="7154" y="7445"/>
                    <a:pt x="7696" y="7506"/>
                    <a:pt x="7696" y="7506"/>
                  </a:cubicBezTo>
                  <a:lnTo>
                    <a:pt x="5543" y="3801"/>
                  </a:lnTo>
                  <a:lnTo>
                    <a:pt x="3484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9"/>
            <p:cNvSpPr/>
            <p:nvPr/>
          </p:nvSpPr>
          <p:spPr>
            <a:xfrm>
              <a:off x="1328325" y="2461825"/>
              <a:ext cx="105325" cy="105675"/>
            </a:xfrm>
            <a:custGeom>
              <a:avLst/>
              <a:gdLst/>
              <a:ahLst/>
              <a:cxnLst/>
              <a:rect l="l" t="t" r="r" b="b"/>
              <a:pathLst>
                <a:path w="4213" h="4227" extrusionOk="0">
                  <a:moveTo>
                    <a:pt x="1689" y="1"/>
                  </a:moveTo>
                  <a:cubicBezTo>
                    <a:pt x="1451" y="1"/>
                    <a:pt x="1222" y="54"/>
                    <a:pt x="1014" y="166"/>
                  </a:cubicBezTo>
                  <a:cubicBezTo>
                    <a:pt x="190" y="641"/>
                    <a:pt x="0" y="1876"/>
                    <a:pt x="570" y="2953"/>
                  </a:cubicBezTo>
                  <a:cubicBezTo>
                    <a:pt x="1020" y="3758"/>
                    <a:pt x="1789" y="4227"/>
                    <a:pt x="2492" y="4227"/>
                  </a:cubicBezTo>
                  <a:cubicBezTo>
                    <a:pt x="2729" y="4227"/>
                    <a:pt x="2959" y="4173"/>
                    <a:pt x="3167" y="4062"/>
                  </a:cubicBezTo>
                  <a:cubicBezTo>
                    <a:pt x="4022" y="3586"/>
                    <a:pt x="4212" y="2351"/>
                    <a:pt x="3611" y="1275"/>
                  </a:cubicBezTo>
                  <a:cubicBezTo>
                    <a:pt x="3161" y="470"/>
                    <a:pt x="2392" y="1"/>
                    <a:pt x="168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9"/>
            <p:cNvSpPr/>
            <p:nvPr/>
          </p:nvSpPr>
          <p:spPr>
            <a:xfrm>
              <a:off x="1449450" y="2305250"/>
              <a:ext cx="192425" cy="206675"/>
            </a:xfrm>
            <a:custGeom>
              <a:avLst/>
              <a:gdLst/>
              <a:ahLst/>
              <a:cxnLst/>
              <a:rect l="l" t="t" r="r" b="b"/>
              <a:pathLst>
                <a:path w="7697" h="8267" extrusionOk="0">
                  <a:moveTo>
                    <a:pt x="3484" y="0"/>
                  </a:moveTo>
                  <a:cubicBezTo>
                    <a:pt x="3484" y="0"/>
                    <a:pt x="2059" y="3072"/>
                    <a:pt x="1" y="4244"/>
                  </a:cubicBezTo>
                  <a:lnTo>
                    <a:pt x="1046" y="6113"/>
                  </a:lnTo>
                  <a:lnTo>
                    <a:pt x="1204" y="6398"/>
                  </a:lnTo>
                  <a:lnTo>
                    <a:pt x="2249" y="8266"/>
                  </a:lnTo>
                  <a:cubicBezTo>
                    <a:pt x="3484" y="7582"/>
                    <a:pt x="5198" y="7445"/>
                    <a:pt x="6372" y="7445"/>
                  </a:cubicBezTo>
                  <a:cubicBezTo>
                    <a:pt x="7154" y="7445"/>
                    <a:pt x="7696" y="7506"/>
                    <a:pt x="7696" y="7506"/>
                  </a:cubicBezTo>
                  <a:lnTo>
                    <a:pt x="5543" y="3801"/>
                  </a:lnTo>
                  <a:lnTo>
                    <a:pt x="3484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9"/>
            <p:cNvSpPr/>
            <p:nvPr/>
          </p:nvSpPr>
          <p:spPr>
            <a:xfrm>
              <a:off x="1414625" y="2518975"/>
              <a:ext cx="111650" cy="103800"/>
            </a:xfrm>
            <a:custGeom>
              <a:avLst/>
              <a:gdLst/>
              <a:ahLst/>
              <a:cxnLst/>
              <a:rect l="l" t="t" r="r" b="b"/>
              <a:pathLst>
                <a:path w="4466" h="4152" extrusionOk="0">
                  <a:moveTo>
                    <a:pt x="919" y="0"/>
                  </a:moveTo>
                  <a:cubicBezTo>
                    <a:pt x="302" y="0"/>
                    <a:pt x="0" y="1205"/>
                    <a:pt x="0" y="1205"/>
                  </a:cubicBezTo>
                  <a:cubicBezTo>
                    <a:pt x="0" y="1205"/>
                    <a:pt x="1489" y="3327"/>
                    <a:pt x="2882" y="4119"/>
                  </a:cubicBezTo>
                  <a:cubicBezTo>
                    <a:pt x="2916" y="4141"/>
                    <a:pt x="2953" y="4152"/>
                    <a:pt x="2991" y="4152"/>
                  </a:cubicBezTo>
                  <a:cubicBezTo>
                    <a:pt x="3059" y="4152"/>
                    <a:pt x="3126" y="4117"/>
                    <a:pt x="3167" y="4056"/>
                  </a:cubicBezTo>
                  <a:lnTo>
                    <a:pt x="4371" y="2599"/>
                  </a:lnTo>
                  <a:cubicBezTo>
                    <a:pt x="4466" y="2472"/>
                    <a:pt x="4402" y="2314"/>
                    <a:pt x="4276" y="2251"/>
                  </a:cubicBezTo>
                  <a:cubicBezTo>
                    <a:pt x="3674" y="1966"/>
                    <a:pt x="2312" y="1300"/>
                    <a:pt x="1552" y="382"/>
                  </a:cubicBezTo>
                  <a:cubicBezTo>
                    <a:pt x="1313" y="107"/>
                    <a:pt x="1102" y="0"/>
                    <a:pt x="919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9"/>
            <p:cNvSpPr/>
            <p:nvPr/>
          </p:nvSpPr>
          <p:spPr>
            <a:xfrm>
              <a:off x="1414625" y="2518975"/>
              <a:ext cx="111650" cy="103800"/>
            </a:xfrm>
            <a:custGeom>
              <a:avLst/>
              <a:gdLst/>
              <a:ahLst/>
              <a:cxnLst/>
              <a:rect l="l" t="t" r="r" b="b"/>
              <a:pathLst>
                <a:path w="4466" h="4152" extrusionOk="0">
                  <a:moveTo>
                    <a:pt x="919" y="0"/>
                  </a:moveTo>
                  <a:cubicBezTo>
                    <a:pt x="302" y="0"/>
                    <a:pt x="0" y="1205"/>
                    <a:pt x="0" y="1205"/>
                  </a:cubicBezTo>
                  <a:cubicBezTo>
                    <a:pt x="0" y="1205"/>
                    <a:pt x="1489" y="3327"/>
                    <a:pt x="2882" y="4119"/>
                  </a:cubicBezTo>
                  <a:cubicBezTo>
                    <a:pt x="2916" y="4141"/>
                    <a:pt x="2953" y="4152"/>
                    <a:pt x="2991" y="4152"/>
                  </a:cubicBezTo>
                  <a:cubicBezTo>
                    <a:pt x="3059" y="4152"/>
                    <a:pt x="3126" y="4117"/>
                    <a:pt x="3167" y="4056"/>
                  </a:cubicBezTo>
                  <a:lnTo>
                    <a:pt x="4371" y="2599"/>
                  </a:lnTo>
                  <a:cubicBezTo>
                    <a:pt x="4466" y="2472"/>
                    <a:pt x="4402" y="2314"/>
                    <a:pt x="4276" y="2251"/>
                  </a:cubicBezTo>
                  <a:cubicBezTo>
                    <a:pt x="3674" y="1966"/>
                    <a:pt x="2312" y="1300"/>
                    <a:pt x="1552" y="382"/>
                  </a:cubicBezTo>
                  <a:cubicBezTo>
                    <a:pt x="1313" y="107"/>
                    <a:pt x="1102" y="0"/>
                    <a:pt x="919" y="0"/>
                  </a:cubicBezTo>
                  <a:close/>
                </a:path>
              </a:pathLst>
            </a:custGeom>
            <a:solidFill>
              <a:srgbClr val="E0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9"/>
            <p:cNvSpPr/>
            <p:nvPr/>
          </p:nvSpPr>
          <p:spPr>
            <a:xfrm>
              <a:off x="1522300" y="2303750"/>
              <a:ext cx="130650" cy="193025"/>
            </a:xfrm>
            <a:custGeom>
              <a:avLst/>
              <a:gdLst/>
              <a:ahLst/>
              <a:cxnLst/>
              <a:rect l="l" t="t" r="r" b="b"/>
              <a:pathLst>
                <a:path w="5226" h="7721" extrusionOk="0">
                  <a:moveTo>
                    <a:pt x="595" y="1"/>
                  </a:moveTo>
                  <a:cubicBezTo>
                    <a:pt x="551" y="1"/>
                    <a:pt x="511" y="10"/>
                    <a:pt x="475" y="29"/>
                  </a:cubicBezTo>
                  <a:cubicBezTo>
                    <a:pt x="0" y="282"/>
                    <a:pt x="570" y="2214"/>
                    <a:pt x="1742" y="4336"/>
                  </a:cubicBezTo>
                  <a:cubicBezTo>
                    <a:pt x="2856" y="6300"/>
                    <a:pt x="4078" y="7721"/>
                    <a:pt x="4631" y="7721"/>
                  </a:cubicBezTo>
                  <a:cubicBezTo>
                    <a:pt x="4675" y="7721"/>
                    <a:pt x="4715" y="7712"/>
                    <a:pt x="4751" y="7693"/>
                  </a:cubicBezTo>
                  <a:cubicBezTo>
                    <a:pt x="5226" y="7408"/>
                    <a:pt x="4656" y="5508"/>
                    <a:pt x="3452" y="3386"/>
                  </a:cubicBezTo>
                  <a:cubicBezTo>
                    <a:pt x="2368" y="1422"/>
                    <a:pt x="1148" y="1"/>
                    <a:pt x="5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9"/>
            <p:cNvSpPr/>
            <p:nvPr/>
          </p:nvSpPr>
          <p:spPr>
            <a:xfrm>
              <a:off x="1533375" y="2311925"/>
              <a:ext cx="112450" cy="168825"/>
            </a:xfrm>
            <a:custGeom>
              <a:avLst/>
              <a:gdLst/>
              <a:ahLst/>
              <a:cxnLst/>
              <a:rect l="l" t="t" r="r" b="b"/>
              <a:pathLst>
                <a:path w="4498" h="6753" extrusionOk="0">
                  <a:moveTo>
                    <a:pt x="431" y="0"/>
                  </a:moveTo>
                  <a:cubicBezTo>
                    <a:pt x="401" y="0"/>
                    <a:pt x="373" y="6"/>
                    <a:pt x="349" y="18"/>
                  </a:cubicBezTo>
                  <a:cubicBezTo>
                    <a:pt x="1" y="208"/>
                    <a:pt x="444" y="1697"/>
                    <a:pt x="1362" y="3407"/>
                  </a:cubicBezTo>
                  <a:cubicBezTo>
                    <a:pt x="1426" y="3534"/>
                    <a:pt x="1489" y="3629"/>
                    <a:pt x="1552" y="3755"/>
                  </a:cubicBezTo>
                  <a:cubicBezTo>
                    <a:pt x="1616" y="3850"/>
                    <a:pt x="1679" y="3945"/>
                    <a:pt x="1711" y="4072"/>
                  </a:cubicBezTo>
                  <a:cubicBezTo>
                    <a:pt x="2652" y="5631"/>
                    <a:pt x="3620" y="6752"/>
                    <a:pt x="4033" y="6752"/>
                  </a:cubicBezTo>
                  <a:cubicBezTo>
                    <a:pt x="4064" y="6752"/>
                    <a:pt x="4093" y="6746"/>
                    <a:pt x="4118" y="6732"/>
                  </a:cubicBezTo>
                  <a:cubicBezTo>
                    <a:pt x="4498" y="6511"/>
                    <a:pt x="3959" y="4864"/>
                    <a:pt x="2914" y="2995"/>
                  </a:cubicBezTo>
                  <a:cubicBezTo>
                    <a:pt x="1936" y="1276"/>
                    <a:pt x="874" y="0"/>
                    <a:pt x="431" y="0"/>
                  </a:cubicBezTo>
                  <a:close/>
                </a:path>
              </a:pathLst>
            </a:custGeom>
            <a:solidFill>
              <a:srgbClr val="D8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9"/>
            <p:cNvSpPr/>
            <p:nvPr/>
          </p:nvSpPr>
          <p:spPr>
            <a:xfrm>
              <a:off x="1342575" y="2401050"/>
              <a:ext cx="175000" cy="171825"/>
            </a:xfrm>
            <a:custGeom>
              <a:avLst/>
              <a:gdLst/>
              <a:ahLst/>
              <a:cxnLst/>
              <a:rect l="l" t="t" r="r" b="b"/>
              <a:pathLst>
                <a:path w="7000" h="6873" extrusionOk="0">
                  <a:moveTo>
                    <a:pt x="4624" y="0"/>
                  </a:moveTo>
                  <a:lnTo>
                    <a:pt x="0" y="2597"/>
                  </a:lnTo>
                  <a:cubicBezTo>
                    <a:pt x="0" y="2597"/>
                    <a:pt x="0" y="3072"/>
                    <a:pt x="982" y="4877"/>
                  </a:cubicBezTo>
                  <a:cubicBezTo>
                    <a:pt x="1900" y="6524"/>
                    <a:pt x="2407" y="6873"/>
                    <a:pt x="2407" y="6873"/>
                  </a:cubicBezTo>
                  <a:lnTo>
                    <a:pt x="6999" y="4307"/>
                  </a:lnTo>
                  <a:cubicBezTo>
                    <a:pt x="6999" y="4307"/>
                    <a:pt x="6524" y="3991"/>
                    <a:pt x="5606" y="2312"/>
                  </a:cubicBezTo>
                  <a:cubicBezTo>
                    <a:pt x="4687" y="665"/>
                    <a:pt x="4624" y="0"/>
                    <a:pt x="4624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9"/>
            <p:cNvSpPr/>
            <p:nvPr/>
          </p:nvSpPr>
          <p:spPr>
            <a:xfrm>
              <a:off x="1567425" y="2392925"/>
              <a:ext cx="20600" cy="20825"/>
            </a:xfrm>
            <a:custGeom>
              <a:avLst/>
              <a:gdLst/>
              <a:ahLst/>
              <a:cxnLst/>
              <a:rect l="l" t="t" r="r" b="b"/>
              <a:pathLst>
                <a:path w="824" h="833" extrusionOk="0">
                  <a:moveTo>
                    <a:pt x="526" y="0"/>
                  </a:moveTo>
                  <a:cubicBezTo>
                    <a:pt x="509" y="0"/>
                    <a:pt x="492" y="3"/>
                    <a:pt x="475" y="9"/>
                  </a:cubicBezTo>
                  <a:lnTo>
                    <a:pt x="0" y="167"/>
                  </a:lnTo>
                  <a:cubicBezTo>
                    <a:pt x="64" y="294"/>
                    <a:pt x="127" y="389"/>
                    <a:pt x="190" y="515"/>
                  </a:cubicBezTo>
                  <a:cubicBezTo>
                    <a:pt x="254" y="610"/>
                    <a:pt x="317" y="705"/>
                    <a:pt x="349" y="832"/>
                  </a:cubicBezTo>
                  <a:lnTo>
                    <a:pt x="729" y="484"/>
                  </a:lnTo>
                  <a:cubicBezTo>
                    <a:pt x="824" y="420"/>
                    <a:pt x="824" y="294"/>
                    <a:pt x="760" y="199"/>
                  </a:cubicBezTo>
                  <a:lnTo>
                    <a:pt x="729" y="135"/>
                  </a:lnTo>
                  <a:cubicBezTo>
                    <a:pt x="677" y="57"/>
                    <a:pt x="603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9"/>
            <p:cNvSpPr/>
            <p:nvPr/>
          </p:nvSpPr>
          <p:spPr>
            <a:xfrm>
              <a:off x="1567425" y="2392925"/>
              <a:ext cx="20600" cy="20825"/>
            </a:xfrm>
            <a:custGeom>
              <a:avLst/>
              <a:gdLst/>
              <a:ahLst/>
              <a:cxnLst/>
              <a:rect l="l" t="t" r="r" b="b"/>
              <a:pathLst>
                <a:path w="824" h="833" extrusionOk="0">
                  <a:moveTo>
                    <a:pt x="526" y="0"/>
                  </a:moveTo>
                  <a:cubicBezTo>
                    <a:pt x="509" y="0"/>
                    <a:pt x="492" y="3"/>
                    <a:pt x="475" y="9"/>
                  </a:cubicBezTo>
                  <a:lnTo>
                    <a:pt x="0" y="167"/>
                  </a:lnTo>
                  <a:cubicBezTo>
                    <a:pt x="64" y="294"/>
                    <a:pt x="127" y="389"/>
                    <a:pt x="190" y="515"/>
                  </a:cubicBezTo>
                  <a:cubicBezTo>
                    <a:pt x="254" y="610"/>
                    <a:pt x="317" y="705"/>
                    <a:pt x="349" y="832"/>
                  </a:cubicBezTo>
                  <a:lnTo>
                    <a:pt x="729" y="484"/>
                  </a:lnTo>
                  <a:cubicBezTo>
                    <a:pt x="824" y="420"/>
                    <a:pt x="824" y="294"/>
                    <a:pt x="760" y="199"/>
                  </a:cubicBezTo>
                  <a:lnTo>
                    <a:pt x="729" y="135"/>
                  </a:lnTo>
                  <a:cubicBezTo>
                    <a:pt x="677" y="57"/>
                    <a:pt x="603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9"/>
            <p:cNvSpPr/>
            <p:nvPr/>
          </p:nvSpPr>
          <p:spPr>
            <a:xfrm>
              <a:off x="671175" y="2737525"/>
              <a:ext cx="323050" cy="386725"/>
            </a:xfrm>
            <a:custGeom>
              <a:avLst/>
              <a:gdLst/>
              <a:ahLst/>
              <a:cxnLst/>
              <a:rect l="l" t="t" r="r" b="b"/>
              <a:pathLst>
                <a:path w="12922" h="15469" extrusionOk="0">
                  <a:moveTo>
                    <a:pt x="11592" y="1"/>
                  </a:moveTo>
                  <a:cubicBezTo>
                    <a:pt x="10008" y="697"/>
                    <a:pt x="4276" y="10926"/>
                    <a:pt x="4276" y="10926"/>
                  </a:cubicBezTo>
                  <a:lnTo>
                    <a:pt x="4150" y="1267"/>
                  </a:lnTo>
                  <a:lnTo>
                    <a:pt x="1553" y="919"/>
                  </a:lnTo>
                  <a:lnTo>
                    <a:pt x="1553" y="919"/>
                  </a:lnTo>
                  <a:cubicBezTo>
                    <a:pt x="1553" y="919"/>
                    <a:pt x="1" y="14632"/>
                    <a:pt x="3358" y="15423"/>
                  </a:cubicBezTo>
                  <a:cubicBezTo>
                    <a:pt x="3490" y="15454"/>
                    <a:pt x="3626" y="15469"/>
                    <a:pt x="3765" y="15469"/>
                  </a:cubicBezTo>
                  <a:cubicBezTo>
                    <a:pt x="7217" y="15469"/>
                    <a:pt x="12922" y="6429"/>
                    <a:pt x="12922" y="6429"/>
                  </a:cubicBezTo>
                  <a:lnTo>
                    <a:pt x="11592" y="1"/>
                  </a:ln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9"/>
            <p:cNvSpPr/>
            <p:nvPr/>
          </p:nvSpPr>
          <p:spPr>
            <a:xfrm>
              <a:off x="1114550" y="2362525"/>
              <a:ext cx="42775" cy="101875"/>
            </a:xfrm>
            <a:custGeom>
              <a:avLst/>
              <a:gdLst/>
              <a:ahLst/>
              <a:cxnLst/>
              <a:rect l="l" t="t" r="r" b="b"/>
              <a:pathLst>
                <a:path w="1711" h="4075" extrusionOk="0">
                  <a:moveTo>
                    <a:pt x="108" y="0"/>
                  </a:moveTo>
                  <a:cubicBezTo>
                    <a:pt x="80" y="0"/>
                    <a:pt x="51" y="16"/>
                    <a:pt x="32" y="53"/>
                  </a:cubicBezTo>
                  <a:cubicBezTo>
                    <a:pt x="1" y="85"/>
                    <a:pt x="1" y="148"/>
                    <a:pt x="64" y="180"/>
                  </a:cubicBezTo>
                  <a:cubicBezTo>
                    <a:pt x="96" y="211"/>
                    <a:pt x="1457" y="1256"/>
                    <a:pt x="381" y="3948"/>
                  </a:cubicBezTo>
                  <a:cubicBezTo>
                    <a:pt x="381" y="3980"/>
                    <a:pt x="412" y="4043"/>
                    <a:pt x="444" y="4075"/>
                  </a:cubicBezTo>
                  <a:lnTo>
                    <a:pt x="476" y="4075"/>
                  </a:lnTo>
                  <a:cubicBezTo>
                    <a:pt x="539" y="4075"/>
                    <a:pt x="571" y="4043"/>
                    <a:pt x="571" y="4012"/>
                  </a:cubicBezTo>
                  <a:cubicBezTo>
                    <a:pt x="1711" y="1161"/>
                    <a:pt x="222" y="53"/>
                    <a:pt x="159" y="21"/>
                  </a:cubicBezTo>
                  <a:cubicBezTo>
                    <a:pt x="146" y="8"/>
                    <a:pt x="127" y="0"/>
                    <a:pt x="108" y="0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9"/>
            <p:cNvSpPr/>
            <p:nvPr/>
          </p:nvSpPr>
          <p:spPr>
            <a:xfrm>
              <a:off x="1267350" y="2473375"/>
              <a:ext cx="66525" cy="156500"/>
            </a:xfrm>
            <a:custGeom>
              <a:avLst/>
              <a:gdLst/>
              <a:ahLst/>
              <a:cxnLst/>
              <a:rect l="l" t="t" r="r" b="b"/>
              <a:pathLst>
                <a:path w="2661" h="6260" extrusionOk="0">
                  <a:moveTo>
                    <a:pt x="94" y="0"/>
                  </a:moveTo>
                  <a:cubicBezTo>
                    <a:pt x="70" y="0"/>
                    <a:pt x="51" y="15"/>
                    <a:pt x="32" y="53"/>
                  </a:cubicBezTo>
                  <a:cubicBezTo>
                    <a:pt x="1" y="84"/>
                    <a:pt x="1" y="148"/>
                    <a:pt x="32" y="179"/>
                  </a:cubicBezTo>
                  <a:cubicBezTo>
                    <a:pt x="64" y="211"/>
                    <a:pt x="1964" y="1446"/>
                    <a:pt x="2281" y="3314"/>
                  </a:cubicBezTo>
                  <a:cubicBezTo>
                    <a:pt x="2439" y="4233"/>
                    <a:pt x="2154" y="5183"/>
                    <a:pt x="1458" y="6101"/>
                  </a:cubicBezTo>
                  <a:cubicBezTo>
                    <a:pt x="1426" y="6133"/>
                    <a:pt x="1426" y="6196"/>
                    <a:pt x="1489" y="6228"/>
                  </a:cubicBezTo>
                  <a:cubicBezTo>
                    <a:pt x="1489" y="6260"/>
                    <a:pt x="1521" y="6260"/>
                    <a:pt x="1521" y="6260"/>
                  </a:cubicBezTo>
                  <a:cubicBezTo>
                    <a:pt x="1553" y="6260"/>
                    <a:pt x="1584" y="6228"/>
                    <a:pt x="1616" y="6228"/>
                  </a:cubicBezTo>
                  <a:cubicBezTo>
                    <a:pt x="2376" y="5246"/>
                    <a:pt x="2661" y="4265"/>
                    <a:pt x="2471" y="3283"/>
                  </a:cubicBezTo>
                  <a:cubicBezTo>
                    <a:pt x="2154" y="1351"/>
                    <a:pt x="254" y="84"/>
                    <a:pt x="159" y="21"/>
                  </a:cubicBezTo>
                  <a:cubicBezTo>
                    <a:pt x="133" y="8"/>
                    <a:pt x="112" y="0"/>
                    <a:pt x="94" y="0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398;p29"/>
          <p:cNvGrpSpPr/>
          <p:nvPr/>
        </p:nvGrpSpPr>
        <p:grpSpPr>
          <a:xfrm>
            <a:off x="7081193" y="2025984"/>
            <a:ext cx="1949327" cy="3116718"/>
            <a:chOff x="5651100" y="2703550"/>
            <a:chExt cx="1308800" cy="2092600"/>
          </a:xfrm>
        </p:grpSpPr>
        <p:sp>
          <p:nvSpPr>
            <p:cNvPr id="399" name="Google Shape;399;p29"/>
            <p:cNvSpPr/>
            <p:nvPr/>
          </p:nvSpPr>
          <p:spPr>
            <a:xfrm>
              <a:off x="6033550" y="3929075"/>
              <a:ext cx="917650" cy="127500"/>
            </a:xfrm>
            <a:custGeom>
              <a:avLst/>
              <a:gdLst/>
              <a:ahLst/>
              <a:cxnLst/>
              <a:rect l="l" t="t" r="r" b="b"/>
              <a:pathLst>
                <a:path w="36706" h="5100" extrusionOk="0">
                  <a:moveTo>
                    <a:pt x="5733" y="0"/>
                  </a:moveTo>
                  <a:cubicBezTo>
                    <a:pt x="3294" y="0"/>
                    <a:pt x="761" y="1995"/>
                    <a:pt x="96" y="4434"/>
                  </a:cubicBezTo>
                  <a:lnTo>
                    <a:pt x="64" y="4466"/>
                  </a:lnTo>
                  <a:cubicBezTo>
                    <a:pt x="1" y="4782"/>
                    <a:pt x="222" y="5099"/>
                    <a:pt x="539" y="5099"/>
                  </a:cubicBezTo>
                  <a:lnTo>
                    <a:pt x="34995" y="5099"/>
                  </a:lnTo>
                  <a:cubicBezTo>
                    <a:pt x="35217" y="5099"/>
                    <a:pt x="35407" y="4941"/>
                    <a:pt x="35470" y="4719"/>
                  </a:cubicBezTo>
                  <a:lnTo>
                    <a:pt x="36642" y="634"/>
                  </a:lnTo>
                  <a:cubicBezTo>
                    <a:pt x="36705" y="317"/>
                    <a:pt x="36483" y="0"/>
                    <a:pt x="36167" y="0"/>
                  </a:cubicBezTo>
                  <a:close/>
                </a:path>
              </a:pathLst>
            </a:custGeom>
            <a:solidFill>
              <a:srgbClr val="F28D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9"/>
            <p:cNvSpPr/>
            <p:nvPr/>
          </p:nvSpPr>
          <p:spPr>
            <a:xfrm>
              <a:off x="6796775" y="4056550"/>
              <a:ext cx="163125" cy="739475"/>
            </a:xfrm>
            <a:custGeom>
              <a:avLst/>
              <a:gdLst/>
              <a:ahLst/>
              <a:cxnLst/>
              <a:rect l="l" t="t" r="r" b="b"/>
              <a:pathLst>
                <a:path w="6525" h="29579" extrusionOk="0">
                  <a:moveTo>
                    <a:pt x="1" y="0"/>
                  </a:moveTo>
                  <a:lnTo>
                    <a:pt x="5163" y="29579"/>
                  </a:lnTo>
                  <a:lnTo>
                    <a:pt x="6524" y="29579"/>
                  </a:lnTo>
                  <a:lnTo>
                    <a:pt x="1394" y="0"/>
                  </a:lnTo>
                  <a:close/>
                </a:path>
              </a:pathLst>
            </a:custGeom>
            <a:solidFill>
              <a:srgbClr val="D8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9"/>
            <p:cNvSpPr/>
            <p:nvPr/>
          </p:nvSpPr>
          <p:spPr>
            <a:xfrm>
              <a:off x="6796775" y="4056550"/>
              <a:ext cx="163125" cy="739475"/>
            </a:xfrm>
            <a:custGeom>
              <a:avLst/>
              <a:gdLst/>
              <a:ahLst/>
              <a:cxnLst/>
              <a:rect l="l" t="t" r="r" b="b"/>
              <a:pathLst>
                <a:path w="6525" h="29579" extrusionOk="0">
                  <a:moveTo>
                    <a:pt x="1" y="0"/>
                  </a:moveTo>
                  <a:lnTo>
                    <a:pt x="5163" y="29579"/>
                  </a:lnTo>
                  <a:lnTo>
                    <a:pt x="6524" y="29579"/>
                  </a:lnTo>
                  <a:lnTo>
                    <a:pt x="1394" y="0"/>
                  </a:lnTo>
                  <a:close/>
                </a:path>
              </a:pathLst>
            </a:custGeom>
            <a:solidFill>
              <a:srgbClr val="D8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9"/>
            <p:cNvSpPr/>
            <p:nvPr/>
          </p:nvSpPr>
          <p:spPr>
            <a:xfrm>
              <a:off x="6668525" y="4056550"/>
              <a:ext cx="98200" cy="739475"/>
            </a:xfrm>
            <a:custGeom>
              <a:avLst/>
              <a:gdLst/>
              <a:ahLst/>
              <a:cxnLst/>
              <a:rect l="l" t="t" r="r" b="b"/>
              <a:pathLst>
                <a:path w="3928" h="29579" extrusionOk="0">
                  <a:moveTo>
                    <a:pt x="0" y="0"/>
                  </a:moveTo>
                  <a:lnTo>
                    <a:pt x="2565" y="29579"/>
                  </a:lnTo>
                  <a:lnTo>
                    <a:pt x="3927" y="29579"/>
                  </a:lnTo>
                  <a:lnTo>
                    <a:pt x="1362" y="0"/>
                  </a:lnTo>
                  <a:close/>
                </a:path>
              </a:pathLst>
            </a:custGeom>
            <a:solidFill>
              <a:srgbClr val="D8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9"/>
            <p:cNvSpPr/>
            <p:nvPr/>
          </p:nvSpPr>
          <p:spPr>
            <a:xfrm>
              <a:off x="6668525" y="4056550"/>
              <a:ext cx="98200" cy="739475"/>
            </a:xfrm>
            <a:custGeom>
              <a:avLst/>
              <a:gdLst/>
              <a:ahLst/>
              <a:cxnLst/>
              <a:rect l="l" t="t" r="r" b="b"/>
              <a:pathLst>
                <a:path w="3928" h="29579" extrusionOk="0">
                  <a:moveTo>
                    <a:pt x="0" y="0"/>
                  </a:moveTo>
                  <a:lnTo>
                    <a:pt x="2565" y="29579"/>
                  </a:lnTo>
                  <a:lnTo>
                    <a:pt x="3927" y="29579"/>
                  </a:lnTo>
                  <a:lnTo>
                    <a:pt x="1362" y="0"/>
                  </a:lnTo>
                  <a:close/>
                </a:path>
              </a:pathLst>
            </a:custGeom>
            <a:solidFill>
              <a:srgbClr val="D8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9"/>
            <p:cNvSpPr/>
            <p:nvPr/>
          </p:nvSpPr>
          <p:spPr>
            <a:xfrm>
              <a:off x="6013750" y="4056550"/>
              <a:ext cx="162350" cy="739475"/>
            </a:xfrm>
            <a:custGeom>
              <a:avLst/>
              <a:gdLst/>
              <a:ahLst/>
              <a:cxnLst/>
              <a:rect l="l" t="t" r="r" b="b"/>
              <a:pathLst>
                <a:path w="6494" h="29579" extrusionOk="0">
                  <a:moveTo>
                    <a:pt x="5131" y="0"/>
                  </a:moveTo>
                  <a:lnTo>
                    <a:pt x="1" y="29579"/>
                  </a:lnTo>
                  <a:lnTo>
                    <a:pt x="1363" y="29579"/>
                  </a:lnTo>
                  <a:lnTo>
                    <a:pt x="6493" y="0"/>
                  </a:lnTo>
                  <a:close/>
                </a:path>
              </a:pathLst>
            </a:custGeom>
            <a:solidFill>
              <a:srgbClr val="D8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9"/>
            <p:cNvSpPr/>
            <p:nvPr/>
          </p:nvSpPr>
          <p:spPr>
            <a:xfrm>
              <a:off x="6013750" y="4056550"/>
              <a:ext cx="162350" cy="739475"/>
            </a:xfrm>
            <a:custGeom>
              <a:avLst/>
              <a:gdLst/>
              <a:ahLst/>
              <a:cxnLst/>
              <a:rect l="l" t="t" r="r" b="b"/>
              <a:pathLst>
                <a:path w="6494" h="29579" extrusionOk="0">
                  <a:moveTo>
                    <a:pt x="5131" y="0"/>
                  </a:moveTo>
                  <a:lnTo>
                    <a:pt x="1" y="29579"/>
                  </a:lnTo>
                  <a:lnTo>
                    <a:pt x="1363" y="29579"/>
                  </a:lnTo>
                  <a:lnTo>
                    <a:pt x="6493" y="0"/>
                  </a:lnTo>
                  <a:close/>
                </a:path>
              </a:pathLst>
            </a:custGeom>
            <a:solidFill>
              <a:srgbClr val="D8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9"/>
            <p:cNvSpPr/>
            <p:nvPr/>
          </p:nvSpPr>
          <p:spPr>
            <a:xfrm>
              <a:off x="6206150" y="4056550"/>
              <a:ext cx="99000" cy="739475"/>
            </a:xfrm>
            <a:custGeom>
              <a:avLst/>
              <a:gdLst/>
              <a:ahLst/>
              <a:cxnLst/>
              <a:rect l="l" t="t" r="r" b="b"/>
              <a:pathLst>
                <a:path w="3960" h="29579" extrusionOk="0">
                  <a:moveTo>
                    <a:pt x="2566" y="0"/>
                  </a:moveTo>
                  <a:lnTo>
                    <a:pt x="0" y="29579"/>
                  </a:lnTo>
                  <a:lnTo>
                    <a:pt x="1362" y="29579"/>
                  </a:lnTo>
                  <a:lnTo>
                    <a:pt x="3959" y="0"/>
                  </a:lnTo>
                  <a:close/>
                </a:path>
              </a:pathLst>
            </a:custGeom>
            <a:solidFill>
              <a:srgbClr val="D8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9"/>
            <p:cNvSpPr/>
            <p:nvPr/>
          </p:nvSpPr>
          <p:spPr>
            <a:xfrm>
              <a:off x="6206150" y="4056550"/>
              <a:ext cx="99000" cy="739475"/>
            </a:xfrm>
            <a:custGeom>
              <a:avLst/>
              <a:gdLst/>
              <a:ahLst/>
              <a:cxnLst/>
              <a:rect l="l" t="t" r="r" b="b"/>
              <a:pathLst>
                <a:path w="3960" h="29579" extrusionOk="0">
                  <a:moveTo>
                    <a:pt x="2566" y="0"/>
                  </a:moveTo>
                  <a:lnTo>
                    <a:pt x="0" y="29579"/>
                  </a:lnTo>
                  <a:lnTo>
                    <a:pt x="1362" y="29579"/>
                  </a:lnTo>
                  <a:lnTo>
                    <a:pt x="3959" y="0"/>
                  </a:lnTo>
                  <a:close/>
                </a:path>
              </a:pathLst>
            </a:custGeom>
            <a:solidFill>
              <a:srgbClr val="D8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9"/>
            <p:cNvSpPr/>
            <p:nvPr/>
          </p:nvSpPr>
          <p:spPr>
            <a:xfrm>
              <a:off x="6566375" y="2717675"/>
              <a:ext cx="164725" cy="161050"/>
            </a:xfrm>
            <a:custGeom>
              <a:avLst/>
              <a:gdLst/>
              <a:ahLst/>
              <a:cxnLst/>
              <a:rect l="l" t="t" r="r" b="b"/>
              <a:pathLst>
                <a:path w="6589" h="6442" extrusionOk="0">
                  <a:moveTo>
                    <a:pt x="3196" y="1"/>
                  </a:moveTo>
                  <a:cubicBezTo>
                    <a:pt x="3050" y="1"/>
                    <a:pt x="2903" y="12"/>
                    <a:pt x="2756" y="35"/>
                  </a:cubicBezTo>
                  <a:cubicBezTo>
                    <a:pt x="1109" y="320"/>
                    <a:pt x="1" y="1966"/>
                    <a:pt x="286" y="3708"/>
                  </a:cubicBezTo>
                  <a:cubicBezTo>
                    <a:pt x="543" y="5307"/>
                    <a:pt x="1854" y="6442"/>
                    <a:pt x="3340" y="6442"/>
                  </a:cubicBezTo>
                  <a:cubicBezTo>
                    <a:pt x="3502" y="6442"/>
                    <a:pt x="3667" y="6428"/>
                    <a:pt x="3833" y="6400"/>
                  </a:cubicBezTo>
                  <a:cubicBezTo>
                    <a:pt x="5480" y="6147"/>
                    <a:pt x="6588" y="4500"/>
                    <a:pt x="6303" y="2726"/>
                  </a:cubicBezTo>
                  <a:cubicBezTo>
                    <a:pt x="6015" y="1141"/>
                    <a:pt x="4676" y="1"/>
                    <a:pt x="3196" y="1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9"/>
            <p:cNvSpPr/>
            <p:nvPr/>
          </p:nvSpPr>
          <p:spPr>
            <a:xfrm>
              <a:off x="6596475" y="2866575"/>
              <a:ext cx="122725" cy="27650"/>
            </a:xfrm>
            <a:custGeom>
              <a:avLst/>
              <a:gdLst/>
              <a:ahLst/>
              <a:cxnLst/>
              <a:rect l="l" t="t" r="r" b="b"/>
              <a:pathLst>
                <a:path w="4909" h="1106" extrusionOk="0">
                  <a:moveTo>
                    <a:pt x="1869" y="1"/>
                  </a:moveTo>
                  <a:lnTo>
                    <a:pt x="0" y="507"/>
                  </a:lnTo>
                  <a:cubicBezTo>
                    <a:pt x="0" y="507"/>
                    <a:pt x="848" y="1106"/>
                    <a:pt x="2160" y="1106"/>
                  </a:cubicBezTo>
                  <a:cubicBezTo>
                    <a:pt x="2940" y="1106"/>
                    <a:pt x="3883" y="895"/>
                    <a:pt x="4909" y="222"/>
                  </a:cubicBezTo>
                  <a:lnTo>
                    <a:pt x="4909" y="222"/>
                  </a:lnTo>
                  <a:cubicBezTo>
                    <a:pt x="4567" y="314"/>
                    <a:pt x="4214" y="348"/>
                    <a:pt x="3875" y="348"/>
                  </a:cubicBezTo>
                  <a:cubicBezTo>
                    <a:pt x="2802" y="348"/>
                    <a:pt x="1869" y="1"/>
                    <a:pt x="1869" y="1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9"/>
            <p:cNvSpPr/>
            <p:nvPr/>
          </p:nvSpPr>
          <p:spPr>
            <a:xfrm>
              <a:off x="6514925" y="2753425"/>
              <a:ext cx="136200" cy="140850"/>
            </a:xfrm>
            <a:custGeom>
              <a:avLst/>
              <a:gdLst/>
              <a:ahLst/>
              <a:cxnLst/>
              <a:rect l="l" t="t" r="r" b="b"/>
              <a:pathLst>
                <a:path w="5448" h="5634" extrusionOk="0">
                  <a:moveTo>
                    <a:pt x="2638" y="1"/>
                  </a:moveTo>
                  <a:cubicBezTo>
                    <a:pt x="2519" y="1"/>
                    <a:pt x="2400" y="10"/>
                    <a:pt x="2281" y="30"/>
                  </a:cubicBezTo>
                  <a:cubicBezTo>
                    <a:pt x="919" y="283"/>
                    <a:pt x="0" y="1708"/>
                    <a:pt x="254" y="3228"/>
                  </a:cubicBezTo>
                  <a:cubicBezTo>
                    <a:pt x="484" y="4641"/>
                    <a:pt x="1607" y="5633"/>
                    <a:pt x="2833" y="5633"/>
                  </a:cubicBezTo>
                  <a:cubicBezTo>
                    <a:pt x="2954" y="5633"/>
                    <a:pt x="3077" y="5623"/>
                    <a:pt x="3199" y="5603"/>
                  </a:cubicBezTo>
                  <a:cubicBezTo>
                    <a:pt x="4561" y="5382"/>
                    <a:pt x="5447" y="3957"/>
                    <a:pt x="5194" y="2405"/>
                  </a:cubicBezTo>
                  <a:cubicBezTo>
                    <a:pt x="4963" y="1018"/>
                    <a:pt x="3863" y="1"/>
                    <a:pt x="2638" y="1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9"/>
            <p:cNvSpPr/>
            <p:nvPr/>
          </p:nvSpPr>
          <p:spPr>
            <a:xfrm>
              <a:off x="6496700" y="2775525"/>
              <a:ext cx="177375" cy="243875"/>
            </a:xfrm>
            <a:custGeom>
              <a:avLst/>
              <a:gdLst/>
              <a:ahLst/>
              <a:cxnLst/>
              <a:rect l="l" t="t" r="r" b="b"/>
              <a:pathLst>
                <a:path w="7095" h="9755" extrusionOk="0">
                  <a:moveTo>
                    <a:pt x="4181" y="1"/>
                  </a:moveTo>
                  <a:cubicBezTo>
                    <a:pt x="3073" y="1"/>
                    <a:pt x="1" y="1014"/>
                    <a:pt x="1" y="1014"/>
                  </a:cubicBezTo>
                  <a:lnTo>
                    <a:pt x="1078" y="9755"/>
                  </a:lnTo>
                  <a:cubicBezTo>
                    <a:pt x="3801" y="9026"/>
                    <a:pt x="7095" y="4498"/>
                    <a:pt x="4181" y="1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9"/>
            <p:cNvSpPr/>
            <p:nvPr/>
          </p:nvSpPr>
          <p:spPr>
            <a:xfrm>
              <a:off x="6267900" y="2758900"/>
              <a:ext cx="200325" cy="252600"/>
            </a:xfrm>
            <a:custGeom>
              <a:avLst/>
              <a:gdLst/>
              <a:ahLst/>
              <a:cxnLst/>
              <a:rect l="l" t="t" r="r" b="b"/>
              <a:pathLst>
                <a:path w="8013" h="10104" extrusionOk="0">
                  <a:moveTo>
                    <a:pt x="3136" y="1"/>
                  </a:moveTo>
                  <a:lnTo>
                    <a:pt x="3136" y="1"/>
                  </a:lnTo>
                  <a:cubicBezTo>
                    <a:pt x="1014" y="1869"/>
                    <a:pt x="1" y="6905"/>
                    <a:pt x="4751" y="10103"/>
                  </a:cubicBezTo>
                  <a:cubicBezTo>
                    <a:pt x="5733" y="9596"/>
                    <a:pt x="8013" y="7316"/>
                    <a:pt x="8013" y="7316"/>
                  </a:cubicBezTo>
                  <a:lnTo>
                    <a:pt x="3136" y="1"/>
                  </a:ln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9"/>
            <p:cNvSpPr/>
            <p:nvPr/>
          </p:nvSpPr>
          <p:spPr>
            <a:xfrm>
              <a:off x="6073925" y="3277475"/>
              <a:ext cx="287425" cy="414150"/>
            </a:xfrm>
            <a:custGeom>
              <a:avLst/>
              <a:gdLst/>
              <a:ahLst/>
              <a:cxnLst/>
              <a:rect l="l" t="t" r="r" b="b"/>
              <a:pathLst>
                <a:path w="11497" h="16566" extrusionOk="0">
                  <a:moveTo>
                    <a:pt x="7918" y="1"/>
                  </a:moveTo>
                  <a:cubicBezTo>
                    <a:pt x="7886" y="381"/>
                    <a:pt x="7855" y="856"/>
                    <a:pt x="7823" y="1268"/>
                  </a:cubicBezTo>
                  <a:cubicBezTo>
                    <a:pt x="7760" y="1679"/>
                    <a:pt x="7728" y="2123"/>
                    <a:pt x="7696" y="2534"/>
                  </a:cubicBezTo>
                  <a:cubicBezTo>
                    <a:pt x="7601" y="3389"/>
                    <a:pt x="7475" y="4276"/>
                    <a:pt x="7348" y="5131"/>
                  </a:cubicBezTo>
                  <a:cubicBezTo>
                    <a:pt x="7126" y="6841"/>
                    <a:pt x="6810" y="8551"/>
                    <a:pt x="6430" y="10230"/>
                  </a:cubicBezTo>
                  <a:lnTo>
                    <a:pt x="6145" y="11497"/>
                  </a:lnTo>
                  <a:lnTo>
                    <a:pt x="5828" y="12763"/>
                  </a:lnTo>
                  <a:lnTo>
                    <a:pt x="5796" y="12858"/>
                  </a:lnTo>
                  <a:cubicBezTo>
                    <a:pt x="5796" y="12890"/>
                    <a:pt x="5796" y="12922"/>
                    <a:pt x="5764" y="12922"/>
                  </a:cubicBezTo>
                  <a:cubicBezTo>
                    <a:pt x="5764" y="12985"/>
                    <a:pt x="5764" y="13017"/>
                    <a:pt x="5733" y="13048"/>
                  </a:cubicBezTo>
                  <a:cubicBezTo>
                    <a:pt x="5701" y="13143"/>
                    <a:pt x="5669" y="13207"/>
                    <a:pt x="5638" y="13270"/>
                  </a:cubicBezTo>
                  <a:cubicBezTo>
                    <a:pt x="5543" y="13397"/>
                    <a:pt x="5416" y="13523"/>
                    <a:pt x="5163" y="13618"/>
                  </a:cubicBezTo>
                  <a:cubicBezTo>
                    <a:pt x="4803" y="13786"/>
                    <a:pt x="4262" y="13863"/>
                    <a:pt x="3690" y="13863"/>
                  </a:cubicBezTo>
                  <a:cubicBezTo>
                    <a:pt x="3507" y="13863"/>
                    <a:pt x="3320" y="13856"/>
                    <a:pt x="3136" y="13840"/>
                  </a:cubicBezTo>
                  <a:cubicBezTo>
                    <a:pt x="2724" y="13840"/>
                    <a:pt x="2313" y="13777"/>
                    <a:pt x="1901" y="13745"/>
                  </a:cubicBezTo>
                  <a:cubicBezTo>
                    <a:pt x="1521" y="13682"/>
                    <a:pt x="1077" y="13587"/>
                    <a:pt x="697" y="13523"/>
                  </a:cubicBezTo>
                  <a:lnTo>
                    <a:pt x="1" y="15170"/>
                  </a:lnTo>
                  <a:cubicBezTo>
                    <a:pt x="444" y="15424"/>
                    <a:pt x="856" y="15614"/>
                    <a:pt x="1331" y="15804"/>
                  </a:cubicBezTo>
                  <a:cubicBezTo>
                    <a:pt x="1774" y="15994"/>
                    <a:pt x="2218" y="16152"/>
                    <a:pt x="2724" y="16279"/>
                  </a:cubicBezTo>
                  <a:cubicBezTo>
                    <a:pt x="3336" y="16442"/>
                    <a:pt x="3999" y="16565"/>
                    <a:pt x="4724" y="16565"/>
                  </a:cubicBezTo>
                  <a:cubicBezTo>
                    <a:pt x="5125" y="16565"/>
                    <a:pt x="5546" y="16527"/>
                    <a:pt x="5986" y="16437"/>
                  </a:cubicBezTo>
                  <a:cubicBezTo>
                    <a:pt x="6588" y="16279"/>
                    <a:pt x="7253" y="15962"/>
                    <a:pt x="7823" y="15455"/>
                  </a:cubicBezTo>
                  <a:cubicBezTo>
                    <a:pt x="8361" y="14980"/>
                    <a:pt x="8741" y="14252"/>
                    <a:pt x="8931" y="13682"/>
                  </a:cubicBezTo>
                  <a:lnTo>
                    <a:pt x="9343" y="12383"/>
                  </a:lnTo>
                  <a:lnTo>
                    <a:pt x="9723" y="11053"/>
                  </a:lnTo>
                  <a:cubicBezTo>
                    <a:pt x="10230" y="9280"/>
                    <a:pt x="10610" y="7475"/>
                    <a:pt x="10895" y="5670"/>
                  </a:cubicBezTo>
                  <a:cubicBezTo>
                    <a:pt x="11053" y="4751"/>
                    <a:pt x="11180" y="3864"/>
                    <a:pt x="11275" y="2946"/>
                  </a:cubicBezTo>
                  <a:cubicBezTo>
                    <a:pt x="11338" y="2471"/>
                    <a:pt x="11370" y="2028"/>
                    <a:pt x="11402" y="1553"/>
                  </a:cubicBezTo>
                  <a:cubicBezTo>
                    <a:pt x="11465" y="1078"/>
                    <a:pt x="11465" y="666"/>
                    <a:pt x="11497" y="128"/>
                  </a:cubicBezTo>
                  <a:lnTo>
                    <a:pt x="7918" y="1"/>
                  </a:lnTo>
                  <a:close/>
                </a:path>
              </a:pathLst>
            </a:custGeom>
            <a:solidFill>
              <a:srgbClr val="FF8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9"/>
            <p:cNvSpPr/>
            <p:nvPr/>
          </p:nvSpPr>
          <p:spPr>
            <a:xfrm>
              <a:off x="6233075" y="3185225"/>
              <a:ext cx="196375" cy="241125"/>
            </a:xfrm>
            <a:custGeom>
              <a:avLst/>
              <a:gdLst/>
              <a:ahLst/>
              <a:cxnLst/>
              <a:rect l="l" t="t" r="r" b="b"/>
              <a:pathLst>
                <a:path w="7855" h="9645" extrusionOk="0">
                  <a:moveTo>
                    <a:pt x="4102" y="1"/>
                  </a:moveTo>
                  <a:cubicBezTo>
                    <a:pt x="3651" y="1"/>
                    <a:pt x="3155" y="152"/>
                    <a:pt x="2597" y="492"/>
                  </a:cubicBezTo>
                  <a:cubicBezTo>
                    <a:pt x="1299" y="1252"/>
                    <a:pt x="0" y="6826"/>
                    <a:pt x="0" y="6826"/>
                  </a:cubicBezTo>
                  <a:lnTo>
                    <a:pt x="5511" y="9645"/>
                  </a:lnTo>
                  <a:cubicBezTo>
                    <a:pt x="5511" y="9645"/>
                    <a:pt x="7854" y="3628"/>
                    <a:pt x="6777" y="2012"/>
                  </a:cubicBezTo>
                  <a:cubicBezTo>
                    <a:pt x="5978" y="835"/>
                    <a:pt x="5162" y="1"/>
                    <a:pt x="4102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9"/>
            <p:cNvSpPr/>
            <p:nvPr/>
          </p:nvSpPr>
          <p:spPr>
            <a:xfrm>
              <a:off x="6264725" y="3253975"/>
              <a:ext cx="144125" cy="172375"/>
            </a:xfrm>
            <a:custGeom>
              <a:avLst/>
              <a:gdLst/>
              <a:ahLst/>
              <a:cxnLst/>
              <a:rect l="l" t="t" r="r" b="b"/>
              <a:pathLst>
                <a:path w="5765" h="6895" extrusionOk="0">
                  <a:moveTo>
                    <a:pt x="3149" y="0"/>
                  </a:moveTo>
                  <a:cubicBezTo>
                    <a:pt x="1939" y="0"/>
                    <a:pt x="742" y="564"/>
                    <a:pt x="254" y="1923"/>
                  </a:cubicBezTo>
                  <a:cubicBezTo>
                    <a:pt x="33" y="2524"/>
                    <a:pt x="1" y="3664"/>
                    <a:pt x="286" y="4868"/>
                  </a:cubicBezTo>
                  <a:lnTo>
                    <a:pt x="4245" y="6895"/>
                  </a:lnTo>
                  <a:cubicBezTo>
                    <a:pt x="4245" y="6895"/>
                    <a:pt x="5606" y="3379"/>
                    <a:pt x="5765" y="1004"/>
                  </a:cubicBezTo>
                  <a:cubicBezTo>
                    <a:pt x="5138" y="377"/>
                    <a:pt x="4139" y="0"/>
                    <a:pt x="3149" y="0"/>
                  </a:cubicBezTo>
                  <a:close/>
                </a:path>
              </a:pathLst>
            </a:custGeom>
            <a:solidFill>
              <a:srgbClr val="E0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9"/>
            <p:cNvSpPr/>
            <p:nvPr/>
          </p:nvSpPr>
          <p:spPr>
            <a:xfrm>
              <a:off x="6020100" y="3563300"/>
              <a:ext cx="88700" cy="94750"/>
            </a:xfrm>
            <a:custGeom>
              <a:avLst/>
              <a:gdLst/>
              <a:ahLst/>
              <a:cxnLst/>
              <a:rect l="l" t="t" r="r" b="b"/>
              <a:pathLst>
                <a:path w="3548" h="3790" extrusionOk="0">
                  <a:moveTo>
                    <a:pt x="0" y="0"/>
                  </a:moveTo>
                  <a:lnTo>
                    <a:pt x="539" y="3136"/>
                  </a:lnTo>
                  <a:cubicBezTo>
                    <a:pt x="539" y="3136"/>
                    <a:pt x="1612" y="3790"/>
                    <a:pt x="2402" y="3790"/>
                  </a:cubicBezTo>
                  <a:cubicBezTo>
                    <a:pt x="2481" y="3790"/>
                    <a:pt x="2557" y="3783"/>
                    <a:pt x="2629" y="3769"/>
                  </a:cubicBezTo>
                  <a:lnTo>
                    <a:pt x="3547" y="2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9"/>
            <p:cNvSpPr/>
            <p:nvPr/>
          </p:nvSpPr>
          <p:spPr>
            <a:xfrm>
              <a:off x="6271850" y="3138100"/>
              <a:ext cx="464000" cy="568525"/>
            </a:xfrm>
            <a:custGeom>
              <a:avLst/>
              <a:gdLst/>
              <a:ahLst/>
              <a:cxnLst/>
              <a:rect l="l" t="t" r="r" b="b"/>
              <a:pathLst>
                <a:path w="18560" h="22741" extrusionOk="0">
                  <a:moveTo>
                    <a:pt x="12744" y="1"/>
                  </a:moveTo>
                  <a:cubicBezTo>
                    <a:pt x="12645" y="1"/>
                    <a:pt x="12546" y="1"/>
                    <a:pt x="12447" y="2"/>
                  </a:cubicBezTo>
                  <a:cubicBezTo>
                    <a:pt x="10040" y="34"/>
                    <a:pt x="8077" y="65"/>
                    <a:pt x="5986" y="382"/>
                  </a:cubicBezTo>
                  <a:cubicBezTo>
                    <a:pt x="5036" y="540"/>
                    <a:pt x="4086" y="699"/>
                    <a:pt x="3200" y="889"/>
                  </a:cubicBezTo>
                  <a:cubicBezTo>
                    <a:pt x="1299" y="1301"/>
                    <a:pt x="1" y="3042"/>
                    <a:pt x="128" y="4942"/>
                  </a:cubicBezTo>
                  <a:cubicBezTo>
                    <a:pt x="349" y="8046"/>
                    <a:pt x="1014" y="13588"/>
                    <a:pt x="3010" y="22740"/>
                  </a:cubicBezTo>
                  <a:lnTo>
                    <a:pt x="17292" y="21885"/>
                  </a:lnTo>
                  <a:cubicBezTo>
                    <a:pt x="16691" y="16090"/>
                    <a:pt x="16501" y="12511"/>
                    <a:pt x="18559" y="445"/>
                  </a:cubicBezTo>
                  <a:cubicBezTo>
                    <a:pt x="18559" y="445"/>
                    <a:pt x="15712" y="1"/>
                    <a:pt x="12744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9"/>
            <p:cNvSpPr/>
            <p:nvPr/>
          </p:nvSpPr>
          <p:spPr>
            <a:xfrm>
              <a:off x="6446825" y="3137175"/>
              <a:ext cx="142850" cy="138575"/>
            </a:xfrm>
            <a:custGeom>
              <a:avLst/>
              <a:gdLst/>
              <a:ahLst/>
              <a:cxnLst/>
              <a:rect l="l" t="t" r="r" b="b"/>
              <a:pathLst>
                <a:path w="5714" h="5543" extrusionOk="0">
                  <a:moveTo>
                    <a:pt x="5121" y="1"/>
                  </a:moveTo>
                  <a:cubicBezTo>
                    <a:pt x="3283" y="1"/>
                    <a:pt x="1" y="3143"/>
                    <a:pt x="1" y="3143"/>
                  </a:cubicBezTo>
                  <a:cubicBezTo>
                    <a:pt x="1" y="3143"/>
                    <a:pt x="1394" y="4916"/>
                    <a:pt x="3294" y="5486"/>
                  </a:cubicBezTo>
                  <a:cubicBezTo>
                    <a:pt x="3423" y="5525"/>
                    <a:pt x="3545" y="5543"/>
                    <a:pt x="3660" y="5543"/>
                  </a:cubicBezTo>
                  <a:cubicBezTo>
                    <a:pt x="5263" y="5543"/>
                    <a:pt x="5714" y="2047"/>
                    <a:pt x="5448" y="39"/>
                  </a:cubicBezTo>
                  <a:cubicBezTo>
                    <a:pt x="5345" y="13"/>
                    <a:pt x="5236" y="1"/>
                    <a:pt x="5121" y="1"/>
                  </a:cubicBezTo>
                  <a:close/>
                </a:path>
              </a:pathLst>
            </a:custGeom>
            <a:solidFill>
              <a:srgbClr val="E0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9"/>
            <p:cNvSpPr/>
            <p:nvPr/>
          </p:nvSpPr>
          <p:spPr>
            <a:xfrm>
              <a:off x="6446825" y="3137175"/>
              <a:ext cx="142800" cy="134050"/>
            </a:xfrm>
            <a:custGeom>
              <a:avLst/>
              <a:gdLst/>
              <a:ahLst/>
              <a:cxnLst/>
              <a:rect l="l" t="t" r="r" b="b"/>
              <a:pathLst>
                <a:path w="5712" h="5362" extrusionOk="0">
                  <a:moveTo>
                    <a:pt x="5121" y="1"/>
                  </a:moveTo>
                  <a:cubicBezTo>
                    <a:pt x="3283" y="1"/>
                    <a:pt x="1" y="3143"/>
                    <a:pt x="1" y="3143"/>
                  </a:cubicBezTo>
                  <a:cubicBezTo>
                    <a:pt x="1" y="3143"/>
                    <a:pt x="1584" y="4726"/>
                    <a:pt x="3484" y="5296"/>
                  </a:cubicBezTo>
                  <a:cubicBezTo>
                    <a:pt x="3624" y="5340"/>
                    <a:pt x="3755" y="5361"/>
                    <a:pt x="3879" y="5361"/>
                  </a:cubicBezTo>
                  <a:cubicBezTo>
                    <a:pt x="5432" y="5361"/>
                    <a:pt x="5712" y="2034"/>
                    <a:pt x="5448" y="39"/>
                  </a:cubicBezTo>
                  <a:cubicBezTo>
                    <a:pt x="5345" y="13"/>
                    <a:pt x="5236" y="1"/>
                    <a:pt x="5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9"/>
            <p:cNvSpPr/>
            <p:nvPr/>
          </p:nvSpPr>
          <p:spPr>
            <a:xfrm>
              <a:off x="6341075" y="3146575"/>
              <a:ext cx="122375" cy="124750"/>
            </a:xfrm>
            <a:custGeom>
              <a:avLst/>
              <a:gdLst/>
              <a:ahLst/>
              <a:cxnLst/>
              <a:rect l="l" t="t" r="r" b="b"/>
              <a:pathLst>
                <a:path w="4895" h="4990" extrusionOk="0">
                  <a:moveTo>
                    <a:pt x="3534" y="1"/>
                  </a:moveTo>
                  <a:cubicBezTo>
                    <a:pt x="3439" y="1"/>
                    <a:pt x="3333" y="14"/>
                    <a:pt x="3217" y="43"/>
                  </a:cubicBezTo>
                  <a:cubicBezTo>
                    <a:pt x="1829" y="781"/>
                    <a:pt x="1" y="4989"/>
                    <a:pt x="1275" y="4989"/>
                  </a:cubicBezTo>
                  <a:cubicBezTo>
                    <a:pt x="1368" y="4989"/>
                    <a:pt x="1476" y="4967"/>
                    <a:pt x="1602" y="4920"/>
                  </a:cubicBezTo>
                  <a:cubicBezTo>
                    <a:pt x="3471" y="4255"/>
                    <a:pt x="4231" y="2767"/>
                    <a:pt x="4231" y="2767"/>
                  </a:cubicBezTo>
                  <a:cubicBezTo>
                    <a:pt x="4231" y="2767"/>
                    <a:pt x="4895" y="1"/>
                    <a:pt x="3534" y="1"/>
                  </a:cubicBezTo>
                  <a:close/>
                </a:path>
              </a:pathLst>
            </a:custGeom>
            <a:solidFill>
              <a:srgbClr val="E0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9"/>
            <p:cNvSpPr/>
            <p:nvPr/>
          </p:nvSpPr>
          <p:spPr>
            <a:xfrm>
              <a:off x="6337550" y="3146575"/>
              <a:ext cx="125900" cy="118725"/>
            </a:xfrm>
            <a:custGeom>
              <a:avLst/>
              <a:gdLst/>
              <a:ahLst/>
              <a:cxnLst/>
              <a:rect l="l" t="t" r="r" b="b"/>
              <a:pathLst>
                <a:path w="5036" h="4749" extrusionOk="0">
                  <a:moveTo>
                    <a:pt x="3675" y="1"/>
                  </a:moveTo>
                  <a:cubicBezTo>
                    <a:pt x="3580" y="1"/>
                    <a:pt x="3474" y="14"/>
                    <a:pt x="3358" y="43"/>
                  </a:cubicBezTo>
                  <a:cubicBezTo>
                    <a:pt x="1959" y="787"/>
                    <a:pt x="1" y="4749"/>
                    <a:pt x="1348" y="4749"/>
                  </a:cubicBezTo>
                  <a:cubicBezTo>
                    <a:pt x="1434" y="4749"/>
                    <a:pt x="1534" y="4733"/>
                    <a:pt x="1648" y="4698"/>
                  </a:cubicBezTo>
                  <a:cubicBezTo>
                    <a:pt x="3548" y="4128"/>
                    <a:pt x="4372" y="2767"/>
                    <a:pt x="4372" y="2767"/>
                  </a:cubicBezTo>
                  <a:cubicBezTo>
                    <a:pt x="4372" y="2767"/>
                    <a:pt x="5036" y="1"/>
                    <a:pt x="36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9"/>
            <p:cNvSpPr/>
            <p:nvPr/>
          </p:nvSpPr>
          <p:spPr>
            <a:xfrm>
              <a:off x="6334400" y="3661475"/>
              <a:ext cx="386400" cy="60975"/>
            </a:xfrm>
            <a:custGeom>
              <a:avLst/>
              <a:gdLst/>
              <a:ahLst/>
              <a:cxnLst/>
              <a:rect l="l" t="t" r="r" b="b"/>
              <a:pathLst>
                <a:path w="15456" h="2439" extrusionOk="0">
                  <a:moveTo>
                    <a:pt x="14695" y="0"/>
                  </a:moveTo>
                  <a:lnTo>
                    <a:pt x="254" y="855"/>
                  </a:lnTo>
                  <a:cubicBezTo>
                    <a:pt x="128" y="855"/>
                    <a:pt x="1" y="950"/>
                    <a:pt x="32" y="1045"/>
                  </a:cubicBezTo>
                  <a:lnTo>
                    <a:pt x="223" y="2312"/>
                  </a:lnTo>
                  <a:cubicBezTo>
                    <a:pt x="254" y="2407"/>
                    <a:pt x="349" y="2439"/>
                    <a:pt x="476" y="2439"/>
                  </a:cubicBezTo>
                  <a:lnTo>
                    <a:pt x="15170" y="1584"/>
                  </a:lnTo>
                  <a:cubicBezTo>
                    <a:pt x="15329" y="1552"/>
                    <a:pt x="15455" y="1457"/>
                    <a:pt x="15392" y="1362"/>
                  </a:cubicBezTo>
                  <a:lnTo>
                    <a:pt x="14949" y="95"/>
                  </a:lnTo>
                  <a:cubicBezTo>
                    <a:pt x="14917" y="32"/>
                    <a:pt x="14822" y="0"/>
                    <a:pt x="146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9"/>
            <p:cNvSpPr/>
            <p:nvPr/>
          </p:nvSpPr>
          <p:spPr>
            <a:xfrm>
              <a:off x="6649525" y="3661475"/>
              <a:ext cx="24550" cy="45950"/>
            </a:xfrm>
            <a:custGeom>
              <a:avLst/>
              <a:gdLst/>
              <a:ahLst/>
              <a:cxnLst/>
              <a:rect l="l" t="t" r="r" b="b"/>
              <a:pathLst>
                <a:path w="982" h="1838" extrusionOk="0">
                  <a:moveTo>
                    <a:pt x="539" y="0"/>
                  </a:moveTo>
                  <a:lnTo>
                    <a:pt x="158" y="32"/>
                  </a:lnTo>
                  <a:cubicBezTo>
                    <a:pt x="63" y="32"/>
                    <a:pt x="0" y="64"/>
                    <a:pt x="32" y="127"/>
                  </a:cubicBezTo>
                  <a:lnTo>
                    <a:pt x="285" y="1774"/>
                  </a:lnTo>
                  <a:cubicBezTo>
                    <a:pt x="317" y="1805"/>
                    <a:pt x="380" y="1837"/>
                    <a:pt x="443" y="1837"/>
                  </a:cubicBezTo>
                  <a:lnTo>
                    <a:pt x="855" y="1805"/>
                  </a:lnTo>
                  <a:cubicBezTo>
                    <a:pt x="919" y="1805"/>
                    <a:pt x="982" y="1774"/>
                    <a:pt x="982" y="1710"/>
                  </a:cubicBezTo>
                  <a:lnTo>
                    <a:pt x="697" y="64"/>
                  </a:lnTo>
                  <a:cubicBezTo>
                    <a:pt x="665" y="32"/>
                    <a:pt x="602" y="0"/>
                    <a:pt x="539" y="0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9"/>
            <p:cNvSpPr/>
            <p:nvPr/>
          </p:nvSpPr>
          <p:spPr>
            <a:xfrm>
              <a:off x="6362900" y="3678100"/>
              <a:ext cx="24575" cy="46150"/>
            </a:xfrm>
            <a:custGeom>
              <a:avLst/>
              <a:gdLst/>
              <a:ahLst/>
              <a:cxnLst/>
              <a:rect l="l" t="t" r="r" b="b"/>
              <a:pathLst>
                <a:path w="983" h="1846" extrusionOk="0">
                  <a:moveTo>
                    <a:pt x="539" y="0"/>
                  </a:moveTo>
                  <a:lnTo>
                    <a:pt x="128" y="32"/>
                  </a:lnTo>
                  <a:cubicBezTo>
                    <a:pt x="64" y="32"/>
                    <a:pt x="1" y="64"/>
                    <a:pt x="1" y="127"/>
                  </a:cubicBezTo>
                  <a:lnTo>
                    <a:pt x="286" y="1774"/>
                  </a:lnTo>
                  <a:cubicBezTo>
                    <a:pt x="286" y="1799"/>
                    <a:pt x="348" y="1846"/>
                    <a:pt x="405" y="1846"/>
                  </a:cubicBezTo>
                  <a:cubicBezTo>
                    <a:pt x="419" y="1846"/>
                    <a:pt x="432" y="1843"/>
                    <a:pt x="444" y="1837"/>
                  </a:cubicBezTo>
                  <a:lnTo>
                    <a:pt x="824" y="1837"/>
                  </a:lnTo>
                  <a:cubicBezTo>
                    <a:pt x="919" y="1837"/>
                    <a:pt x="983" y="1774"/>
                    <a:pt x="951" y="1742"/>
                  </a:cubicBezTo>
                  <a:lnTo>
                    <a:pt x="666" y="95"/>
                  </a:lnTo>
                  <a:cubicBezTo>
                    <a:pt x="666" y="32"/>
                    <a:pt x="603" y="0"/>
                    <a:pt x="539" y="0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9"/>
            <p:cNvSpPr/>
            <p:nvPr/>
          </p:nvSpPr>
          <p:spPr>
            <a:xfrm>
              <a:off x="6505425" y="3669375"/>
              <a:ext cx="24575" cy="46750"/>
            </a:xfrm>
            <a:custGeom>
              <a:avLst/>
              <a:gdLst/>
              <a:ahLst/>
              <a:cxnLst/>
              <a:rect l="l" t="t" r="r" b="b"/>
              <a:pathLst>
                <a:path w="983" h="1870" extrusionOk="0">
                  <a:moveTo>
                    <a:pt x="539" y="1"/>
                  </a:moveTo>
                  <a:lnTo>
                    <a:pt x="159" y="33"/>
                  </a:lnTo>
                  <a:cubicBezTo>
                    <a:pt x="64" y="33"/>
                    <a:pt x="0" y="96"/>
                    <a:pt x="32" y="128"/>
                  </a:cubicBezTo>
                  <a:lnTo>
                    <a:pt x="317" y="1774"/>
                  </a:lnTo>
                  <a:cubicBezTo>
                    <a:pt x="317" y="1838"/>
                    <a:pt x="380" y="1869"/>
                    <a:pt x="444" y="1869"/>
                  </a:cubicBezTo>
                  <a:lnTo>
                    <a:pt x="855" y="1838"/>
                  </a:lnTo>
                  <a:cubicBezTo>
                    <a:pt x="919" y="1838"/>
                    <a:pt x="982" y="1774"/>
                    <a:pt x="982" y="1743"/>
                  </a:cubicBezTo>
                  <a:lnTo>
                    <a:pt x="697" y="96"/>
                  </a:lnTo>
                  <a:cubicBezTo>
                    <a:pt x="697" y="33"/>
                    <a:pt x="602" y="1"/>
                    <a:pt x="539" y="1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9"/>
            <p:cNvSpPr/>
            <p:nvPr/>
          </p:nvSpPr>
          <p:spPr>
            <a:xfrm>
              <a:off x="6643175" y="3195925"/>
              <a:ext cx="84750" cy="209050"/>
            </a:xfrm>
            <a:custGeom>
              <a:avLst/>
              <a:gdLst/>
              <a:ahLst/>
              <a:cxnLst/>
              <a:rect l="l" t="t" r="r" b="b"/>
              <a:pathLst>
                <a:path w="3390" h="8362" extrusionOk="0">
                  <a:moveTo>
                    <a:pt x="3389" y="1"/>
                  </a:moveTo>
                  <a:lnTo>
                    <a:pt x="3389" y="1"/>
                  </a:lnTo>
                  <a:cubicBezTo>
                    <a:pt x="2249" y="508"/>
                    <a:pt x="1109" y="1679"/>
                    <a:pt x="634" y="2851"/>
                  </a:cubicBezTo>
                  <a:cubicBezTo>
                    <a:pt x="1" y="4466"/>
                    <a:pt x="1838" y="7633"/>
                    <a:pt x="2281" y="8362"/>
                  </a:cubicBezTo>
                  <a:cubicBezTo>
                    <a:pt x="2471" y="6113"/>
                    <a:pt x="2851" y="3421"/>
                    <a:pt x="3389" y="1"/>
                  </a:cubicBezTo>
                  <a:close/>
                </a:path>
              </a:pathLst>
            </a:custGeom>
            <a:solidFill>
              <a:srgbClr val="E0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9"/>
            <p:cNvSpPr/>
            <p:nvPr/>
          </p:nvSpPr>
          <p:spPr>
            <a:xfrm>
              <a:off x="6385075" y="2976625"/>
              <a:ext cx="197950" cy="292975"/>
            </a:xfrm>
            <a:custGeom>
              <a:avLst/>
              <a:gdLst/>
              <a:ahLst/>
              <a:cxnLst/>
              <a:rect l="l" t="t" r="r" b="b"/>
              <a:pathLst>
                <a:path w="7918" h="11719" extrusionOk="0">
                  <a:moveTo>
                    <a:pt x="6905" y="1"/>
                  </a:moveTo>
                  <a:lnTo>
                    <a:pt x="3136" y="3611"/>
                  </a:lnTo>
                  <a:cubicBezTo>
                    <a:pt x="3643" y="5226"/>
                    <a:pt x="3738" y="6144"/>
                    <a:pt x="1457" y="6841"/>
                  </a:cubicBezTo>
                  <a:cubicBezTo>
                    <a:pt x="1457" y="6841"/>
                    <a:pt x="1" y="8456"/>
                    <a:pt x="2471" y="11718"/>
                  </a:cubicBezTo>
                  <a:cubicBezTo>
                    <a:pt x="5036" y="8171"/>
                    <a:pt x="7918" y="6461"/>
                    <a:pt x="7918" y="6461"/>
                  </a:cubicBezTo>
                  <a:cubicBezTo>
                    <a:pt x="6398" y="5163"/>
                    <a:pt x="6619" y="2091"/>
                    <a:pt x="6905" y="1"/>
                  </a:cubicBezTo>
                  <a:close/>
                </a:path>
              </a:pathLst>
            </a:custGeom>
            <a:solidFill>
              <a:srgbClr val="FF8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9"/>
            <p:cNvSpPr/>
            <p:nvPr/>
          </p:nvSpPr>
          <p:spPr>
            <a:xfrm>
              <a:off x="6463450" y="3013050"/>
              <a:ext cx="67325" cy="82350"/>
            </a:xfrm>
            <a:custGeom>
              <a:avLst/>
              <a:gdLst/>
              <a:ahLst/>
              <a:cxnLst/>
              <a:rect l="l" t="t" r="r" b="b"/>
              <a:pathLst>
                <a:path w="2693" h="3294" extrusionOk="0">
                  <a:moveTo>
                    <a:pt x="2218" y="0"/>
                  </a:moveTo>
                  <a:lnTo>
                    <a:pt x="1" y="2154"/>
                  </a:lnTo>
                  <a:cubicBezTo>
                    <a:pt x="96" y="2534"/>
                    <a:pt x="223" y="2914"/>
                    <a:pt x="254" y="3294"/>
                  </a:cubicBezTo>
                  <a:cubicBezTo>
                    <a:pt x="1141" y="3104"/>
                    <a:pt x="2503" y="2281"/>
                    <a:pt x="2629" y="1299"/>
                  </a:cubicBezTo>
                  <a:cubicBezTo>
                    <a:pt x="2693" y="824"/>
                    <a:pt x="2313" y="222"/>
                    <a:pt x="2218" y="0"/>
                  </a:cubicBezTo>
                  <a:close/>
                </a:path>
              </a:pathLst>
            </a:custGeom>
            <a:solidFill>
              <a:srgbClr val="EF7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9"/>
            <p:cNvSpPr/>
            <p:nvPr/>
          </p:nvSpPr>
          <p:spPr>
            <a:xfrm>
              <a:off x="6294025" y="2751400"/>
              <a:ext cx="283475" cy="336600"/>
            </a:xfrm>
            <a:custGeom>
              <a:avLst/>
              <a:gdLst/>
              <a:ahLst/>
              <a:cxnLst/>
              <a:rect l="l" t="t" r="r" b="b"/>
              <a:pathLst>
                <a:path w="11339" h="13464" extrusionOk="0">
                  <a:moveTo>
                    <a:pt x="5765" y="1"/>
                  </a:moveTo>
                  <a:cubicBezTo>
                    <a:pt x="4849" y="1"/>
                    <a:pt x="3906" y="273"/>
                    <a:pt x="3041" y="871"/>
                  </a:cubicBezTo>
                  <a:cubicBezTo>
                    <a:pt x="1" y="2961"/>
                    <a:pt x="666" y="8123"/>
                    <a:pt x="2091" y="11005"/>
                  </a:cubicBezTo>
                  <a:cubicBezTo>
                    <a:pt x="2892" y="12640"/>
                    <a:pt x="4400" y="13463"/>
                    <a:pt x="5952" y="13463"/>
                  </a:cubicBezTo>
                  <a:cubicBezTo>
                    <a:pt x="7466" y="13463"/>
                    <a:pt x="9023" y="12679"/>
                    <a:pt x="10008" y="11100"/>
                  </a:cubicBezTo>
                  <a:cubicBezTo>
                    <a:pt x="11338" y="8978"/>
                    <a:pt x="11022" y="7521"/>
                    <a:pt x="10483" y="4069"/>
                  </a:cubicBezTo>
                  <a:cubicBezTo>
                    <a:pt x="10079" y="1621"/>
                    <a:pt x="8001" y="1"/>
                    <a:pt x="5765" y="1"/>
                  </a:cubicBezTo>
                  <a:close/>
                </a:path>
              </a:pathLst>
            </a:custGeom>
            <a:solidFill>
              <a:srgbClr val="FF8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9"/>
            <p:cNvSpPr/>
            <p:nvPr/>
          </p:nvSpPr>
          <p:spPr>
            <a:xfrm>
              <a:off x="6241225" y="2703550"/>
              <a:ext cx="382200" cy="222425"/>
            </a:xfrm>
            <a:custGeom>
              <a:avLst/>
              <a:gdLst/>
              <a:ahLst/>
              <a:cxnLst/>
              <a:rect l="l" t="t" r="r" b="b"/>
              <a:pathLst>
                <a:path w="15288" h="8897" extrusionOk="0">
                  <a:moveTo>
                    <a:pt x="6121" y="1"/>
                  </a:moveTo>
                  <a:cubicBezTo>
                    <a:pt x="2924" y="1"/>
                    <a:pt x="0" y="1096"/>
                    <a:pt x="814" y="2880"/>
                  </a:cubicBezTo>
                  <a:cubicBezTo>
                    <a:pt x="2398" y="6395"/>
                    <a:pt x="5153" y="6490"/>
                    <a:pt x="5153" y="6490"/>
                  </a:cubicBezTo>
                  <a:cubicBezTo>
                    <a:pt x="5153" y="6490"/>
                    <a:pt x="4076" y="5952"/>
                    <a:pt x="4076" y="5255"/>
                  </a:cubicBezTo>
                  <a:cubicBezTo>
                    <a:pt x="4620" y="5087"/>
                    <a:pt x="5139" y="5027"/>
                    <a:pt x="5629" y="5027"/>
                  </a:cubicBezTo>
                  <a:cubicBezTo>
                    <a:pt x="6829" y="5027"/>
                    <a:pt x="7857" y="5385"/>
                    <a:pt x="8669" y="5385"/>
                  </a:cubicBezTo>
                  <a:cubicBezTo>
                    <a:pt x="9087" y="5385"/>
                    <a:pt x="9448" y="5290"/>
                    <a:pt x="9745" y="5002"/>
                  </a:cubicBezTo>
                  <a:lnTo>
                    <a:pt x="9745" y="5002"/>
                  </a:lnTo>
                  <a:cubicBezTo>
                    <a:pt x="9238" y="6997"/>
                    <a:pt x="12437" y="8897"/>
                    <a:pt x="12437" y="8897"/>
                  </a:cubicBezTo>
                  <a:cubicBezTo>
                    <a:pt x="12437" y="8897"/>
                    <a:pt x="13799" y="7788"/>
                    <a:pt x="14527" y="6078"/>
                  </a:cubicBezTo>
                  <a:cubicBezTo>
                    <a:pt x="15287" y="4337"/>
                    <a:pt x="14685" y="1518"/>
                    <a:pt x="11645" y="1423"/>
                  </a:cubicBezTo>
                  <a:cubicBezTo>
                    <a:pt x="10282" y="440"/>
                    <a:pt x="8147" y="1"/>
                    <a:pt x="6121" y="1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9"/>
            <p:cNvSpPr/>
            <p:nvPr/>
          </p:nvSpPr>
          <p:spPr>
            <a:xfrm>
              <a:off x="6407250" y="2895575"/>
              <a:ext cx="19825" cy="24950"/>
            </a:xfrm>
            <a:custGeom>
              <a:avLst/>
              <a:gdLst/>
              <a:ahLst/>
              <a:cxnLst/>
              <a:rect l="l" t="t" r="r" b="b"/>
              <a:pathLst>
                <a:path w="793" h="998" extrusionOk="0">
                  <a:moveTo>
                    <a:pt x="359" y="0"/>
                  </a:moveTo>
                  <a:cubicBezTo>
                    <a:pt x="335" y="0"/>
                    <a:pt x="310" y="4"/>
                    <a:pt x="285" y="12"/>
                  </a:cubicBezTo>
                  <a:cubicBezTo>
                    <a:pt x="95" y="44"/>
                    <a:pt x="0" y="297"/>
                    <a:pt x="64" y="582"/>
                  </a:cubicBezTo>
                  <a:cubicBezTo>
                    <a:pt x="122" y="817"/>
                    <a:pt x="290" y="998"/>
                    <a:pt x="465" y="998"/>
                  </a:cubicBezTo>
                  <a:cubicBezTo>
                    <a:pt x="479" y="998"/>
                    <a:pt x="493" y="997"/>
                    <a:pt x="507" y="994"/>
                  </a:cubicBezTo>
                  <a:cubicBezTo>
                    <a:pt x="697" y="963"/>
                    <a:pt x="792" y="709"/>
                    <a:pt x="729" y="424"/>
                  </a:cubicBezTo>
                  <a:cubicBezTo>
                    <a:pt x="674" y="176"/>
                    <a:pt x="523" y="0"/>
                    <a:pt x="359" y="0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9"/>
            <p:cNvSpPr/>
            <p:nvPr/>
          </p:nvSpPr>
          <p:spPr>
            <a:xfrm>
              <a:off x="6328875" y="2912975"/>
              <a:ext cx="19800" cy="24975"/>
            </a:xfrm>
            <a:custGeom>
              <a:avLst/>
              <a:gdLst/>
              <a:ahLst/>
              <a:cxnLst/>
              <a:rect l="l" t="t" r="r" b="b"/>
              <a:pathLst>
                <a:path w="792" h="999" extrusionOk="0">
                  <a:moveTo>
                    <a:pt x="359" y="1"/>
                  </a:moveTo>
                  <a:cubicBezTo>
                    <a:pt x="335" y="1"/>
                    <a:pt x="310" y="5"/>
                    <a:pt x="285" y="13"/>
                  </a:cubicBezTo>
                  <a:cubicBezTo>
                    <a:pt x="127" y="45"/>
                    <a:pt x="0" y="298"/>
                    <a:pt x="63" y="583"/>
                  </a:cubicBezTo>
                  <a:cubicBezTo>
                    <a:pt x="121" y="844"/>
                    <a:pt x="312" y="999"/>
                    <a:pt x="465" y="999"/>
                  </a:cubicBezTo>
                  <a:cubicBezTo>
                    <a:pt x="480" y="999"/>
                    <a:pt x="493" y="998"/>
                    <a:pt x="507" y="995"/>
                  </a:cubicBezTo>
                  <a:cubicBezTo>
                    <a:pt x="697" y="963"/>
                    <a:pt x="792" y="710"/>
                    <a:pt x="729" y="425"/>
                  </a:cubicBezTo>
                  <a:cubicBezTo>
                    <a:pt x="673" y="177"/>
                    <a:pt x="523" y="1"/>
                    <a:pt x="359" y="1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9"/>
            <p:cNvSpPr/>
            <p:nvPr/>
          </p:nvSpPr>
          <p:spPr>
            <a:xfrm>
              <a:off x="6320150" y="2911700"/>
              <a:ext cx="18250" cy="5475"/>
            </a:xfrm>
            <a:custGeom>
              <a:avLst/>
              <a:gdLst/>
              <a:ahLst/>
              <a:cxnLst/>
              <a:rect l="l" t="t" r="r" b="b"/>
              <a:pathLst>
                <a:path w="730" h="219" extrusionOk="0">
                  <a:moveTo>
                    <a:pt x="1" y="1"/>
                  </a:moveTo>
                  <a:cubicBezTo>
                    <a:pt x="1" y="1"/>
                    <a:pt x="234" y="218"/>
                    <a:pt x="460" y="218"/>
                  </a:cubicBezTo>
                  <a:cubicBezTo>
                    <a:pt x="557" y="218"/>
                    <a:pt x="653" y="178"/>
                    <a:pt x="729" y="6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9"/>
            <p:cNvSpPr/>
            <p:nvPr/>
          </p:nvSpPr>
          <p:spPr>
            <a:xfrm>
              <a:off x="6358950" y="2930700"/>
              <a:ext cx="26150" cy="52525"/>
            </a:xfrm>
            <a:custGeom>
              <a:avLst/>
              <a:gdLst/>
              <a:ahLst/>
              <a:cxnLst/>
              <a:rect l="l" t="t" r="r" b="b"/>
              <a:pathLst>
                <a:path w="1046" h="2101" extrusionOk="0">
                  <a:moveTo>
                    <a:pt x="602" y="1"/>
                  </a:moveTo>
                  <a:cubicBezTo>
                    <a:pt x="602" y="1"/>
                    <a:pt x="412" y="1299"/>
                    <a:pt x="1" y="1996"/>
                  </a:cubicBezTo>
                  <a:cubicBezTo>
                    <a:pt x="137" y="2074"/>
                    <a:pt x="288" y="2101"/>
                    <a:pt x="433" y="2101"/>
                  </a:cubicBezTo>
                  <a:cubicBezTo>
                    <a:pt x="757" y="2101"/>
                    <a:pt x="1046" y="1964"/>
                    <a:pt x="1046" y="1964"/>
                  </a:cubicBezTo>
                  <a:lnTo>
                    <a:pt x="602" y="1"/>
                  </a:lnTo>
                  <a:close/>
                </a:path>
              </a:pathLst>
            </a:custGeom>
            <a:solidFill>
              <a:srgbClr val="EF7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9"/>
            <p:cNvSpPr/>
            <p:nvPr/>
          </p:nvSpPr>
          <p:spPr>
            <a:xfrm>
              <a:off x="6415950" y="2964425"/>
              <a:ext cx="45950" cy="37075"/>
            </a:xfrm>
            <a:custGeom>
              <a:avLst/>
              <a:gdLst/>
              <a:ahLst/>
              <a:cxnLst/>
              <a:rect l="l" t="t" r="r" b="b"/>
              <a:pathLst>
                <a:path w="1838" h="1483" extrusionOk="0">
                  <a:moveTo>
                    <a:pt x="1741" y="1"/>
                  </a:moveTo>
                  <a:cubicBezTo>
                    <a:pt x="1711" y="1"/>
                    <a:pt x="1679" y="23"/>
                    <a:pt x="1679" y="45"/>
                  </a:cubicBezTo>
                  <a:cubicBezTo>
                    <a:pt x="1679" y="77"/>
                    <a:pt x="1299" y="1027"/>
                    <a:pt x="64" y="1312"/>
                  </a:cubicBezTo>
                  <a:cubicBezTo>
                    <a:pt x="32" y="1312"/>
                    <a:pt x="1" y="1375"/>
                    <a:pt x="32" y="1407"/>
                  </a:cubicBezTo>
                  <a:cubicBezTo>
                    <a:pt x="32" y="1453"/>
                    <a:pt x="49" y="1483"/>
                    <a:pt x="83" y="1483"/>
                  </a:cubicBezTo>
                  <a:cubicBezTo>
                    <a:pt x="96" y="1483"/>
                    <a:pt x="110" y="1479"/>
                    <a:pt x="127" y="1470"/>
                  </a:cubicBezTo>
                  <a:cubicBezTo>
                    <a:pt x="254" y="1439"/>
                    <a:pt x="381" y="1407"/>
                    <a:pt x="507" y="1344"/>
                  </a:cubicBezTo>
                  <a:cubicBezTo>
                    <a:pt x="1489" y="964"/>
                    <a:pt x="1806" y="140"/>
                    <a:pt x="1838" y="109"/>
                  </a:cubicBezTo>
                  <a:cubicBezTo>
                    <a:pt x="1838" y="77"/>
                    <a:pt x="1838" y="14"/>
                    <a:pt x="1774" y="14"/>
                  </a:cubicBezTo>
                  <a:cubicBezTo>
                    <a:pt x="1765" y="4"/>
                    <a:pt x="1753" y="1"/>
                    <a:pt x="1741" y="1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9"/>
            <p:cNvSpPr/>
            <p:nvPr/>
          </p:nvSpPr>
          <p:spPr>
            <a:xfrm>
              <a:off x="6526000" y="2884850"/>
              <a:ext cx="66200" cy="81525"/>
            </a:xfrm>
            <a:custGeom>
              <a:avLst/>
              <a:gdLst/>
              <a:ahLst/>
              <a:cxnLst/>
              <a:rect l="l" t="t" r="r" b="b"/>
              <a:pathLst>
                <a:path w="2648" h="3261" extrusionOk="0">
                  <a:moveTo>
                    <a:pt x="1457" y="0"/>
                  </a:moveTo>
                  <a:cubicBezTo>
                    <a:pt x="1376" y="0"/>
                    <a:pt x="1291" y="10"/>
                    <a:pt x="1204" y="30"/>
                  </a:cubicBezTo>
                  <a:cubicBezTo>
                    <a:pt x="349" y="220"/>
                    <a:pt x="1" y="1392"/>
                    <a:pt x="64" y="2152"/>
                  </a:cubicBezTo>
                  <a:cubicBezTo>
                    <a:pt x="111" y="2784"/>
                    <a:pt x="487" y="3261"/>
                    <a:pt x="975" y="3261"/>
                  </a:cubicBezTo>
                  <a:cubicBezTo>
                    <a:pt x="1146" y="3261"/>
                    <a:pt x="1331" y="3202"/>
                    <a:pt x="1521" y="3070"/>
                  </a:cubicBezTo>
                  <a:cubicBezTo>
                    <a:pt x="1996" y="2722"/>
                    <a:pt x="2408" y="2120"/>
                    <a:pt x="2534" y="1392"/>
                  </a:cubicBezTo>
                  <a:cubicBezTo>
                    <a:pt x="2648" y="683"/>
                    <a:pt x="2153" y="0"/>
                    <a:pt x="1457" y="0"/>
                  </a:cubicBezTo>
                  <a:close/>
                </a:path>
              </a:pathLst>
            </a:custGeom>
            <a:solidFill>
              <a:srgbClr val="FF8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9"/>
            <p:cNvSpPr/>
            <p:nvPr/>
          </p:nvSpPr>
          <p:spPr>
            <a:xfrm>
              <a:off x="6393000" y="2841250"/>
              <a:ext cx="48325" cy="27725"/>
            </a:xfrm>
            <a:custGeom>
              <a:avLst/>
              <a:gdLst/>
              <a:ahLst/>
              <a:cxnLst/>
              <a:rect l="l" t="t" r="r" b="b"/>
              <a:pathLst>
                <a:path w="1933" h="1109" extrusionOk="0">
                  <a:moveTo>
                    <a:pt x="190" y="0"/>
                  </a:moveTo>
                  <a:cubicBezTo>
                    <a:pt x="95" y="0"/>
                    <a:pt x="32" y="64"/>
                    <a:pt x="0" y="159"/>
                  </a:cubicBezTo>
                  <a:cubicBezTo>
                    <a:pt x="0" y="254"/>
                    <a:pt x="95" y="317"/>
                    <a:pt x="159" y="349"/>
                  </a:cubicBezTo>
                  <a:cubicBezTo>
                    <a:pt x="190" y="349"/>
                    <a:pt x="1172" y="380"/>
                    <a:pt x="1584" y="1045"/>
                  </a:cubicBezTo>
                  <a:cubicBezTo>
                    <a:pt x="1647" y="1109"/>
                    <a:pt x="1710" y="1109"/>
                    <a:pt x="1774" y="1109"/>
                  </a:cubicBezTo>
                  <a:cubicBezTo>
                    <a:pt x="1805" y="1109"/>
                    <a:pt x="1805" y="1077"/>
                    <a:pt x="1837" y="1077"/>
                  </a:cubicBezTo>
                  <a:cubicBezTo>
                    <a:pt x="1900" y="1045"/>
                    <a:pt x="1932" y="919"/>
                    <a:pt x="1869" y="855"/>
                  </a:cubicBezTo>
                  <a:cubicBezTo>
                    <a:pt x="1362" y="64"/>
                    <a:pt x="254" y="0"/>
                    <a:pt x="190" y="0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9"/>
            <p:cNvSpPr/>
            <p:nvPr/>
          </p:nvSpPr>
          <p:spPr>
            <a:xfrm>
              <a:off x="6296400" y="2876050"/>
              <a:ext cx="39625" cy="23525"/>
            </a:xfrm>
            <a:custGeom>
              <a:avLst/>
              <a:gdLst/>
              <a:ahLst/>
              <a:cxnLst/>
              <a:rect l="l" t="t" r="r" b="b"/>
              <a:pathLst>
                <a:path w="1585" h="941" extrusionOk="0">
                  <a:moveTo>
                    <a:pt x="1367" y="0"/>
                  </a:moveTo>
                  <a:cubicBezTo>
                    <a:pt x="1173" y="0"/>
                    <a:pt x="550" y="46"/>
                    <a:pt x="64" y="667"/>
                  </a:cubicBezTo>
                  <a:cubicBezTo>
                    <a:pt x="1" y="730"/>
                    <a:pt x="1" y="857"/>
                    <a:pt x="96" y="888"/>
                  </a:cubicBezTo>
                  <a:cubicBezTo>
                    <a:pt x="114" y="926"/>
                    <a:pt x="144" y="941"/>
                    <a:pt x="178" y="941"/>
                  </a:cubicBezTo>
                  <a:cubicBezTo>
                    <a:pt x="202" y="941"/>
                    <a:pt x="228" y="933"/>
                    <a:pt x="254" y="920"/>
                  </a:cubicBezTo>
                  <a:cubicBezTo>
                    <a:pt x="286" y="920"/>
                    <a:pt x="286" y="888"/>
                    <a:pt x="317" y="857"/>
                  </a:cubicBezTo>
                  <a:cubicBezTo>
                    <a:pt x="716" y="344"/>
                    <a:pt x="1244" y="318"/>
                    <a:pt x="1368" y="318"/>
                  </a:cubicBezTo>
                  <a:cubicBezTo>
                    <a:pt x="1382" y="318"/>
                    <a:pt x="1391" y="318"/>
                    <a:pt x="1394" y="318"/>
                  </a:cubicBezTo>
                  <a:cubicBezTo>
                    <a:pt x="1407" y="323"/>
                    <a:pt x="1420" y="325"/>
                    <a:pt x="1431" y="325"/>
                  </a:cubicBezTo>
                  <a:cubicBezTo>
                    <a:pt x="1506" y="325"/>
                    <a:pt x="1557" y="246"/>
                    <a:pt x="1584" y="192"/>
                  </a:cubicBezTo>
                  <a:cubicBezTo>
                    <a:pt x="1584" y="97"/>
                    <a:pt x="1521" y="2"/>
                    <a:pt x="1426" y="2"/>
                  </a:cubicBezTo>
                  <a:cubicBezTo>
                    <a:pt x="1421" y="2"/>
                    <a:pt x="1400" y="0"/>
                    <a:pt x="1367" y="0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9"/>
            <p:cNvSpPr/>
            <p:nvPr/>
          </p:nvSpPr>
          <p:spPr>
            <a:xfrm>
              <a:off x="5824525" y="4486450"/>
              <a:ext cx="152850" cy="232000"/>
            </a:xfrm>
            <a:custGeom>
              <a:avLst/>
              <a:gdLst/>
              <a:ahLst/>
              <a:cxnLst/>
              <a:rect l="l" t="t" r="r" b="b"/>
              <a:pathLst>
                <a:path w="6114" h="9280" extrusionOk="0">
                  <a:moveTo>
                    <a:pt x="3010" y="0"/>
                  </a:moveTo>
                  <a:lnTo>
                    <a:pt x="1" y="7886"/>
                  </a:lnTo>
                  <a:lnTo>
                    <a:pt x="3105" y="9279"/>
                  </a:lnTo>
                  <a:lnTo>
                    <a:pt x="6113" y="1362"/>
                  </a:lnTo>
                  <a:lnTo>
                    <a:pt x="3010" y="0"/>
                  </a:lnTo>
                  <a:close/>
                </a:path>
              </a:pathLst>
            </a:custGeom>
            <a:solidFill>
              <a:srgbClr val="FF8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9"/>
            <p:cNvSpPr/>
            <p:nvPr/>
          </p:nvSpPr>
          <p:spPr>
            <a:xfrm>
              <a:off x="5651100" y="4666550"/>
              <a:ext cx="269250" cy="129600"/>
            </a:xfrm>
            <a:custGeom>
              <a:avLst/>
              <a:gdLst/>
              <a:ahLst/>
              <a:cxnLst/>
              <a:rect l="l" t="t" r="r" b="b"/>
              <a:pathLst>
                <a:path w="10770" h="5184" extrusionOk="0">
                  <a:moveTo>
                    <a:pt x="6510" y="1"/>
                  </a:moveTo>
                  <a:cubicBezTo>
                    <a:pt x="6407" y="1"/>
                    <a:pt x="6305" y="17"/>
                    <a:pt x="6210" y="48"/>
                  </a:cubicBezTo>
                  <a:cubicBezTo>
                    <a:pt x="5285" y="408"/>
                    <a:pt x="4235" y="934"/>
                    <a:pt x="2384" y="934"/>
                  </a:cubicBezTo>
                  <a:cubicBezTo>
                    <a:pt x="1953" y="934"/>
                    <a:pt x="1479" y="906"/>
                    <a:pt x="952" y="840"/>
                  </a:cubicBezTo>
                  <a:cubicBezTo>
                    <a:pt x="939" y="839"/>
                    <a:pt x="925" y="838"/>
                    <a:pt x="912" y="838"/>
                  </a:cubicBezTo>
                  <a:cubicBezTo>
                    <a:pt x="305" y="838"/>
                    <a:pt x="0" y="2212"/>
                    <a:pt x="1333" y="2645"/>
                  </a:cubicBezTo>
                  <a:cubicBezTo>
                    <a:pt x="2726" y="3120"/>
                    <a:pt x="4879" y="3500"/>
                    <a:pt x="5893" y="3849"/>
                  </a:cubicBezTo>
                  <a:cubicBezTo>
                    <a:pt x="7540" y="4387"/>
                    <a:pt x="8141" y="4672"/>
                    <a:pt x="9440" y="5147"/>
                  </a:cubicBezTo>
                  <a:cubicBezTo>
                    <a:pt x="9502" y="5172"/>
                    <a:pt x="9565" y="5183"/>
                    <a:pt x="9627" y="5183"/>
                  </a:cubicBezTo>
                  <a:cubicBezTo>
                    <a:pt x="9882" y="5183"/>
                    <a:pt x="10117" y="4990"/>
                    <a:pt x="10168" y="4735"/>
                  </a:cubicBezTo>
                  <a:lnTo>
                    <a:pt x="10770" y="1632"/>
                  </a:lnTo>
                  <a:cubicBezTo>
                    <a:pt x="10770" y="1505"/>
                    <a:pt x="10707" y="1347"/>
                    <a:pt x="10580" y="1315"/>
                  </a:cubicBezTo>
                  <a:lnTo>
                    <a:pt x="6811" y="48"/>
                  </a:lnTo>
                  <a:cubicBezTo>
                    <a:pt x="6716" y="17"/>
                    <a:pt x="6613" y="1"/>
                    <a:pt x="6510" y="1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9"/>
            <p:cNvSpPr/>
            <p:nvPr/>
          </p:nvSpPr>
          <p:spPr>
            <a:xfrm>
              <a:off x="5854625" y="4486450"/>
              <a:ext cx="122750" cy="141725"/>
            </a:xfrm>
            <a:custGeom>
              <a:avLst/>
              <a:gdLst/>
              <a:ahLst/>
              <a:cxnLst/>
              <a:rect l="l" t="t" r="r" b="b"/>
              <a:pathLst>
                <a:path w="4910" h="5669" extrusionOk="0">
                  <a:moveTo>
                    <a:pt x="1806" y="0"/>
                  </a:moveTo>
                  <a:lnTo>
                    <a:pt x="0" y="4719"/>
                  </a:lnTo>
                  <a:lnTo>
                    <a:pt x="3262" y="5669"/>
                  </a:lnTo>
                  <a:lnTo>
                    <a:pt x="4909" y="1362"/>
                  </a:lnTo>
                  <a:lnTo>
                    <a:pt x="1806" y="0"/>
                  </a:lnTo>
                  <a:close/>
                </a:path>
              </a:pathLst>
            </a:custGeom>
            <a:solidFill>
              <a:srgbClr val="EF7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9"/>
            <p:cNvSpPr/>
            <p:nvPr/>
          </p:nvSpPr>
          <p:spPr>
            <a:xfrm>
              <a:off x="5853825" y="3685225"/>
              <a:ext cx="890425" cy="911300"/>
            </a:xfrm>
            <a:custGeom>
              <a:avLst/>
              <a:gdLst/>
              <a:ahLst/>
              <a:cxnLst/>
              <a:rect l="l" t="t" r="r" b="b"/>
              <a:pathLst>
                <a:path w="35617" h="36452" extrusionOk="0">
                  <a:moveTo>
                    <a:pt x="34013" y="0"/>
                  </a:moveTo>
                  <a:lnTo>
                    <a:pt x="26571" y="444"/>
                  </a:lnTo>
                  <a:cubicBezTo>
                    <a:pt x="26571" y="444"/>
                    <a:pt x="7411" y="1805"/>
                    <a:pt x="6651" y="8329"/>
                  </a:cubicBezTo>
                  <a:cubicBezTo>
                    <a:pt x="5384" y="19350"/>
                    <a:pt x="1" y="34646"/>
                    <a:pt x="1" y="34646"/>
                  </a:cubicBezTo>
                  <a:lnTo>
                    <a:pt x="4308" y="36451"/>
                  </a:lnTo>
                  <a:cubicBezTo>
                    <a:pt x="4308" y="36451"/>
                    <a:pt x="12288" y="21757"/>
                    <a:pt x="14537" y="12161"/>
                  </a:cubicBezTo>
                  <a:cubicBezTo>
                    <a:pt x="15089" y="11850"/>
                    <a:pt x="15969" y="11751"/>
                    <a:pt x="17058" y="11751"/>
                  </a:cubicBezTo>
                  <a:cubicBezTo>
                    <a:pt x="18924" y="11751"/>
                    <a:pt x="21403" y="12040"/>
                    <a:pt x="23896" y="12040"/>
                  </a:cubicBezTo>
                  <a:cubicBezTo>
                    <a:pt x="29715" y="12040"/>
                    <a:pt x="35617" y="10469"/>
                    <a:pt x="34013" y="0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9"/>
            <p:cNvSpPr/>
            <p:nvPr/>
          </p:nvSpPr>
          <p:spPr>
            <a:xfrm>
              <a:off x="5831650" y="4516525"/>
              <a:ext cx="167875" cy="95825"/>
            </a:xfrm>
            <a:custGeom>
              <a:avLst/>
              <a:gdLst/>
              <a:ahLst/>
              <a:cxnLst/>
              <a:rect l="l" t="t" r="r" b="b"/>
              <a:pathLst>
                <a:path w="6715" h="3833" extrusionOk="0">
                  <a:moveTo>
                    <a:pt x="413" y="1"/>
                  </a:moveTo>
                  <a:lnTo>
                    <a:pt x="1" y="2091"/>
                  </a:lnTo>
                  <a:lnTo>
                    <a:pt x="5670" y="3833"/>
                  </a:lnTo>
                  <a:lnTo>
                    <a:pt x="6715" y="1869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9"/>
            <p:cNvSpPr/>
            <p:nvPr/>
          </p:nvSpPr>
          <p:spPr>
            <a:xfrm>
              <a:off x="5936950" y="4294850"/>
              <a:ext cx="190850" cy="218525"/>
            </a:xfrm>
            <a:custGeom>
              <a:avLst/>
              <a:gdLst/>
              <a:ahLst/>
              <a:cxnLst/>
              <a:rect l="l" t="t" r="r" b="b"/>
              <a:pathLst>
                <a:path w="7634" h="8741" extrusionOk="0">
                  <a:moveTo>
                    <a:pt x="2915" y="0"/>
                  </a:moveTo>
                  <a:lnTo>
                    <a:pt x="1" y="1742"/>
                  </a:lnTo>
                  <a:lnTo>
                    <a:pt x="4720" y="8741"/>
                  </a:lnTo>
                  <a:lnTo>
                    <a:pt x="7633" y="6999"/>
                  </a:lnTo>
                  <a:lnTo>
                    <a:pt x="2915" y="0"/>
                  </a:lnTo>
                  <a:close/>
                </a:path>
              </a:pathLst>
            </a:custGeom>
            <a:solidFill>
              <a:srgbClr val="FF8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9"/>
            <p:cNvSpPr/>
            <p:nvPr/>
          </p:nvSpPr>
          <p:spPr>
            <a:xfrm>
              <a:off x="5964425" y="4447000"/>
              <a:ext cx="225925" cy="217550"/>
            </a:xfrm>
            <a:custGeom>
              <a:avLst/>
              <a:gdLst/>
              <a:ahLst/>
              <a:cxnLst/>
              <a:rect l="l" t="t" r="r" b="b"/>
              <a:pathLst>
                <a:path w="9037" h="8702" extrusionOk="0">
                  <a:moveTo>
                    <a:pt x="6386" y="1"/>
                  </a:moveTo>
                  <a:cubicBezTo>
                    <a:pt x="6329" y="1"/>
                    <a:pt x="6271" y="18"/>
                    <a:pt x="6218" y="58"/>
                  </a:cubicBezTo>
                  <a:lnTo>
                    <a:pt x="3019" y="2402"/>
                  </a:lnTo>
                  <a:cubicBezTo>
                    <a:pt x="2861" y="2497"/>
                    <a:pt x="2734" y="2687"/>
                    <a:pt x="2702" y="2908"/>
                  </a:cubicBezTo>
                  <a:cubicBezTo>
                    <a:pt x="2386" y="4080"/>
                    <a:pt x="2196" y="5569"/>
                    <a:pt x="327" y="7659"/>
                  </a:cubicBezTo>
                  <a:cubicBezTo>
                    <a:pt x="1" y="8008"/>
                    <a:pt x="430" y="8702"/>
                    <a:pt x="1146" y="8702"/>
                  </a:cubicBezTo>
                  <a:cubicBezTo>
                    <a:pt x="1403" y="8702"/>
                    <a:pt x="1696" y="8613"/>
                    <a:pt x="2006" y="8387"/>
                  </a:cubicBezTo>
                  <a:cubicBezTo>
                    <a:pt x="3209" y="7532"/>
                    <a:pt x="4729" y="5949"/>
                    <a:pt x="5584" y="5315"/>
                  </a:cubicBezTo>
                  <a:cubicBezTo>
                    <a:pt x="7009" y="4302"/>
                    <a:pt x="7579" y="3985"/>
                    <a:pt x="8719" y="3193"/>
                  </a:cubicBezTo>
                  <a:cubicBezTo>
                    <a:pt x="8973" y="2972"/>
                    <a:pt x="9036" y="2560"/>
                    <a:pt x="8783" y="2338"/>
                  </a:cubicBezTo>
                  <a:lnTo>
                    <a:pt x="6598" y="90"/>
                  </a:lnTo>
                  <a:cubicBezTo>
                    <a:pt x="6542" y="35"/>
                    <a:pt x="6466" y="1"/>
                    <a:pt x="6386" y="1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9"/>
            <p:cNvSpPr/>
            <p:nvPr/>
          </p:nvSpPr>
          <p:spPr>
            <a:xfrm>
              <a:off x="5936950" y="4294850"/>
              <a:ext cx="137000" cy="148075"/>
            </a:xfrm>
            <a:custGeom>
              <a:avLst/>
              <a:gdLst/>
              <a:ahLst/>
              <a:cxnLst/>
              <a:rect l="l" t="t" r="r" b="b"/>
              <a:pathLst>
                <a:path w="5480" h="5923" extrusionOk="0">
                  <a:moveTo>
                    <a:pt x="2915" y="0"/>
                  </a:moveTo>
                  <a:lnTo>
                    <a:pt x="1" y="1742"/>
                  </a:lnTo>
                  <a:lnTo>
                    <a:pt x="2820" y="5922"/>
                  </a:lnTo>
                  <a:lnTo>
                    <a:pt x="5480" y="3801"/>
                  </a:lnTo>
                  <a:lnTo>
                    <a:pt x="2915" y="0"/>
                  </a:lnTo>
                  <a:close/>
                </a:path>
              </a:pathLst>
            </a:custGeom>
            <a:solidFill>
              <a:srgbClr val="EF7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9"/>
            <p:cNvSpPr/>
            <p:nvPr/>
          </p:nvSpPr>
          <p:spPr>
            <a:xfrm>
              <a:off x="5718450" y="3696300"/>
              <a:ext cx="832725" cy="717325"/>
            </a:xfrm>
            <a:custGeom>
              <a:avLst/>
              <a:gdLst/>
              <a:ahLst/>
              <a:cxnLst/>
              <a:rect l="l" t="t" r="r" b="b"/>
              <a:pathLst>
                <a:path w="33309" h="28693" extrusionOk="0">
                  <a:moveTo>
                    <a:pt x="32524" y="1"/>
                  </a:moveTo>
                  <a:lnTo>
                    <a:pt x="23404" y="412"/>
                  </a:lnTo>
                  <a:cubicBezTo>
                    <a:pt x="23404" y="412"/>
                    <a:pt x="22350" y="363"/>
                    <a:pt x="20711" y="363"/>
                  </a:cubicBezTo>
                  <a:cubicBezTo>
                    <a:pt x="15163" y="363"/>
                    <a:pt x="2900" y="929"/>
                    <a:pt x="1995" y="5891"/>
                  </a:cubicBezTo>
                  <a:cubicBezTo>
                    <a:pt x="0" y="16849"/>
                    <a:pt x="9786" y="28693"/>
                    <a:pt x="9786" y="28693"/>
                  </a:cubicBezTo>
                  <a:lnTo>
                    <a:pt x="13776" y="26191"/>
                  </a:lnTo>
                  <a:cubicBezTo>
                    <a:pt x="13776" y="26191"/>
                    <a:pt x="10768" y="17799"/>
                    <a:pt x="9628" y="10261"/>
                  </a:cubicBezTo>
                  <a:cubicBezTo>
                    <a:pt x="10015" y="10073"/>
                    <a:pt x="10573" y="9998"/>
                    <a:pt x="11261" y="9998"/>
                  </a:cubicBezTo>
                  <a:cubicBezTo>
                    <a:pt x="13876" y="9998"/>
                    <a:pt x="18377" y="11074"/>
                    <a:pt x="22573" y="11074"/>
                  </a:cubicBezTo>
                  <a:cubicBezTo>
                    <a:pt x="28216" y="11074"/>
                    <a:pt x="33308" y="9128"/>
                    <a:pt x="32524" y="1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9"/>
            <p:cNvSpPr/>
            <p:nvPr/>
          </p:nvSpPr>
          <p:spPr>
            <a:xfrm>
              <a:off x="5994750" y="3778650"/>
              <a:ext cx="141750" cy="167875"/>
            </a:xfrm>
            <a:custGeom>
              <a:avLst/>
              <a:gdLst/>
              <a:ahLst/>
              <a:cxnLst/>
              <a:rect l="l" t="t" r="r" b="b"/>
              <a:pathLst>
                <a:path w="5670" h="6715" extrusionOk="0">
                  <a:moveTo>
                    <a:pt x="5670" y="0"/>
                  </a:moveTo>
                  <a:cubicBezTo>
                    <a:pt x="5321" y="0"/>
                    <a:pt x="5005" y="95"/>
                    <a:pt x="4719" y="222"/>
                  </a:cubicBezTo>
                  <a:cubicBezTo>
                    <a:pt x="2376" y="1330"/>
                    <a:pt x="666" y="2755"/>
                    <a:pt x="381" y="4592"/>
                  </a:cubicBezTo>
                  <a:cubicBezTo>
                    <a:pt x="254" y="5257"/>
                    <a:pt x="127" y="5986"/>
                    <a:pt x="1" y="6714"/>
                  </a:cubicBezTo>
                  <a:lnTo>
                    <a:pt x="729" y="6714"/>
                  </a:lnTo>
                  <a:cubicBezTo>
                    <a:pt x="856" y="5986"/>
                    <a:pt x="951" y="5289"/>
                    <a:pt x="1014" y="4592"/>
                  </a:cubicBezTo>
                  <a:cubicBezTo>
                    <a:pt x="1268" y="2629"/>
                    <a:pt x="3136" y="1140"/>
                    <a:pt x="5670" y="0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9"/>
            <p:cNvSpPr/>
            <p:nvPr/>
          </p:nvSpPr>
          <p:spPr>
            <a:xfrm>
              <a:off x="5928250" y="4301175"/>
              <a:ext cx="154425" cy="140950"/>
            </a:xfrm>
            <a:custGeom>
              <a:avLst/>
              <a:gdLst/>
              <a:ahLst/>
              <a:cxnLst/>
              <a:rect l="l" t="t" r="r" b="b"/>
              <a:pathLst>
                <a:path w="6177" h="5638" extrusionOk="0">
                  <a:moveTo>
                    <a:pt x="5163" y="1"/>
                  </a:moveTo>
                  <a:lnTo>
                    <a:pt x="1" y="4086"/>
                  </a:lnTo>
                  <a:lnTo>
                    <a:pt x="1457" y="5638"/>
                  </a:lnTo>
                  <a:lnTo>
                    <a:pt x="6176" y="1996"/>
                  </a:lnTo>
                  <a:lnTo>
                    <a:pt x="5163" y="1"/>
                  </a:ln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9"/>
            <p:cNvSpPr/>
            <p:nvPr/>
          </p:nvSpPr>
          <p:spPr>
            <a:xfrm>
              <a:off x="5997925" y="4517325"/>
              <a:ext cx="44350" cy="26150"/>
            </a:xfrm>
            <a:custGeom>
              <a:avLst/>
              <a:gdLst/>
              <a:ahLst/>
              <a:cxnLst/>
              <a:rect l="l" t="t" r="r" b="b"/>
              <a:pathLst>
                <a:path w="1774" h="1046" extrusionOk="0">
                  <a:moveTo>
                    <a:pt x="1489" y="190"/>
                  </a:moveTo>
                  <a:lnTo>
                    <a:pt x="1489" y="190"/>
                  </a:lnTo>
                  <a:cubicBezTo>
                    <a:pt x="1100" y="609"/>
                    <a:pt x="740" y="858"/>
                    <a:pt x="488" y="858"/>
                  </a:cubicBezTo>
                  <a:cubicBezTo>
                    <a:pt x="473" y="858"/>
                    <a:pt x="458" y="857"/>
                    <a:pt x="444" y="855"/>
                  </a:cubicBezTo>
                  <a:cubicBezTo>
                    <a:pt x="349" y="855"/>
                    <a:pt x="285" y="792"/>
                    <a:pt x="222" y="665"/>
                  </a:cubicBezTo>
                  <a:cubicBezTo>
                    <a:pt x="159" y="602"/>
                    <a:pt x="190" y="570"/>
                    <a:pt x="190" y="539"/>
                  </a:cubicBezTo>
                  <a:cubicBezTo>
                    <a:pt x="317" y="349"/>
                    <a:pt x="982" y="222"/>
                    <a:pt x="1489" y="190"/>
                  </a:cubicBezTo>
                  <a:close/>
                  <a:moveTo>
                    <a:pt x="1679" y="0"/>
                  </a:moveTo>
                  <a:cubicBezTo>
                    <a:pt x="1552" y="0"/>
                    <a:pt x="285" y="64"/>
                    <a:pt x="64" y="475"/>
                  </a:cubicBezTo>
                  <a:cubicBezTo>
                    <a:pt x="32" y="539"/>
                    <a:pt x="0" y="634"/>
                    <a:pt x="64" y="760"/>
                  </a:cubicBezTo>
                  <a:cubicBezTo>
                    <a:pt x="159" y="919"/>
                    <a:pt x="285" y="1014"/>
                    <a:pt x="444" y="1014"/>
                  </a:cubicBezTo>
                  <a:cubicBezTo>
                    <a:pt x="444" y="1045"/>
                    <a:pt x="476" y="1045"/>
                    <a:pt x="476" y="1045"/>
                  </a:cubicBezTo>
                  <a:cubicBezTo>
                    <a:pt x="919" y="1045"/>
                    <a:pt x="1457" y="475"/>
                    <a:pt x="1774" y="127"/>
                  </a:cubicBezTo>
                  <a:cubicBezTo>
                    <a:pt x="1774" y="95"/>
                    <a:pt x="1774" y="64"/>
                    <a:pt x="1774" y="32"/>
                  </a:cubicBezTo>
                  <a:cubicBezTo>
                    <a:pt x="1742" y="0"/>
                    <a:pt x="1742" y="0"/>
                    <a:pt x="1679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9"/>
            <p:cNvSpPr/>
            <p:nvPr/>
          </p:nvSpPr>
          <p:spPr>
            <a:xfrm>
              <a:off x="6001100" y="4495650"/>
              <a:ext cx="41175" cy="25650"/>
            </a:xfrm>
            <a:custGeom>
              <a:avLst/>
              <a:gdLst/>
              <a:ahLst/>
              <a:cxnLst/>
              <a:rect l="l" t="t" r="r" b="b"/>
              <a:pathLst>
                <a:path w="1647" h="1026" extrusionOk="0">
                  <a:moveTo>
                    <a:pt x="475" y="171"/>
                  </a:moveTo>
                  <a:cubicBezTo>
                    <a:pt x="792" y="202"/>
                    <a:pt x="1204" y="614"/>
                    <a:pt x="1394" y="867"/>
                  </a:cubicBezTo>
                  <a:cubicBezTo>
                    <a:pt x="982" y="836"/>
                    <a:pt x="317" y="614"/>
                    <a:pt x="222" y="392"/>
                  </a:cubicBezTo>
                  <a:cubicBezTo>
                    <a:pt x="190" y="361"/>
                    <a:pt x="190" y="297"/>
                    <a:pt x="254" y="234"/>
                  </a:cubicBezTo>
                  <a:cubicBezTo>
                    <a:pt x="317" y="171"/>
                    <a:pt x="380" y="171"/>
                    <a:pt x="444" y="171"/>
                  </a:cubicBezTo>
                  <a:close/>
                  <a:moveTo>
                    <a:pt x="399" y="0"/>
                  </a:moveTo>
                  <a:cubicBezTo>
                    <a:pt x="301" y="0"/>
                    <a:pt x="230" y="36"/>
                    <a:pt x="158" y="107"/>
                  </a:cubicBezTo>
                  <a:cubicBezTo>
                    <a:pt x="0" y="266"/>
                    <a:pt x="32" y="392"/>
                    <a:pt x="63" y="456"/>
                  </a:cubicBezTo>
                  <a:cubicBezTo>
                    <a:pt x="222" y="804"/>
                    <a:pt x="1014" y="1026"/>
                    <a:pt x="1457" y="1026"/>
                  </a:cubicBezTo>
                  <a:lnTo>
                    <a:pt x="1584" y="1026"/>
                  </a:lnTo>
                  <a:cubicBezTo>
                    <a:pt x="1615" y="1026"/>
                    <a:pt x="1647" y="994"/>
                    <a:pt x="1647" y="994"/>
                  </a:cubicBezTo>
                  <a:cubicBezTo>
                    <a:pt x="1647" y="962"/>
                    <a:pt x="1647" y="931"/>
                    <a:pt x="1647" y="899"/>
                  </a:cubicBezTo>
                  <a:cubicBezTo>
                    <a:pt x="1615" y="867"/>
                    <a:pt x="1014" y="44"/>
                    <a:pt x="507" y="12"/>
                  </a:cubicBezTo>
                  <a:cubicBezTo>
                    <a:pt x="467" y="4"/>
                    <a:pt x="432" y="0"/>
                    <a:pt x="399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9"/>
            <p:cNvSpPr/>
            <p:nvPr/>
          </p:nvSpPr>
          <p:spPr>
            <a:xfrm>
              <a:off x="6398550" y="2894300"/>
              <a:ext cx="18225" cy="5175"/>
            </a:xfrm>
            <a:custGeom>
              <a:avLst/>
              <a:gdLst/>
              <a:ahLst/>
              <a:cxnLst/>
              <a:rect l="l" t="t" r="r" b="b"/>
              <a:pathLst>
                <a:path w="729" h="207" extrusionOk="0">
                  <a:moveTo>
                    <a:pt x="0" y="0"/>
                  </a:moveTo>
                  <a:cubicBezTo>
                    <a:pt x="0" y="0"/>
                    <a:pt x="222" y="207"/>
                    <a:pt x="443" y="207"/>
                  </a:cubicBezTo>
                  <a:cubicBezTo>
                    <a:pt x="545" y="207"/>
                    <a:pt x="648" y="162"/>
                    <a:pt x="728" y="3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9"/>
            <p:cNvSpPr/>
            <p:nvPr/>
          </p:nvSpPr>
          <p:spPr>
            <a:xfrm>
              <a:off x="6495925" y="3534000"/>
              <a:ext cx="100575" cy="91425"/>
            </a:xfrm>
            <a:custGeom>
              <a:avLst/>
              <a:gdLst/>
              <a:ahLst/>
              <a:cxnLst/>
              <a:rect l="l" t="t" r="r" b="b"/>
              <a:pathLst>
                <a:path w="4023" h="3657" extrusionOk="0">
                  <a:moveTo>
                    <a:pt x="0" y="1"/>
                  </a:moveTo>
                  <a:lnTo>
                    <a:pt x="824" y="3484"/>
                  </a:lnTo>
                  <a:cubicBezTo>
                    <a:pt x="824" y="3484"/>
                    <a:pt x="1450" y="3657"/>
                    <a:pt x="2187" y="3657"/>
                  </a:cubicBezTo>
                  <a:cubicBezTo>
                    <a:pt x="2827" y="3657"/>
                    <a:pt x="3551" y="3527"/>
                    <a:pt x="4022" y="3041"/>
                  </a:cubicBezTo>
                  <a:lnTo>
                    <a:pt x="3389" y="17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8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9"/>
            <p:cNvSpPr/>
            <p:nvPr/>
          </p:nvSpPr>
          <p:spPr>
            <a:xfrm>
              <a:off x="6529975" y="3240275"/>
              <a:ext cx="323825" cy="393425"/>
            </a:xfrm>
            <a:custGeom>
              <a:avLst/>
              <a:gdLst/>
              <a:ahLst/>
              <a:cxnLst/>
              <a:rect l="l" t="t" r="r" b="b"/>
              <a:pathLst>
                <a:path w="12953" h="15737" extrusionOk="0">
                  <a:moveTo>
                    <a:pt x="9976" y="0"/>
                  </a:moveTo>
                  <a:lnTo>
                    <a:pt x="6777" y="1584"/>
                  </a:lnTo>
                  <a:cubicBezTo>
                    <a:pt x="6841" y="1742"/>
                    <a:pt x="6936" y="1964"/>
                    <a:pt x="7031" y="2186"/>
                  </a:cubicBezTo>
                  <a:lnTo>
                    <a:pt x="7284" y="2819"/>
                  </a:lnTo>
                  <a:cubicBezTo>
                    <a:pt x="7474" y="3262"/>
                    <a:pt x="7632" y="3706"/>
                    <a:pt x="7791" y="4149"/>
                  </a:cubicBezTo>
                  <a:cubicBezTo>
                    <a:pt x="8107" y="5036"/>
                    <a:pt x="8392" y="5954"/>
                    <a:pt x="8646" y="6873"/>
                  </a:cubicBezTo>
                  <a:cubicBezTo>
                    <a:pt x="8899" y="7791"/>
                    <a:pt x="9121" y="8709"/>
                    <a:pt x="9311" y="9628"/>
                  </a:cubicBezTo>
                  <a:cubicBezTo>
                    <a:pt x="9374" y="10103"/>
                    <a:pt x="9501" y="10578"/>
                    <a:pt x="9564" y="11021"/>
                  </a:cubicBezTo>
                  <a:lnTo>
                    <a:pt x="9723" y="12003"/>
                  </a:lnTo>
                  <a:cubicBezTo>
                    <a:pt x="9723" y="12003"/>
                    <a:pt x="9723" y="12003"/>
                    <a:pt x="9723" y="12035"/>
                  </a:cubicBezTo>
                  <a:cubicBezTo>
                    <a:pt x="9723" y="12066"/>
                    <a:pt x="9691" y="12130"/>
                    <a:pt x="9596" y="12193"/>
                  </a:cubicBezTo>
                  <a:cubicBezTo>
                    <a:pt x="9406" y="12320"/>
                    <a:pt x="9057" y="12478"/>
                    <a:pt x="8709" y="12605"/>
                  </a:cubicBezTo>
                  <a:cubicBezTo>
                    <a:pt x="7917" y="12858"/>
                    <a:pt x="6999" y="12985"/>
                    <a:pt x="6081" y="13048"/>
                  </a:cubicBezTo>
                  <a:cubicBezTo>
                    <a:pt x="5212" y="13107"/>
                    <a:pt x="4316" y="13132"/>
                    <a:pt x="3415" y="13132"/>
                  </a:cubicBezTo>
                  <a:cubicBezTo>
                    <a:pt x="2378" y="13132"/>
                    <a:pt x="1334" y="13099"/>
                    <a:pt x="317" y="13048"/>
                  </a:cubicBezTo>
                  <a:lnTo>
                    <a:pt x="0" y="14790"/>
                  </a:lnTo>
                  <a:cubicBezTo>
                    <a:pt x="1995" y="15296"/>
                    <a:pt x="4022" y="15645"/>
                    <a:pt x="6112" y="15708"/>
                  </a:cubicBezTo>
                  <a:cubicBezTo>
                    <a:pt x="6415" y="15726"/>
                    <a:pt x="6717" y="15736"/>
                    <a:pt x="7021" y="15736"/>
                  </a:cubicBezTo>
                  <a:cubicBezTo>
                    <a:pt x="7801" y="15736"/>
                    <a:pt x="8595" y="15669"/>
                    <a:pt x="9437" y="15487"/>
                  </a:cubicBezTo>
                  <a:cubicBezTo>
                    <a:pt x="10008" y="15360"/>
                    <a:pt x="10641" y="15170"/>
                    <a:pt x="11306" y="14790"/>
                  </a:cubicBezTo>
                  <a:cubicBezTo>
                    <a:pt x="11623" y="14568"/>
                    <a:pt x="11971" y="14315"/>
                    <a:pt x="12256" y="13935"/>
                  </a:cubicBezTo>
                  <a:cubicBezTo>
                    <a:pt x="12541" y="13555"/>
                    <a:pt x="12763" y="13080"/>
                    <a:pt x="12858" y="12605"/>
                  </a:cubicBezTo>
                  <a:cubicBezTo>
                    <a:pt x="12921" y="12383"/>
                    <a:pt x="12921" y="12130"/>
                    <a:pt x="12953" y="11908"/>
                  </a:cubicBezTo>
                  <a:cubicBezTo>
                    <a:pt x="12953" y="11813"/>
                    <a:pt x="12921" y="11686"/>
                    <a:pt x="12921" y="11591"/>
                  </a:cubicBezTo>
                  <a:lnTo>
                    <a:pt x="12921" y="11401"/>
                  </a:lnTo>
                  <a:lnTo>
                    <a:pt x="12858" y="10609"/>
                  </a:lnTo>
                  <a:cubicBezTo>
                    <a:pt x="12794" y="10103"/>
                    <a:pt x="12731" y="9564"/>
                    <a:pt x="12668" y="9058"/>
                  </a:cubicBezTo>
                  <a:cubicBezTo>
                    <a:pt x="12509" y="8013"/>
                    <a:pt x="12319" y="6999"/>
                    <a:pt x="12066" y="5986"/>
                  </a:cubicBezTo>
                  <a:cubicBezTo>
                    <a:pt x="11813" y="4972"/>
                    <a:pt x="11528" y="3959"/>
                    <a:pt x="11211" y="2977"/>
                  </a:cubicBezTo>
                  <a:cubicBezTo>
                    <a:pt x="11021" y="2471"/>
                    <a:pt x="10863" y="1996"/>
                    <a:pt x="10641" y="1489"/>
                  </a:cubicBezTo>
                  <a:cubicBezTo>
                    <a:pt x="10546" y="1267"/>
                    <a:pt x="10451" y="1014"/>
                    <a:pt x="10356" y="760"/>
                  </a:cubicBezTo>
                  <a:cubicBezTo>
                    <a:pt x="10229" y="507"/>
                    <a:pt x="10134" y="285"/>
                    <a:pt x="9976" y="0"/>
                  </a:cubicBezTo>
                  <a:close/>
                </a:path>
              </a:pathLst>
            </a:custGeom>
            <a:solidFill>
              <a:srgbClr val="FF8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9"/>
            <p:cNvSpPr/>
            <p:nvPr/>
          </p:nvSpPr>
          <p:spPr>
            <a:xfrm>
              <a:off x="6632900" y="3147875"/>
              <a:ext cx="189225" cy="232550"/>
            </a:xfrm>
            <a:custGeom>
              <a:avLst/>
              <a:gdLst/>
              <a:ahLst/>
              <a:cxnLst/>
              <a:rect l="l" t="t" r="r" b="b"/>
              <a:pathLst>
                <a:path w="7569" h="9302" extrusionOk="0">
                  <a:moveTo>
                    <a:pt x="3685" y="1"/>
                  </a:moveTo>
                  <a:cubicBezTo>
                    <a:pt x="2220" y="1"/>
                    <a:pt x="969" y="1843"/>
                    <a:pt x="507" y="3633"/>
                  </a:cubicBezTo>
                  <a:cubicBezTo>
                    <a:pt x="0" y="5533"/>
                    <a:pt x="3072" y="9302"/>
                    <a:pt x="3072" y="9302"/>
                  </a:cubicBezTo>
                  <a:lnTo>
                    <a:pt x="7569" y="5217"/>
                  </a:lnTo>
                  <a:cubicBezTo>
                    <a:pt x="7569" y="5217"/>
                    <a:pt x="5574" y="403"/>
                    <a:pt x="4117" y="54"/>
                  </a:cubicBezTo>
                  <a:cubicBezTo>
                    <a:pt x="3971" y="18"/>
                    <a:pt x="3827" y="1"/>
                    <a:pt x="3685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6423875" y="3534000"/>
              <a:ext cx="92650" cy="87125"/>
            </a:xfrm>
            <a:custGeom>
              <a:avLst/>
              <a:gdLst/>
              <a:ahLst/>
              <a:cxnLst/>
              <a:rect l="l" t="t" r="r" b="b"/>
              <a:pathLst>
                <a:path w="3706" h="3485" extrusionOk="0">
                  <a:moveTo>
                    <a:pt x="2882" y="1"/>
                  </a:moveTo>
                  <a:lnTo>
                    <a:pt x="0" y="571"/>
                  </a:lnTo>
                  <a:lnTo>
                    <a:pt x="824" y="3452"/>
                  </a:lnTo>
                  <a:lnTo>
                    <a:pt x="3706" y="3484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rgbClr val="FF8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9"/>
            <p:cNvSpPr/>
            <p:nvPr/>
          </p:nvSpPr>
          <p:spPr>
            <a:xfrm>
              <a:off x="6015350" y="3407325"/>
              <a:ext cx="520975" cy="338875"/>
            </a:xfrm>
            <a:custGeom>
              <a:avLst/>
              <a:gdLst/>
              <a:ahLst/>
              <a:cxnLst/>
              <a:rect l="l" t="t" r="r" b="b"/>
              <a:pathLst>
                <a:path w="20839" h="13555" extrusionOk="0">
                  <a:moveTo>
                    <a:pt x="1805" y="1"/>
                  </a:moveTo>
                  <a:cubicBezTo>
                    <a:pt x="729" y="1"/>
                    <a:pt x="0" y="887"/>
                    <a:pt x="190" y="1964"/>
                  </a:cubicBezTo>
                  <a:lnTo>
                    <a:pt x="1932" y="11560"/>
                  </a:lnTo>
                  <a:cubicBezTo>
                    <a:pt x="2122" y="12636"/>
                    <a:pt x="3167" y="13555"/>
                    <a:pt x="4276" y="13555"/>
                  </a:cubicBezTo>
                  <a:lnTo>
                    <a:pt x="19002" y="13555"/>
                  </a:lnTo>
                  <a:cubicBezTo>
                    <a:pt x="20110" y="13555"/>
                    <a:pt x="20838" y="12636"/>
                    <a:pt x="20648" y="11560"/>
                  </a:cubicBezTo>
                  <a:lnTo>
                    <a:pt x="18875" y="1964"/>
                  </a:lnTo>
                  <a:cubicBezTo>
                    <a:pt x="18685" y="887"/>
                    <a:pt x="17640" y="1"/>
                    <a:pt x="16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9"/>
            <p:cNvSpPr/>
            <p:nvPr/>
          </p:nvSpPr>
          <p:spPr>
            <a:xfrm>
              <a:off x="6015350" y="3407325"/>
              <a:ext cx="514650" cy="338875"/>
            </a:xfrm>
            <a:custGeom>
              <a:avLst/>
              <a:gdLst/>
              <a:ahLst/>
              <a:cxnLst/>
              <a:rect l="l" t="t" r="r" b="b"/>
              <a:pathLst>
                <a:path w="20586" h="13555" extrusionOk="0">
                  <a:moveTo>
                    <a:pt x="1805" y="1"/>
                  </a:moveTo>
                  <a:cubicBezTo>
                    <a:pt x="729" y="1"/>
                    <a:pt x="0" y="887"/>
                    <a:pt x="190" y="1964"/>
                  </a:cubicBezTo>
                  <a:lnTo>
                    <a:pt x="1932" y="11560"/>
                  </a:lnTo>
                  <a:cubicBezTo>
                    <a:pt x="2122" y="12636"/>
                    <a:pt x="3167" y="13555"/>
                    <a:pt x="4276" y="13555"/>
                  </a:cubicBezTo>
                  <a:lnTo>
                    <a:pt x="18748" y="13555"/>
                  </a:lnTo>
                  <a:cubicBezTo>
                    <a:pt x="19857" y="13555"/>
                    <a:pt x="20585" y="12636"/>
                    <a:pt x="20363" y="11560"/>
                  </a:cubicBezTo>
                  <a:lnTo>
                    <a:pt x="18622" y="1964"/>
                  </a:lnTo>
                  <a:cubicBezTo>
                    <a:pt x="18432" y="887"/>
                    <a:pt x="17355" y="1"/>
                    <a:pt x="16278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6020100" y="3543850"/>
              <a:ext cx="44350" cy="97850"/>
            </a:xfrm>
            <a:custGeom>
              <a:avLst/>
              <a:gdLst/>
              <a:ahLst/>
              <a:cxnLst/>
              <a:rect l="l" t="t" r="r" b="b"/>
              <a:pathLst>
                <a:path w="1774" h="3914" extrusionOk="0">
                  <a:moveTo>
                    <a:pt x="920" y="0"/>
                  </a:moveTo>
                  <a:cubicBezTo>
                    <a:pt x="795" y="0"/>
                    <a:pt x="669" y="46"/>
                    <a:pt x="570" y="145"/>
                  </a:cubicBezTo>
                  <a:lnTo>
                    <a:pt x="0" y="778"/>
                  </a:lnTo>
                  <a:lnTo>
                    <a:pt x="539" y="3914"/>
                  </a:lnTo>
                  <a:lnTo>
                    <a:pt x="1774" y="2773"/>
                  </a:lnTo>
                  <a:lnTo>
                    <a:pt x="1425" y="430"/>
                  </a:lnTo>
                  <a:cubicBezTo>
                    <a:pt x="1384" y="161"/>
                    <a:pt x="1154" y="0"/>
                    <a:pt x="920" y="0"/>
                  </a:cubicBezTo>
                  <a:close/>
                </a:path>
              </a:pathLst>
            </a:custGeom>
            <a:solidFill>
              <a:srgbClr val="FF8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" name="Google Shape;460;p29"/>
          <p:cNvGrpSpPr/>
          <p:nvPr/>
        </p:nvGrpSpPr>
        <p:grpSpPr>
          <a:xfrm>
            <a:off x="2954155" y="4076105"/>
            <a:ext cx="892760" cy="576233"/>
            <a:chOff x="4402600" y="4043075"/>
            <a:chExt cx="707025" cy="456350"/>
          </a:xfrm>
        </p:grpSpPr>
        <p:sp>
          <p:nvSpPr>
            <p:cNvPr id="461" name="Google Shape;461;p29"/>
            <p:cNvSpPr/>
            <p:nvPr/>
          </p:nvSpPr>
          <p:spPr>
            <a:xfrm>
              <a:off x="4402600" y="4043075"/>
              <a:ext cx="707025" cy="399875"/>
            </a:xfrm>
            <a:custGeom>
              <a:avLst/>
              <a:gdLst/>
              <a:ahLst/>
              <a:cxnLst/>
              <a:rect l="l" t="t" r="r" b="b"/>
              <a:pathLst>
                <a:path w="28281" h="15995" extrusionOk="0">
                  <a:moveTo>
                    <a:pt x="4348" y="0"/>
                  </a:moveTo>
                  <a:cubicBezTo>
                    <a:pt x="3108" y="0"/>
                    <a:pt x="1980" y="837"/>
                    <a:pt x="1679" y="2122"/>
                  </a:cubicBezTo>
                  <a:lnTo>
                    <a:pt x="349" y="7760"/>
                  </a:lnTo>
                  <a:cubicBezTo>
                    <a:pt x="0" y="9216"/>
                    <a:pt x="919" y="10705"/>
                    <a:pt x="2375" y="11021"/>
                  </a:cubicBezTo>
                  <a:lnTo>
                    <a:pt x="23340" y="15930"/>
                  </a:lnTo>
                  <a:cubicBezTo>
                    <a:pt x="23539" y="15973"/>
                    <a:pt x="23738" y="15994"/>
                    <a:pt x="23934" y="15994"/>
                  </a:cubicBezTo>
                  <a:cubicBezTo>
                    <a:pt x="25181" y="15994"/>
                    <a:pt x="26329" y="15157"/>
                    <a:pt x="26602" y="13872"/>
                  </a:cubicBezTo>
                  <a:lnTo>
                    <a:pt x="27932" y="8235"/>
                  </a:lnTo>
                  <a:cubicBezTo>
                    <a:pt x="28281" y="6778"/>
                    <a:pt x="27362" y="5289"/>
                    <a:pt x="25906" y="4973"/>
                  </a:cubicBezTo>
                  <a:lnTo>
                    <a:pt x="4941" y="64"/>
                  </a:lnTo>
                  <a:cubicBezTo>
                    <a:pt x="4742" y="21"/>
                    <a:pt x="4544" y="0"/>
                    <a:pt x="434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9"/>
            <p:cNvSpPr/>
            <p:nvPr/>
          </p:nvSpPr>
          <p:spPr>
            <a:xfrm>
              <a:off x="4906125" y="4400150"/>
              <a:ext cx="117200" cy="99275"/>
            </a:xfrm>
            <a:custGeom>
              <a:avLst/>
              <a:gdLst/>
              <a:ahLst/>
              <a:cxnLst/>
              <a:rect l="l" t="t" r="r" b="b"/>
              <a:pathLst>
                <a:path w="4688" h="3971" extrusionOk="0">
                  <a:moveTo>
                    <a:pt x="1" y="0"/>
                  </a:moveTo>
                  <a:lnTo>
                    <a:pt x="1014" y="3452"/>
                  </a:lnTo>
                  <a:cubicBezTo>
                    <a:pt x="1111" y="3783"/>
                    <a:pt x="1412" y="3970"/>
                    <a:pt x="1724" y="3970"/>
                  </a:cubicBezTo>
                  <a:cubicBezTo>
                    <a:pt x="1921" y="3970"/>
                    <a:pt x="2122" y="3896"/>
                    <a:pt x="2281" y="3737"/>
                  </a:cubicBezTo>
                  <a:lnTo>
                    <a:pt x="4688" y="12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9"/>
            <p:cNvSpPr/>
            <p:nvPr/>
          </p:nvSpPr>
          <p:spPr>
            <a:xfrm>
              <a:off x="4461175" y="4136000"/>
              <a:ext cx="597775" cy="142750"/>
            </a:xfrm>
            <a:custGeom>
              <a:avLst/>
              <a:gdLst/>
              <a:ahLst/>
              <a:cxnLst/>
              <a:rect l="l" t="t" r="r" b="b"/>
              <a:pathLst>
                <a:path w="23911" h="5710" extrusionOk="0">
                  <a:moveTo>
                    <a:pt x="336" y="0"/>
                  </a:moveTo>
                  <a:cubicBezTo>
                    <a:pt x="178" y="0"/>
                    <a:pt x="57" y="80"/>
                    <a:pt x="32" y="179"/>
                  </a:cubicBezTo>
                  <a:cubicBezTo>
                    <a:pt x="1" y="337"/>
                    <a:pt x="159" y="464"/>
                    <a:pt x="349" y="527"/>
                  </a:cubicBezTo>
                  <a:lnTo>
                    <a:pt x="23436" y="5689"/>
                  </a:lnTo>
                  <a:cubicBezTo>
                    <a:pt x="23485" y="5703"/>
                    <a:pt x="23532" y="5709"/>
                    <a:pt x="23576" y="5709"/>
                  </a:cubicBezTo>
                  <a:cubicBezTo>
                    <a:pt x="23733" y="5709"/>
                    <a:pt x="23855" y="5630"/>
                    <a:pt x="23879" y="5531"/>
                  </a:cubicBezTo>
                  <a:cubicBezTo>
                    <a:pt x="23911" y="5373"/>
                    <a:pt x="23784" y="5214"/>
                    <a:pt x="23563" y="5183"/>
                  </a:cubicBezTo>
                  <a:lnTo>
                    <a:pt x="476" y="21"/>
                  </a:lnTo>
                  <a:cubicBezTo>
                    <a:pt x="427" y="7"/>
                    <a:pt x="380" y="0"/>
                    <a:pt x="336" y="0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9"/>
            <p:cNvSpPr/>
            <p:nvPr/>
          </p:nvSpPr>
          <p:spPr>
            <a:xfrm>
              <a:off x="4453275" y="4171525"/>
              <a:ext cx="597775" cy="142850"/>
            </a:xfrm>
            <a:custGeom>
              <a:avLst/>
              <a:gdLst/>
              <a:ahLst/>
              <a:cxnLst/>
              <a:rect l="l" t="t" r="r" b="b"/>
              <a:pathLst>
                <a:path w="23911" h="5714" extrusionOk="0">
                  <a:moveTo>
                    <a:pt x="312" y="0"/>
                  </a:moveTo>
                  <a:cubicBezTo>
                    <a:pt x="166" y="0"/>
                    <a:pt x="55" y="66"/>
                    <a:pt x="32" y="183"/>
                  </a:cubicBezTo>
                  <a:cubicBezTo>
                    <a:pt x="0" y="341"/>
                    <a:pt x="158" y="500"/>
                    <a:pt x="348" y="531"/>
                  </a:cubicBezTo>
                  <a:lnTo>
                    <a:pt x="23435" y="5693"/>
                  </a:lnTo>
                  <a:cubicBezTo>
                    <a:pt x="23484" y="5707"/>
                    <a:pt x="23531" y="5714"/>
                    <a:pt x="23575" y="5714"/>
                  </a:cubicBezTo>
                  <a:cubicBezTo>
                    <a:pt x="23733" y="5714"/>
                    <a:pt x="23854" y="5634"/>
                    <a:pt x="23879" y="5535"/>
                  </a:cubicBezTo>
                  <a:cubicBezTo>
                    <a:pt x="23910" y="5377"/>
                    <a:pt x="23752" y="5218"/>
                    <a:pt x="23562" y="5187"/>
                  </a:cubicBezTo>
                  <a:lnTo>
                    <a:pt x="475" y="25"/>
                  </a:lnTo>
                  <a:cubicBezTo>
                    <a:pt x="418" y="8"/>
                    <a:pt x="363" y="0"/>
                    <a:pt x="312" y="0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9"/>
            <p:cNvSpPr/>
            <p:nvPr/>
          </p:nvSpPr>
          <p:spPr>
            <a:xfrm>
              <a:off x="4444550" y="4210425"/>
              <a:ext cx="597775" cy="143225"/>
            </a:xfrm>
            <a:custGeom>
              <a:avLst/>
              <a:gdLst/>
              <a:ahLst/>
              <a:cxnLst/>
              <a:rect l="l" t="t" r="r" b="b"/>
              <a:pathLst>
                <a:path w="23911" h="5729" extrusionOk="0">
                  <a:moveTo>
                    <a:pt x="336" y="0"/>
                  </a:moveTo>
                  <a:cubicBezTo>
                    <a:pt x="178" y="0"/>
                    <a:pt x="57" y="80"/>
                    <a:pt x="32" y="179"/>
                  </a:cubicBezTo>
                  <a:cubicBezTo>
                    <a:pt x="1" y="337"/>
                    <a:pt x="159" y="496"/>
                    <a:pt x="349" y="527"/>
                  </a:cubicBezTo>
                  <a:lnTo>
                    <a:pt x="23436" y="5721"/>
                  </a:lnTo>
                  <a:cubicBezTo>
                    <a:pt x="23473" y="5726"/>
                    <a:pt x="23509" y="5729"/>
                    <a:pt x="23543" y="5729"/>
                  </a:cubicBezTo>
                  <a:cubicBezTo>
                    <a:pt x="23716" y="5729"/>
                    <a:pt x="23853" y="5663"/>
                    <a:pt x="23879" y="5531"/>
                  </a:cubicBezTo>
                  <a:cubicBezTo>
                    <a:pt x="23911" y="5373"/>
                    <a:pt x="23753" y="5246"/>
                    <a:pt x="23563" y="5183"/>
                  </a:cubicBezTo>
                  <a:lnTo>
                    <a:pt x="476" y="20"/>
                  </a:lnTo>
                  <a:cubicBezTo>
                    <a:pt x="427" y="7"/>
                    <a:pt x="380" y="0"/>
                    <a:pt x="336" y="0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6" name="Google Shape;466;p29"/>
          <p:cNvSpPr txBox="1">
            <a:spLocks noGrp="1"/>
          </p:cNvSpPr>
          <p:nvPr>
            <p:ph type="ctrTitle"/>
          </p:nvPr>
        </p:nvSpPr>
        <p:spPr>
          <a:xfrm>
            <a:off x="1615950" y="1300925"/>
            <a:ext cx="5912100" cy="17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 Much Technology!</a:t>
            </a:r>
            <a:endParaRPr/>
          </a:p>
        </p:txBody>
      </p:sp>
      <p:sp>
        <p:nvSpPr>
          <p:cNvPr id="467" name="Google Shape;467;p29"/>
          <p:cNvSpPr txBox="1">
            <a:spLocks noGrp="1"/>
          </p:cNvSpPr>
          <p:nvPr>
            <p:ph type="subTitle" idx="1"/>
          </p:nvPr>
        </p:nvSpPr>
        <p:spPr>
          <a:xfrm>
            <a:off x="2773800" y="3049977"/>
            <a:ext cx="3450000" cy="9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Tiffany Geer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PS/MS 333 Goldie Maple Academy</a:t>
            </a:r>
            <a:endParaRPr sz="1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hlinkClick r:id="rId3"/>
              </a:rPr>
              <a:t>tgeer@schools.nyc.gov</a:t>
            </a:r>
            <a:endParaRPr sz="1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0"/>
          <p:cNvSpPr/>
          <p:nvPr/>
        </p:nvSpPr>
        <p:spPr>
          <a:xfrm>
            <a:off x="2949409" y="2013812"/>
            <a:ext cx="762293" cy="963545"/>
          </a:xfrm>
          <a:custGeom>
            <a:avLst/>
            <a:gdLst/>
            <a:ahLst/>
            <a:cxnLst/>
            <a:rect l="l" t="t" r="r" b="b"/>
            <a:pathLst>
              <a:path w="23753" h="30024" extrusionOk="0">
                <a:moveTo>
                  <a:pt x="20934" y="1"/>
                </a:moveTo>
                <a:lnTo>
                  <a:pt x="2914" y="12352"/>
                </a:lnTo>
                <a:cubicBezTo>
                  <a:pt x="1" y="14379"/>
                  <a:pt x="349" y="18844"/>
                  <a:pt x="3548" y="20364"/>
                </a:cubicBezTo>
                <a:lnTo>
                  <a:pt x="23752" y="30023"/>
                </a:lnTo>
                <a:lnTo>
                  <a:pt x="20934" y="1"/>
                </a:lnTo>
                <a:close/>
              </a:path>
            </a:pathLst>
          </a:custGeom>
          <a:solidFill>
            <a:srgbClr val="F2EB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30"/>
          <p:cNvSpPr/>
          <p:nvPr/>
        </p:nvSpPr>
        <p:spPr>
          <a:xfrm>
            <a:off x="3572423" y="681392"/>
            <a:ext cx="5571611" cy="3627351"/>
          </a:xfrm>
          <a:custGeom>
            <a:avLst/>
            <a:gdLst/>
            <a:ahLst/>
            <a:cxnLst/>
            <a:rect l="l" t="t" r="r" b="b"/>
            <a:pathLst>
              <a:path w="173611" h="113028" extrusionOk="0">
                <a:moveTo>
                  <a:pt x="19667" y="1"/>
                </a:moveTo>
                <a:cubicBezTo>
                  <a:pt x="8805" y="1"/>
                  <a:pt x="1" y="8805"/>
                  <a:pt x="1" y="19667"/>
                </a:cubicBezTo>
                <a:lnTo>
                  <a:pt x="1" y="93361"/>
                </a:lnTo>
                <a:cubicBezTo>
                  <a:pt x="1" y="104223"/>
                  <a:pt x="8805" y="113027"/>
                  <a:pt x="19667" y="113027"/>
                </a:cubicBezTo>
                <a:lnTo>
                  <a:pt x="173611" y="113027"/>
                </a:lnTo>
                <a:lnTo>
                  <a:pt x="173611" y="1"/>
                </a:lnTo>
                <a:close/>
              </a:path>
            </a:pathLst>
          </a:custGeom>
          <a:solidFill>
            <a:srgbClr val="F2EB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4" name="Google Shape;474;p30"/>
          <p:cNvGrpSpPr/>
          <p:nvPr/>
        </p:nvGrpSpPr>
        <p:grpSpPr>
          <a:xfrm>
            <a:off x="713200" y="1311711"/>
            <a:ext cx="2139586" cy="3296672"/>
            <a:chOff x="635550" y="2102575"/>
            <a:chExt cx="1589825" cy="2449600"/>
          </a:xfrm>
        </p:grpSpPr>
        <p:sp>
          <p:nvSpPr>
            <p:cNvPr id="475" name="Google Shape;475;p30"/>
            <p:cNvSpPr/>
            <p:nvPr/>
          </p:nvSpPr>
          <p:spPr>
            <a:xfrm>
              <a:off x="1029850" y="2102575"/>
              <a:ext cx="1195525" cy="2449600"/>
            </a:xfrm>
            <a:custGeom>
              <a:avLst/>
              <a:gdLst/>
              <a:ahLst/>
              <a:cxnLst/>
              <a:rect l="l" t="t" r="r" b="b"/>
              <a:pathLst>
                <a:path w="47821" h="97984" extrusionOk="0">
                  <a:moveTo>
                    <a:pt x="7284" y="0"/>
                  </a:moveTo>
                  <a:cubicBezTo>
                    <a:pt x="3262" y="0"/>
                    <a:pt x="32" y="3230"/>
                    <a:pt x="32" y="7252"/>
                  </a:cubicBezTo>
                  <a:lnTo>
                    <a:pt x="0" y="90700"/>
                  </a:lnTo>
                  <a:cubicBezTo>
                    <a:pt x="0" y="94690"/>
                    <a:pt x="3230" y="97952"/>
                    <a:pt x="7252" y="97952"/>
                  </a:cubicBezTo>
                  <a:lnTo>
                    <a:pt x="40536" y="97984"/>
                  </a:lnTo>
                  <a:cubicBezTo>
                    <a:pt x="44527" y="97984"/>
                    <a:pt x="47789" y="94722"/>
                    <a:pt x="47789" y="90732"/>
                  </a:cubicBezTo>
                  <a:lnTo>
                    <a:pt x="47820" y="7284"/>
                  </a:lnTo>
                  <a:cubicBezTo>
                    <a:pt x="47820" y="3262"/>
                    <a:pt x="44558" y="32"/>
                    <a:pt x="40568" y="32"/>
                  </a:cubicBezTo>
                  <a:lnTo>
                    <a:pt x="7284" y="0"/>
                  </a:ln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0"/>
            <p:cNvSpPr/>
            <p:nvPr/>
          </p:nvSpPr>
          <p:spPr>
            <a:xfrm>
              <a:off x="1085250" y="2176200"/>
              <a:ext cx="1084700" cy="2291275"/>
            </a:xfrm>
            <a:custGeom>
              <a:avLst/>
              <a:gdLst/>
              <a:ahLst/>
              <a:cxnLst/>
              <a:rect l="l" t="t" r="r" b="b"/>
              <a:pathLst>
                <a:path w="43388" h="91651" extrusionOk="0">
                  <a:moveTo>
                    <a:pt x="5100" y="0"/>
                  </a:moveTo>
                  <a:cubicBezTo>
                    <a:pt x="2281" y="0"/>
                    <a:pt x="1" y="2281"/>
                    <a:pt x="1" y="5099"/>
                  </a:cubicBezTo>
                  <a:lnTo>
                    <a:pt x="1" y="86552"/>
                  </a:lnTo>
                  <a:cubicBezTo>
                    <a:pt x="1" y="89338"/>
                    <a:pt x="2249" y="91619"/>
                    <a:pt x="5068" y="91619"/>
                  </a:cubicBezTo>
                  <a:lnTo>
                    <a:pt x="38289" y="91650"/>
                  </a:lnTo>
                  <a:cubicBezTo>
                    <a:pt x="41107" y="91650"/>
                    <a:pt x="43356" y="89370"/>
                    <a:pt x="43356" y="86552"/>
                  </a:cubicBezTo>
                  <a:lnTo>
                    <a:pt x="43388" y="5099"/>
                  </a:lnTo>
                  <a:cubicBezTo>
                    <a:pt x="43388" y="2312"/>
                    <a:pt x="41107" y="32"/>
                    <a:pt x="38320" y="32"/>
                  </a:cubicBezTo>
                  <a:lnTo>
                    <a:pt x="31860" y="32"/>
                  </a:lnTo>
                  <a:cubicBezTo>
                    <a:pt x="31005" y="32"/>
                    <a:pt x="30277" y="760"/>
                    <a:pt x="30277" y="1647"/>
                  </a:cubicBezTo>
                  <a:lnTo>
                    <a:pt x="30277" y="2819"/>
                  </a:lnTo>
                  <a:cubicBezTo>
                    <a:pt x="30277" y="3737"/>
                    <a:pt x="29580" y="4466"/>
                    <a:pt x="28725" y="4466"/>
                  </a:cubicBezTo>
                  <a:lnTo>
                    <a:pt x="16152" y="4466"/>
                  </a:lnTo>
                  <a:cubicBezTo>
                    <a:pt x="15265" y="4466"/>
                    <a:pt x="14569" y="3737"/>
                    <a:pt x="14569" y="2819"/>
                  </a:cubicBezTo>
                  <a:lnTo>
                    <a:pt x="14569" y="1647"/>
                  </a:lnTo>
                  <a:cubicBezTo>
                    <a:pt x="14569" y="729"/>
                    <a:pt x="13872" y="0"/>
                    <a:pt x="130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0"/>
            <p:cNvSpPr/>
            <p:nvPr/>
          </p:nvSpPr>
          <p:spPr>
            <a:xfrm>
              <a:off x="1961700" y="2341675"/>
              <a:ext cx="93450" cy="1950"/>
            </a:xfrm>
            <a:custGeom>
              <a:avLst/>
              <a:gdLst/>
              <a:ahLst/>
              <a:cxnLst/>
              <a:rect l="l" t="t" r="r" b="b"/>
              <a:pathLst>
                <a:path w="3738" h="78" extrusionOk="0">
                  <a:moveTo>
                    <a:pt x="1869" y="0"/>
                  </a:moveTo>
                  <a:cubicBezTo>
                    <a:pt x="824" y="0"/>
                    <a:pt x="1" y="32"/>
                    <a:pt x="1" y="64"/>
                  </a:cubicBezTo>
                  <a:cubicBezTo>
                    <a:pt x="1" y="64"/>
                    <a:pt x="367" y="78"/>
                    <a:pt x="920" y="78"/>
                  </a:cubicBezTo>
                  <a:cubicBezTo>
                    <a:pt x="1197" y="78"/>
                    <a:pt x="1521" y="74"/>
                    <a:pt x="1869" y="64"/>
                  </a:cubicBezTo>
                  <a:cubicBezTo>
                    <a:pt x="2882" y="64"/>
                    <a:pt x="3738" y="64"/>
                    <a:pt x="3738" y="32"/>
                  </a:cubicBezTo>
                  <a:cubicBezTo>
                    <a:pt x="3738" y="0"/>
                    <a:pt x="2882" y="0"/>
                    <a:pt x="1869" y="0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0"/>
            <p:cNvSpPr/>
            <p:nvPr/>
          </p:nvSpPr>
          <p:spPr>
            <a:xfrm>
              <a:off x="1961700" y="2365425"/>
              <a:ext cx="93450" cy="2400"/>
            </a:xfrm>
            <a:custGeom>
              <a:avLst/>
              <a:gdLst/>
              <a:ahLst/>
              <a:cxnLst/>
              <a:rect l="l" t="t" r="r" b="b"/>
              <a:pathLst>
                <a:path w="3738" h="96" extrusionOk="0">
                  <a:moveTo>
                    <a:pt x="1869" y="0"/>
                  </a:moveTo>
                  <a:cubicBezTo>
                    <a:pt x="824" y="0"/>
                    <a:pt x="1" y="32"/>
                    <a:pt x="1" y="64"/>
                  </a:cubicBezTo>
                  <a:cubicBezTo>
                    <a:pt x="1" y="95"/>
                    <a:pt x="824" y="95"/>
                    <a:pt x="1869" y="95"/>
                  </a:cubicBezTo>
                  <a:cubicBezTo>
                    <a:pt x="2914" y="95"/>
                    <a:pt x="3738" y="64"/>
                    <a:pt x="3738" y="32"/>
                  </a:cubicBezTo>
                  <a:cubicBezTo>
                    <a:pt x="3738" y="0"/>
                    <a:pt x="2914" y="0"/>
                    <a:pt x="1869" y="0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0"/>
            <p:cNvSpPr/>
            <p:nvPr/>
          </p:nvSpPr>
          <p:spPr>
            <a:xfrm>
              <a:off x="1961700" y="2389600"/>
              <a:ext cx="93450" cy="1975"/>
            </a:xfrm>
            <a:custGeom>
              <a:avLst/>
              <a:gdLst/>
              <a:ahLst/>
              <a:cxnLst/>
              <a:rect l="l" t="t" r="r" b="b"/>
              <a:pathLst>
                <a:path w="3738" h="79" extrusionOk="0">
                  <a:moveTo>
                    <a:pt x="2818" y="1"/>
                  </a:moveTo>
                  <a:cubicBezTo>
                    <a:pt x="2541" y="1"/>
                    <a:pt x="2217" y="4"/>
                    <a:pt x="1869" y="15"/>
                  </a:cubicBezTo>
                  <a:cubicBezTo>
                    <a:pt x="856" y="15"/>
                    <a:pt x="1" y="15"/>
                    <a:pt x="1" y="47"/>
                  </a:cubicBezTo>
                  <a:cubicBezTo>
                    <a:pt x="1" y="78"/>
                    <a:pt x="856" y="78"/>
                    <a:pt x="1869" y="78"/>
                  </a:cubicBezTo>
                  <a:cubicBezTo>
                    <a:pt x="2914" y="78"/>
                    <a:pt x="3738" y="47"/>
                    <a:pt x="3738" y="15"/>
                  </a:cubicBezTo>
                  <a:cubicBezTo>
                    <a:pt x="3738" y="15"/>
                    <a:pt x="3372" y="1"/>
                    <a:pt x="2818" y="1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0"/>
            <p:cNvSpPr/>
            <p:nvPr/>
          </p:nvSpPr>
          <p:spPr>
            <a:xfrm>
              <a:off x="1171550" y="2314725"/>
              <a:ext cx="95825" cy="99800"/>
            </a:xfrm>
            <a:custGeom>
              <a:avLst/>
              <a:gdLst/>
              <a:ahLst/>
              <a:cxnLst/>
              <a:rect l="l" t="t" r="r" b="b"/>
              <a:pathLst>
                <a:path w="3833" h="3992" extrusionOk="0">
                  <a:moveTo>
                    <a:pt x="1799" y="0"/>
                  </a:moveTo>
                  <a:cubicBezTo>
                    <a:pt x="1720" y="0"/>
                    <a:pt x="1646" y="35"/>
                    <a:pt x="1584" y="96"/>
                  </a:cubicBezTo>
                  <a:cubicBezTo>
                    <a:pt x="1489" y="160"/>
                    <a:pt x="1394" y="255"/>
                    <a:pt x="1331" y="318"/>
                  </a:cubicBezTo>
                  <a:cubicBezTo>
                    <a:pt x="1173" y="477"/>
                    <a:pt x="1014" y="635"/>
                    <a:pt x="888" y="793"/>
                  </a:cubicBezTo>
                  <a:cubicBezTo>
                    <a:pt x="571" y="1110"/>
                    <a:pt x="286" y="1363"/>
                    <a:pt x="64" y="1648"/>
                  </a:cubicBezTo>
                  <a:cubicBezTo>
                    <a:pt x="33" y="1743"/>
                    <a:pt x="1" y="1807"/>
                    <a:pt x="1" y="1902"/>
                  </a:cubicBezTo>
                  <a:cubicBezTo>
                    <a:pt x="1" y="1997"/>
                    <a:pt x="1" y="2092"/>
                    <a:pt x="1" y="2155"/>
                  </a:cubicBezTo>
                  <a:cubicBezTo>
                    <a:pt x="1" y="2313"/>
                    <a:pt x="1" y="2472"/>
                    <a:pt x="1" y="2630"/>
                  </a:cubicBezTo>
                  <a:cubicBezTo>
                    <a:pt x="1" y="2883"/>
                    <a:pt x="33" y="3137"/>
                    <a:pt x="33" y="3358"/>
                  </a:cubicBezTo>
                  <a:cubicBezTo>
                    <a:pt x="33" y="3517"/>
                    <a:pt x="33" y="3675"/>
                    <a:pt x="33" y="3802"/>
                  </a:cubicBezTo>
                  <a:cubicBezTo>
                    <a:pt x="33" y="3897"/>
                    <a:pt x="33" y="3960"/>
                    <a:pt x="33" y="3960"/>
                  </a:cubicBezTo>
                  <a:cubicBezTo>
                    <a:pt x="33" y="3960"/>
                    <a:pt x="33" y="3897"/>
                    <a:pt x="64" y="3770"/>
                  </a:cubicBezTo>
                  <a:cubicBezTo>
                    <a:pt x="64" y="3643"/>
                    <a:pt x="64" y="3485"/>
                    <a:pt x="64" y="3295"/>
                  </a:cubicBezTo>
                  <a:cubicBezTo>
                    <a:pt x="64" y="3105"/>
                    <a:pt x="64" y="2852"/>
                    <a:pt x="64" y="2598"/>
                  </a:cubicBezTo>
                  <a:lnTo>
                    <a:pt x="64" y="2155"/>
                  </a:lnTo>
                  <a:cubicBezTo>
                    <a:pt x="64" y="1997"/>
                    <a:pt x="33" y="1807"/>
                    <a:pt x="128" y="1680"/>
                  </a:cubicBezTo>
                  <a:cubicBezTo>
                    <a:pt x="349" y="1395"/>
                    <a:pt x="634" y="1142"/>
                    <a:pt x="919" y="825"/>
                  </a:cubicBezTo>
                  <a:cubicBezTo>
                    <a:pt x="1078" y="698"/>
                    <a:pt x="1236" y="540"/>
                    <a:pt x="1394" y="382"/>
                  </a:cubicBezTo>
                  <a:cubicBezTo>
                    <a:pt x="1458" y="318"/>
                    <a:pt x="1553" y="223"/>
                    <a:pt x="1616" y="160"/>
                  </a:cubicBezTo>
                  <a:cubicBezTo>
                    <a:pt x="1686" y="113"/>
                    <a:pt x="1755" y="84"/>
                    <a:pt x="1825" y="84"/>
                  </a:cubicBezTo>
                  <a:cubicBezTo>
                    <a:pt x="1850" y="84"/>
                    <a:pt x="1876" y="88"/>
                    <a:pt x="1901" y="96"/>
                  </a:cubicBezTo>
                  <a:cubicBezTo>
                    <a:pt x="2028" y="128"/>
                    <a:pt x="2091" y="191"/>
                    <a:pt x="2186" y="287"/>
                  </a:cubicBezTo>
                  <a:cubicBezTo>
                    <a:pt x="2249" y="382"/>
                    <a:pt x="2344" y="445"/>
                    <a:pt x="2439" y="540"/>
                  </a:cubicBezTo>
                  <a:cubicBezTo>
                    <a:pt x="2598" y="730"/>
                    <a:pt x="2788" y="888"/>
                    <a:pt x="2978" y="1078"/>
                  </a:cubicBezTo>
                  <a:cubicBezTo>
                    <a:pt x="3168" y="1268"/>
                    <a:pt x="3326" y="1427"/>
                    <a:pt x="3516" y="1617"/>
                  </a:cubicBezTo>
                  <a:cubicBezTo>
                    <a:pt x="3643" y="1712"/>
                    <a:pt x="3706" y="1807"/>
                    <a:pt x="3706" y="1933"/>
                  </a:cubicBezTo>
                  <a:cubicBezTo>
                    <a:pt x="3706" y="2060"/>
                    <a:pt x="3706" y="2187"/>
                    <a:pt x="3706" y="2345"/>
                  </a:cubicBezTo>
                  <a:cubicBezTo>
                    <a:pt x="3736" y="2861"/>
                    <a:pt x="3738" y="3377"/>
                    <a:pt x="3738" y="3865"/>
                  </a:cubicBezTo>
                  <a:lnTo>
                    <a:pt x="3738" y="3865"/>
                  </a:lnTo>
                  <a:cubicBezTo>
                    <a:pt x="3328" y="3865"/>
                    <a:pt x="2945" y="3866"/>
                    <a:pt x="2563" y="3892"/>
                  </a:cubicBezTo>
                  <a:lnTo>
                    <a:pt x="2563" y="3892"/>
                  </a:lnTo>
                  <a:cubicBezTo>
                    <a:pt x="2534" y="3526"/>
                    <a:pt x="2534" y="3189"/>
                    <a:pt x="2534" y="2852"/>
                  </a:cubicBezTo>
                  <a:cubicBezTo>
                    <a:pt x="2534" y="2662"/>
                    <a:pt x="2376" y="2503"/>
                    <a:pt x="2218" y="2472"/>
                  </a:cubicBezTo>
                  <a:lnTo>
                    <a:pt x="1711" y="2472"/>
                  </a:lnTo>
                  <a:cubicBezTo>
                    <a:pt x="1553" y="2503"/>
                    <a:pt x="1426" y="2630"/>
                    <a:pt x="1394" y="2788"/>
                  </a:cubicBezTo>
                  <a:cubicBezTo>
                    <a:pt x="1363" y="2947"/>
                    <a:pt x="1394" y="3073"/>
                    <a:pt x="1394" y="3200"/>
                  </a:cubicBezTo>
                  <a:cubicBezTo>
                    <a:pt x="1394" y="3485"/>
                    <a:pt x="1394" y="3707"/>
                    <a:pt x="1394" y="3928"/>
                  </a:cubicBezTo>
                  <a:lnTo>
                    <a:pt x="413" y="3928"/>
                  </a:lnTo>
                  <a:cubicBezTo>
                    <a:pt x="318" y="3960"/>
                    <a:pt x="223" y="3960"/>
                    <a:pt x="128" y="3960"/>
                  </a:cubicBezTo>
                  <a:lnTo>
                    <a:pt x="413" y="3960"/>
                  </a:lnTo>
                  <a:cubicBezTo>
                    <a:pt x="666" y="3960"/>
                    <a:pt x="1014" y="3960"/>
                    <a:pt x="1426" y="3992"/>
                  </a:cubicBezTo>
                  <a:lnTo>
                    <a:pt x="1458" y="3992"/>
                  </a:lnTo>
                  <a:lnTo>
                    <a:pt x="1458" y="3960"/>
                  </a:lnTo>
                  <a:lnTo>
                    <a:pt x="1458" y="3232"/>
                  </a:lnTo>
                  <a:cubicBezTo>
                    <a:pt x="1458" y="3073"/>
                    <a:pt x="1458" y="2947"/>
                    <a:pt x="1458" y="2820"/>
                  </a:cubicBezTo>
                  <a:cubicBezTo>
                    <a:pt x="1489" y="2693"/>
                    <a:pt x="1584" y="2567"/>
                    <a:pt x="1743" y="2567"/>
                  </a:cubicBezTo>
                  <a:lnTo>
                    <a:pt x="2186" y="2567"/>
                  </a:lnTo>
                  <a:cubicBezTo>
                    <a:pt x="2344" y="2567"/>
                    <a:pt x="2471" y="2725"/>
                    <a:pt x="2439" y="2883"/>
                  </a:cubicBezTo>
                  <a:cubicBezTo>
                    <a:pt x="2439" y="3200"/>
                    <a:pt x="2471" y="3580"/>
                    <a:pt x="2471" y="3928"/>
                  </a:cubicBezTo>
                  <a:lnTo>
                    <a:pt x="2471" y="3992"/>
                  </a:lnTo>
                  <a:lnTo>
                    <a:pt x="3833" y="3992"/>
                  </a:lnTo>
                  <a:lnTo>
                    <a:pt x="3833" y="3928"/>
                  </a:lnTo>
                  <a:cubicBezTo>
                    <a:pt x="3833" y="3422"/>
                    <a:pt x="3833" y="2883"/>
                    <a:pt x="3801" y="2345"/>
                  </a:cubicBezTo>
                  <a:cubicBezTo>
                    <a:pt x="3801" y="2218"/>
                    <a:pt x="3801" y="2060"/>
                    <a:pt x="3801" y="1933"/>
                  </a:cubicBezTo>
                  <a:cubicBezTo>
                    <a:pt x="3801" y="1870"/>
                    <a:pt x="3769" y="1775"/>
                    <a:pt x="3738" y="1712"/>
                  </a:cubicBezTo>
                  <a:cubicBezTo>
                    <a:pt x="3706" y="1648"/>
                    <a:pt x="3643" y="1617"/>
                    <a:pt x="3611" y="1553"/>
                  </a:cubicBezTo>
                  <a:cubicBezTo>
                    <a:pt x="3421" y="1395"/>
                    <a:pt x="3231" y="1205"/>
                    <a:pt x="3041" y="1015"/>
                  </a:cubicBezTo>
                  <a:cubicBezTo>
                    <a:pt x="2851" y="857"/>
                    <a:pt x="2693" y="667"/>
                    <a:pt x="2503" y="508"/>
                  </a:cubicBezTo>
                  <a:cubicBezTo>
                    <a:pt x="2408" y="413"/>
                    <a:pt x="2344" y="318"/>
                    <a:pt x="2249" y="223"/>
                  </a:cubicBezTo>
                  <a:cubicBezTo>
                    <a:pt x="2154" y="160"/>
                    <a:pt x="2059" y="65"/>
                    <a:pt x="1933" y="33"/>
                  </a:cubicBezTo>
                  <a:cubicBezTo>
                    <a:pt x="1888" y="11"/>
                    <a:pt x="1843" y="0"/>
                    <a:pt x="1799" y="0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0"/>
            <p:cNvSpPr/>
            <p:nvPr/>
          </p:nvSpPr>
          <p:spPr>
            <a:xfrm>
              <a:off x="1499325" y="4003500"/>
              <a:ext cx="222500" cy="3175"/>
            </a:xfrm>
            <a:custGeom>
              <a:avLst/>
              <a:gdLst/>
              <a:ahLst/>
              <a:cxnLst/>
              <a:rect l="l" t="t" r="r" b="b"/>
              <a:pathLst>
                <a:path w="8900" h="127" extrusionOk="0">
                  <a:moveTo>
                    <a:pt x="1299" y="0"/>
                  </a:moveTo>
                  <a:cubicBezTo>
                    <a:pt x="919" y="32"/>
                    <a:pt x="603" y="32"/>
                    <a:pt x="349" y="32"/>
                  </a:cubicBezTo>
                  <a:cubicBezTo>
                    <a:pt x="128" y="32"/>
                    <a:pt x="1" y="32"/>
                    <a:pt x="1" y="64"/>
                  </a:cubicBezTo>
                  <a:lnTo>
                    <a:pt x="349" y="64"/>
                  </a:lnTo>
                  <a:cubicBezTo>
                    <a:pt x="603" y="95"/>
                    <a:pt x="919" y="95"/>
                    <a:pt x="1299" y="95"/>
                  </a:cubicBezTo>
                  <a:cubicBezTo>
                    <a:pt x="2123" y="95"/>
                    <a:pt x="3231" y="127"/>
                    <a:pt x="4434" y="127"/>
                  </a:cubicBezTo>
                  <a:cubicBezTo>
                    <a:pt x="5670" y="127"/>
                    <a:pt x="6778" y="95"/>
                    <a:pt x="7601" y="95"/>
                  </a:cubicBezTo>
                  <a:cubicBezTo>
                    <a:pt x="7981" y="95"/>
                    <a:pt x="8298" y="95"/>
                    <a:pt x="8551" y="64"/>
                  </a:cubicBezTo>
                  <a:lnTo>
                    <a:pt x="8900" y="64"/>
                  </a:lnTo>
                  <a:cubicBezTo>
                    <a:pt x="8900" y="32"/>
                    <a:pt x="8773" y="32"/>
                    <a:pt x="8551" y="32"/>
                  </a:cubicBezTo>
                  <a:cubicBezTo>
                    <a:pt x="8298" y="32"/>
                    <a:pt x="7981" y="32"/>
                    <a:pt x="76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0"/>
            <p:cNvSpPr/>
            <p:nvPr/>
          </p:nvSpPr>
          <p:spPr>
            <a:xfrm>
              <a:off x="1500125" y="4058125"/>
              <a:ext cx="570075" cy="3200"/>
            </a:xfrm>
            <a:custGeom>
              <a:avLst/>
              <a:gdLst/>
              <a:ahLst/>
              <a:cxnLst/>
              <a:rect l="l" t="t" r="r" b="b"/>
              <a:pathLst>
                <a:path w="22803" h="128" extrusionOk="0">
                  <a:moveTo>
                    <a:pt x="11401" y="0"/>
                  </a:moveTo>
                  <a:cubicBezTo>
                    <a:pt x="5099" y="0"/>
                    <a:pt x="0" y="32"/>
                    <a:pt x="0" y="64"/>
                  </a:cubicBezTo>
                  <a:cubicBezTo>
                    <a:pt x="0" y="95"/>
                    <a:pt x="5099" y="127"/>
                    <a:pt x="11401" y="127"/>
                  </a:cubicBezTo>
                  <a:cubicBezTo>
                    <a:pt x="17704" y="127"/>
                    <a:pt x="22802" y="95"/>
                    <a:pt x="22802" y="64"/>
                  </a:cubicBezTo>
                  <a:cubicBezTo>
                    <a:pt x="22802" y="0"/>
                    <a:pt x="17704" y="0"/>
                    <a:pt x="114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0"/>
            <p:cNvSpPr/>
            <p:nvPr/>
          </p:nvSpPr>
          <p:spPr>
            <a:xfrm>
              <a:off x="1500125" y="4109575"/>
              <a:ext cx="391925" cy="3200"/>
            </a:xfrm>
            <a:custGeom>
              <a:avLst/>
              <a:gdLst/>
              <a:ahLst/>
              <a:cxnLst/>
              <a:rect l="l" t="t" r="r" b="b"/>
              <a:pathLst>
                <a:path w="15677" h="128" extrusionOk="0">
                  <a:moveTo>
                    <a:pt x="7823" y="1"/>
                  </a:moveTo>
                  <a:cubicBezTo>
                    <a:pt x="3484" y="1"/>
                    <a:pt x="0" y="1"/>
                    <a:pt x="0" y="64"/>
                  </a:cubicBezTo>
                  <a:cubicBezTo>
                    <a:pt x="0" y="96"/>
                    <a:pt x="3484" y="128"/>
                    <a:pt x="7823" y="128"/>
                  </a:cubicBezTo>
                  <a:cubicBezTo>
                    <a:pt x="12161" y="128"/>
                    <a:pt x="15677" y="96"/>
                    <a:pt x="15677" y="64"/>
                  </a:cubicBezTo>
                  <a:cubicBezTo>
                    <a:pt x="15677" y="1"/>
                    <a:pt x="12161" y="1"/>
                    <a:pt x="782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0"/>
            <p:cNvSpPr/>
            <p:nvPr/>
          </p:nvSpPr>
          <p:spPr>
            <a:xfrm>
              <a:off x="2047200" y="4158675"/>
              <a:ext cx="34875" cy="52275"/>
            </a:xfrm>
            <a:custGeom>
              <a:avLst/>
              <a:gdLst/>
              <a:ahLst/>
              <a:cxnLst/>
              <a:rect l="l" t="t" r="r" b="b"/>
              <a:pathLst>
                <a:path w="1395" h="2091" extrusionOk="0">
                  <a:moveTo>
                    <a:pt x="1331" y="64"/>
                  </a:moveTo>
                  <a:lnTo>
                    <a:pt x="1331" y="1932"/>
                  </a:lnTo>
                  <a:lnTo>
                    <a:pt x="698" y="1299"/>
                  </a:lnTo>
                  <a:lnTo>
                    <a:pt x="666" y="1299"/>
                  </a:lnTo>
                  <a:lnTo>
                    <a:pt x="64" y="1900"/>
                  </a:lnTo>
                  <a:lnTo>
                    <a:pt x="64" y="64"/>
                  </a:lnTo>
                  <a:close/>
                  <a:moveTo>
                    <a:pt x="1" y="0"/>
                  </a:moveTo>
                  <a:lnTo>
                    <a:pt x="1" y="2027"/>
                  </a:lnTo>
                  <a:lnTo>
                    <a:pt x="666" y="1362"/>
                  </a:lnTo>
                  <a:lnTo>
                    <a:pt x="1394" y="2090"/>
                  </a:lnTo>
                  <a:lnTo>
                    <a:pt x="1394" y="0"/>
                  </a:ln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0"/>
            <p:cNvSpPr/>
            <p:nvPr/>
          </p:nvSpPr>
          <p:spPr>
            <a:xfrm>
              <a:off x="1577725" y="4168975"/>
              <a:ext cx="34850" cy="34850"/>
            </a:xfrm>
            <a:custGeom>
              <a:avLst/>
              <a:gdLst/>
              <a:ahLst/>
              <a:cxnLst/>
              <a:rect l="l" t="t" r="r" b="b"/>
              <a:pathLst>
                <a:path w="1394" h="1394" extrusionOk="0">
                  <a:moveTo>
                    <a:pt x="697" y="63"/>
                  </a:moveTo>
                  <a:cubicBezTo>
                    <a:pt x="1045" y="63"/>
                    <a:pt x="1330" y="348"/>
                    <a:pt x="1330" y="697"/>
                  </a:cubicBezTo>
                  <a:cubicBezTo>
                    <a:pt x="1330" y="855"/>
                    <a:pt x="1298" y="1013"/>
                    <a:pt x="1172" y="1140"/>
                  </a:cubicBezTo>
                  <a:lnTo>
                    <a:pt x="1203" y="1330"/>
                  </a:lnTo>
                  <a:lnTo>
                    <a:pt x="1013" y="1235"/>
                  </a:lnTo>
                  <a:cubicBezTo>
                    <a:pt x="887" y="1330"/>
                    <a:pt x="792" y="1362"/>
                    <a:pt x="697" y="1362"/>
                  </a:cubicBezTo>
                  <a:cubicBezTo>
                    <a:pt x="348" y="1362"/>
                    <a:pt x="32" y="1045"/>
                    <a:pt x="32" y="697"/>
                  </a:cubicBezTo>
                  <a:cubicBezTo>
                    <a:pt x="32" y="348"/>
                    <a:pt x="317" y="63"/>
                    <a:pt x="697" y="63"/>
                  </a:cubicBezTo>
                  <a:close/>
                  <a:moveTo>
                    <a:pt x="697" y="0"/>
                  </a:moveTo>
                  <a:cubicBezTo>
                    <a:pt x="317" y="0"/>
                    <a:pt x="0" y="317"/>
                    <a:pt x="0" y="697"/>
                  </a:cubicBezTo>
                  <a:cubicBezTo>
                    <a:pt x="0" y="1077"/>
                    <a:pt x="317" y="1393"/>
                    <a:pt x="697" y="1393"/>
                  </a:cubicBezTo>
                  <a:cubicBezTo>
                    <a:pt x="792" y="1393"/>
                    <a:pt x="887" y="1362"/>
                    <a:pt x="1013" y="1298"/>
                  </a:cubicBezTo>
                  <a:lnTo>
                    <a:pt x="1267" y="1393"/>
                  </a:lnTo>
                  <a:lnTo>
                    <a:pt x="1267" y="1393"/>
                  </a:lnTo>
                  <a:lnTo>
                    <a:pt x="1203" y="1172"/>
                  </a:lnTo>
                  <a:cubicBezTo>
                    <a:pt x="1330" y="1045"/>
                    <a:pt x="1394" y="855"/>
                    <a:pt x="1394" y="697"/>
                  </a:cubicBezTo>
                  <a:cubicBezTo>
                    <a:pt x="1394" y="317"/>
                    <a:pt x="1077" y="0"/>
                    <a:pt x="697" y="0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0"/>
            <p:cNvSpPr/>
            <p:nvPr/>
          </p:nvSpPr>
          <p:spPr>
            <a:xfrm>
              <a:off x="1629175" y="4171350"/>
              <a:ext cx="32475" cy="30100"/>
            </a:xfrm>
            <a:custGeom>
              <a:avLst/>
              <a:gdLst/>
              <a:ahLst/>
              <a:cxnLst/>
              <a:rect l="l" t="t" r="r" b="b"/>
              <a:pathLst>
                <a:path w="1299" h="1204" extrusionOk="0">
                  <a:moveTo>
                    <a:pt x="1236" y="63"/>
                  </a:moveTo>
                  <a:lnTo>
                    <a:pt x="824" y="1077"/>
                  </a:lnTo>
                  <a:lnTo>
                    <a:pt x="571" y="475"/>
                  </a:lnTo>
                  <a:lnTo>
                    <a:pt x="127" y="63"/>
                  </a:lnTo>
                  <a:close/>
                  <a:moveTo>
                    <a:pt x="1" y="0"/>
                  </a:moveTo>
                  <a:lnTo>
                    <a:pt x="539" y="507"/>
                  </a:lnTo>
                  <a:lnTo>
                    <a:pt x="824" y="1203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0"/>
            <p:cNvSpPr/>
            <p:nvPr/>
          </p:nvSpPr>
          <p:spPr>
            <a:xfrm>
              <a:off x="1643425" y="4171350"/>
              <a:ext cx="18225" cy="12675"/>
            </a:xfrm>
            <a:custGeom>
              <a:avLst/>
              <a:gdLst/>
              <a:ahLst/>
              <a:cxnLst/>
              <a:rect l="l" t="t" r="r" b="b"/>
              <a:pathLst>
                <a:path w="729" h="507" extrusionOk="0">
                  <a:moveTo>
                    <a:pt x="697" y="0"/>
                  </a:moveTo>
                  <a:lnTo>
                    <a:pt x="1" y="475"/>
                  </a:lnTo>
                  <a:lnTo>
                    <a:pt x="32" y="507"/>
                  </a:lnTo>
                  <a:lnTo>
                    <a:pt x="729" y="63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0"/>
            <p:cNvSpPr/>
            <p:nvPr/>
          </p:nvSpPr>
          <p:spPr>
            <a:xfrm>
              <a:off x="1517550" y="4167375"/>
              <a:ext cx="41200" cy="34875"/>
            </a:xfrm>
            <a:custGeom>
              <a:avLst/>
              <a:gdLst/>
              <a:ahLst/>
              <a:cxnLst/>
              <a:rect l="l" t="t" r="r" b="b"/>
              <a:pathLst>
                <a:path w="1648" h="1395" extrusionOk="0">
                  <a:moveTo>
                    <a:pt x="444" y="1"/>
                  </a:moveTo>
                  <a:cubicBezTo>
                    <a:pt x="254" y="1"/>
                    <a:pt x="64" y="159"/>
                    <a:pt x="32" y="317"/>
                  </a:cubicBezTo>
                  <a:cubicBezTo>
                    <a:pt x="0" y="476"/>
                    <a:pt x="64" y="602"/>
                    <a:pt x="127" y="729"/>
                  </a:cubicBezTo>
                  <a:cubicBezTo>
                    <a:pt x="222" y="856"/>
                    <a:pt x="317" y="919"/>
                    <a:pt x="412" y="1014"/>
                  </a:cubicBezTo>
                  <a:cubicBezTo>
                    <a:pt x="570" y="1141"/>
                    <a:pt x="697" y="1267"/>
                    <a:pt x="855" y="1394"/>
                  </a:cubicBezTo>
                  <a:cubicBezTo>
                    <a:pt x="982" y="1267"/>
                    <a:pt x="1109" y="1141"/>
                    <a:pt x="1235" y="1014"/>
                  </a:cubicBezTo>
                  <a:cubicBezTo>
                    <a:pt x="1362" y="919"/>
                    <a:pt x="1457" y="824"/>
                    <a:pt x="1520" y="697"/>
                  </a:cubicBezTo>
                  <a:cubicBezTo>
                    <a:pt x="1615" y="602"/>
                    <a:pt x="1647" y="444"/>
                    <a:pt x="1615" y="317"/>
                  </a:cubicBezTo>
                  <a:cubicBezTo>
                    <a:pt x="1584" y="127"/>
                    <a:pt x="1394" y="1"/>
                    <a:pt x="1204" y="1"/>
                  </a:cubicBezTo>
                  <a:cubicBezTo>
                    <a:pt x="1014" y="1"/>
                    <a:pt x="855" y="159"/>
                    <a:pt x="824" y="349"/>
                  </a:cubicBezTo>
                  <a:cubicBezTo>
                    <a:pt x="792" y="159"/>
                    <a:pt x="634" y="1"/>
                    <a:pt x="444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0"/>
            <p:cNvSpPr/>
            <p:nvPr/>
          </p:nvSpPr>
          <p:spPr>
            <a:xfrm>
              <a:off x="1150975" y="3930650"/>
              <a:ext cx="968300" cy="326225"/>
            </a:xfrm>
            <a:custGeom>
              <a:avLst/>
              <a:gdLst/>
              <a:ahLst/>
              <a:cxnLst/>
              <a:rect l="l" t="t" r="r" b="b"/>
              <a:pathLst>
                <a:path w="38732" h="13049" extrusionOk="0">
                  <a:moveTo>
                    <a:pt x="38668" y="12795"/>
                  </a:moveTo>
                  <a:cubicBezTo>
                    <a:pt x="38668" y="12922"/>
                    <a:pt x="38668" y="13017"/>
                    <a:pt x="38668" y="13017"/>
                  </a:cubicBezTo>
                  <a:cubicBezTo>
                    <a:pt x="38668" y="13017"/>
                    <a:pt x="38700" y="12922"/>
                    <a:pt x="38668" y="12795"/>
                  </a:cubicBezTo>
                  <a:close/>
                  <a:moveTo>
                    <a:pt x="0" y="1"/>
                  </a:moveTo>
                  <a:lnTo>
                    <a:pt x="0" y="64"/>
                  </a:lnTo>
                  <a:cubicBezTo>
                    <a:pt x="0" y="4561"/>
                    <a:pt x="0" y="8931"/>
                    <a:pt x="0" y="13017"/>
                  </a:cubicBezTo>
                  <a:lnTo>
                    <a:pt x="0" y="13048"/>
                  </a:lnTo>
                  <a:lnTo>
                    <a:pt x="27743" y="13048"/>
                  </a:lnTo>
                  <a:cubicBezTo>
                    <a:pt x="31163" y="13017"/>
                    <a:pt x="33918" y="13017"/>
                    <a:pt x="35786" y="13017"/>
                  </a:cubicBezTo>
                  <a:lnTo>
                    <a:pt x="38668" y="13017"/>
                  </a:lnTo>
                  <a:cubicBezTo>
                    <a:pt x="38668" y="13017"/>
                    <a:pt x="38605" y="13017"/>
                    <a:pt x="38478" y="12985"/>
                  </a:cubicBezTo>
                  <a:lnTo>
                    <a:pt x="27679" y="12985"/>
                  </a:lnTo>
                  <a:cubicBezTo>
                    <a:pt x="20820" y="12953"/>
                    <a:pt x="11216" y="12953"/>
                    <a:pt x="127" y="12953"/>
                  </a:cubicBezTo>
                  <a:lnTo>
                    <a:pt x="127" y="12953"/>
                  </a:lnTo>
                  <a:cubicBezTo>
                    <a:pt x="127" y="8905"/>
                    <a:pt x="127" y="4579"/>
                    <a:pt x="127" y="127"/>
                  </a:cubicBezTo>
                  <a:lnTo>
                    <a:pt x="38637" y="127"/>
                  </a:lnTo>
                  <a:cubicBezTo>
                    <a:pt x="38637" y="4151"/>
                    <a:pt x="38668" y="7359"/>
                    <a:pt x="38668" y="9565"/>
                  </a:cubicBezTo>
                  <a:cubicBezTo>
                    <a:pt x="38668" y="10673"/>
                    <a:pt x="38668" y="11528"/>
                    <a:pt x="38668" y="12130"/>
                  </a:cubicBezTo>
                  <a:cubicBezTo>
                    <a:pt x="38700" y="11560"/>
                    <a:pt x="38700" y="10705"/>
                    <a:pt x="38700" y="9596"/>
                  </a:cubicBezTo>
                  <a:cubicBezTo>
                    <a:pt x="38700" y="7380"/>
                    <a:pt x="38700" y="4118"/>
                    <a:pt x="38732" y="64"/>
                  </a:cubicBezTo>
                  <a:lnTo>
                    <a:pt x="38732" y="32"/>
                  </a:lnTo>
                  <a:lnTo>
                    <a:pt x="38668" y="32"/>
                  </a:lnTo>
                  <a:cubicBezTo>
                    <a:pt x="29389" y="32"/>
                    <a:pt x="15518" y="1"/>
                    <a:pt x="64" y="1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0"/>
            <p:cNvSpPr/>
            <p:nvPr/>
          </p:nvSpPr>
          <p:spPr>
            <a:xfrm>
              <a:off x="1192150" y="3986875"/>
              <a:ext cx="268425" cy="214575"/>
            </a:xfrm>
            <a:custGeom>
              <a:avLst/>
              <a:gdLst/>
              <a:ahLst/>
              <a:cxnLst/>
              <a:rect l="l" t="t" r="r" b="b"/>
              <a:pathLst>
                <a:path w="10737" h="8583" extrusionOk="0">
                  <a:moveTo>
                    <a:pt x="32" y="0"/>
                  </a:moveTo>
                  <a:lnTo>
                    <a:pt x="0" y="8551"/>
                  </a:lnTo>
                  <a:lnTo>
                    <a:pt x="10673" y="8582"/>
                  </a:lnTo>
                  <a:lnTo>
                    <a:pt x="10736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D8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0"/>
            <p:cNvSpPr/>
            <p:nvPr/>
          </p:nvSpPr>
          <p:spPr>
            <a:xfrm>
              <a:off x="1189775" y="3985275"/>
              <a:ext cx="270800" cy="217750"/>
            </a:xfrm>
            <a:custGeom>
              <a:avLst/>
              <a:gdLst/>
              <a:ahLst/>
              <a:cxnLst/>
              <a:rect l="l" t="t" r="r" b="b"/>
              <a:pathLst>
                <a:path w="10832" h="8710" extrusionOk="0">
                  <a:moveTo>
                    <a:pt x="61" y="8534"/>
                  </a:moveTo>
                  <a:cubicBezTo>
                    <a:pt x="66" y="8534"/>
                    <a:pt x="76" y="8541"/>
                    <a:pt x="87" y="8551"/>
                  </a:cubicBezTo>
                  <a:lnTo>
                    <a:pt x="64" y="8551"/>
                  </a:lnTo>
                  <a:cubicBezTo>
                    <a:pt x="57" y="8539"/>
                    <a:pt x="57" y="8534"/>
                    <a:pt x="61" y="8534"/>
                  </a:cubicBezTo>
                  <a:close/>
                  <a:moveTo>
                    <a:pt x="0" y="8615"/>
                  </a:moveTo>
                  <a:lnTo>
                    <a:pt x="0" y="8615"/>
                  </a:lnTo>
                  <a:cubicBezTo>
                    <a:pt x="0" y="8615"/>
                    <a:pt x="0" y="8615"/>
                    <a:pt x="0" y="8615"/>
                  </a:cubicBezTo>
                  <a:cubicBezTo>
                    <a:pt x="0" y="8615"/>
                    <a:pt x="0" y="8615"/>
                    <a:pt x="0" y="8615"/>
                  </a:cubicBezTo>
                  <a:close/>
                  <a:moveTo>
                    <a:pt x="127" y="8598"/>
                  </a:moveTo>
                  <a:cubicBezTo>
                    <a:pt x="133" y="8608"/>
                    <a:pt x="134" y="8615"/>
                    <a:pt x="127" y="8615"/>
                  </a:cubicBezTo>
                  <a:cubicBezTo>
                    <a:pt x="127" y="8609"/>
                    <a:pt x="127" y="8603"/>
                    <a:pt x="127" y="8598"/>
                  </a:cubicBezTo>
                  <a:close/>
                  <a:moveTo>
                    <a:pt x="64" y="8678"/>
                  </a:moveTo>
                  <a:cubicBezTo>
                    <a:pt x="71" y="8682"/>
                    <a:pt x="75" y="8683"/>
                    <a:pt x="78" y="8683"/>
                  </a:cubicBezTo>
                  <a:cubicBezTo>
                    <a:pt x="81" y="8683"/>
                    <a:pt x="82" y="8681"/>
                    <a:pt x="81" y="8678"/>
                  </a:cubicBezTo>
                  <a:close/>
                  <a:moveTo>
                    <a:pt x="64" y="1"/>
                  </a:moveTo>
                  <a:lnTo>
                    <a:pt x="64" y="64"/>
                  </a:lnTo>
                  <a:cubicBezTo>
                    <a:pt x="64" y="2598"/>
                    <a:pt x="32" y="5511"/>
                    <a:pt x="0" y="8615"/>
                  </a:cubicBezTo>
                  <a:lnTo>
                    <a:pt x="0" y="8615"/>
                  </a:lnTo>
                  <a:cubicBezTo>
                    <a:pt x="0" y="8611"/>
                    <a:pt x="2" y="8610"/>
                    <a:pt x="5" y="8610"/>
                  </a:cubicBezTo>
                  <a:cubicBezTo>
                    <a:pt x="21" y="8610"/>
                    <a:pt x="75" y="8661"/>
                    <a:pt x="81" y="8678"/>
                  </a:cubicBezTo>
                  <a:lnTo>
                    <a:pt x="2977" y="8678"/>
                  </a:lnTo>
                  <a:cubicBezTo>
                    <a:pt x="3927" y="8678"/>
                    <a:pt x="4877" y="8678"/>
                    <a:pt x="5764" y="8710"/>
                  </a:cubicBezTo>
                  <a:lnTo>
                    <a:pt x="10831" y="8710"/>
                  </a:lnTo>
                  <a:lnTo>
                    <a:pt x="10831" y="8678"/>
                  </a:lnTo>
                  <a:cubicBezTo>
                    <a:pt x="10831" y="6081"/>
                    <a:pt x="10831" y="3928"/>
                    <a:pt x="10831" y="2439"/>
                  </a:cubicBezTo>
                  <a:cubicBezTo>
                    <a:pt x="10831" y="1679"/>
                    <a:pt x="10831" y="1109"/>
                    <a:pt x="10831" y="698"/>
                  </a:cubicBezTo>
                  <a:cubicBezTo>
                    <a:pt x="10831" y="527"/>
                    <a:pt x="10831" y="382"/>
                    <a:pt x="10831" y="286"/>
                  </a:cubicBezTo>
                  <a:cubicBezTo>
                    <a:pt x="10831" y="381"/>
                    <a:pt x="10799" y="539"/>
                    <a:pt x="10799" y="729"/>
                  </a:cubicBezTo>
                  <a:cubicBezTo>
                    <a:pt x="10799" y="1141"/>
                    <a:pt x="10799" y="1711"/>
                    <a:pt x="10799" y="2471"/>
                  </a:cubicBezTo>
                  <a:cubicBezTo>
                    <a:pt x="10768" y="3953"/>
                    <a:pt x="10736" y="6063"/>
                    <a:pt x="10736" y="8614"/>
                  </a:cubicBezTo>
                  <a:lnTo>
                    <a:pt x="10736" y="8614"/>
                  </a:lnTo>
                  <a:cubicBezTo>
                    <a:pt x="9224" y="8583"/>
                    <a:pt x="7557" y="8583"/>
                    <a:pt x="5764" y="8583"/>
                  </a:cubicBezTo>
                  <a:cubicBezTo>
                    <a:pt x="4877" y="8551"/>
                    <a:pt x="3927" y="8551"/>
                    <a:pt x="2977" y="8551"/>
                  </a:cubicBezTo>
                  <a:lnTo>
                    <a:pt x="128" y="8551"/>
                  </a:lnTo>
                  <a:cubicBezTo>
                    <a:pt x="158" y="5485"/>
                    <a:pt x="159" y="2605"/>
                    <a:pt x="190" y="96"/>
                  </a:cubicBezTo>
                  <a:lnTo>
                    <a:pt x="190" y="96"/>
                  </a:lnTo>
                  <a:cubicBezTo>
                    <a:pt x="3329" y="128"/>
                    <a:pt x="5967" y="128"/>
                    <a:pt x="7854" y="128"/>
                  </a:cubicBezTo>
                  <a:lnTo>
                    <a:pt x="10609" y="128"/>
                  </a:lnTo>
                  <a:cubicBezTo>
                    <a:pt x="10673" y="96"/>
                    <a:pt x="10736" y="96"/>
                    <a:pt x="10768" y="96"/>
                  </a:cubicBezTo>
                  <a:lnTo>
                    <a:pt x="10039" y="96"/>
                  </a:lnTo>
                  <a:cubicBezTo>
                    <a:pt x="9533" y="96"/>
                    <a:pt x="8804" y="96"/>
                    <a:pt x="7886" y="64"/>
                  </a:cubicBezTo>
                  <a:cubicBezTo>
                    <a:pt x="5986" y="64"/>
                    <a:pt x="3294" y="33"/>
                    <a:pt x="127" y="1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0"/>
            <p:cNvSpPr/>
            <p:nvPr/>
          </p:nvSpPr>
          <p:spPr>
            <a:xfrm>
              <a:off x="1200850" y="3999525"/>
              <a:ext cx="250225" cy="188475"/>
            </a:xfrm>
            <a:custGeom>
              <a:avLst/>
              <a:gdLst/>
              <a:ahLst/>
              <a:cxnLst/>
              <a:rect l="l" t="t" r="r" b="b"/>
              <a:pathLst>
                <a:path w="10009" h="7539" extrusionOk="0">
                  <a:moveTo>
                    <a:pt x="64" y="1"/>
                  </a:moveTo>
                  <a:lnTo>
                    <a:pt x="1" y="7475"/>
                  </a:lnTo>
                  <a:lnTo>
                    <a:pt x="9945" y="7538"/>
                  </a:lnTo>
                  <a:lnTo>
                    <a:pt x="10008" y="64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0"/>
            <p:cNvSpPr/>
            <p:nvPr/>
          </p:nvSpPr>
          <p:spPr>
            <a:xfrm>
              <a:off x="1200850" y="4071575"/>
              <a:ext cx="248625" cy="116425"/>
            </a:xfrm>
            <a:custGeom>
              <a:avLst/>
              <a:gdLst/>
              <a:ahLst/>
              <a:cxnLst/>
              <a:rect l="l" t="t" r="r" b="b"/>
              <a:pathLst>
                <a:path w="9945" h="4657" extrusionOk="0">
                  <a:moveTo>
                    <a:pt x="3516" y="1"/>
                  </a:moveTo>
                  <a:lnTo>
                    <a:pt x="1" y="4624"/>
                  </a:lnTo>
                  <a:lnTo>
                    <a:pt x="9945" y="4656"/>
                  </a:lnTo>
                  <a:lnTo>
                    <a:pt x="9945" y="4656"/>
                  </a:lnTo>
                  <a:lnTo>
                    <a:pt x="7094" y="1363"/>
                  </a:lnTo>
                  <a:lnTo>
                    <a:pt x="5638" y="2914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0"/>
            <p:cNvSpPr/>
            <p:nvPr/>
          </p:nvSpPr>
          <p:spPr>
            <a:xfrm>
              <a:off x="1325950" y="4037525"/>
              <a:ext cx="39600" cy="39625"/>
            </a:xfrm>
            <a:custGeom>
              <a:avLst/>
              <a:gdLst/>
              <a:ahLst/>
              <a:cxnLst/>
              <a:rect l="l" t="t" r="r" b="b"/>
              <a:pathLst>
                <a:path w="1584" h="1585" extrusionOk="0">
                  <a:moveTo>
                    <a:pt x="792" y="1"/>
                  </a:moveTo>
                  <a:cubicBezTo>
                    <a:pt x="349" y="1"/>
                    <a:pt x="0" y="349"/>
                    <a:pt x="0" y="793"/>
                  </a:cubicBezTo>
                  <a:cubicBezTo>
                    <a:pt x="0" y="1236"/>
                    <a:pt x="349" y="1584"/>
                    <a:pt x="792" y="1584"/>
                  </a:cubicBezTo>
                  <a:cubicBezTo>
                    <a:pt x="1204" y="1584"/>
                    <a:pt x="1552" y="1236"/>
                    <a:pt x="1584" y="793"/>
                  </a:cubicBezTo>
                  <a:cubicBezTo>
                    <a:pt x="1584" y="349"/>
                    <a:pt x="1204" y="1"/>
                    <a:pt x="792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0"/>
            <p:cNvSpPr/>
            <p:nvPr/>
          </p:nvSpPr>
          <p:spPr>
            <a:xfrm>
              <a:off x="1362375" y="2599775"/>
              <a:ext cx="281075" cy="3175"/>
            </a:xfrm>
            <a:custGeom>
              <a:avLst/>
              <a:gdLst/>
              <a:ahLst/>
              <a:cxnLst/>
              <a:rect l="l" t="t" r="r" b="b"/>
              <a:pathLst>
                <a:path w="11243" h="127" extrusionOk="0">
                  <a:moveTo>
                    <a:pt x="5637" y="0"/>
                  </a:moveTo>
                  <a:cubicBezTo>
                    <a:pt x="4085" y="0"/>
                    <a:pt x="2692" y="0"/>
                    <a:pt x="1647" y="32"/>
                  </a:cubicBezTo>
                  <a:lnTo>
                    <a:pt x="443" y="32"/>
                  </a:lnTo>
                  <a:cubicBezTo>
                    <a:pt x="317" y="32"/>
                    <a:pt x="222" y="64"/>
                    <a:pt x="127" y="64"/>
                  </a:cubicBezTo>
                  <a:lnTo>
                    <a:pt x="0" y="64"/>
                  </a:lnTo>
                  <a:cubicBezTo>
                    <a:pt x="0" y="64"/>
                    <a:pt x="63" y="64"/>
                    <a:pt x="127" y="95"/>
                  </a:cubicBezTo>
                  <a:lnTo>
                    <a:pt x="443" y="95"/>
                  </a:lnTo>
                  <a:cubicBezTo>
                    <a:pt x="760" y="95"/>
                    <a:pt x="1172" y="95"/>
                    <a:pt x="1647" y="127"/>
                  </a:cubicBezTo>
                  <a:lnTo>
                    <a:pt x="9596" y="127"/>
                  </a:lnTo>
                  <a:cubicBezTo>
                    <a:pt x="10103" y="95"/>
                    <a:pt x="10514" y="95"/>
                    <a:pt x="10799" y="95"/>
                  </a:cubicBezTo>
                  <a:lnTo>
                    <a:pt x="11148" y="95"/>
                  </a:lnTo>
                  <a:cubicBezTo>
                    <a:pt x="11211" y="64"/>
                    <a:pt x="11243" y="64"/>
                    <a:pt x="11243" y="64"/>
                  </a:cubicBezTo>
                  <a:lnTo>
                    <a:pt x="11148" y="64"/>
                  </a:lnTo>
                  <a:cubicBezTo>
                    <a:pt x="11053" y="64"/>
                    <a:pt x="10958" y="32"/>
                    <a:pt x="10799" y="32"/>
                  </a:cubicBezTo>
                  <a:lnTo>
                    <a:pt x="9596" y="32"/>
                  </a:lnTo>
                  <a:cubicBezTo>
                    <a:pt x="8582" y="0"/>
                    <a:pt x="7189" y="0"/>
                    <a:pt x="5637" y="0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0"/>
            <p:cNvSpPr/>
            <p:nvPr/>
          </p:nvSpPr>
          <p:spPr>
            <a:xfrm>
              <a:off x="1987025" y="3705800"/>
              <a:ext cx="51500" cy="77625"/>
            </a:xfrm>
            <a:custGeom>
              <a:avLst/>
              <a:gdLst/>
              <a:ahLst/>
              <a:cxnLst/>
              <a:rect l="l" t="t" r="r" b="b"/>
              <a:pathLst>
                <a:path w="2060" h="3105" extrusionOk="0">
                  <a:moveTo>
                    <a:pt x="1964" y="96"/>
                  </a:moveTo>
                  <a:lnTo>
                    <a:pt x="1964" y="2851"/>
                  </a:lnTo>
                  <a:lnTo>
                    <a:pt x="1046" y="1933"/>
                  </a:lnTo>
                  <a:lnTo>
                    <a:pt x="1014" y="1901"/>
                  </a:lnTo>
                  <a:lnTo>
                    <a:pt x="96" y="2788"/>
                  </a:lnTo>
                  <a:lnTo>
                    <a:pt x="96" y="96"/>
                  </a:lnTo>
                  <a:close/>
                  <a:moveTo>
                    <a:pt x="1" y="1"/>
                  </a:moveTo>
                  <a:lnTo>
                    <a:pt x="1" y="3041"/>
                  </a:lnTo>
                  <a:lnTo>
                    <a:pt x="1014" y="2028"/>
                  </a:lnTo>
                  <a:lnTo>
                    <a:pt x="2059" y="3104"/>
                  </a:lnTo>
                  <a:lnTo>
                    <a:pt x="2059" y="1"/>
                  </a:ln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0"/>
            <p:cNvSpPr/>
            <p:nvPr/>
          </p:nvSpPr>
          <p:spPr>
            <a:xfrm>
              <a:off x="1306950" y="3705800"/>
              <a:ext cx="68900" cy="68900"/>
            </a:xfrm>
            <a:custGeom>
              <a:avLst/>
              <a:gdLst/>
              <a:ahLst/>
              <a:cxnLst/>
              <a:rect l="l" t="t" r="r" b="b"/>
              <a:pathLst>
                <a:path w="2756" h="2756" extrusionOk="0">
                  <a:moveTo>
                    <a:pt x="1362" y="96"/>
                  </a:moveTo>
                  <a:cubicBezTo>
                    <a:pt x="2059" y="96"/>
                    <a:pt x="2629" y="666"/>
                    <a:pt x="2660" y="1362"/>
                  </a:cubicBezTo>
                  <a:cubicBezTo>
                    <a:pt x="2660" y="1679"/>
                    <a:pt x="2534" y="1996"/>
                    <a:pt x="2312" y="2218"/>
                  </a:cubicBezTo>
                  <a:lnTo>
                    <a:pt x="2312" y="2249"/>
                  </a:lnTo>
                  <a:lnTo>
                    <a:pt x="2375" y="2598"/>
                  </a:lnTo>
                  <a:lnTo>
                    <a:pt x="2027" y="2439"/>
                  </a:lnTo>
                  <a:lnTo>
                    <a:pt x="1995" y="2439"/>
                  </a:lnTo>
                  <a:cubicBezTo>
                    <a:pt x="1774" y="2598"/>
                    <a:pt x="1552" y="2661"/>
                    <a:pt x="1394" y="2661"/>
                  </a:cubicBezTo>
                  <a:cubicBezTo>
                    <a:pt x="665" y="2661"/>
                    <a:pt x="95" y="2091"/>
                    <a:pt x="95" y="1394"/>
                  </a:cubicBezTo>
                  <a:cubicBezTo>
                    <a:pt x="95" y="697"/>
                    <a:pt x="665" y="96"/>
                    <a:pt x="1362" y="96"/>
                  </a:cubicBezTo>
                  <a:close/>
                  <a:moveTo>
                    <a:pt x="1362" y="1"/>
                  </a:moveTo>
                  <a:cubicBezTo>
                    <a:pt x="602" y="1"/>
                    <a:pt x="0" y="634"/>
                    <a:pt x="0" y="1394"/>
                  </a:cubicBezTo>
                  <a:cubicBezTo>
                    <a:pt x="0" y="2154"/>
                    <a:pt x="634" y="2756"/>
                    <a:pt x="1394" y="2756"/>
                  </a:cubicBezTo>
                  <a:cubicBezTo>
                    <a:pt x="1584" y="2756"/>
                    <a:pt x="1774" y="2693"/>
                    <a:pt x="2027" y="2534"/>
                  </a:cubicBezTo>
                  <a:lnTo>
                    <a:pt x="2502" y="2756"/>
                  </a:lnTo>
                  <a:lnTo>
                    <a:pt x="2407" y="2281"/>
                  </a:lnTo>
                  <a:cubicBezTo>
                    <a:pt x="2629" y="2028"/>
                    <a:pt x="2755" y="1711"/>
                    <a:pt x="2755" y="1362"/>
                  </a:cubicBezTo>
                  <a:cubicBezTo>
                    <a:pt x="2724" y="602"/>
                    <a:pt x="2122" y="1"/>
                    <a:pt x="1362" y="1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0"/>
            <p:cNvSpPr/>
            <p:nvPr/>
          </p:nvSpPr>
          <p:spPr>
            <a:xfrm>
              <a:off x="1408275" y="3710550"/>
              <a:ext cx="64175" cy="59400"/>
            </a:xfrm>
            <a:custGeom>
              <a:avLst/>
              <a:gdLst/>
              <a:ahLst/>
              <a:cxnLst/>
              <a:rect l="l" t="t" r="r" b="b"/>
              <a:pathLst>
                <a:path w="2567" h="2376" extrusionOk="0">
                  <a:moveTo>
                    <a:pt x="2439" y="96"/>
                  </a:moveTo>
                  <a:lnTo>
                    <a:pt x="1616" y="2123"/>
                  </a:lnTo>
                  <a:lnTo>
                    <a:pt x="1141" y="951"/>
                  </a:lnTo>
                  <a:lnTo>
                    <a:pt x="254" y="127"/>
                  </a:lnTo>
                  <a:lnTo>
                    <a:pt x="2439" y="96"/>
                  </a:lnTo>
                  <a:close/>
                  <a:moveTo>
                    <a:pt x="2566" y="1"/>
                  </a:moveTo>
                  <a:lnTo>
                    <a:pt x="1" y="32"/>
                  </a:lnTo>
                  <a:lnTo>
                    <a:pt x="1046" y="982"/>
                  </a:lnTo>
                  <a:lnTo>
                    <a:pt x="1616" y="2376"/>
                  </a:lnTo>
                  <a:lnTo>
                    <a:pt x="2566" y="1"/>
                  </a:ln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0"/>
            <p:cNvSpPr/>
            <p:nvPr/>
          </p:nvSpPr>
          <p:spPr>
            <a:xfrm>
              <a:off x="1436000" y="3710550"/>
              <a:ext cx="36450" cy="24575"/>
            </a:xfrm>
            <a:custGeom>
              <a:avLst/>
              <a:gdLst/>
              <a:ahLst/>
              <a:cxnLst/>
              <a:rect l="l" t="t" r="r" b="b"/>
              <a:pathLst>
                <a:path w="1458" h="983" extrusionOk="0">
                  <a:moveTo>
                    <a:pt x="1394" y="1"/>
                  </a:moveTo>
                  <a:lnTo>
                    <a:pt x="0" y="919"/>
                  </a:lnTo>
                  <a:lnTo>
                    <a:pt x="64" y="982"/>
                  </a:lnTo>
                  <a:lnTo>
                    <a:pt x="1457" y="96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0"/>
            <p:cNvSpPr/>
            <p:nvPr/>
          </p:nvSpPr>
          <p:spPr>
            <a:xfrm>
              <a:off x="1188975" y="3702575"/>
              <a:ext cx="80775" cy="68975"/>
            </a:xfrm>
            <a:custGeom>
              <a:avLst/>
              <a:gdLst/>
              <a:ahLst/>
              <a:cxnLst/>
              <a:rect l="l" t="t" r="r" b="b"/>
              <a:pathLst>
                <a:path w="3231" h="2759" extrusionOk="0">
                  <a:moveTo>
                    <a:pt x="2433" y="1"/>
                  </a:moveTo>
                  <a:cubicBezTo>
                    <a:pt x="2414" y="1"/>
                    <a:pt x="2395" y="1"/>
                    <a:pt x="2376" y="3"/>
                  </a:cubicBezTo>
                  <a:cubicBezTo>
                    <a:pt x="1996" y="3"/>
                    <a:pt x="1679" y="320"/>
                    <a:pt x="1616" y="668"/>
                  </a:cubicBezTo>
                  <a:cubicBezTo>
                    <a:pt x="1552" y="320"/>
                    <a:pt x="1236" y="3"/>
                    <a:pt x="856" y="3"/>
                  </a:cubicBezTo>
                  <a:cubicBezTo>
                    <a:pt x="476" y="3"/>
                    <a:pt x="127" y="288"/>
                    <a:pt x="64" y="668"/>
                  </a:cubicBezTo>
                  <a:cubicBezTo>
                    <a:pt x="1" y="921"/>
                    <a:pt x="96" y="1206"/>
                    <a:pt x="254" y="1428"/>
                  </a:cubicBezTo>
                  <a:cubicBezTo>
                    <a:pt x="412" y="1650"/>
                    <a:pt x="602" y="1840"/>
                    <a:pt x="824" y="2030"/>
                  </a:cubicBezTo>
                  <a:cubicBezTo>
                    <a:pt x="1109" y="2283"/>
                    <a:pt x="1362" y="2505"/>
                    <a:pt x="1647" y="2758"/>
                  </a:cubicBezTo>
                  <a:cubicBezTo>
                    <a:pt x="1932" y="2505"/>
                    <a:pt x="2154" y="2252"/>
                    <a:pt x="2439" y="1998"/>
                  </a:cubicBezTo>
                  <a:cubicBezTo>
                    <a:pt x="2661" y="1808"/>
                    <a:pt x="2851" y="1650"/>
                    <a:pt x="3009" y="1396"/>
                  </a:cubicBezTo>
                  <a:cubicBezTo>
                    <a:pt x="3167" y="1175"/>
                    <a:pt x="3231" y="890"/>
                    <a:pt x="3199" y="636"/>
                  </a:cubicBezTo>
                  <a:cubicBezTo>
                    <a:pt x="3109" y="276"/>
                    <a:pt x="2791" y="1"/>
                    <a:pt x="2433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0"/>
            <p:cNvSpPr/>
            <p:nvPr/>
          </p:nvSpPr>
          <p:spPr>
            <a:xfrm>
              <a:off x="1219050" y="2557800"/>
              <a:ext cx="87125" cy="87125"/>
            </a:xfrm>
            <a:custGeom>
              <a:avLst/>
              <a:gdLst/>
              <a:ahLst/>
              <a:cxnLst/>
              <a:rect l="l" t="t" r="r" b="b"/>
              <a:pathLst>
                <a:path w="3485" h="3485" extrusionOk="0">
                  <a:moveTo>
                    <a:pt x="1743" y="1"/>
                  </a:moveTo>
                  <a:cubicBezTo>
                    <a:pt x="793" y="1"/>
                    <a:pt x="1" y="793"/>
                    <a:pt x="1" y="1743"/>
                  </a:cubicBezTo>
                  <a:cubicBezTo>
                    <a:pt x="1" y="2724"/>
                    <a:pt x="793" y="3484"/>
                    <a:pt x="1743" y="3484"/>
                  </a:cubicBezTo>
                  <a:cubicBezTo>
                    <a:pt x="2725" y="3484"/>
                    <a:pt x="3485" y="2724"/>
                    <a:pt x="3485" y="1743"/>
                  </a:cubicBezTo>
                  <a:cubicBezTo>
                    <a:pt x="3485" y="793"/>
                    <a:pt x="2725" y="1"/>
                    <a:pt x="1743" y="1"/>
                  </a:cubicBezTo>
                  <a:close/>
                </a:path>
              </a:pathLst>
            </a:custGeom>
            <a:solidFill>
              <a:srgbClr val="D8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0"/>
            <p:cNvSpPr/>
            <p:nvPr/>
          </p:nvSpPr>
          <p:spPr>
            <a:xfrm>
              <a:off x="1206400" y="3531625"/>
              <a:ext cx="816300" cy="3200"/>
            </a:xfrm>
            <a:custGeom>
              <a:avLst/>
              <a:gdLst/>
              <a:ahLst/>
              <a:cxnLst/>
              <a:rect l="l" t="t" r="r" b="b"/>
              <a:pathLst>
                <a:path w="32652" h="128" extrusionOk="0">
                  <a:moveTo>
                    <a:pt x="16310" y="1"/>
                  </a:moveTo>
                  <a:cubicBezTo>
                    <a:pt x="7316" y="1"/>
                    <a:pt x="0" y="32"/>
                    <a:pt x="0" y="64"/>
                  </a:cubicBezTo>
                  <a:cubicBezTo>
                    <a:pt x="0" y="96"/>
                    <a:pt x="7316" y="127"/>
                    <a:pt x="16310" y="127"/>
                  </a:cubicBezTo>
                  <a:cubicBezTo>
                    <a:pt x="25336" y="127"/>
                    <a:pt x="32651" y="96"/>
                    <a:pt x="32651" y="64"/>
                  </a:cubicBezTo>
                  <a:cubicBezTo>
                    <a:pt x="32651" y="32"/>
                    <a:pt x="25336" y="1"/>
                    <a:pt x="1631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0"/>
            <p:cNvSpPr/>
            <p:nvPr/>
          </p:nvSpPr>
          <p:spPr>
            <a:xfrm>
              <a:off x="1206400" y="3463550"/>
              <a:ext cx="816300" cy="3175"/>
            </a:xfrm>
            <a:custGeom>
              <a:avLst/>
              <a:gdLst/>
              <a:ahLst/>
              <a:cxnLst/>
              <a:rect l="l" t="t" r="r" b="b"/>
              <a:pathLst>
                <a:path w="32652" h="127" extrusionOk="0">
                  <a:moveTo>
                    <a:pt x="16310" y="0"/>
                  </a:moveTo>
                  <a:cubicBezTo>
                    <a:pt x="7316" y="0"/>
                    <a:pt x="0" y="32"/>
                    <a:pt x="0" y="63"/>
                  </a:cubicBezTo>
                  <a:cubicBezTo>
                    <a:pt x="0" y="95"/>
                    <a:pt x="7316" y="127"/>
                    <a:pt x="16310" y="127"/>
                  </a:cubicBezTo>
                  <a:cubicBezTo>
                    <a:pt x="25336" y="127"/>
                    <a:pt x="32651" y="95"/>
                    <a:pt x="32651" y="63"/>
                  </a:cubicBezTo>
                  <a:cubicBezTo>
                    <a:pt x="32651" y="32"/>
                    <a:pt x="25336" y="0"/>
                    <a:pt x="1631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0"/>
            <p:cNvSpPr/>
            <p:nvPr/>
          </p:nvSpPr>
          <p:spPr>
            <a:xfrm>
              <a:off x="1206400" y="3600500"/>
              <a:ext cx="444175" cy="3200"/>
            </a:xfrm>
            <a:custGeom>
              <a:avLst/>
              <a:gdLst/>
              <a:ahLst/>
              <a:cxnLst/>
              <a:rect l="l" t="t" r="r" b="b"/>
              <a:pathLst>
                <a:path w="17767" h="128" extrusionOk="0">
                  <a:moveTo>
                    <a:pt x="8899" y="1"/>
                  </a:moveTo>
                  <a:cubicBezTo>
                    <a:pt x="3991" y="1"/>
                    <a:pt x="0" y="32"/>
                    <a:pt x="0" y="64"/>
                  </a:cubicBezTo>
                  <a:cubicBezTo>
                    <a:pt x="0" y="96"/>
                    <a:pt x="3991" y="127"/>
                    <a:pt x="8899" y="127"/>
                  </a:cubicBezTo>
                  <a:cubicBezTo>
                    <a:pt x="13808" y="127"/>
                    <a:pt x="17767" y="96"/>
                    <a:pt x="17767" y="64"/>
                  </a:cubicBezTo>
                  <a:cubicBezTo>
                    <a:pt x="17767" y="32"/>
                    <a:pt x="13776" y="1"/>
                    <a:pt x="889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0"/>
            <p:cNvSpPr/>
            <p:nvPr/>
          </p:nvSpPr>
          <p:spPr>
            <a:xfrm>
              <a:off x="1561100" y="4324150"/>
              <a:ext cx="34850" cy="35650"/>
            </a:xfrm>
            <a:custGeom>
              <a:avLst/>
              <a:gdLst/>
              <a:ahLst/>
              <a:cxnLst/>
              <a:rect l="l" t="t" r="r" b="b"/>
              <a:pathLst>
                <a:path w="1394" h="1426" extrusionOk="0">
                  <a:moveTo>
                    <a:pt x="697" y="0"/>
                  </a:moveTo>
                  <a:cubicBezTo>
                    <a:pt x="317" y="0"/>
                    <a:pt x="0" y="317"/>
                    <a:pt x="0" y="729"/>
                  </a:cubicBezTo>
                  <a:cubicBezTo>
                    <a:pt x="0" y="1109"/>
                    <a:pt x="317" y="1425"/>
                    <a:pt x="697" y="1425"/>
                  </a:cubicBezTo>
                  <a:cubicBezTo>
                    <a:pt x="1077" y="1425"/>
                    <a:pt x="1393" y="1109"/>
                    <a:pt x="1393" y="729"/>
                  </a:cubicBezTo>
                  <a:cubicBezTo>
                    <a:pt x="1393" y="317"/>
                    <a:pt x="1077" y="0"/>
                    <a:pt x="697" y="0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0"/>
            <p:cNvSpPr/>
            <p:nvPr/>
          </p:nvSpPr>
          <p:spPr>
            <a:xfrm>
              <a:off x="1614925" y="4324925"/>
              <a:ext cx="34850" cy="34875"/>
            </a:xfrm>
            <a:custGeom>
              <a:avLst/>
              <a:gdLst/>
              <a:ahLst/>
              <a:cxnLst/>
              <a:rect l="l" t="t" r="r" b="b"/>
              <a:pathLst>
                <a:path w="1394" h="1395" extrusionOk="0">
                  <a:moveTo>
                    <a:pt x="697" y="1"/>
                  </a:moveTo>
                  <a:cubicBezTo>
                    <a:pt x="317" y="1"/>
                    <a:pt x="1" y="317"/>
                    <a:pt x="1" y="698"/>
                  </a:cubicBezTo>
                  <a:cubicBezTo>
                    <a:pt x="1" y="1078"/>
                    <a:pt x="317" y="1394"/>
                    <a:pt x="697" y="1394"/>
                  </a:cubicBezTo>
                  <a:cubicBezTo>
                    <a:pt x="1077" y="1394"/>
                    <a:pt x="1394" y="1078"/>
                    <a:pt x="1394" y="698"/>
                  </a:cubicBezTo>
                  <a:cubicBezTo>
                    <a:pt x="1394" y="317"/>
                    <a:pt x="1077" y="1"/>
                    <a:pt x="697" y="1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0"/>
            <p:cNvSpPr/>
            <p:nvPr/>
          </p:nvSpPr>
          <p:spPr>
            <a:xfrm>
              <a:off x="1668775" y="4324925"/>
              <a:ext cx="34850" cy="34875"/>
            </a:xfrm>
            <a:custGeom>
              <a:avLst/>
              <a:gdLst/>
              <a:ahLst/>
              <a:cxnLst/>
              <a:rect l="l" t="t" r="r" b="b"/>
              <a:pathLst>
                <a:path w="1394" h="1395" extrusionOk="0">
                  <a:moveTo>
                    <a:pt x="697" y="1"/>
                  </a:moveTo>
                  <a:cubicBezTo>
                    <a:pt x="317" y="1"/>
                    <a:pt x="0" y="317"/>
                    <a:pt x="0" y="698"/>
                  </a:cubicBezTo>
                  <a:cubicBezTo>
                    <a:pt x="0" y="1078"/>
                    <a:pt x="285" y="1394"/>
                    <a:pt x="697" y="1394"/>
                  </a:cubicBezTo>
                  <a:cubicBezTo>
                    <a:pt x="1077" y="1394"/>
                    <a:pt x="1393" y="1109"/>
                    <a:pt x="1393" y="698"/>
                  </a:cubicBezTo>
                  <a:cubicBezTo>
                    <a:pt x="1393" y="317"/>
                    <a:pt x="1077" y="1"/>
                    <a:pt x="697" y="1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0"/>
            <p:cNvSpPr/>
            <p:nvPr/>
          </p:nvSpPr>
          <p:spPr>
            <a:xfrm>
              <a:off x="1158900" y="2687650"/>
              <a:ext cx="965125" cy="590650"/>
            </a:xfrm>
            <a:custGeom>
              <a:avLst/>
              <a:gdLst/>
              <a:ahLst/>
              <a:cxnLst/>
              <a:rect l="l" t="t" r="r" b="b"/>
              <a:pathLst>
                <a:path w="38605" h="23626" extrusionOk="0">
                  <a:moveTo>
                    <a:pt x="0" y="1"/>
                  </a:moveTo>
                  <a:lnTo>
                    <a:pt x="0" y="23626"/>
                  </a:lnTo>
                  <a:lnTo>
                    <a:pt x="38605" y="23626"/>
                  </a:lnTo>
                  <a:lnTo>
                    <a:pt x="38605" y="1"/>
                  </a:lnTo>
                  <a:close/>
                </a:path>
              </a:pathLst>
            </a:custGeom>
            <a:solidFill>
              <a:srgbClr val="D8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0"/>
            <p:cNvSpPr/>
            <p:nvPr/>
          </p:nvSpPr>
          <p:spPr>
            <a:xfrm>
              <a:off x="1247575" y="2907750"/>
              <a:ext cx="792525" cy="370550"/>
            </a:xfrm>
            <a:custGeom>
              <a:avLst/>
              <a:gdLst/>
              <a:ahLst/>
              <a:cxnLst/>
              <a:rect l="l" t="t" r="r" b="b"/>
              <a:pathLst>
                <a:path w="31701" h="14822" extrusionOk="0">
                  <a:moveTo>
                    <a:pt x="11084" y="0"/>
                  </a:moveTo>
                  <a:lnTo>
                    <a:pt x="0" y="14822"/>
                  </a:lnTo>
                  <a:lnTo>
                    <a:pt x="31701" y="14790"/>
                  </a:lnTo>
                  <a:lnTo>
                    <a:pt x="22580" y="4307"/>
                  </a:lnTo>
                  <a:lnTo>
                    <a:pt x="17925" y="9279"/>
                  </a:lnTo>
                  <a:lnTo>
                    <a:pt x="1108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0"/>
            <p:cNvSpPr/>
            <p:nvPr/>
          </p:nvSpPr>
          <p:spPr>
            <a:xfrm>
              <a:off x="1643425" y="2800075"/>
              <a:ext cx="125125" cy="125125"/>
            </a:xfrm>
            <a:custGeom>
              <a:avLst/>
              <a:gdLst/>
              <a:ahLst/>
              <a:cxnLst/>
              <a:rect l="l" t="t" r="r" b="b"/>
              <a:pathLst>
                <a:path w="5005" h="5005" extrusionOk="0">
                  <a:moveTo>
                    <a:pt x="2502" y="1"/>
                  </a:moveTo>
                  <a:cubicBezTo>
                    <a:pt x="1141" y="1"/>
                    <a:pt x="1" y="1109"/>
                    <a:pt x="1" y="2502"/>
                  </a:cubicBezTo>
                  <a:cubicBezTo>
                    <a:pt x="1" y="3864"/>
                    <a:pt x="1141" y="5004"/>
                    <a:pt x="2502" y="5004"/>
                  </a:cubicBezTo>
                  <a:cubicBezTo>
                    <a:pt x="3896" y="5004"/>
                    <a:pt x="5004" y="3864"/>
                    <a:pt x="5004" y="2502"/>
                  </a:cubicBezTo>
                  <a:cubicBezTo>
                    <a:pt x="5004" y="1109"/>
                    <a:pt x="3896" y="1"/>
                    <a:pt x="2502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0"/>
            <p:cNvSpPr/>
            <p:nvPr/>
          </p:nvSpPr>
          <p:spPr>
            <a:xfrm>
              <a:off x="1154150" y="2489725"/>
              <a:ext cx="968300" cy="1338025"/>
            </a:xfrm>
            <a:custGeom>
              <a:avLst/>
              <a:gdLst/>
              <a:ahLst/>
              <a:cxnLst/>
              <a:rect l="l" t="t" r="r" b="b"/>
              <a:pathLst>
                <a:path w="38732" h="53521" extrusionOk="0">
                  <a:moveTo>
                    <a:pt x="0" y="0"/>
                  </a:moveTo>
                  <a:lnTo>
                    <a:pt x="0" y="64"/>
                  </a:lnTo>
                  <a:cubicBezTo>
                    <a:pt x="0" y="20047"/>
                    <a:pt x="32" y="38510"/>
                    <a:pt x="32" y="53457"/>
                  </a:cubicBezTo>
                  <a:lnTo>
                    <a:pt x="32" y="53521"/>
                  </a:lnTo>
                  <a:lnTo>
                    <a:pt x="63" y="53521"/>
                  </a:lnTo>
                  <a:cubicBezTo>
                    <a:pt x="23499" y="53489"/>
                    <a:pt x="38256" y="53457"/>
                    <a:pt x="38668" y="53457"/>
                  </a:cubicBezTo>
                  <a:cubicBezTo>
                    <a:pt x="38257" y="53457"/>
                    <a:pt x="23525" y="53457"/>
                    <a:pt x="127" y="53426"/>
                  </a:cubicBezTo>
                  <a:lnTo>
                    <a:pt x="127" y="53426"/>
                  </a:lnTo>
                  <a:cubicBezTo>
                    <a:pt x="127" y="38499"/>
                    <a:pt x="127" y="20072"/>
                    <a:pt x="127" y="127"/>
                  </a:cubicBezTo>
                  <a:lnTo>
                    <a:pt x="38636" y="127"/>
                  </a:lnTo>
                  <a:cubicBezTo>
                    <a:pt x="38668" y="31666"/>
                    <a:pt x="38668" y="52951"/>
                    <a:pt x="38668" y="53457"/>
                  </a:cubicBezTo>
                  <a:cubicBezTo>
                    <a:pt x="38668" y="53457"/>
                    <a:pt x="38700" y="53394"/>
                    <a:pt x="38668" y="53204"/>
                  </a:cubicBezTo>
                  <a:cubicBezTo>
                    <a:pt x="38668" y="53046"/>
                    <a:pt x="38700" y="52792"/>
                    <a:pt x="38700" y="52476"/>
                  </a:cubicBezTo>
                  <a:cubicBezTo>
                    <a:pt x="38700" y="51811"/>
                    <a:pt x="38700" y="50829"/>
                    <a:pt x="38700" y="49562"/>
                  </a:cubicBezTo>
                  <a:cubicBezTo>
                    <a:pt x="38700" y="47029"/>
                    <a:pt x="38700" y="43323"/>
                    <a:pt x="38700" y="38636"/>
                  </a:cubicBezTo>
                  <a:cubicBezTo>
                    <a:pt x="38731" y="29231"/>
                    <a:pt x="38731" y="15866"/>
                    <a:pt x="38731" y="64"/>
                  </a:cubicBezTo>
                  <a:lnTo>
                    <a:pt x="38731" y="0"/>
                  </a:ln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0"/>
            <p:cNvSpPr/>
            <p:nvPr/>
          </p:nvSpPr>
          <p:spPr>
            <a:xfrm>
              <a:off x="976450" y="3664525"/>
              <a:ext cx="533200" cy="802150"/>
            </a:xfrm>
            <a:custGeom>
              <a:avLst/>
              <a:gdLst/>
              <a:ahLst/>
              <a:cxnLst/>
              <a:rect l="l" t="t" r="r" b="b"/>
              <a:pathLst>
                <a:path w="21328" h="32086" extrusionOk="0">
                  <a:moveTo>
                    <a:pt x="9461" y="0"/>
                  </a:moveTo>
                  <a:cubicBezTo>
                    <a:pt x="8698" y="0"/>
                    <a:pt x="8002" y="539"/>
                    <a:pt x="7900" y="1303"/>
                  </a:cubicBezTo>
                  <a:cubicBezTo>
                    <a:pt x="7737" y="2576"/>
                    <a:pt x="6996" y="5679"/>
                    <a:pt x="6111" y="5679"/>
                  </a:cubicBezTo>
                  <a:cubicBezTo>
                    <a:pt x="5961" y="5679"/>
                    <a:pt x="5807" y="5590"/>
                    <a:pt x="5651" y="5389"/>
                  </a:cubicBezTo>
                  <a:cubicBezTo>
                    <a:pt x="5620" y="5357"/>
                    <a:pt x="5588" y="5325"/>
                    <a:pt x="5556" y="5294"/>
                  </a:cubicBezTo>
                  <a:cubicBezTo>
                    <a:pt x="3530" y="3172"/>
                    <a:pt x="2263" y="2950"/>
                    <a:pt x="1471" y="2887"/>
                  </a:cubicBezTo>
                  <a:cubicBezTo>
                    <a:pt x="1435" y="2885"/>
                    <a:pt x="1400" y="2883"/>
                    <a:pt x="1366" y="2883"/>
                  </a:cubicBezTo>
                  <a:cubicBezTo>
                    <a:pt x="425" y="2883"/>
                    <a:pt x="0" y="3698"/>
                    <a:pt x="489" y="4217"/>
                  </a:cubicBezTo>
                  <a:cubicBezTo>
                    <a:pt x="553" y="4312"/>
                    <a:pt x="648" y="4375"/>
                    <a:pt x="774" y="4470"/>
                  </a:cubicBezTo>
                  <a:cubicBezTo>
                    <a:pt x="806" y="4470"/>
                    <a:pt x="869" y="4534"/>
                    <a:pt x="933" y="4565"/>
                  </a:cubicBezTo>
                  <a:cubicBezTo>
                    <a:pt x="1503" y="5040"/>
                    <a:pt x="1914" y="5040"/>
                    <a:pt x="2801" y="5927"/>
                  </a:cubicBezTo>
                  <a:cubicBezTo>
                    <a:pt x="3371" y="6497"/>
                    <a:pt x="3973" y="7289"/>
                    <a:pt x="4226" y="8049"/>
                  </a:cubicBezTo>
                  <a:cubicBezTo>
                    <a:pt x="4480" y="8872"/>
                    <a:pt x="4670" y="9601"/>
                    <a:pt x="4828" y="10234"/>
                  </a:cubicBezTo>
                  <a:lnTo>
                    <a:pt x="5683" y="13116"/>
                  </a:lnTo>
                  <a:lnTo>
                    <a:pt x="8502" y="32086"/>
                  </a:lnTo>
                  <a:lnTo>
                    <a:pt x="21328" y="32086"/>
                  </a:lnTo>
                  <a:lnTo>
                    <a:pt x="15374" y="12324"/>
                  </a:lnTo>
                  <a:lnTo>
                    <a:pt x="17401" y="4249"/>
                  </a:lnTo>
                  <a:cubicBezTo>
                    <a:pt x="17591" y="3520"/>
                    <a:pt x="17179" y="2760"/>
                    <a:pt x="16450" y="2475"/>
                  </a:cubicBezTo>
                  <a:cubicBezTo>
                    <a:pt x="16155" y="2388"/>
                    <a:pt x="15868" y="2339"/>
                    <a:pt x="15602" y="2339"/>
                  </a:cubicBezTo>
                  <a:cubicBezTo>
                    <a:pt x="15384" y="2339"/>
                    <a:pt x="15179" y="2372"/>
                    <a:pt x="14994" y="2443"/>
                  </a:cubicBezTo>
                  <a:lnTo>
                    <a:pt x="10022" y="100"/>
                  </a:lnTo>
                  <a:cubicBezTo>
                    <a:pt x="9836" y="32"/>
                    <a:pt x="9647" y="0"/>
                    <a:pt x="9461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0"/>
            <p:cNvSpPr/>
            <p:nvPr/>
          </p:nvSpPr>
          <p:spPr>
            <a:xfrm>
              <a:off x="872275" y="3468300"/>
              <a:ext cx="562150" cy="463850"/>
            </a:xfrm>
            <a:custGeom>
              <a:avLst/>
              <a:gdLst/>
              <a:ahLst/>
              <a:cxnLst/>
              <a:rect l="l" t="t" r="r" b="b"/>
              <a:pathLst>
                <a:path w="22486" h="18554" extrusionOk="0">
                  <a:moveTo>
                    <a:pt x="10072" y="0"/>
                  </a:moveTo>
                  <a:lnTo>
                    <a:pt x="1" y="2787"/>
                  </a:lnTo>
                  <a:lnTo>
                    <a:pt x="3960" y="10546"/>
                  </a:lnTo>
                  <a:lnTo>
                    <a:pt x="5955" y="10007"/>
                  </a:lnTo>
                  <a:lnTo>
                    <a:pt x="15899" y="18115"/>
                  </a:lnTo>
                  <a:cubicBezTo>
                    <a:pt x="16276" y="18408"/>
                    <a:pt x="16728" y="18554"/>
                    <a:pt x="17175" y="18554"/>
                  </a:cubicBezTo>
                  <a:cubicBezTo>
                    <a:pt x="17740" y="18554"/>
                    <a:pt x="18297" y="18321"/>
                    <a:pt x="18686" y="17861"/>
                  </a:cubicBezTo>
                  <a:lnTo>
                    <a:pt x="22486" y="13459"/>
                  </a:lnTo>
                  <a:cubicBezTo>
                    <a:pt x="22486" y="13459"/>
                    <a:pt x="14854" y="10166"/>
                    <a:pt x="13429" y="7442"/>
                  </a:cubicBezTo>
                  <a:cubicBezTo>
                    <a:pt x="12004" y="4719"/>
                    <a:pt x="13650" y="4085"/>
                    <a:pt x="13650" y="4085"/>
                  </a:cubicBezTo>
                  <a:lnTo>
                    <a:pt x="10072" y="0"/>
                  </a:ln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0"/>
            <p:cNvSpPr/>
            <p:nvPr/>
          </p:nvSpPr>
          <p:spPr>
            <a:xfrm>
              <a:off x="1000550" y="2457550"/>
              <a:ext cx="1220925" cy="1009175"/>
            </a:xfrm>
            <a:custGeom>
              <a:avLst/>
              <a:gdLst/>
              <a:ahLst/>
              <a:cxnLst/>
              <a:rect l="l" t="t" r="r" b="b"/>
              <a:pathLst>
                <a:path w="48837" h="40367" extrusionOk="0">
                  <a:moveTo>
                    <a:pt x="27785" y="1"/>
                  </a:moveTo>
                  <a:cubicBezTo>
                    <a:pt x="27418" y="1"/>
                    <a:pt x="27149" y="53"/>
                    <a:pt x="26975" y="53"/>
                  </a:cubicBezTo>
                  <a:cubicBezTo>
                    <a:pt x="26967" y="53"/>
                    <a:pt x="26959" y="52"/>
                    <a:pt x="26951" y="52"/>
                  </a:cubicBezTo>
                  <a:cubicBezTo>
                    <a:pt x="26948" y="52"/>
                    <a:pt x="26945" y="52"/>
                    <a:pt x="26941" y="52"/>
                  </a:cubicBezTo>
                  <a:cubicBezTo>
                    <a:pt x="25914" y="52"/>
                    <a:pt x="22081" y="10432"/>
                    <a:pt x="13966" y="18262"/>
                  </a:cubicBezTo>
                  <a:cubicBezTo>
                    <a:pt x="5796" y="26084"/>
                    <a:pt x="0" y="27382"/>
                    <a:pt x="0" y="27382"/>
                  </a:cubicBezTo>
                  <a:lnTo>
                    <a:pt x="8139" y="40367"/>
                  </a:lnTo>
                  <a:cubicBezTo>
                    <a:pt x="8139" y="40367"/>
                    <a:pt x="17133" y="36725"/>
                    <a:pt x="24132" y="35933"/>
                  </a:cubicBezTo>
                  <a:cubicBezTo>
                    <a:pt x="24923" y="35844"/>
                    <a:pt x="25768" y="35804"/>
                    <a:pt x="26646" y="35804"/>
                  </a:cubicBezTo>
                  <a:cubicBezTo>
                    <a:pt x="33537" y="35804"/>
                    <a:pt x="42496" y="38248"/>
                    <a:pt x="43957" y="38277"/>
                  </a:cubicBezTo>
                  <a:cubicBezTo>
                    <a:pt x="43969" y="38277"/>
                    <a:pt x="43981" y="38277"/>
                    <a:pt x="43994" y="38277"/>
                  </a:cubicBezTo>
                  <a:cubicBezTo>
                    <a:pt x="45652" y="38277"/>
                    <a:pt x="48836" y="33996"/>
                    <a:pt x="40600" y="16108"/>
                  </a:cubicBezTo>
                  <a:cubicBezTo>
                    <a:pt x="33761" y="1255"/>
                    <a:pt x="29590" y="1"/>
                    <a:pt x="27785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0"/>
            <p:cNvSpPr/>
            <p:nvPr/>
          </p:nvSpPr>
          <p:spPr>
            <a:xfrm>
              <a:off x="661675" y="3057375"/>
              <a:ext cx="573250" cy="532050"/>
            </a:xfrm>
            <a:custGeom>
              <a:avLst/>
              <a:gdLst/>
              <a:ahLst/>
              <a:cxnLst/>
              <a:rect l="l" t="t" r="r" b="b"/>
              <a:pathLst>
                <a:path w="22930" h="21282" extrusionOk="0">
                  <a:moveTo>
                    <a:pt x="15709" y="1"/>
                  </a:moveTo>
                  <a:lnTo>
                    <a:pt x="3295" y="6620"/>
                  </a:lnTo>
                  <a:cubicBezTo>
                    <a:pt x="919" y="7886"/>
                    <a:pt x="1" y="10832"/>
                    <a:pt x="1268" y="13207"/>
                  </a:cubicBezTo>
                  <a:lnTo>
                    <a:pt x="3231" y="16975"/>
                  </a:lnTo>
                  <a:lnTo>
                    <a:pt x="4118" y="18654"/>
                  </a:lnTo>
                  <a:cubicBezTo>
                    <a:pt x="4986" y="20322"/>
                    <a:pt x="6696" y="21281"/>
                    <a:pt x="8473" y="21281"/>
                  </a:cubicBezTo>
                  <a:cubicBezTo>
                    <a:pt x="9159" y="21281"/>
                    <a:pt x="9854" y="21139"/>
                    <a:pt x="10515" y="20839"/>
                  </a:cubicBezTo>
                  <a:lnTo>
                    <a:pt x="22929" y="16500"/>
                  </a:lnTo>
                  <a:lnTo>
                    <a:pt x="15709" y="1"/>
                  </a:ln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0"/>
            <p:cNvSpPr/>
            <p:nvPr/>
          </p:nvSpPr>
          <p:spPr>
            <a:xfrm>
              <a:off x="661675" y="3057375"/>
              <a:ext cx="573250" cy="532050"/>
            </a:xfrm>
            <a:custGeom>
              <a:avLst/>
              <a:gdLst/>
              <a:ahLst/>
              <a:cxnLst/>
              <a:rect l="l" t="t" r="r" b="b"/>
              <a:pathLst>
                <a:path w="22930" h="21282" extrusionOk="0">
                  <a:moveTo>
                    <a:pt x="15709" y="1"/>
                  </a:moveTo>
                  <a:lnTo>
                    <a:pt x="3295" y="6620"/>
                  </a:lnTo>
                  <a:cubicBezTo>
                    <a:pt x="919" y="7886"/>
                    <a:pt x="1" y="10832"/>
                    <a:pt x="1268" y="13207"/>
                  </a:cubicBezTo>
                  <a:lnTo>
                    <a:pt x="3231" y="16975"/>
                  </a:lnTo>
                  <a:lnTo>
                    <a:pt x="4118" y="18654"/>
                  </a:lnTo>
                  <a:cubicBezTo>
                    <a:pt x="4986" y="20322"/>
                    <a:pt x="6696" y="21281"/>
                    <a:pt x="8473" y="21281"/>
                  </a:cubicBezTo>
                  <a:cubicBezTo>
                    <a:pt x="9159" y="21281"/>
                    <a:pt x="9854" y="21139"/>
                    <a:pt x="10515" y="20839"/>
                  </a:cubicBezTo>
                  <a:lnTo>
                    <a:pt x="22929" y="16500"/>
                  </a:lnTo>
                  <a:lnTo>
                    <a:pt x="15709" y="1"/>
                  </a:lnTo>
                  <a:close/>
                </a:path>
              </a:pathLst>
            </a:custGeom>
            <a:solidFill>
              <a:srgbClr val="D14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0"/>
            <p:cNvSpPr/>
            <p:nvPr/>
          </p:nvSpPr>
          <p:spPr>
            <a:xfrm>
              <a:off x="1648175" y="2467800"/>
              <a:ext cx="506725" cy="888775"/>
            </a:xfrm>
            <a:custGeom>
              <a:avLst/>
              <a:gdLst/>
              <a:ahLst/>
              <a:cxnLst/>
              <a:rect l="l" t="t" r="r" b="b"/>
              <a:pathLst>
                <a:path w="20269" h="35551" extrusionOk="0">
                  <a:moveTo>
                    <a:pt x="2570" y="1"/>
                  </a:moveTo>
                  <a:cubicBezTo>
                    <a:pt x="2420" y="1"/>
                    <a:pt x="2282" y="29"/>
                    <a:pt x="2154" y="86"/>
                  </a:cubicBezTo>
                  <a:cubicBezTo>
                    <a:pt x="1" y="1067"/>
                    <a:pt x="1837" y="9776"/>
                    <a:pt x="6239" y="19530"/>
                  </a:cubicBezTo>
                  <a:cubicBezTo>
                    <a:pt x="10369" y="28711"/>
                    <a:pt x="15307" y="35550"/>
                    <a:pt x="17681" y="35550"/>
                  </a:cubicBezTo>
                  <a:cubicBezTo>
                    <a:pt x="17837" y="35550"/>
                    <a:pt x="17982" y="35520"/>
                    <a:pt x="18115" y="35460"/>
                  </a:cubicBezTo>
                  <a:cubicBezTo>
                    <a:pt x="20269" y="34510"/>
                    <a:pt x="18432" y="25801"/>
                    <a:pt x="14030" y="16015"/>
                  </a:cubicBezTo>
                  <a:cubicBezTo>
                    <a:pt x="9863" y="6847"/>
                    <a:pt x="4912" y="1"/>
                    <a:pt x="2570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0"/>
            <p:cNvSpPr/>
            <p:nvPr/>
          </p:nvSpPr>
          <p:spPr>
            <a:xfrm>
              <a:off x="1648175" y="2467800"/>
              <a:ext cx="506725" cy="888775"/>
            </a:xfrm>
            <a:custGeom>
              <a:avLst/>
              <a:gdLst/>
              <a:ahLst/>
              <a:cxnLst/>
              <a:rect l="l" t="t" r="r" b="b"/>
              <a:pathLst>
                <a:path w="20269" h="35551" extrusionOk="0">
                  <a:moveTo>
                    <a:pt x="2570" y="1"/>
                  </a:moveTo>
                  <a:cubicBezTo>
                    <a:pt x="2420" y="1"/>
                    <a:pt x="2282" y="29"/>
                    <a:pt x="2154" y="86"/>
                  </a:cubicBezTo>
                  <a:cubicBezTo>
                    <a:pt x="1" y="1067"/>
                    <a:pt x="1837" y="9776"/>
                    <a:pt x="6239" y="19530"/>
                  </a:cubicBezTo>
                  <a:cubicBezTo>
                    <a:pt x="10369" y="28711"/>
                    <a:pt x="15307" y="35550"/>
                    <a:pt x="17681" y="35550"/>
                  </a:cubicBezTo>
                  <a:cubicBezTo>
                    <a:pt x="17837" y="35550"/>
                    <a:pt x="17982" y="35520"/>
                    <a:pt x="18115" y="35460"/>
                  </a:cubicBezTo>
                  <a:cubicBezTo>
                    <a:pt x="20269" y="34510"/>
                    <a:pt x="18432" y="25801"/>
                    <a:pt x="14030" y="16015"/>
                  </a:cubicBezTo>
                  <a:cubicBezTo>
                    <a:pt x="9863" y="6847"/>
                    <a:pt x="4912" y="1"/>
                    <a:pt x="2570" y="1"/>
                  </a:cubicBezTo>
                  <a:close/>
                </a:path>
              </a:pathLst>
            </a:custGeom>
            <a:solidFill>
              <a:srgbClr val="E0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0"/>
            <p:cNvSpPr/>
            <p:nvPr/>
          </p:nvSpPr>
          <p:spPr>
            <a:xfrm>
              <a:off x="635550" y="3397825"/>
              <a:ext cx="114825" cy="125900"/>
            </a:xfrm>
            <a:custGeom>
              <a:avLst/>
              <a:gdLst/>
              <a:ahLst/>
              <a:cxnLst/>
              <a:rect l="l" t="t" r="r" b="b"/>
              <a:pathLst>
                <a:path w="4593" h="5036" extrusionOk="0">
                  <a:moveTo>
                    <a:pt x="2534" y="1"/>
                  </a:moveTo>
                  <a:lnTo>
                    <a:pt x="1" y="1584"/>
                  </a:lnTo>
                  <a:lnTo>
                    <a:pt x="1236" y="5036"/>
                  </a:lnTo>
                  <a:lnTo>
                    <a:pt x="4593" y="3959"/>
                  </a:lnTo>
                  <a:lnTo>
                    <a:pt x="2534" y="1"/>
                  </a:ln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0"/>
            <p:cNvSpPr/>
            <p:nvPr/>
          </p:nvSpPr>
          <p:spPr>
            <a:xfrm>
              <a:off x="690975" y="3397825"/>
              <a:ext cx="59400" cy="104525"/>
            </a:xfrm>
            <a:custGeom>
              <a:avLst/>
              <a:gdLst/>
              <a:ahLst/>
              <a:cxnLst/>
              <a:rect l="l" t="t" r="r" b="b"/>
              <a:pathLst>
                <a:path w="2376" h="4181" extrusionOk="0">
                  <a:moveTo>
                    <a:pt x="317" y="1"/>
                  </a:moveTo>
                  <a:lnTo>
                    <a:pt x="1" y="191"/>
                  </a:lnTo>
                  <a:lnTo>
                    <a:pt x="1679" y="4181"/>
                  </a:lnTo>
                  <a:lnTo>
                    <a:pt x="2376" y="3959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D14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0"/>
            <p:cNvSpPr/>
            <p:nvPr/>
          </p:nvSpPr>
          <p:spPr>
            <a:xfrm>
              <a:off x="755100" y="3338050"/>
              <a:ext cx="186100" cy="83150"/>
            </a:xfrm>
            <a:custGeom>
              <a:avLst/>
              <a:gdLst/>
              <a:ahLst/>
              <a:cxnLst/>
              <a:rect l="l" t="t" r="r" b="b"/>
              <a:pathLst>
                <a:path w="7444" h="3326" extrusionOk="0">
                  <a:moveTo>
                    <a:pt x="7339" y="1"/>
                  </a:moveTo>
                  <a:cubicBezTo>
                    <a:pt x="7069" y="1"/>
                    <a:pt x="5503" y="630"/>
                    <a:pt x="3643" y="1473"/>
                  </a:cubicBezTo>
                  <a:cubicBezTo>
                    <a:pt x="1616" y="2392"/>
                    <a:pt x="1" y="3215"/>
                    <a:pt x="64" y="3310"/>
                  </a:cubicBezTo>
                  <a:cubicBezTo>
                    <a:pt x="67" y="3320"/>
                    <a:pt x="81" y="3325"/>
                    <a:pt x="105" y="3325"/>
                  </a:cubicBezTo>
                  <a:cubicBezTo>
                    <a:pt x="375" y="3325"/>
                    <a:pt x="1941" y="2696"/>
                    <a:pt x="3801" y="1853"/>
                  </a:cubicBezTo>
                  <a:cubicBezTo>
                    <a:pt x="5828" y="935"/>
                    <a:pt x="7443" y="111"/>
                    <a:pt x="7380" y="16"/>
                  </a:cubicBezTo>
                  <a:cubicBezTo>
                    <a:pt x="7377" y="6"/>
                    <a:pt x="7363" y="1"/>
                    <a:pt x="7339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0"/>
            <p:cNvSpPr/>
            <p:nvPr/>
          </p:nvSpPr>
          <p:spPr>
            <a:xfrm>
              <a:off x="728975" y="3280425"/>
              <a:ext cx="167875" cy="82025"/>
            </a:xfrm>
            <a:custGeom>
              <a:avLst/>
              <a:gdLst/>
              <a:ahLst/>
              <a:cxnLst/>
              <a:rect l="l" t="t" r="r" b="b"/>
              <a:pathLst>
                <a:path w="6715" h="3281" extrusionOk="0">
                  <a:moveTo>
                    <a:pt x="6651" y="0"/>
                  </a:moveTo>
                  <a:cubicBezTo>
                    <a:pt x="6416" y="0"/>
                    <a:pt x="4977" y="607"/>
                    <a:pt x="3263" y="1435"/>
                  </a:cubicBezTo>
                  <a:cubicBezTo>
                    <a:pt x="1458" y="2353"/>
                    <a:pt x="1" y="3145"/>
                    <a:pt x="64" y="3271"/>
                  </a:cubicBezTo>
                  <a:cubicBezTo>
                    <a:pt x="68" y="3278"/>
                    <a:pt x="79" y="3281"/>
                    <a:pt x="96" y="3281"/>
                  </a:cubicBezTo>
                  <a:cubicBezTo>
                    <a:pt x="331" y="3281"/>
                    <a:pt x="1768" y="2672"/>
                    <a:pt x="3453" y="1815"/>
                  </a:cubicBezTo>
                  <a:cubicBezTo>
                    <a:pt x="5290" y="928"/>
                    <a:pt x="6715" y="105"/>
                    <a:pt x="6683" y="10"/>
                  </a:cubicBezTo>
                  <a:cubicBezTo>
                    <a:pt x="6679" y="3"/>
                    <a:pt x="6668" y="0"/>
                    <a:pt x="6651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0"/>
            <p:cNvSpPr/>
            <p:nvPr/>
          </p:nvSpPr>
          <p:spPr>
            <a:xfrm>
              <a:off x="788375" y="3408525"/>
              <a:ext cx="168650" cy="74525"/>
            </a:xfrm>
            <a:custGeom>
              <a:avLst/>
              <a:gdLst/>
              <a:ahLst/>
              <a:cxnLst/>
              <a:rect l="l" t="t" r="r" b="b"/>
              <a:pathLst>
                <a:path w="6746" h="2981" extrusionOk="0">
                  <a:moveTo>
                    <a:pt x="6670" y="0"/>
                  </a:moveTo>
                  <a:cubicBezTo>
                    <a:pt x="6402" y="0"/>
                    <a:pt x="5010" y="625"/>
                    <a:pt x="3325" y="1409"/>
                  </a:cubicBezTo>
                  <a:cubicBezTo>
                    <a:pt x="2882" y="1599"/>
                    <a:pt x="2439" y="1821"/>
                    <a:pt x="2058" y="2011"/>
                  </a:cubicBezTo>
                  <a:cubicBezTo>
                    <a:pt x="1647" y="2169"/>
                    <a:pt x="1298" y="2328"/>
                    <a:pt x="982" y="2454"/>
                  </a:cubicBezTo>
                  <a:cubicBezTo>
                    <a:pt x="380" y="2708"/>
                    <a:pt x="0" y="2898"/>
                    <a:pt x="32" y="2961"/>
                  </a:cubicBezTo>
                  <a:cubicBezTo>
                    <a:pt x="38" y="2974"/>
                    <a:pt x="60" y="2981"/>
                    <a:pt x="96" y="2981"/>
                  </a:cubicBezTo>
                  <a:cubicBezTo>
                    <a:pt x="233" y="2981"/>
                    <a:pt x="576" y="2890"/>
                    <a:pt x="1077" y="2739"/>
                  </a:cubicBezTo>
                  <a:cubicBezTo>
                    <a:pt x="1393" y="2644"/>
                    <a:pt x="1773" y="2518"/>
                    <a:pt x="2217" y="2359"/>
                  </a:cubicBezTo>
                  <a:cubicBezTo>
                    <a:pt x="2629" y="2233"/>
                    <a:pt x="3040" y="2011"/>
                    <a:pt x="3515" y="1789"/>
                  </a:cubicBezTo>
                  <a:cubicBezTo>
                    <a:pt x="5352" y="934"/>
                    <a:pt x="6746" y="111"/>
                    <a:pt x="6714" y="16"/>
                  </a:cubicBezTo>
                  <a:cubicBezTo>
                    <a:pt x="6709" y="5"/>
                    <a:pt x="6694" y="0"/>
                    <a:pt x="6670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0"/>
            <p:cNvSpPr/>
            <p:nvPr/>
          </p:nvSpPr>
          <p:spPr>
            <a:xfrm>
              <a:off x="1774050" y="2796300"/>
              <a:ext cx="263675" cy="307825"/>
            </a:xfrm>
            <a:custGeom>
              <a:avLst/>
              <a:gdLst/>
              <a:ahLst/>
              <a:cxnLst/>
              <a:rect l="l" t="t" r="r" b="b"/>
              <a:pathLst>
                <a:path w="10547" h="12313" extrusionOk="0">
                  <a:moveTo>
                    <a:pt x="2667" y="1"/>
                  </a:moveTo>
                  <a:cubicBezTo>
                    <a:pt x="1158" y="1"/>
                    <a:pt x="1" y="722"/>
                    <a:pt x="1" y="722"/>
                  </a:cubicBezTo>
                  <a:cubicBezTo>
                    <a:pt x="1299" y="5092"/>
                    <a:pt x="3073" y="8955"/>
                    <a:pt x="5226" y="12312"/>
                  </a:cubicBezTo>
                  <a:cubicBezTo>
                    <a:pt x="5226" y="12312"/>
                    <a:pt x="10547" y="11204"/>
                    <a:pt x="7792" y="4395"/>
                  </a:cubicBezTo>
                  <a:cubicBezTo>
                    <a:pt x="6357" y="851"/>
                    <a:pt x="4305" y="1"/>
                    <a:pt x="26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0"/>
            <p:cNvSpPr/>
            <p:nvPr/>
          </p:nvSpPr>
          <p:spPr>
            <a:xfrm>
              <a:off x="1639475" y="2611650"/>
              <a:ext cx="361850" cy="741925"/>
            </a:xfrm>
            <a:custGeom>
              <a:avLst/>
              <a:gdLst/>
              <a:ahLst/>
              <a:cxnLst/>
              <a:rect l="l" t="t" r="r" b="b"/>
              <a:pathLst>
                <a:path w="14474" h="29677" extrusionOk="0">
                  <a:moveTo>
                    <a:pt x="0" y="0"/>
                  </a:moveTo>
                  <a:cubicBezTo>
                    <a:pt x="0" y="0"/>
                    <a:pt x="64" y="475"/>
                    <a:pt x="222" y="1299"/>
                  </a:cubicBezTo>
                  <a:cubicBezTo>
                    <a:pt x="380" y="2122"/>
                    <a:pt x="602" y="3326"/>
                    <a:pt x="919" y="4814"/>
                  </a:cubicBezTo>
                  <a:cubicBezTo>
                    <a:pt x="1140" y="5542"/>
                    <a:pt x="1362" y="6334"/>
                    <a:pt x="1615" y="7189"/>
                  </a:cubicBezTo>
                  <a:cubicBezTo>
                    <a:pt x="1742" y="7633"/>
                    <a:pt x="1869" y="8076"/>
                    <a:pt x="1995" y="8519"/>
                  </a:cubicBezTo>
                  <a:cubicBezTo>
                    <a:pt x="2059" y="8741"/>
                    <a:pt x="2154" y="8994"/>
                    <a:pt x="2217" y="9216"/>
                  </a:cubicBezTo>
                  <a:cubicBezTo>
                    <a:pt x="2280" y="9438"/>
                    <a:pt x="2375" y="9659"/>
                    <a:pt x="2470" y="9913"/>
                  </a:cubicBezTo>
                  <a:cubicBezTo>
                    <a:pt x="2850" y="10863"/>
                    <a:pt x="3230" y="11844"/>
                    <a:pt x="3611" y="12858"/>
                  </a:cubicBezTo>
                  <a:cubicBezTo>
                    <a:pt x="3706" y="13111"/>
                    <a:pt x="3801" y="13365"/>
                    <a:pt x="3896" y="13618"/>
                  </a:cubicBezTo>
                  <a:cubicBezTo>
                    <a:pt x="4022" y="13871"/>
                    <a:pt x="4149" y="14125"/>
                    <a:pt x="4276" y="14378"/>
                  </a:cubicBezTo>
                  <a:cubicBezTo>
                    <a:pt x="4497" y="14885"/>
                    <a:pt x="4751" y="15391"/>
                    <a:pt x="5004" y="15930"/>
                  </a:cubicBezTo>
                  <a:cubicBezTo>
                    <a:pt x="5257" y="16436"/>
                    <a:pt x="5511" y="16943"/>
                    <a:pt x="5764" y="17450"/>
                  </a:cubicBezTo>
                  <a:cubicBezTo>
                    <a:pt x="5891" y="17703"/>
                    <a:pt x="5986" y="17988"/>
                    <a:pt x="6144" y="18210"/>
                  </a:cubicBezTo>
                  <a:cubicBezTo>
                    <a:pt x="6271" y="18463"/>
                    <a:pt x="6429" y="18685"/>
                    <a:pt x="6556" y="18938"/>
                  </a:cubicBezTo>
                  <a:cubicBezTo>
                    <a:pt x="7126" y="19857"/>
                    <a:pt x="7664" y="20775"/>
                    <a:pt x="8171" y="21630"/>
                  </a:cubicBezTo>
                  <a:cubicBezTo>
                    <a:pt x="8298" y="21852"/>
                    <a:pt x="8424" y="22074"/>
                    <a:pt x="8551" y="22264"/>
                  </a:cubicBezTo>
                  <a:cubicBezTo>
                    <a:pt x="8709" y="22454"/>
                    <a:pt x="8836" y="22675"/>
                    <a:pt x="8963" y="22865"/>
                  </a:cubicBezTo>
                  <a:cubicBezTo>
                    <a:pt x="9248" y="23245"/>
                    <a:pt x="9501" y="23625"/>
                    <a:pt x="9786" y="23974"/>
                  </a:cubicBezTo>
                  <a:cubicBezTo>
                    <a:pt x="10293" y="24702"/>
                    <a:pt x="10768" y="25399"/>
                    <a:pt x="11211" y="26000"/>
                  </a:cubicBezTo>
                  <a:cubicBezTo>
                    <a:pt x="12193" y="27172"/>
                    <a:pt x="12985" y="28091"/>
                    <a:pt x="13555" y="28724"/>
                  </a:cubicBezTo>
                  <a:cubicBezTo>
                    <a:pt x="14070" y="29331"/>
                    <a:pt x="14383" y="29676"/>
                    <a:pt x="14436" y="29676"/>
                  </a:cubicBezTo>
                  <a:cubicBezTo>
                    <a:pt x="14438" y="29676"/>
                    <a:pt x="14440" y="29675"/>
                    <a:pt x="14441" y="29674"/>
                  </a:cubicBezTo>
                  <a:cubicBezTo>
                    <a:pt x="14473" y="29674"/>
                    <a:pt x="14188" y="29294"/>
                    <a:pt x="13681" y="28629"/>
                  </a:cubicBezTo>
                  <a:cubicBezTo>
                    <a:pt x="13143" y="27932"/>
                    <a:pt x="12383" y="26982"/>
                    <a:pt x="11464" y="25810"/>
                  </a:cubicBezTo>
                  <a:cubicBezTo>
                    <a:pt x="11021" y="25177"/>
                    <a:pt x="10578" y="24512"/>
                    <a:pt x="10071" y="23784"/>
                  </a:cubicBezTo>
                  <a:cubicBezTo>
                    <a:pt x="9818" y="23404"/>
                    <a:pt x="9564" y="23024"/>
                    <a:pt x="9279" y="22644"/>
                  </a:cubicBezTo>
                  <a:cubicBezTo>
                    <a:pt x="9153" y="22454"/>
                    <a:pt x="9026" y="22264"/>
                    <a:pt x="8899" y="22042"/>
                  </a:cubicBezTo>
                  <a:cubicBezTo>
                    <a:pt x="8741" y="21852"/>
                    <a:pt x="8646" y="21630"/>
                    <a:pt x="8519" y="21408"/>
                  </a:cubicBezTo>
                  <a:cubicBezTo>
                    <a:pt x="8013" y="20553"/>
                    <a:pt x="7474" y="19635"/>
                    <a:pt x="6936" y="18717"/>
                  </a:cubicBezTo>
                  <a:cubicBezTo>
                    <a:pt x="6809" y="18463"/>
                    <a:pt x="6651" y="18242"/>
                    <a:pt x="6524" y="17988"/>
                  </a:cubicBezTo>
                  <a:cubicBezTo>
                    <a:pt x="6366" y="17767"/>
                    <a:pt x="6271" y="17513"/>
                    <a:pt x="6144" y="17260"/>
                  </a:cubicBezTo>
                  <a:cubicBezTo>
                    <a:pt x="5891" y="16753"/>
                    <a:pt x="5669" y="16246"/>
                    <a:pt x="5416" y="15740"/>
                  </a:cubicBezTo>
                  <a:cubicBezTo>
                    <a:pt x="5162" y="15201"/>
                    <a:pt x="4909" y="14695"/>
                    <a:pt x="4656" y="14188"/>
                  </a:cubicBezTo>
                  <a:cubicBezTo>
                    <a:pt x="4529" y="13935"/>
                    <a:pt x="4402" y="13713"/>
                    <a:pt x="4307" y="13428"/>
                  </a:cubicBezTo>
                  <a:cubicBezTo>
                    <a:pt x="4212" y="13175"/>
                    <a:pt x="4117" y="12921"/>
                    <a:pt x="4022" y="12668"/>
                  </a:cubicBezTo>
                  <a:cubicBezTo>
                    <a:pt x="3611" y="11654"/>
                    <a:pt x="3230" y="10704"/>
                    <a:pt x="2850" y="9754"/>
                  </a:cubicBezTo>
                  <a:cubicBezTo>
                    <a:pt x="2755" y="9533"/>
                    <a:pt x="2660" y="9311"/>
                    <a:pt x="2597" y="9089"/>
                  </a:cubicBezTo>
                  <a:cubicBezTo>
                    <a:pt x="2502" y="8836"/>
                    <a:pt x="2439" y="8614"/>
                    <a:pt x="2375" y="8393"/>
                  </a:cubicBezTo>
                  <a:cubicBezTo>
                    <a:pt x="2249" y="7949"/>
                    <a:pt x="2090" y="7506"/>
                    <a:pt x="1964" y="7094"/>
                  </a:cubicBezTo>
                  <a:cubicBezTo>
                    <a:pt x="1710" y="6239"/>
                    <a:pt x="1457" y="5447"/>
                    <a:pt x="1235" y="4719"/>
                  </a:cubicBezTo>
                  <a:cubicBezTo>
                    <a:pt x="887" y="3262"/>
                    <a:pt x="602" y="2090"/>
                    <a:pt x="380" y="1267"/>
                  </a:cubicBezTo>
                  <a:cubicBezTo>
                    <a:pt x="159" y="444"/>
                    <a:pt x="32" y="0"/>
                    <a:pt x="0" y="0"/>
                  </a:cubicBezTo>
                  <a:close/>
                </a:path>
              </a:pathLst>
            </a:custGeom>
            <a:solidFill>
              <a:srgbClr val="D14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0"/>
            <p:cNvSpPr/>
            <p:nvPr/>
          </p:nvSpPr>
          <p:spPr>
            <a:xfrm>
              <a:off x="1120100" y="3618100"/>
              <a:ext cx="284250" cy="258250"/>
            </a:xfrm>
            <a:custGeom>
              <a:avLst/>
              <a:gdLst/>
              <a:ahLst/>
              <a:cxnLst/>
              <a:rect l="l" t="t" r="r" b="b"/>
              <a:pathLst>
                <a:path w="11370" h="10330" extrusionOk="0">
                  <a:moveTo>
                    <a:pt x="2608" y="0"/>
                  </a:moveTo>
                  <a:cubicBezTo>
                    <a:pt x="2027" y="0"/>
                    <a:pt x="1574" y="166"/>
                    <a:pt x="950" y="374"/>
                  </a:cubicBezTo>
                  <a:cubicBezTo>
                    <a:pt x="697" y="437"/>
                    <a:pt x="412" y="564"/>
                    <a:pt x="254" y="817"/>
                  </a:cubicBezTo>
                  <a:cubicBezTo>
                    <a:pt x="0" y="1229"/>
                    <a:pt x="285" y="1767"/>
                    <a:pt x="729" y="1989"/>
                  </a:cubicBezTo>
                  <a:cubicBezTo>
                    <a:pt x="995" y="2132"/>
                    <a:pt x="1301" y="2169"/>
                    <a:pt x="1612" y="2169"/>
                  </a:cubicBezTo>
                  <a:cubicBezTo>
                    <a:pt x="1782" y="2169"/>
                    <a:pt x="1954" y="2158"/>
                    <a:pt x="2122" y="2147"/>
                  </a:cubicBezTo>
                  <a:lnTo>
                    <a:pt x="2122" y="2147"/>
                  </a:lnTo>
                  <a:cubicBezTo>
                    <a:pt x="1742" y="2749"/>
                    <a:pt x="1330" y="3350"/>
                    <a:pt x="1140" y="4047"/>
                  </a:cubicBezTo>
                  <a:cubicBezTo>
                    <a:pt x="950" y="4712"/>
                    <a:pt x="950" y="5504"/>
                    <a:pt x="1394" y="6106"/>
                  </a:cubicBezTo>
                  <a:cubicBezTo>
                    <a:pt x="1656" y="6520"/>
                    <a:pt x="2158" y="6784"/>
                    <a:pt x="2642" y="6784"/>
                  </a:cubicBezTo>
                  <a:cubicBezTo>
                    <a:pt x="2860" y="6784"/>
                    <a:pt x="3075" y="6730"/>
                    <a:pt x="3262" y="6612"/>
                  </a:cubicBezTo>
                  <a:cubicBezTo>
                    <a:pt x="3294" y="7182"/>
                    <a:pt x="3421" y="7784"/>
                    <a:pt x="3801" y="8196"/>
                  </a:cubicBezTo>
                  <a:cubicBezTo>
                    <a:pt x="4045" y="8481"/>
                    <a:pt x="4420" y="8661"/>
                    <a:pt x="4783" y="8661"/>
                  </a:cubicBezTo>
                  <a:cubicBezTo>
                    <a:pt x="4985" y="8661"/>
                    <a:pt x="5183" y="8605"/>
                    <a:pt x="5352" y="8481"/>
                  </a:cubicBezTo>
                  <a:cubicBezTo>
                    <a:pt x="5352" y="9431"/>
                    <a:pt x="6239" y="10223"/>
                    <a:pt x="7189" y="10318"/>
                  </a:cubicBezTo>
                  <a:cubicBezTo>
                    <a:pt x="7271" y="10326"/>
                    <a:pt x="7352" y="10330"/>
                    <a:pt x="7434" y="10330"/>
                  </a:cubicBezTo>
                  <a:cubicBezTo>
                    <a:pt x="8300" y="10330"/>
                    <a:pt x="9146" y="9880"/>
                    <a:pt x="9754" y="9272"/>
                  </a:cubicBezTo>
                  <a:cubicBezTo>
                    <a:pt x="10419" y="8607"/>
                    <a:pt x="10895" y="7752"/>
                    <a:pt x="11370" y="6929"/>
                  </a:cubicBezTo>
                  <a:cubicBezTo>
                    <a:pt x="11370" y="6929"/>
                    <a:pt x="10419" y="6517"/>
                    <a:pt x="7569" y="4870"/>
                  </a:cubicBezTo>
                  <a:cubicBezTo>
                    <a:pt x="2692" y="2084"/>
                    <a:pt x="3167" y="25"/>
                    <a:pt x="3009" y="25"/>
                  </a:cubicBezTo>
                  <a:cubicBezTo>
                    <a:pt x="2867" y="8"/>
                    <a:pt x="2734" y="0"/>
                    <a:pt x="2608" y="0"/>
                  </a:cubicBezTo>
                  <a:close/>
                </a:path>
              </a:pathLst>
            </a:custGeom>
            <a:solidFill>
              <a:srgbClr val="E0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0"/>
            <p:cNvSpPr/>
            <p:nvPr/>
          </p:nvSpPr>
          <p:spPr>
            <a:xfrm>
              <a:off x="1130400" y="3861775"/>
              <a:ext cx="123525" cy="62575"/>
            </a:xfrm>
            <a:custGeom>
              <a:avLst/>
              <a:gdLst/>
              <a:ahLst/>
              <a:cxnLst/>
              <a:rect l="l" t="t" r="r" b="b"/>
              <a:pathLst>
                <a:path w="4941" h="2503" extrusionOk="0">
                  <a:moveTo>
                    <a:pt x="855" y="0"/>
                  </a:moveTo>
                  <a:cubicBezTo>
                    <a:pt x="570" y="0"/>
                    <a:pt x="348" y="32"/>
                    <a:pt x="222" y="64"/>
                  </a:cubicBezTo>
                  <a:cubicBezTo>
                    <a:pt x="63" y="95"/>
                    <a:pt x="0" y="127"/>
                    <a:pt x="0" y="127"/>
                  </a:cubicBezTo>
                  <a:cubicBezTo>
                    <a:pt x="0" y="132"/>
                    <a:pt x="7" y="134"/>
                    <a:pt x="20" y="134"/>
                  </a:cubicBezTo>
                  <a:cubicBezTo>
                    <a:pt x="84" y="134"/>
                    <a:pt x="300" y="89"/>
                    <a:pt x="633" y="89"/>
                  </a:cubicBezTo>
                  <a:cubicBezTo>
                    <a:pt x="702" y="89"/>
                    <a:pt x="776" y="91"/>
                    <a:pt x="855" y="95"/>
                  </a:cubicBezTo>
                  <a:cubicBezTo>
                    <a:pt x="1362" y="95"/>
                    <a:pt x="2090" y="222"/>
                    <a:pt x="2819" y="571"/>
                  </a:cubicBezTo>
                  <a:cubicBezTo>
                    <a:pt x="3547" y="919"/>
                    <a:pt x="4085" y="1426"/>
                    <a:pt x="4434" y="1806"/>
                  </a:cubicBezTo>
                  <a:cubicBezTo>
                    <a:pt x="4750" y="2217"/>
                    <a:pt x="4909" y="2502"/>
                    <a:pt x="4940" y="2502"/>
                  </a:cubicBezTo>
                  <a:cubicBezTo>
                    <a:pt x="4940" y="2502"/>
                    <a:pt x="4909" y="2407"/>
                    <a:pt x="4845" y="2281"/>
                  </a:cubicBezTo>
                  <a:cubicBezTo>
                    <a:pt x="4750" y="2154"/>
                    <a:pt x="4655" y="1964"/>
                    <a:pt x="4497" y="1742"/>
                  </a:cubicBezTo>
                  <a:cubicBezTo>
                    <a:pt x="4180" y="1331"/>
                    <a:pt x="3610" y="824"/>
                    <a:pt x="2882" y="444"/>
                  </a:cubicBezTo>
                  <a:cubicBezTo>
                    <a:pt x="2122" y="95"/>
                    <a:pt x="1362" y="0"/>
                    <a:pt x="855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0"/>
            <p:cNvSpPr/>
            <p:nvPr/>
          </p:nvSpPr>
          <p:spPr>
            <a:xfrm>
              <a:off x="1161275" y="3651175"/>
              <a:ext cx="235150" cy="194050"/>
            </a:xfrm>
            <a:custGeom>
              <a:avLst/>
              <a:gdLst/>
              <a:ahLst/>
              <a:cxnLst/>
              <a:rect l="l" t="t" r="r" b="b"/>
              <a:pathLst>
                <a:path w="9406" h="7762" extrusionOk="0">
                  <a:moveTo>
                    <a:pt x="3737" y="1"/>
                  </a:moveTo>
                  <a:cubicBezTo>
                    <a:pt x="3389" y="1"/>
                    <a:pt x="3040" y="159"/>
                    <a:pt x="2755" y="381"/>
                  </a:cubicBezTo>
                  <a:cubicBezTo>
                    <a:pt x="1995" y="1014"/>
                    <a:pt x="1299" y="1711"/>
                    <a:pt x="697" y="2471"/>
                  </a:cubicBezTo>
                  <a:cubicBezTo>
                    <a:pt x="348" y="2914"/>
                    <a:pt x="0" y="3452"/>
                    <a:pt x="222" y="3991"/>
                  </a:cubicBezTo>
                  <a:cubicBezTo>
                    <a:pt x="430" y="4406"/>
                    <a:pt x="860" y="4627"/>
                    <a:pt x="1304" y="4627"/>
                  </a:cubicBezTo>
                  <a:cubicBezTo>
                    <a:pt x="1334" y="4627"/>
                    <a:pt x="1364" y="4626"/>
                    <a:pt x="1394" y="4624"/>
                  </a:cubicBezTo>
                  <a:cubicBezTo>
                    <a:pt x="2217" y="4561"/>
                    <a:pt x="2755" y="3928"/>
                    <a:pt x="3294" y="3357"/>
                  </a:cubicBezTo>
                  <a:lnTo>
                    <a:pt x="3294" y="3357"/>
                  </a:lnTo>
                  <a:cubicBezTo>
                    <a:pt x="3009" y="3674"/>
                    <a:pt x="2755" y="3991"/>
                    <a:pt x="2597" y="4371"/>
                  </a:cubicBezTo>
                  <a:cubicBezTo>
                    <a:pt x="2407" y="4878"/>
                    <a:pt x="2439" y="5479"/>
                    <a:pt x="2882" y="5828"/>
                  </a:cubicBezTo>
                  <a:cubicBezTo>
                    <a:pt x="3009" y="5923"/>
                    <a:pt x="3199" y="5986"/>
                    <a:pt x="3357" y="6018"/>
                  </a:cubicBezTo>
                  <a:cubicBezTo>
                    <a:pt x="3503" y="6045"/>
                    <a:pt x="3633" y="6057"/>
                    <a:pt x="3748" y="6057"/>
                  </a:cubicBezTo>
                  <a:cubicBezTo>
                    <a:pt x="4582" y="6057"/>
                    <a:pt x="4682" y="5406"/>
                    <a:pt x="5099" y="4878"/>
                  </a:cubicBezTo>
                  <a:cubicBezTo>
                    <a:pt x="5447" y="4466"/>
                    <a:pt x="6017" y="4118"/>
                    <a:pt x="6397" y="3737"/>
                  </a:cubicBezTo>
                  <a:cubicBezTo>
                    <a:pt x="6420" y="3693"/>
                    <a:pt x="6465" y="3668"/>
                    <a:pt x="6507" y="3668"/>
                  </a:cubicBezTo>
                  <a:cubicBezTo>
                    <a:pt x="6584" y="3668"/>
                    <a:pt x="6647" y="3754"/>
                    <a:pt x="6524" y="3959"/>
                  </a:cubicBezTo>
                  <a:cubicBezTo>
                    <a:pt x="6144" y="4593"/>
                    <a:pt x="5637" y="5226"/>
                    <a:pt x="5099" y="6049"/>
                  </a:cubicBezTo>
                  <a:cubicBezTo>
                    <a:pt x="4909" y="6366"/>
                    <a:pt x="4624" y="6904"/>
                    <a:pt x="4782" y="7284"/>
                  </a:cubicBezTo>
                  <a:cubicBezTo>
                    <a:pt x="4929" y="7627"/>
                    <a:pt x="5151" y="7761"/>
                    <a:pt x="5478" y="7761"/>
                  </a:cubicBezTo>
                  <a:cubicBezTo>
                    <a:pt x="5574" y="7761"/>
                    <a:pt x="5680" y="7749"/>
                    <a:pt x="5796" y="7728"/>
                  </a:cubicBezTo>
                  <a:cubicBezTo>
                    <a:pt x="6302" y="7633"/>
                    <a:pt x="6872" y="6968"/>
                    <a:pt x="7252" y="6651"/>
                  </a:cubicBezTo>
                  <a:cubicBezTo>
                    <a:pt x="8076" y="5891"/>
                    <a:pt x="8614" y="5036"/>
                    <a:pt x="9406" y="4308"/>
                  </a:cubicBezTo>
                  <a:lnTo>
                    <a:pt x="8266" y="3262"/>
                  </a:lnTo>
                  <a:cubicBezTo>
                    <a:pt x="8266" y="3262"/>
                    <a:pt x="8076" y="2312"/>
                    <a:pt x="7221" y="1742"/>
                  </a:cubicBezTo>
                  <a:cubicBezTo>
                    <a:pt x="6925" y="1545"/>
                    <a:pt x="6602" y="1481"/>
                    <a:pt x="6307" y="1481"/>
                  </a:cubicBezTo>
                  <a:cubicBezTo>
                    <a:pt x="5749" y="1481"/>
                    <a:pt x="5289" y="1711"/>
                    <a:pt x="5289" y="1711"/>
                  </a:cubicBezTo>
                  <a:cubicBezTo>
                    <a:pt x="5289" y="1711"/>
                    <a:pt x="5447" y="1141"/>
                    <a:pt x="4972" y="444"/>
                  </a:cubicBezTo>
                  <a:cubicBezTo>
                    <a:pt x="4719" y="96"/>
                    <a:pt x="4180" y="1"/>
                    <a:pt x="3737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0"/>
            <p:cNvSpPr/>
            <p:nvPr/>
          </p:nvSpPr>
          <p:spPr>
            <a:xfrm>
              <a:off x="1106775" y="3588075"/>
              <a:ext cx="158225" cy="82925"/>
            </a:xfrm>
            <a:custGeom>
              <a:avLst/>
              <a:gdLst/>
              <a:ahLst/>
              <a:cxnLst/>
              <a:rect l="l" t="t" r="r" b="b"/>
              <a:pathLst>
                <a:path w="6329" h="3317" extrusionOk="0">
                  <a:moveTo>
                    <a:pt x="4676" y="0"/>
                  </a:moveTo>
                  <a:cubicBezTo>
                    <a:pt x="3061" y="0"/>
                    <a:pt x="0" y="663"/>
                    <a:pt x="27" y="1479"/>
                  </a:cubicBezTo>
                  <a:cubicBezTo>
                    <a:pt x="76" y="2263"/>
                    <a:pt x="276" y="2705"/>
                    <a:pt x="1475" y="2705"/>
                  </a:cubicBezTo>
                  <a:cubicBezTo>
                    <a:pt x="1828" y="2705"/>
                    <a:pt x="2267" y="2667"/>
                    <a:pt x="2814" y="2588"/>
                  </a:cubicBezTo>
                  <a:cubicBezTo>
                    <a:pt x="3225" y="2525"/>
                    <a:pt x="3890" y="2461"/>
                    <a:pt x="3890" y="2461"/>
                  </a:cubicBezTo>
                  <a:lnTo>
                    <a:pt x="4460" y="3316"/>
                  </a:lnTo>
                  <a:lnTo>
                    <a:pt x="5917" y="2303"/>
                  </a:lnTo>
                  <a:cubicBezTo>
                    <a:pt x="6265" y="1955"/>
                    <a:pt x="6329" y="1353"/>
                    <a:pt x="6075" y="846"/>
                  </a:cubicBezTo>
                  <a:cubicBezTo>
                    <a:pt x="5885" y="498"/>
                    <a:pt x="5664" y="149"/>
                    <a:pt x="5442" y="86"/>
                  </a:cubicBezTo>
                  <a:cubicBezTo>
                    <a:pt x="5271" y="27"/>
                    <a:pt x="5003" y="0"/>
                    <a:pt x="4676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0"/>
            <p:cNvSpPr/>
            <p:nvPr/>
          </p:nvSpPr>
          <p:spPr>
            <a:xfrm>
              <a:off x="1234900" y="3692925"/>
              <a:ext cx="61775" cy="55650"/>
            </a:xfrm>
            <a:custGeom>
              <a:avLst/>
              <a:gdLst/>
              <a:ahLst/>
              <a:cxnLst/>
              <a:rect l="l" t="t" r="r" b="b"/>
              <a:pathLst>
                <a:path w="2471" h="2226" extrusionOk="0">
                  <a:moveTo>
                    <a:pt x="2423" y="1"/>
                  </a:moveTo>
                  <a:cubicBezTo>
                    <a:pt x="2371" y="1"/>
                    <a:pt x="2200" y="62"/>
                    <a:pt x="1964" y="167"/>
                  </a:cubicBezTo>
                  <a:cubicBezTo>
                    <a:pt x="1710" y="294"/>
                    <a:pt x="1330" y="516"/>
                    <a:pt x="982" y="832"/>
                  </a:cubicBezTo>
                  <a:cubicBezTo>
                    <a:pt x="634" y="1149"/>
                    <a:pt x="380" y="1497"/>
                    <a:pt x="222" y="1751"/>
                  </a:cubicBezTo>
                  <a:cubicBezTo>
                    <a:pt x="64" y="2036"/>
                    <a:pt x="0" y="2194"/>
                    <a:pt x="0" y="2226"/>
                  </a:cubicBezTo>
                  <a:cubicBezTo>
                    <a:pt x="32" y="2226"/>
                    <a:pt x="380" y="1561"/>
                    <a:pt x="1077" y="927"/>
                  </a:cubicBezTo>
                  <a:cubicBezTo>
                    <a:pt x="1742" y="294"/>
                    <a:pt x="2471" y="41"/>
                    <a:pt x="2439" y="9"/>
                  </a:cubicBezTo>
                  <a:cubicBezTo>
                    <a:pt x="2439" y="4"/>
                    <a:pt x="2433" y="1"/>
                    <a:pt x="2423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0"/>
            <p:cNvSpPr/>
            <p:nvPr/>
          </p:nvSpPr>
          <p:spPr>
            <a:xfrm>
              <a:off x="1215900" y="3651375"/>
              <a:ext cx="37225" cy="21275"/>
            </a:xfrm>
            <a:custGeom>
              <a:avLst/>
              <a:gdLst/>
              <a:ahLst/>
              <a:cxnLst/>
              <a:rect l="l" t="t" r="r" b="b"/>
              <a:pathLst>
                <a:path w="1489" h="851" extrusionOk="0">
                  <a:moveTo>
                    <a:pt x="1406" y="0"/>
                  </a:moveTo>
                  <a:cubicBezTo>
                    <a:pt x="1354" y="0"/>
                    <a:pt x="1283" y="8"/>
                    <a:pt x="1204" y="24"/>
                  </a:cubicBezTo>
                  <a:cubicBezTo>
                    <a:pt x="1077" y="88"/>
                    <a:pt x="855" y="183"/>
                    <a:pt x="665" y="309"/>
                  </a:cubicBezTo>
                  <a:cubicBezTo>
                    <a:pt x="254" y="531"/>
                    <a:pt x="0" y="848"/>
                    <a:pt x="32" y="848"/>
                  </a:cubicBezTo>
                  <a:cubicBezTo>
                    <a:pt x="32" y="850"/>
                    <a:pt x="33" y="851"/>
                    <a:pt x="36" y="851"/>
                  </a:cubicBezTo>
                  <a:cubicBezTo>
                    <a:pt x="73" y="851"/>
                    <a:pt x="373" y="641"/>
                    <a:pt x="729" y="404"/>
                  </a:cubicBezTo>
                  <a:cubicBezTo>
                    <a:pt x="919" y="278"/>
                    <a:pt x="1109" y="183"/>
                    <a:pt x="1267" y="119"/>
                  </a:cubicBezTo>
                  <a:cubicBezTo>
                    <a:pt x="1394" y="56"/>
                    <a:pt x="1489" y="24"/>
                    <a:pt x="1489" y="24"/>
                  </a:cubicBezTo>
                  <a:cubicBezTo>
                    <a:pt x="1489" y="8"/>
                    <a:pt x="1457" y="0"/>
                    <a:pt x="1406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0"/>
            <p:cNvSpPr/>
            <p:nvPr/>
          </p:nvSpPr>
          <p:spPr>
            <a:xfrm>
              <a:off x="1197675" y="3635275"/>
              <a:ext cx="39625" cy="15225"/>
            </a:xfrm>
            <a:custGeom>
              <a:avLst/>
              <a:gdLst/>
              <a:ahLst/>
              <a:cxnLst/>
              <a:rect l="l" t="t" r="r" b="b"/>
              <a:pathLst>
                <a:path w="1585" h="609" extrusionOk="0">
                  <a:moveTo>
                    <a:pt x="1550" y="1"/>
                  </a:moveTo>
                  <a:cubicBezTo>
                    <a:pt x="1523" y="1"/>
                    <a:pt x="1245" y="263"/>
                    <a:pt x="824" y="383"/>
                  </a:cubicBezTo>
                  <a:cubicBezTo>
                    <a:pt x="381" y="510"/>
                    <a:pt x="1" y="542"/>
                    <a:pt x="1" y="605"/>
                  </a:cubicBezTo>
                  <a:cubicBezTo>
                    <a:pt x="1" y="605"/>
                    <a:pt x="43" y="608"/>
                    <a:pt x="117" y="608"/>
                  </a:cubicBezTo>
                  <a:cubicBezTo>
                    <a:pt x="265" y="608"/>
                    <a:pt x="539" y="594"/>
                    <a:pt x="856" y="510"/>
                  </a:cubicBezTo>
                  <a:cubicBezTo>
                    <a:pt x="1078" y="415"/>
                    <a:pt x="1268" y="320"/>
                    <a:pt x="1394" y="193"/>
                  </a:cubicBezTo>
                  <a:cubicBezTo>
                    <a:pt x="1521" y="98"/>
                    <a:pt x="1584" y="3"/>
                    <a:pt x="1553" y="3"/>
                  </a:cubicBezTo>
                  <a:cubicBezTo>
                    <a:pt x="1553" y="2"/>
                    <a:pt x="1552" y="1"/>
                    <a:pt x="1550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0"/>
            <p:cNvSpPr/>
            <p:nvPr/>
          </p:nvSpPr>
          <p:spPr>
            <a:xfrm>
              <a:off x="1304575" y="3723475"/>
              <a:ext cx="88700" cy="55200"/>
            </a:xfrm>
            <a:custGeom>
              <a:avLst/>
              <a:gdLst/>
              <a:ahLst/>
              <a:cxnLst/>
              <a:rect l="l" t="t" r="r" b="b"/>
              <a:pathLst>
                <a:path w="3548" h="2208" extrusionOk="0">
                  <a:moveTo>
                    <a:pt x="2652" y="1"/>
                  </a:moveTo>
                  <a:cubicBezTo>
                    <a:pt x="2267" y="1"/>
                    <a:pt x="1791" y="104"/>
                    <a:pt x="1394" y="402"/>
                  </a:cubicBezTo>
                  <a:cubicBezTo>
                    <a:pt x="855" y="782"/>
                    <a:pt x="570" y="1289"/>
                    <a:pt x="349" y="1637"/>
                  </a:cubicBezTo>
                  <a:cubicBezTo>
                    <a:pt x="159" y="1986"/>
                    <a:pt x="0" y="2207"/>
                    <a:pt x="32" y="2207"/>
                  </a:cubicBezTo>
                  <a:cubicBezTo>
                    <a:pt x="32" y="2207"/>
                    <a:pt x="190" y="2017"/>
                    <a:pt x="412" y="1669"/>
                  </a:cubicBezTo>
                  <a:cubicBezTo>
                    <a:pt x="665" y="1352"/>
                    <a:pt x="950" y="877"/>
                    <a:pt x="1457" y="497"/>
                  </a:cubicBezTo>
                  <a:cubicBezTo>
                    <a:pt x="1868" y="215"/>
                    <a:pt x="2320" y="99"/>
                    <a:pt x="2679" y="99"/>
                  </a:cubicBezTo>
                  <a:cubicBezTo>
                    <a:pt x="2763" y="99"/>
                    <a:pt x="2842" y="105"/>
                    <a:pt x="2914" y="117"/>
                  </a:cubicBezTo>
                  <a:cubicBezTo>
                    <a:pt x="3289" y="175"/>
                    <a:pt x="3480" y="311"/>
                    <a:pt x="3535" y="311"/>
                  </a:cubicBezTo>
                  <a:cubicBezTo>
                    <a:pt x="3540" y="311"/>
                    <a:pt x="3544" y="310"/>
                    <a:pt x="3547" y="307"/>
                  </a:cubicBezTo>
                  <a:cubicBezTo>
                    <a:pt x="3547" y="307"/>
                    <a:pt x="3484" y="275"/>
                    <a:pt x="3389" y="212"/>
                  </a:cubicBezTo>
                  <a:cubicBezTo>
                    <a:pt x="3294" y="149"/>
                    <a:pt x="3135" y="85"/>
                    <a:pt x="2945" y="22"/>
                  </a:cubicBezTo>
                  <a:cubicBezTo>
                    <a:pt x="2857" y="8"/>
                    <a:pt x="2758" y="1"/>
                    <a:pt x="2652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0"/>
            <p:cNvSpPr/>
            <p:nvPr/>
          </p:nvSpPr>
          <p:spPr>
            <a:xfrm>
              <a:off x="1220650" y="4023000"/>
              <a:ext cx="91075" cy="10025"/>
            </a:xfrm>
            <a:custGeom>
              <a:avLst/>
              <a:gdLst/>
              <a:ahLst/>
              <a:cxnLst/>
              <a:rect l="l" t="t" r="r" b="b"/>
              <a:pathLst>
                <a:path w="3643" h="401" extrusionOk="0">
                  <a:moveTo>
                    <a:pt x="130" y="1"/>
                  </a:moveTo>
                  <a:cubicBezTo>
                    <a:pt x="46" y="1"/>
                    <a:pt x="0" y="4"/>
                    <a:pt x="0" y="12"/>
                  </a:cubicBezTo>
                  <a:cubicBezTo>
                    <a:pt x="0" y="44"/>
                    <a:pt x="792" y="139"/>
                    <a:pt x="1805" y="265"/>
                  </a:cubicBezTo>
                  <a:cubicBezTo>
                    <a:pt x="2639" y="343"/>
                    <a:pt x="3323" y="400"/>
                    <a:pt x="3557" y="400"/>
                  </a:cubicBezTo>
                  <a:cubicBezTo>
                    <a:pt x="3607" y="400"/>
                    <a:pt x="3637" y="398"/>
                    <a:pt x="3642" y="392"/>
                  </a:cubicBezTo>
                  <a:cubicBezTo>
                    <a:pt x="3642" y="360"/>
                    <a:pt x="2819" y="234"/>
                    <a:pt x="1837" y="139"/>
                  </a:cubicBezTo>
                  <a:cubicBezTo>
                    <a:pt x="1063" y="42"/>
                    <a:pt x="400" y="1"/>
                    <a:pt x="130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5" name="Google Shape;535;p30"/>
          <p:cNvSpPr txBox="1">
            <a:spLocks noGrp="1"/>
          </p:cNvSpPr>
          <p:nvPr>
            <p:ph type="title"/>
          </p:nvPr>
        </p:nvSpPr>
        <p:spPr>
          <a:xfrm>
            <a:off x="3808325" y="1207025"/>
            <a:ext cx="5571600" cy="28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/>
              <a:t>1, Define the Problem</a:t>
            </a:r>
            <a:endParaRPr sz="1800" b="0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/>
              <a:t>2. Gather Evidence</a:t>
            </a:r>
            <a:endParaRPr sz="1800" b="0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/>
              <a:t>3. Identify the Causes</a:t>
            </a:r>
            <a:endParaRPr sz="1800" b="0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/>
              <a:t>4. Evaluate an Existing Policy</a:t>
            </a:r>
            <a:endParaRPr sz="1800" b="0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/>
              <a:t>5. Develop Solutions</a:t>
            </a:r>
            <a:endParaRPr sz="1800" b="0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/>
              <a:t>6. Select the Best Solution</a:t>
            </a:r>
            <a:endParaRPr sz="1800" b="0"/>
          </a:p>
        </p:txBody>
      </p:sp>
      <p:grpSp>
        <p:nvGrpSpPr>
          <p:cNvPr id="536" name="Google Shape;536;p30"/>
          <p:cNvGrpSpPr/>
          <p:nvPr/>
        </p:nvGrpSpPr>
        <p:grpSpPr>
          <a:xfrm>
            <a:off x="1709113" y="329685"/>
            <a:ext cx="724357" cy="668478"/>
            <a:chOff x="1715738" y="91585"/>
            <a:chExt cx="724357" cy="668478"/>
          </a:xfrm>
        </p:grpSpPr>
        <p:sp>
          <p:nvSpPr>
            <p:cNvPr id="537" name="Google Shape;537;p30"/>
            <p:cNvSpPr/>
            <p:nvPr/>
          </p:nvSpPr>
          <p:spPr>
            <a:xfrm>
              <a:off x="1715738" y="91585"/>
              <a:ext cx="724357" cy="668478"/>
            </a:xfrm>
            <a:custGeom>
              <a:avLst/>
              <a:gdLst/>
              <a:ahLst/>
              <a:cxnLst/>
              <a:rect l="l" t="t" r="r" b="b"/>
              <a:pathLst>
                <a:path w="24228" h="22359" extrusionOk="0">
                  <a:moveTo>
                    <a:pt x="3136" y="0"/>
                  </a:moveTo>
                  <a:cubicBezTo>
                    <a:pt x="1394" y="0"/>
                    <a:pt x="0" y="1425"/>
                    <a:pt x="0" y="3167"/>
                  </a:cubicBezTo>
                  <a:lnTo>
                    <a:pt x="0" y="16056"/>
                  </a:lnTo>
                  <a:cubicBezTo>
                    <a:pt x="0" y="17798"/>
                    <a:pt x="1394" y="19223"/>
                    <a:pt x="3136" y="19223"/>
                  </a:cubicBezTo>
                  <a:lnTo>
                    <a:pt x="9438" y="19223"/>
                  </a:lnTo>
                  <a:cubicBezTo>
                    <a:pt x="9754" y="19223"/>
                    <a:pt x="10071" y="19382"/>
                    <a:pt x="10229" y="19667"/>
                  </a:cubicBezTo>
                  <a:lnTo>
                    <a:pt x="11623" y="22073"/>
                  </a:lnTo>
                  <a:cubicBezTo>
                    <a:pt x="11734" y="22263"/>
                    <a:pt x="11924" y="22358"/>
                    <a:pt x="12114" y="22358"/>
                  </a:cubicBezTo>
                  <a:cubicBezTo>
                    <a:pt x="12304" y="22358"/>
                    <a:pt x="12494" y="22263"/>
                    <a:pt x="12605" y="22073"/>
                  </a:cubicBezTo>
                  <a:lnTo>
                    <a:pt x="13998" y="19667"/>
                  </a:lnTo>
                  <a:cubicBezTo>
                    <a:pt x="14156" y="19382"/>
                    <a:pt x="14441" y="19223"/>
                    <a:pt x="14790" y="19223"/>
                  </a:cubicBezTo>
                  <a:lnTo>
                    <a:pt x="21060" y="19223"/>
                  </a:lnTo>
                  <a:cubicBezTo>
                    <a:pt x="22802" y="19223"/>
                    <a:pt x="24227" y="17798"/>
                    <a:pt x="24227" y="16056"/>
                  </a:cubicBezTo>
                  <a:lnTo>
                    <a:pt x="24227" y="3167"/>
                  </a:lnTo>
                  <a:cubicBezTo>
                    <a:pt x="24227" y="1425"/>
                    <a:pt x="22834" y="0"/>
                    <a:pt x="21060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0"/>
            <p:cNvSpPr/>
            <p:nvPr/>
          </p:nvSpPr>
          <p:spPr>
            <a:xfrm>
              <a:off x="1908888" y="259172"/>
              <a:ext cx="340891" cy="284086"/>
            </a:xfrm>
            <a:custGeom>
              <a:avLst/>
              <a:gdLst/>
              <a:ahLst/>
              <a:cxnLst/>
              <a:rect l="l" t="t" r="r" b="b"/>
              <a:pathLst>
                <a:path w="11402" h="9502" extrusionOk="0">
                  <a:moveTo>
                    <a:pt x="3453" y="1"/>
                  </a:moveTo>
                  <a:cubicBezTo>
                    <a:pt x="2914" y="1"/>
                    <a:pt x="2408" y="159"/>
                    <a:pt x="1933" y="476"/>
                  </a:cubicBezTo>
                  <a:cubicBezTo>
                    <a:pt x="476" y="1394"/>
                    <a:pt x="1" y="3484"/>
                    <a:pt x="824" y="5099"/>
                  </a:cubicBezTo>
                  <a:cubicBezTo>
                    <a:pt x="1489" y="6366"/>
                    <a:pt x="4118" y="8488"/>
                    <a:pt x="5226" y="9343"/>
                  </a:cubicBezTo>
                  <a:cubicBezTo>
                    <a:pt x="5385" y="9470"/>
                    <a:pt x="5543" y="9501"/>
                    <a:pt x="5701" y="9501"/>
                  </a:cubicBezTo>
                  <a:cubicBezTo>
                    <a:pt x="5891" y="9501"/>
                    <a:pt x="6050" y="9470"/>
                    <a:pt x="6176" y="9343"/>
                  </a:cubicBezTo>
                  <a:cubicBezTo>
                    <a:pt x="7285" y="8488"/>
                    <a:pt x="9913" y="6366"/>
                    <a:pt x="10578" y="5099"/>
                  </a:cubicBezTo>
                  <a:cubicBezTo>
                    <a:pt x="11402" y="3484"/>
                    <a:pt x="10927" y="1394"/>
                    <a:pt x="9470" y="476"/>
                  </a:cubicBezTo>
                  <a:cubicBezTo>
                    <a:pt x="8995" y="159"/>
                    <a:pt x="8488" y="1"/>
                    <a:pt x="7950" y="1"/>
                  </a:cubicBezTo>
                  <a:cubicBezTo>
                    <a:pt x="7095" y="1"/>
                    <a:pt x="6271" y="381"/>
                    <a:pt x="5701" y="1077"/>
                  </a:cubicBezTo>
                  <a:cubicBezTo>
                    <a:pt x="5131" y="381"/>
                    <a:pt x="4339" y="1"/>
                    <a:pt x="34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9" name="Google Shape;539;p30"/>
          <p:cNvSpPr/>
          <p:nvPr/>
        </p:nvSpPr>
        <p:spPr>
          <a:xfrm>
            <a:off x="2509208" y="761961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3" y="666"/>
                </a:moveTo>
                <a:cubicBezTo>
                  <a:pt x="2313" y="666"/>
                  <a:pt x="2788" y="1141"/>
                  <a:pt x="2788" y="1711"/>
                </a:cubicBezTo>
                <a:cubicBezTo>
                  <a:pt x="2788" y="2281"/>
                  <a:pt x="2313" y="2756"/>
                  <a:pt x="1743" y="2756"/>
                </a:cubicBezTo>
                <a:cubicBezTo>
                  <a:pt x="1173" y="2756"/>
                  <a:pt x="698" y="2281"/>
                  <a:pt x="698" y="1711"/>
                </a:cubicBezTo>
                <a:cubicBezTo>
                  <a:pt x="698" y="1141"/>
                  <a:pt x="1173" y="666"/>
                  <a:pt x="1743" y="666"/>
                </a:cubicBezTo>
                <a:close/>
                <a:moveTo>
                  <a:pt x="1743" y="1"/>
                </a:moveTo>
                <a:cubicBezTo>
                  <a:pt x="793" y="1"/>
                  <a:pt x="1" y="761"/>
                  <a:pt x="1" y="1711"/>
                </a:cubicBezTo>
                <a:cubicBezTo>
                  <a:pt x="1" y="2661"/>
                  <a:pt x="793" y="3453"/>
                  <a:pt x="1743" y="3453"/>
                </a:cubicBezTo>
                <a:cubicBezTo>
                  <a:pt x="2693" y="3453"/>
                  <a:pt x="3453" y="2661"/>
                  <a:pt x="3453" y="1711"/>
                </a:cubicBezTo>
                <a:cubicBezTo>
                  <a:pt x="3453" y="761"/>
                  <a:pt x="2693" y="1"/>
                  <a:pt x="1743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30"/>
          <p:cNvSpPr/>
          <p:nvPr/>
        </p:nvSpPr>
        <p:spPr>
          <a:xfrm>
            <a:off x="1182631" y="757237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2" y="697"/>
                </a:moveTo>
                <a:cubicBezTo>
                  <a:pt x="2312" y="697"/>
                  <a:pt x="2756" y="1172"/>
                  <a:pt x="2756" y="1742"/>
                </a:cubicBezTo>
                <a:cubicBezTo>
                  <a:pt x="2756" y="2312"/>
                  <a:pt x="2312" y="2787"/>
                  <a:pt x="1742" y="2787"/>
                </a:cubicBezTo>
                <a:cubicBezTo>
                  <a:pt x="1141" y="2787"/>
                  <a:pt x="697" y="2312"/>
                  <a:pt x="697" y="1742"/>
                </a:cubicBezTo>
                <a:cubicBezTo>
                  <a:pt x="697" y="1172"/>
                  <a:pt x="1141" y="697"/>
                  <a:pt x="1742" y="697"/>
                </a:cubicBezTo>
                <a:close/>
                <a:moveTo>
                  <a:pt x="1742" y="0"/>
                </a:moveTo>
                <a:cubicBezTo>
                  <a:pt x="792" y="0"/>
                  <a:pt x="1" y="792"/>
                  <a:pt x="1" y="1742"/>
                </a:cubicBezTo>
                <a:cubicBezTo>
                  <a:pt x="1" y="2692"/>
                  <a:pt x="792" y="3452"/>
                  <a:pt x="1742" y="3452"/>
                </a:cubicBezTo>
                <a:cubicBezTo>
                  <a:pt x="2692" y="3452"/>
                  <a:pt x="3453" y="2692"/>
                  <a:pt x="3453" y="1742"/>
                </a:cubicBezTo>
                <a:cubicBezTo>
                  <a:pt x="3453" y="792"/>
                  <a:pt x="2692" y="0"/>
                  <a:pt x="174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30"/>
          <p:cNvSpPr/>
          <p:nvPr/>
        </p:nvSpPr>
        <p:spPr>
          <a:xfrm>
            <a:off x="2885133" y="4164130"/>
            <a:ext cx="103236" cy="103206"/>
          </a:xfrm>
          <a:custGeom>
            <a:avLst/>
            <a:gdLst/>
            <a:ahLst/>
            <a:cxnLst/>
            <a:rect l="l" t="t" r="r" b="b"/>
            <a:pathLst>
              <a:path w="3453" h="3452" extrusionOk="0">
                <a:moveTo>
                  <a:pt x="1742" y="665"/>
                </a:moveTo>
                <a:cubicBezTo>
                  <a:pt x="2312" y="665"/>
                  <a:pt x="2756" y="1140"/>
                  <a:pt x="2756" y="1710"/>
                </a:cubicBezTo>
                <a:cubicBezTo>
                  <a:pt x="2756" y="2280"/>
                  <a:pt x="2312" y="2755"/>
                  <a:pt x="1742" y="2755"/>
                </a:cubicBezTo>
                <a:cubicBezTo>
                  <a:pt x="1141" y="2755"/>
                  <a:pt x="697" y="2280"/>
                  <a:pt x="697" y="1710"/>
                </a:cubicBezTo>
                <a:cubicBezTo>
                  <a:pt x="697" y="1140"/>
                  <a:pt x="1141" y="665"/>
                  <a:pt x="1742" y="665"/>
                </a:cubicBezTo>
                <a:close/>
                <a:moveTo>
                  <a:pt x="1742" y="0"/>
                </a:moveTo>
                <a:cubicBezTo>
                  <a:pt x="792" y="0"/>
                  <a:pt x="1" y="760"/>
                  <a:pt x="1" y="1710"/>
                </a:cubicBezTo>
                <a:cubicBezTo>
                  <a:pt x="1" y="2660"/>
                  <a:pt x="792" y="3452"/>
                  <a:pt x="1742" y="3452"/>
                </a:cubicBezTo>
                <a:cubicBezTo>
                  <a:pt x="2692" y="3452"/>
                  <a:pt x="3453" y="2660"/>
                  <a:pt x="3453" y="1710"/>
                </a:cubicBezTo>
                <a:cubicBezTo>
                  <a:pt x="3453" y="760"/>
                  <a:pt x="2692" y="0"/>
                  <a:pt x="174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30"/>
          <p:cNvSpPr/>
          <p:nvPr/>
        </p:nvSpPr>
        <p:spPr>
          <a:xfrm>
            <a:off x="1605887" y="4250270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2" y="666"/>
                </a:moveTo>
                <a:cubicBezTo>
                  <a:pt x="2313" y="666"/>
                  <a:pt x="2788" y="1141"/>
                  <a:pt x="2788" y="1711"/>
                </a:cubicBezTo>
                <a:cubicBezTo>
                  <a:pt x="2788" y="2281"/>
                  <a:pt x="2313" y="2756"/>
                  <a:pt x="1742" y="2756"/>
                </a:cubicBezTo>
                <a:cubicBezTo>
                  <a:pt x="1172" y="2756"/>
                  <a:pt x="697" y="2281"/>
                  <a:pt x="697" y="1711"/>
                </a:cubicBezTo>
                <a:cubicBezTo>
                  <a:pt x="697" y="1141"/>
                  <a:pt x="1172" y="666"/>
                  <a:pt x="1742" y="666"/>
                </a:cubicBezTo>
                <a:close/>
                <a:moveTo>
                  <a:pt x="1742" y="1"/>
                </a:moveTo>
                <a:cubicBezTo>
                  <a:pt x="792" y="1"/>
                  <a:pt x="1" y="761"/>
                  <a:pt x="1" y="1711"/>
                </a:cubicBezTo>
                <a:cubicBezTo>
                  <a:pt x="1" y="2661"/>
                  <a:pt x="792" y="3453"/>
                  <a:pt x="1742" y="3453"/>
                </a:cubicBezTo>
                <a:cubicBezTo>
                  <a:pt x="2693" y="3453"/>
                  <a:pt x="3453" y="2661"/>
                  <a:pt x="3453" y="1711"/>
                </a:cubicBezTo>
                <a:cubicBezTo>
                  <a:pt x="3453" y="761"/>
                  <a:pt x="2693" y="1"/>
                  <a:pt x="1742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30"/>
          <p:cNvSpPr/>
          <p:nvPr/>
        </p:nvSpPr>
        <p:spPr>
          <a:xfrm>
            <a:off x="4878316" y="440033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11" y="697"/>
                </a:moveTo>
                <a:cubicBezTo>
                  <a:pt x="2313" y="697"/>
                  <a:pt x="2756" y="1172"/>
                  <a:pt x="2756" y="1742"/>
                </a:cubicBezTo>
                <a:cubicBezTo>
                  <a:pt x="2756" y="2312"/>
                  <a:pt x="2313" y="2787"/>
                  <a:pt x="1711" y="2787"/>
                </a:cubicBezTo>
                <a:cubicBezTo>
                  <a:pt x="1141" y="2787"/>
                  <a:pt x="698" y="2312"/>
                  <a:pt x="698" y="1742"/>
                </a:cubicBezTo>
                <a:cubicBezTo>
                  <a:pt x="698" y="1172"/>
                  <a:pt x="1141" y="697"/>
                  <a:pt x="1711" y="697"/>
                </a:cubicBezTo>
                <a:close/>
                <a:moveTo>
                  <a:pt x="1711" y="0"/>
                </a:moveTo>
                <a:cubicBezTo>
                  <a:pt x="761" y="0"/>
                  <a:pt x="1" y="792"/>
                  <a:pt x="1" y="1742"/>
                </a:cubicBezTo>
                <a:cubicBezTo>
                  <a:pt x="1" y="2692"/>
                  <a:pt x="761" y="3452"/>
                  <a:pt x="1711" y="3452"/>
                </a:cubicBezTo>
                <a:cubicBezTo>
                  <a:pt x="2661" y="3452"/>
                  <a:pt x="3453" y="2692"/>
                  <a:pt x="3453" y="1742"/>
                </a:cubicBezTo>
                <a:cubicBezTo>
                  <a:pt x="3453" y="792"/>
                  <a:pt x="2661" y="0"/>
                  <a:pt x="1711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30"/>
          <p:cNvSpPr/>
          <p:nvPr/>
        </p:nvSpPr>
        <p:spPr>
          <a:xfrm>
            <a:off x="806706" y="3946343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3" y="697"/>
                </a:moveTo>
                <a:cubicBezTo>
                  <a:pt x="2313" y="697"/>
                  <a:pt x="2756" y="1172"/>
                  <a:pt x="2756" y="1742"/>
                </a:cubicBezTo>
                <a:cubicBezTo>
                  <a:pt x="2756" y="2312"/>
                  <a:pt x="2313" y="2787"/>
                  <a:pt x="1743" y="2787"/>
                </a:cubicBezTo>
                <a:cubicBezTo>
                  <a:pt x="1141" y="2787"/>
                  <a:pt x="698" y="2312"/>
                  <a:pt x="698" y="1742"/>
                </a:cubicBezTo>
                <a:cubicBezTo>
                  <a:pt x="698" y="1172"/>
                  <a:pt x="1141" y="697"/>
                  <a:pt x="1743" y="697"/>
                </a:cubicBezTo>
                <a:close/>
                <a:moveTo>
                  <a:pt x="1743" y="0"/>
                </a:moveTo>
                <a:cubicBezTo>
                  <a:pt x="793" y="0"/>
                  <a:pt x="1" y="792"/>
                  <a:pt x="1" y="1742"/>
                </a:cubicBezTo>
                <a:cubicBezTo>
                  <a:pt x="1" y="2692"/>
                  <a:pt x="793" y="3452"/>
                  <a:pt x="1743" y="3452"/>
                </a:cubicBezTo>
                <a:cubicBezTo>
                  <a:pt x="2693" y="3452"/>
                  <a:pt x="3453" y="2692"/>
                  <a:pt x="3453" y="1742"/>
                </a:cubicBezTo>
                <a:cubicBezTo>
                  <a:pt x="3453" y="792"/>
                  <a:pt x="2693" y="0"/>
                  <a:pt x="174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30"/>
          <p:cNvSpPr/>
          <p:nvPr/>
        </p:nvSpPr>
        <p:spPr>
          <a:xfrm>
            <a:off x="2305653" y="3025021"/>
            <a:ext cx="102279" cy="103236"/>
          </a:xfrm>
          <a:custGeom>
            <a:avLst/>
            <a:gdLst/>
            <a:ahLst/>
            <a:cxnLst/>
            <a:rect l="l" t="t" r="r" b="b"/>
            <a:pathLst>
              <a:path w="3421" h="3453" extrusionOk="0">
                <a:moveTo>
                  <a:pt x="1710" y="665"/>
                </a:moveTo>
                <a:cubicBezTo>
                  <a:pt x="2280" y="665"/>
                  <a:pt x="2755" y="1140"/>
                  <a:pt x="2755" y="1711"/>
                </a:cubicBezTo>
                <a:cubicBezTo>
                  <a:pt x="2755" y="2281"/>
                  <a:pt x="2280" y="2756"/>
                  <a:pt x="1710" y="2756"/>
                </a:cubicBezTo>
                <a:cubicBezTo>
                  <a:pt x="1140" y="2756"/>
                  <a:pt x="665" y="2281"/>
                  <a:pt x="665" y="1711"/>
                </a:cubicBezTo>
                <a:cubicBezTo>
                  <a:pt x="665" y="1140"/>
                  <a:pt x="1140" y="665"/>
                  <a:pt x="1710" y="665"/>
                </a:cubicBezTo>
                <a:close/>
                <a:moveTo>
                  <a:pt x="1710" y="0"/>
                </a:moveTo>
                <a:cubicBezTo>
                  <a:pt x="760" y="0"/>
                  <a:pt x="0" y="760"/>
                  <a:pt x="0" y="1711"/>
                </a:cubicBezTo>
                <a:cubicBezTo>
                  <a:pt x="0" y="2661"/>
                  <a:pt x="760" y="3452"/>
                  <a:pt x="1710" y="3452"/>
                </a:cubicBezTo>
                <a:cubicBezTo>
                  <a:pt x="2660" y="3452"/>
                  <a:pt x="3420" y="2661"/>
                  <a:pt x="3420" y="1711"/>
                </a:cubicBezTo>
                <a:cubicBezTo>
                  <a:pt x="3420" y="760"/>
                  <a:pt x="2660" y="0"/>
                  <a:pt x="1710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30"/>
          <p:cNvSpPr/>
          <p:nvPr/>
        </p:nvSpPr>
        <p:spPr>
          <a:xfrm>
            <a:off x="3027155" y="494002"/>
            <a:ext cx="104193" cy="104193"/>
          </a:xfrm>
          <a:custGeom>
            <a:avLst/>
            <a:gdLst/>
            <a:ahLst/>
            <a:cxnLst/>
            <a:rect l="l" t="t" r="r" b="b"/>
            <a:pathLst>
              <a:path w="3485" h="3485" extrusionOk="0">
                <a:moveTo>
                  <a:pt x="1743" y="0"/>
                </a:moveTo>
                <a:cubicBezTo>
                  <a:pt x="1458" y="0"/>
                  <a:pt x="1236" y="222"/>
                  <a:pt x="1236" y="507"/>
                </a:cubicBezTo>
                <a:lnTo>
                  <a:pt x="1236" y="1236"/>
                </a:lnTo>
                <a:lnTo>
                  <a:pt x="508" y="1236"/>
                </a:lnTo>
                <a:cubicBezTo>
                  <a:pt x="223" y="1236"/>
                  <a:pt x="1" y="1457"/>
                  <a:pt x="1" y="1742"/>
                </a:cubicBezTo>
                <a:cubicBezTo>
                  <a:pt x="1" y="2027"/>
                  <a:pt x="223" y="2249"/>
                  <a:pt x="508" y="2249"/>
                </a:cubicBezTo>
                <a:lnTo>
                  <a:pt x="1236" y="2249"/>
                </a:lnTo>
                <a:lnTo>
                  <a:pt x="1236" y="2977"/>
                </a:lnTo>
                <a:cubicBezTo>
                  <a:pt x="1236" y="3262"/>
                  <a:pt x="1458" y="3484"/>
                  <a:pt x="1743" y="3484"/>
                </a:cubicBezTo>
                <a:cubicBezTo>
                  <a:pt x="2028" y="3484"/>
                  <a:pt x="2249" y="3262"/>
                  <a:pt x="2249" y="2977"/>
                </a:cubicBezTo>
                <a:lnTo>
                  <a:pt x="2249" y="2249"/>
                </a:lnTo>
                <a:lnTo>
                  <a:pt x="2978" y="2249"/>
                </a:lnTo>
                <a:cubicBezTo>
                  <a:pt x="3263" y="2249"/>
                  <a:pt x="3485" y="2027"/>
                  <a:pt x="3485" y="1742"/>
                </a:cubicBezTo>
                <a:cubicBezTo>
                  <a:pt x="3485" y="1457"/>
                  <a:pt x="3263" y="1236"/>
                  <a:pt x="2978" y="1236"/>
                </a:cubicBezTo>
                <a:lnTo>
                  <a:pt x="2249" y="1236"/>
                </a:lnTo>
                <a:lnTo>
                  <a:pt x="2249" y="507"/>
                </a:lnTo>
                <a:cubicBezTo>
                  <a:pt x="2249" y="222"/>
                  <a:pt x="2028" y="0"/>
                  <a:pt x="174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30"/>
          <p:cNvSpPr/>
          <p:nvPr/>
        </p:nvSpPr>
        <p:spPr>
          <a:xfrm>
            <a:off x="1591685" y="2477711"/>
            <a:ext cx="104193" cy="104193"/>
          </a:xfrm>
          <a:custGeom>
            <a:avLst/>
            <a:gdLst/>
            <a:ahLst/>
            <a:cxnLst/>
            <a:rect l="l" t="t" r="r" b="b"/>
            <a:pathLst>
              <a:path w="3485" h="3485" extrusionOk="0">
                <a:moveTo>
                  <a:pt x="1742" y="1"/>
                </a:moveTo>
                <a:cubicBezTo>
                  <a:pt x="1457" y="1"/>
                  <a:pt x="1236" y="222"/>
                  <a:pt x="1236" y="507"/>
                </a:cubicBezTo>
                <a:lnTo>
                  <a:pt x="1236" y="1236"/>
                </a:lnTo>
                <a:lnTo>
                  <a:pt x="507" y="1236"/>
                </a:lnTo>
                <a:cubicBezTo>
                  <a:pt x="222" y="1236"/>
                  <a:pt x="1" y="1458"/>
                  <a:pt x="1" y="1743"/>
                </a:cubicBezTo>
                <a:cubicBezTo>
                  <a:pt x="1" y="2028"/>
                  <a:pt x="222" y="2249"/>
                  <a:pt x="507" y="2249"/>
                </a:cubicBezTo>
                <a:lnTo>
                  <a:pt x="1236" y="2249"/>
                </a:lnTo>
                <a:lnTo>
                  <a:pt x="1236" y="2978"/>
                </a:lnTo>
                <a:cubicBezTo>
                  <a:pt x="1236" y="3263"/>
                  <a:pt x="1457" y="3484"/>
                  <a:pt x="1742" y="3484"/>
                </a:cubicBezTo>
                <a:cubicBezTo>
                  <a:pt x="2027" y="3484"/>
                  <a:pt x="2249" y="3263"/>
                  <a:pt x="2249" y="2978"/>
                </a:cubicBezTo>
                <a:lnTo>
                  <a:pt x="2249" y="2249"/>
                </a:lnTo>
                <a:lnTo>
                  <a:pt x="2978" y="2249"/>
                </a:lnTo>
                <a:cubicBezTo>
                  <a:pt x="3263" y="2249"/>
                  <a:pt x="3484" y="2028"/>
                  <a:pt x="3484" y="1743"/>
                </a:cubicBezTo>
                <a:cubicBezTo>
                  <a:pt x="3484" y="1458"/>
                  <a:pt x="3263" y="1236"/>
                  <a:pt x="2978" y="1236"/>
                </a:cubicBezTo>
                <a:lnTo>
                  <a:pt x="2249" y="1236"/>
                </a:lnTo>
                <a:lnTo>
                  <a:pt x="2249" y="507"/>
                </a:lnTo>
                <a:cubicBezTo>
                  <a:pt x="2249" y="222"/>
                  <a:pt x="2027" y="1"/>
                  <a:pt x="1742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30"/>
          <p:cNvSpPr/>
          <p:nvPr/>
        </p:nvSpPr>
        <p:spPr>
          <a:xfrm>
            <a:off x="1742258" y="1102845"/>
            <a:ext cx="104163" cy="104193"/>
          </a:xfrm>
          <a:custGeom>
            <a:avLst/>
            <a:gdLst/>
            <a:ahLst/>
            <a:cxnLst/>
            <a:rect l="l" t="t" r="r" b="b"/>
            <a:pathLst>
              <a:path w="3484" h="3485" extrusionOk="0">
                <a:moveTo>
                  <a:pt x="1742" y="1"/>
                </a:moveTo>
                <a:cubicBezTo>
                  <a:pt x="1457" y="1"/>
                  <a:pt x="1235" y="222"/>
                  <a:pt x="1235" y="507"/>
                </a:cubicBezTo>
                <a:lnTo>
                  <a:pt x="1235" y="1236"/>
                </a:lnTo>
                <a:lnTo>
                  <a:pt x="507" y="1236"/>
                </a:lnTo>
                <a:cubicBezTo>
                  <a:pt x="222" y="1236"/>
                  <a:pt x="0" y="1457"/>
                  <a:pt x="0" y="1742"/>
                </a:cubicBezTo>
                <a:cubicBezTo>
                  <a:pt x="0" y="2027"/>
                  <a:pt x="222" y="2249"/>
                  <a:pt x="507" y="2249"/>
                </a:cubicBezTo>
                <a:lnTo>
                  <a:pt x="1235" y="2249"/>
                </a:lnTo>
                <a:lnTo>
                  <a:pt x="1235" y="2977"/>
                </a:lnTo>
                <a:cubicBezTo>
                  <a:pt x="1235" y="3262"/>
                  <a:pt x="1457" y="3484"/>
                  <a:pt x="1742" y="3484"/>
                </a:cubicBezTo>
                <a:cubicBezTo>
                  <a:pt x="2027" y="3484"/>
                  <a:pt x="2249" y="3262"/>
                  <a:pt x="2249" y="2977"/>
                </a:cubicBezTo>
                <a:lnTo>
                  <a:pt x="2249" y="2249"/>
                </a:lnTo>
                <a:lnTo>
                  <a:pt x="2977" y="2249"/>
                </a:lnTo>
                <a:cubicBezTo>
                  <a:pt x="3262" y="2249"/>
                  <a:pt x="3484" y="2027"/>
                  <a:pt x="3484" y="1742"/>
                </a:cubicBezTo>
                <a:cubicBezTo>
                  <a:pt x="3484" y="1457"/>
                  <a:pt x="3262" y="1236"/>
                  <a:pt x="2977" y="1236"/>
                </a:cubicBezTo>
                <a:lnTo>
                  <a:pt x="2249" y="1236"/>
                </a:lnTo>
                <a:lnTo>
                  <a:pt x="2249" y="507"/>
                </a:lnTo>
                <a:cubicBezTo>
                  <a:pt x="2249" y="222"/>
                  <a:pt x="2027" y="1"/>
                  <a:pt x="1742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30"/>
          <p:cNvSpPr/>
          <p:nvPr/>
        </p:nvSpPr>
        <p:spPr>
          <a:xfrm>
            <a:off x="7385679" y="4889431"/>
            <a:ext cx="105120" cy="105120"/>
          </a:xfrm>
          <a:custGeom>
            <a:avLst/>
            <a:gdLst/>
            <a:ahLst/>
            <a:cxnLst/>
            <a:rect l="l" t="t" r="r" b="b"/>
            <a:pathLst>
              <a:path w="3516" h="3516" extrusionOk="0">
                <a:moveTo>
                  <a:pt x="1774" y="0"/>
                </a:moveTo>
                <a:cubicBezTo>
                  <a:pt x="1489" y="0"/>
                  <a:pt x="1236" y="254"/>
                  <a:pt x="1236" y="507"/>
                </a:cubicBezTo>
                <a:lnTo>
                  <a:pt x="1236" y="1236"/>
                </a:lnTo>
                <a:lnTo>
                  <a:pt x="539" y="1236"/>
                </a:lnTo>
                <a:cubicBezTo>
                  <a:pt x="254" y="1236"/>
                  <a:pt x="1" y="1489"/>
                  <a:pt x="1" y="1742"/>
                </a:cubicBezTo>
                <a:cubicBezTo>
                  <a:pt x="1" y="2027"/>
                  <a:pt x="254" y="2281"/>
                  <a:pt x="539" y="2281"/>
                </a:cubicBezTo>
                <a:lnTo>
                  <a:pt x="1236" y="2281"/>
                </a:lnTo>
                <a:lnTo>
                  <a:pt x="1236" y="2977"/>
                </a:lnTo>
                <a:cubicBezTo>
                  <a:pt x="1236" y="3262"/>
                  <a:pt x="1489" y="3516"/>
                  <a:pt x="1774" y="3516"/>
                </a:cubicBezTo>
                <a:cubicBezTo>
                  <a:pt x="2027" y="3516"/>
                  <a:pt x="2281" y="3262"/>
                  <a:pt x="2281" y="2977"/>
                </a:cubicBezTo>
                <a:lnTo>
                  <a:pt x="2281" y="2281"/>
                </a:lnTo>
                <a:lnTo>
                  <a:pt x="3009" y="2281"/>
                </a:lnTo>
                <a:cubicBezTo>
                  <a:pt x="3263" y="2281"/>
                  <a:pt x="3516" y="2027"/>
                  <a:pt x="3516" y="1742"/>
                </a:cubicBezTo>
                <a:cubicBezTo>
                  <a:pt x="3516" y="1489"/>
                  <a:pt x="3294" y="1236"/>
                  <a:pt x="3009" y="1236"/>
                </a:cubicBezTo>
                <a:lnTo>
                  <a:pt x="2281" y="1236"/>
                </a:lnTo>
                <a:lnTo>
                  <a:pt x="2281" y="507"/>
                </a:lnTo>
                <a:cubicBezTo>
                  <a:pt x="2281" y="254"/>
                  <a:pt x="2027" y="0"/>
                  <a:pt x="1774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30"/>
          <p:cNvSpPr/>
          <p:nvPr/>
        </p:nvSpPr>
        <p:spPr>
          <a:xfrm>
            <a:off x="538279" y="464644"/>
            <a:ext cx="392016" cy="328574"/>
          </a:xfrm>
          <a:custGeom>
            <a:avLst/>
            <a:gdLst/>
            <a:ahLst/>
            <a:cxnLst/>
            <a:rect l="l" t="t" r="r" b="b"/>
            <a:pathLst>
              <a:path w="13112" h="10990" extrusionOk="0">
                <a:moveTo>
                  <a:pt x="8931" y="919"/>
                </a:moveTo>
                <a:cubicBezTo>
                  <a:pt x="9406" y="919"/>
                  <a:pt x="9881" y="1046"/>
                  <a:pt x="10293" y="1331"/>
                </a:cubicBezTo>
                <a:cubicBezTo>
                  <a:pt x="11623" y="2186"/>
                  <a:pt x="12098" y="4118"/>
                  <a:pt x="11306" y="5638"/>
                </a:cubicBezTo>
                <a:cubicBezTo>
                  <a:pt x="10863" y="6493"/>
                  <a:pt x="9153" y="8140"/>
                  <a:pt x="6777" y="9977"/>
                </a:cubicBezTo>
                <a:cubicBezTo>
                  <a:pt x="6714" y="10024"/>
                  <a:pt x="6635" y="10048"/>
                  <a:pt x="6556" y="10048"/>
                </a:cubicBezTo>
                <a:cubicBezTo>
                  <a:pt x="6477" y="10048"/>
                  <a:pt x="6397" y="10024"/>
                  <a:pt x="6334" y="9977"/>
                </a:cubicBezTo>
                <a:cubicBezTo>
                  <a:pt x="3927" y="8140"/>
                  <a:pt x="2249" y="6525"/>
                  <a:pt x="1805" y="5638"/>
                </a:cubicBezTo>
                <a:cubicBezTo>
                  <a:pt x="1014" y="4118"/>
                  <a:pt x="1489" y="2186"/>
                  <a:pt x="2819" y="1331"/>
                </a:cubicBezTo>
                <a:cubicBezTo>
                  <a:pt x="3230" y="1046"/>
                  <a:pt x="3705" y="919"/>
                  <a:pt x="4181" y="919"/>
                </a:cubicBezTo>
                <a:cubicBezTo>
                  <a:pt x="4972" y="919"/>
                  <a:pt x="5669" y="1268"/>
                  <a:pt x="6207" y="1901"/>
                </a:cubicBezTo>
                <a:lnTo>
                  <a:pt x="6556" y="2313"/>
                </a:lnTo>
                <a:lnTo>
                  <a:pt x="6904" y="1901"/>
                </a:lnTo>
                <a:cubicBezTo>
                  <a:pt x="7442" y="1268"/>
                  <a:pt x="8139" y="919"/>
                  <a:pt x="8931" y="919"/>
                </a:cubicBezTo>
                <a:close/>
                <a:moveTo>
                  <a:pt x="4181" y="1"/>
                </a:moveTo>
                <a:cubicBezTo>
                  <a:pt x="3515" y="1"/>
                  <a:pt x="2882" y="191"/>
                  <a:pt x="2312" y="539"/>
                </a:cubicBezTo>
                <a:cubicBezTo>
                  <a:pt x="602" y="1679"/>
                  <a:pt x="0" y="4149"/>
                  <a:pt x="982" y="6050"/>
                </a:cubicBezTo>
                <a:cubicBezTo>
                  <a:pt x="1679" y="7443"/>
                  <a:pt x="4276" y="9565"/>
                  <a:pt x="5764" y="10705"/>
                </a:cubicBezTo>
                <a:cubicBezTo>
                  <a:pt x="6017" y="10895"/>
                  <a:pt x="6271" y="10990"/>
                  <a:pt x="6556" y="10990"/>
                </a:cubicBezTo>
                <a:cubicBezTo>
                  <a:pt x="6841" y="10990"/>
                  <a:pt x="7126" y="10895"/>
                  <a:pt x="7347" y="10705"/>
                </a:cubicBezTo>
                <a:cubicBezTo>
                  <a:pt x="8836" y="9565"/>
                  <a:pt x="11433" y="7411"/>
                  <a:pt x="12129" y="6050"/>
                </a:cubicBezTo>
                <a:cubicBezTo>
                  <a:pt x="13111" y="4149"/>
                  <a:pt x="12509" y="1679"/>
                  <a:pt x="10799" y="539"/>
                </a:cubicBezTo>
                <a:cubicBezTo>
                  <a:pt x="10229" y="191"/>
                  <a:pt x="9596" y="1"/>
                  <a:pt x="8931" y="1"/>
                </a:cubicBezTo>
                <a:cubicBezTo>
                  <a:pt x="8044" y="1"/>
                  <a:pt x="7221" y="318"/>
                  <a:pt x="6556" y="919"/>
                </a:cubicBezTo>
                <a:cubicBezTo>
                  <a:pt x="5891" y="318"/>
                  <a:pt x="5067" y="1"/>
                  <a:pt x="4181" y="1"/>
                </a:cubicBezTo>
                <a:close/>
              </a:path>
            </a:pathLst>
          </a:custGeom>
          <a:solidFill>
            <a:srgbClr val="2A43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1" name="Google Shape;551;p30"/>
          <p:cNvGrpSpPr/>
          <p:nvPr/>
        </p:nvGrpSpPr>
        <p:grpSpPr>
          <a:xfrm>
            <a:off x="474375" y="2162421"/>
            <a:ext cx="519828" cy="479107"/>
            <a:chOff x="474375" y="2162421"/>
            <a:chExt cx="519828" cy="479107"/>
          </a:xfrm>
        </p:grpSpPr>
        <p:sp>
          <p:nvSpPr>
            <p:cNvPr id="552" name="Google Shape;552;p30"/>
            <p:cNvSpPr/>
            <p:nvPr/>
          </p:nvSpPr>
          <p:spPr>
            <a:xfrm>
              <a:off x="474375" y="2162421"/>
              <a:ext cx="519828" cy="479107"/>
            </a:xfrm>
            <a:custGeom>
              <a:avLst/>
              <a:gdLst/>
              <a:ahLst/>
              <a:cxnLst/>
              <a:rect l="l" t="t" r="r" b="b"/>
              <a:pathLst>
                <a:path w="17387" h="16025" extrusionOk="0">
                  <a:moveTo>
                    <a:pt x="2280" y="0"/>
                  </a:moveTo>
                  <a:cubicBezTo>
                    <a:pt x="1014" y="0"/>
                    <a:pt x="0" y="1013"/>
                    <a:pt x="0" y="2249"/>
                  </a:cubicBezTo>
                  <a:lnTo>
                    <a:pt x="0" y="11496"/>
                  </a:lnTo>
                  <a:cubicBezTo>
                    <a:pt x="0" y="12731"/>
                    <a:pt x="1014" y="13776"/>
                    <a:pt x="2280" y="13776"/>
                  </a:cubicBezTo>
                  <a:lnTo>
                    <a:pt x="6777" y="13776"/>
                  </a:lnTo>
                  <a:cubicBezTo>
                    <a:pt x="7031" y="13776"/>
                    <a:pt x="7221" y="13871"/>
                    <a:pt x="7347" y="14093"/>
                  </a:cubicBezTo>
                  <a:lnTo>
                    <a:pt x="8361" y="15834"/>
                  </a:lnTo>
                  <a:cubicBezTo>
                    <a:pt x="8440" y="15961"/>
                    <a:pt x="8575" y="16024"/>
                    <a:pt x="8709" y="16024"/>
                  </a:cubicBezTo>
                  <a:cubicBezTo>
                    <a:pt x="8844" y="16024"/>
                    <a:pt x="8978" y="15961"/>
                    <a:pt x="9057" y="15834"/>
                  </a:cubicBezTo>
                  <a:lnTo>
                    <a:pt x="10071" y="14093"/>
                  </a:lnTo>
                  <a:cubicBezTo>
                    <a:pt x="10166" y="13903"/>
                    <a:pt x="10388" y="13776"/>
                    <a:pt x="10609" y="13776"/>
                  </a:cubicBezTo>
                  <a:lnTo>
                    <a:pt x="15138" y="13776"/>
                  </a:lnTo>
                  <a:cubicBezTo>
                    <a:pt x="16373" y="13776"/>
                    <a:pt x="17386" y="12731"/>
                    <a:pt x="17386" y="11496"/>
                  </a:cubicBezTo>
                  <a:lnTo>
                    <a:pt x="17386" y="2249"/>
                  </a:lnTo>
                  <a:cubicBezTo>
                    <a:pt x="17386" y="1013"/>
                    <a:pt x="16373" y="0"/>
                    <a:pt x="15138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0"/>
            <p:cNvSpPr/>
            <p:nvPr/>
          </p:nvSpPr>
          <p:spPr>
            <a:xfrm>
              <a:off x="612600" y="2282647"/>
              <a:ext cx="245279" cy="203602"/>
            </a:xfrm>
            <a:custGeom>
              <a:avLst/>
              <a:gdLst/>
              <a:ahLst/>
              <a:cxnLst/>
              <a:rect l="l" t="t" r="r" b="b"/>
              <a:pathLst>
                <a:path w="8204" h="6810" extrusionOk="0">
                  <a:moveTo>
                    <a:pt x="2503" y="1"/>
                  </a:moveTo>
                  <a:cubicBezTo>
                    <a:pt x="2123" y="1"/>
                    <a:pt x="1743" y="96"/>
                    <a:pt x="1426" y="318"/>
                  </a:cubicBezTo>
                  <a:cubicBezTo>
                    <a:pt x="381" y="983"/>
                    <a:pt x="1" y="2471"/>
                    <a:pt x="603" y="3643"/>
                  </a:cubicBezTo>
                  <a:cubicBezTo>
                    <a:pt x="1078" y="4561"/>
                    <a:pt x="2978" y="6081"/>
                    <a:pt x="3769" y="6683"/>
                  </a:cubicBezTo>
                  <a:cubicBezTo>
                    <a:pt x="3864" y="6778"/>
                    <a:pt x="3991" y="6810"/>
                    <a:pt x="4118" y="6810"/>
                  </a:cubicBezTo>
                  <a:cubicBezTo>
                    <a:pt x="4244" y="6810"/>
                    <a:pt x="4339" y="6778"/>
                    <a:pt x="4434" y="6683"/>
                  </a:cubicBezTo>
                  <a:cubicBezTo>
                    <a:pt x="5258" y="6081"/>
                    <a:pt x="7158" y="4561"/>
                    <a:pt x="7601" y="3643"/>
                  </a:cubicBezTo>
                  <a:cubicBezTo>
                    <a:pt x="8203" y="2471"/>
                    <a:pt x="7855" y="983"/>
                    <a:pt x="6810" y="318"/>
                  </a:cubicBezTo>
                  <a:cubicBezTo>
                    <a:pt x="6493" y="96"/>
                    <a:pt x="6113" y="1"/>
                    <a:pt x="5701" y="1"/>
                  </a:cubicBezTo>
                  <a:cubicBezTo>
                    <a:pt x="5100" y="1"/>
                    <a:pt x="4530" y="254"/>
                    <a:pt x="4118" y="761"/>
                  </a:cubicBezTo>
                  <a:cubicBezTo>
                    <a:pt x="3706" y="254"/>
                    <a:pt x="3136" y="1"/>
                    <a:pt x="2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4" name="Google Shape;554;p30"/>
          <p:cNvSpPr/>
          <p:nvPr/>
        </p:nvSpPr>
        <p:spPr>
          <a:xfrm>
            <a:off x="256605" y="3598719"/>
            <a:ext cx="392016" cy="328574"/>
          </a:xfrm>
          <a:custGeom>
            <a:avLst/>
            <a:gdLst/>
            <a:ahLst/>
            <a:cxnLst/>
            <a:rect l="l" t="t" r="r" b="b"/>
            <a:pathLst>
              <a:path w="13112" h="10990" extrusionOk="0">
                <a:moveTo>
                  <a:pt x="8900" y="919"/>
                </a:moveTo>
                <a:cubicBezTo>
                  <a:pt x="9406" y="919"/>
                  <a:pt x="9850" y="1046"/>
                  <a:pt x="10293" y="1331"/>
                </a:cubicBezTo>
                <a:cubicBezTo>
                  <a:pt x="11623" y="2186"/>
                  <a:pt x="12067" y="4118"/>
                  <a:pt x="11307" y="5638"/>
                </a:cubicBezTo>
                <a:cubicBezTo>
                  <a:pt x="10863" y="6493"/>
                  <a:pt x="9153" y="8140"/>
                  <a:pt x="6778" y="9977"/>
                </a:cubicBezTo>
                <a:cubicBezTo>
                  <a:pt x="6715" y="10024"/>
                  <a:pt x="6635" y="10048"/>
                  <a:pt x="6556" y="10048"/>
                </a:cubicBezTo>
                <a:cubicBezTo>
                  <a:pt x="6477" y="10048"/>
                  <a:pt x="6398" y="10024"/>
                  <a:pt x="6335" y="9977"/>
                </a:cubicBezTo>
                <a:cubicBezTo>
                  <a:pt x="3928" y="8140"/>
                  <a:pt x="2249" y="6525"/>
                  <a:pt x="1806" y="5638"/>
                </a:cubicBezTo>
                <a:cubicBezTo>
                  <a:pt x="1014" y="4118"/>
                  <a:pt x="1489" y="2186"/>
                  <a:pt x="2819" y="1331"/>
                </a:cubicBezTo>
                <a:cubicBezTo>
                  <a:pt x="3231" y="1046"/>
                  <a:pt x="3706" y="919"/>
                  <a:pt x="4181" y="919"/>
                </a:cubicBezTo>
                <a:cubicBezTo>
                  <a:pt x="4941" y="919"/>
                  <a:pt x="5670" y="1268"/>
                  <a:pt x="6176" y="1901"/>
                </a:cubicBezTo>
                <a:lnTo>
                  <a:pt x="6556" y="2313"/>
                </a:lnTo>
                <a:lnTo>
                  <a:pt x="6905" y="1901"/>
                </a:lnTo>
                <a:cubicBezTo>
                  <a:pt x="7411" y="1268"/>
                  <a:pt x="8140" y="919"/>
                  <a:pt x="8900" y="919"/>
                </a:cubicBezTo>
                <a:close/>
                <a:moveTo>
                  <a:pt x="4181" y="1"/>
                </a:moveTo>
                <a:cubicBezTo>
                  <a:pt x="3516" y="1"/>
                  <a:pt x="2883" y="191"/>
                  <a:pt x="2313" y="539"/>
                </a:cubicBezTo>
                <a:cubicBezTo>
                  <a:pt x="602" y="1679"/>
                  <a:pt x="1" y="4149"/>
                  <a:pt x="982" y="6050"/>
                </a:cubicBezTo>
                <a:cubicBezTo>
                  <a:pt x="1679" y="7443"/>
                  <a:pt x="4276" y="9565"/>
                  <a:pt x="5765" y="10705"/>
                </a:cubicBezTo>
                <a:cubicBezTo>
                  <a:pt x="5986" y="10895"/>
                  <a:pt x="6271" y="10990"/>
                  <a:pt x="6556" y="10990"/>
                </a:cubicBezTo>
                <a:cubicBezTo>
                  <a:pt x="6841" y="10990"/>
                  <a:pt x="7095" y="10895"/>
                  <a:pt x="7316" y="10705"/>
                </a:cubicBezTo>
                <a:cubicBezTo>
                  <a:pt x="8805" y="9565"/>
                  <a:pt x="11402" y="7411"/>
                  <a:pt x="12130" y="6050"/>
                </a:cubicBezTo>
                <a:cubicBezTo>
                  <a:pt x="13112" y="4149"/>
                  <a:pt x="12510" y="1679"/>
                  <a:pt x="10800" y="539"/>
                </a:cubicBezTo>
                <a:cubicBezTo>
                  <a:pt x="10230" y="191"/>
                  <a:pt x="9565" y="1"/>
                  <a:pt x="8931" y="1"/>
                </a:cubicBezTo>
                <a:cubicBezTo>
                  <a:pt x="8045" y="1"/>
                  <a:pt x="7221" y="318"/>
                  <a:pt x="6556" y="919"/>
                </a:cubicBezTo>
                <a:cubicBezTo>
                  <a:pt x="5891" y="318"/>
                  <a:pt x="5068" y="1"/>
                  <a:pt x="4181" y="1"/>
                </a:cubicBezTo>
                <a:close/>
              </a:path>
            </a:pathLst>
          </a:custGeom>
          <a:solidFill>
            <a:srgbClr val="2A43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30"/>
          <p:cNvSpPr/>
          <p:nvPr/>
        </p:nvSpPr>
        <p:spPr>
          <a:xfrm>
            <a:off x="480056" y="1332951"/>
            <a:ext cx="661841" cy="27476"/>
          </a:xfrm>
          <a:custGeom>
            <a:avLst/>
            <a:gdLst/>
            <a:ahLst/>
            <a:cxnLst/>
            <a:rect l="l" t="t" r="r" b="b"/>
            <a:pathLst>
              <a:path w="22137" h="919" extrusionOk="0">
                <a:moveTo>
                  <a:pt x="475" y="0"/>
                </a:moveTo>
                <a:cubicBezTo>
                  <a:pt x="222" y="0"/>
                  <a:pt x="0" y="222"/>
                  <a:pt x="0" y="475"/>
                </a:cubicBezTo>
                <a:cubicBezTo>
                  <a:pt x="0" y="728"/>
                  <a:pt x="222" y="918"/>
                  <a:pt x="475" y="918"/>
                </a:cubicBezTo>
                <a:lnTo>
                  <a:pt x="21693" y="918"/>
                </a:lnTo>
                <a:cubicBezTo>
                  <a:pt x="21947" y="918"/>
                  <a:pt x="22137" y="728"/>
                  <a:pt x="22137" y="475"/>
                </a:cubicBezTo>
                <a:cubicBezTo>
                  <a:pt x="22137" y="190"/>
                  <a:pt x="21947" y="0"/>
                  <a:pt x="2169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6" name="Google Shape;556;p30"/>
          <p:cNvGrpSpPr/>
          <p:nvPr/>
        </p:nvGrpSpPr>
        <p:grpSpPr>
          <a:xfrm>
            <a:off x="7933144" y="3714675"/>
            <a:ext cx="756556" cy="1356881"/>
            <a:chOff x="1909844" y="3759800"/>
            <a:chExt cx="756556" cy="1356881"/>
          </a:xfrm>
        </p:grpSpPr>
        <p:sp>
          <p:nvSpPr>
            <p:cNvPr id="557" name="Google Shape;557;p30"/>
            <p:cNvSpPr/>
            <p:nvPr/>
          </p:nvSpPr>
          <p:spPr>
            <a:xfrm>
              <a:off x="1909844" y="4428531"/>
              <a:ext cx="756556" cy="687852"/>
            </a:xfrm>
            <a:custGeom>
              <a:avLst/>
              <a:gdLst/>
              <a:ahLst/>
              <a:cxnLst/>
              <a:rect l="l" t="t" r="r" b="b"/>
              <a:pathLst>
                <a:path w="25305" h="23007" extrusionOk="0">
                  <a:moveTo>
                    <a:pt x="12621" y="0"/>
                  </a:moveTo>
                  <a:cubicBezTo>
                    <a:pt x="7408" y="0"/>
                    <a:pt x="2678" y="3575"/>
                    <a:pt x="1457" y="8892"/>
                  </a:cubicBezTo>
                  <a:cubicBezTo>
                    <a:pt x="0" y="15067"/>
                    <a:pt x="3864" y="21274"/>
                    <a:pt x="10040" y="22699"/>
                  </a:cubicBezTo>
                  <a:cubicBezTo>
                    <a:pt x="10925" y="22907"/>
                    <a:pt x="11810" y="23007"/>
                    <a:pt x="12681" y="23007"/>
                  </a:cubicBezTo>
                  <a:cubicBezTo>
                    <a:pt x="17913" y="23007"/>
                    <a:pt x="22630" y="19411"/>
                    <a:pt x="23879" y="14117"/>
                  </a:cubicBezTo>
                  <a:cubicBezTo>
                    <a:pt x="25304" y="7942"/>
                    <a:pt x="21472" y="1734"/>
                    <a:pt x="15265" y="309"/>
                  </a:cubicBezTo>
                  <a:cubicBezTo>
                    <a:pt x="14379" y="100"/>
                    <a:pt x="13493" y="0"/>
                    <a:pt x="12621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2124791" y="4531893"/>
              <a:ext cx="327617" cy="290873"/>
            </a:xfrm>
            <a:custGeom>
              <a:avLst/>
              <a:gdLst/>
              <a:ahLst/>
              <a:cxnLst/>
              <a:rect l="l" t="t" r="r" b="b"/>
              <a:pathLst>
                <a:path w="10958" h="9729" extrusionOk="0">
                  <a:moveTo>
                    <a:pt x="5477" y="1"/>
                  </a:moveTo>
                  <a:cubicBezTo>
                    <a:pt x="4050" y="1"/>
                    <a:pt x="2641" y="626"/>
                    <a:pt x="1679" y="1824"/>
                  </a:cubicBezTo>
                  <a:cubicBezTo>
                    <a:pt x="0" y="3915"/>
                    <a:pt x="349" y="6986"/>
                    <a:pt x="2439" y="8665"/>
                  </a:cubicBezTo>
                  <a:cubicBezTo>
                    <a:pt x="3331" y="9381"/>
                    <a:pt x="4402" y="9729"/>
                    <a:pt x="5467" y="9729"/>
                  </a:cubicBezTo>
                  <a:cubicBezTo>
                    <a:pt x="6898" y="9729"/>
                    <a:pt x="8317" y="9103"/>
                    <a:pt x="9279" y="7905"/>
                  </a:cubicBezTo>
                  <a:cubicBezTo>
                    <a:pt x="10958" y="5783"/>
                    <a:pt x="10609" y="2743"/>
                    <a:pt x="8519" y="1064"/>
                  </a:cubicBezTo>
                  <a:cubicBezTo>
                    <a:pt x="7614" y="348"/>
                    <a:pt x="6540" y="1"/>
                    <a:pt x="5477" y="1"/>
                  </a:cubicBezTo>
                  <a:close/>
                </a:path>
              </a:pathLst>
            </a:custGeom>
            <a:solidFill>
              <a:srgbClr val="003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2113429" y="4863867"/>
              <a:ext cx="350339" cy="252813"/>
            </a:xfrm>
            <a:custGeom>
              <a:avLst/>
              <a:gdLst/>
              <a:ahLst/>
              <a:cxnLst/>
              <a:rect l="l" t="t" r="r" b="b"/>
              <a:pathLst>
                <a:path w="11718" h="8456" extrusionOk="0">
                  <a:moveTo>
                    <a:pt x="5099" y="0"/>
                  </a:moveTo>
                  <a:cubicBezTo>
                    <a:pt x="2280" y="0"/>
                    <a:pt x="0" y="2281"/>
                    <a:pt x="0" y="5099"/>
                  </a:cubicBezTo>
                  <a:lnTo>
                    <a:pt x="0" y="6841"/>
                  </a:lnTo>
                  <a:cubicBezTo>
                    <a:pt x="1710" y="7854"/>
                    <a:pt x="3706" y="8456"/>
                    <a:pt x="5859" y="8456"/>
                  </a:cubicBezTo>
                  <a:cubicBezTo>
                    <a:pt x="7981" y="8456"/>
                    <a:pt x="9976" y="7854"/>
                    <a:pt x="11718" y="6841"/>
                  </a:cubicBezTo>
                  <a:lnTo>
                    <a:pt x="11718" y="5099"/>
                  </a:lnTo>
                  <a:cubicBezTo>
                    <a:pt x="11718" y="2281"/>
                    <a:pt x="9438" y="0"/>
                    <a:pt x="6619" y="0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0"/>
            <p:cNvSpPr/>
            <p:nvPr/>
          </p:nvSpPr>
          <p:spPr>
            <a:xfrm>
              <a:off x="2168355" y="4596835"/>
              <a:ext cx="240525" cy="266088"/>
            </a:xfrm>
            <a:custGeom>
              <a:avLst/>
              <a:gdLst/>
              <a:ahLst/>
              <a:cxnLst/>
              <a:rect l="l" t="t" r="r" b="b"/>
              <a:pathLst>
                <a:path w="8045" h="8900" extrusionOk="0">
                  <a:moveTo>
                    <a:pt x="6841" y="1"/>
                  </a:moveTo>
                  <a:lnTo>
                    <a:pt x="6841" y="1"/>
                  </a:lnTo>
                  <a:cubicBezTo>
                    <a:pt x="5732" y="486"/>
                    <a:pt x="4736" y="648"/>
                    <a:pt x="3901" y="648"/>
                  </a:cubicBezTo>
                  <a:cubicBezTo>
                    <a:pt x="2231" y="648"/>
                    <a:pt x="1204" y="1"/>
                    <a:pt x="1204" y="1"/>
                  </a:cubicBezTo>
                  <a:lnTo>
                    <a:pt x="1204" y="1"/>
                  </a:lnTo>
                  <a:cubicBezTo>
                    <a:pt x="1552" y="982"/>
                    <a:pt x="1647" y="2629"/>
                    <a:pt x="95" y="4878"/>
                  </a:cubicBezTo>
                  <a:lnTo>
                    <a:pt x="0" y="4878"/>
                  </a:lnTo>
                  <a:cubicBezTo>
                    <a:pt x="0" y="7095"/>
                    <a:pt x="1805" y="8900"/>
                    <a:pt x="4022" y="8900"/>
                  </a:cubicBezTo>
                  <a:cubicBezTo>
                    <a:pt x="6239" y="8900"/>
                    <a:pt x="8044" y="7095"/>
                    <a:pt x="8044" y="4878"/>
                  </a:cubicBezTo>
                  <a:lnTo>
                    <a:pt x="7917" y="4878"/>
                  </a:lnTo>
                  <a:cubicBezTo>
                    <a:pt x="6397" y="2629"/>
                    <a:pt x="6492" y="982"/>
                    <a:pt x="6841" y="1"/>
                  </a:cubicBezTo>
                  <a:close/>
                </a:path>
              </a:pathLst>
            </a:custGeom>
            <a:solidFill>
              <a:srgbClr val="F4B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0"/>
            <p:cNvSpPr/>
            <p:nvPr/>
          </p:nvSpPr>
          <p:spPr>
            <a:xfrm>
              <a:off x="2241249" y="4798537"/>
              <a:ext cx="93759" cy="150564"/>
            </a:xfrm>
            <a:custGeom>
              <a:avLst/>
              <a:gdLst/>
              <a:ahLst/>
              <a:cxnLst/>
              <a:rect l="l" t="t" r="r" b="b"/>
              <a:pathLst>
                <a:path w="3136" h="5036" extrusionOk="0">
                  <a:moveTo>
                    <a:pt x="1" y="0"/>
                  </a:moveTo>
                  <a:lnTo>
                    <a:pt x="1" y="3452"/>
                  </a:lnTo>
                  <a:cubicBezTo>
                    <a:pt x="1" y="4339"/>
                    <a:pt x="729" y="5036"/>
                    <a:pt x="1584" y="5036"/>
                  </a:cubicBezTo>
                  <a:cubicBezTo>
                    <a:pt x="2439" y="5036"/>
                    <a:pt x="3136" y="4339"/>
                    <a:pt x="3136" y="3452"/>
                  </a:cubicBezTo>
                  <a:lnTo>
                    <a:pt x="3136" y="0"/>
                  </a:lnTo>
                  <a:close/>
                </a:path>
              </a:pathLst>
            </a:custGeom>
            <a:solidFill>
              <a:srgbClr val="F4B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2248814" y="4781494"/>
              <a:ext cx="79587" cy="35997"/>
            </a:xfrm>
            <a:custGeom>
              <a:avLst/>
              <a:gdLst/>
              <a:ahLst/>
              <a:cxnLst/>
              <a:rect l="l" t="t" r="r" b="b"/>
              <a:pathLst>
                <a:path w="2662" h="1204" extrusionOk="0">
                  <a:moveTo>
                    <a:pt x="1" y="0"/>
                  </a:moveTo>
                  <a:cubicBezTo>
                    <a:pt x="64" y="665"/>
                    <a:pt x="634" y="1204"/>
                    <a:pt x="1331" y="1204"/>
                  </a:cubicBezTo>
                  <a:cubicBezTo>
                    <a:pt x="2028" y="1204"/>
                    <a:pt x="2598" y="665"/>
                    <a:pt x="2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0"/>
            <p:cNvSpPr/>
            <p:nvPr/>
          </p:nvSpPr>
          <p:spPr>
            <a:xfrm>
              <a:off x="2131429" y="4700048"/>
              <a:ext cx="71036" cy="70110"/>
            </a:xfrm>
            <a:custGeom>
              <a:avLst/>
              <a:gdLst/>
              <a:ahLst/>
              <a:cxnLst/>
              <a:rect l="l" t="t" r="r" b="b"/>
              <a:pathLst>
                <a:path w="2376" h="2345" extrusionOk="0">
                  <a:moveTo>
                    <a:pt x="1172" y="1"/>
                  </a:moveTo>
                  <a:cubicBezTo>
                    <a:pt x="538" y="1"/>
                    <a:pt x="0" y="507"/>
                    <a:pt x="0" y="1172"/>
                  </a:cubicBezTo>
                  <a:cubicBezTo>
                    <a:pt x="0" y="1806"/>
                    <a:pt x="538" y="2344"/>
                    <a:pt x="1172" y="2344"/>
                  </a:cubicBezTo>
                  <a:cubicBezTo>
                    <a:pt x="1837" y="2344"/>
                    <a:pt x="2375" y="1806"/>
                    <a:pt x="2375" y="1172"/>
                  </a:cubicBezTo>
                  <a:cubicBezTo>
                    <a:pt x="2375" y="507"/>
                    <a:pt x="1837" y="1"/>
                    <a:pt x="1172" y="1"/>
                  </a:cubicBezTo>
                  <a:close/>
                </a:path>
              </a:pathLst>
            </a:custGeom>
            <a:solidFill>
              <a:srgbClr val="F4B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0"/>
            <p:cNvSpPr/>
            <p:nvPr/>
          </p:nvSpPr>
          <p:spPr>
            <a:xfrm>
              <a:off x="2374750" y="4700048"/>
              <a:ext cx="71066" cy="70110"/>
            </a:xfrm>
            <a:custGeom>
              <a:avLst/>
              <a:gdLst/>
              <a:ahLst/>
              <a:cxnLst/>
              <a:rect l="l" t="t" r="r" b="b"/>
              <a:pathLst>
                <a:path w="2377" h="2345" extrusionOk="0">
                  <a:moveTo>
                    <a:pt x="1173" y="1"/>
                  </a:moveTo>
                  <a:cubicBezTo>
                    <a:pt x="539" y="1"/>
                    <a:pt x="1" y="507"/>
                    <a:pt x="1" y="1172"/>
                  </a:cubicBezTo>
                  <a:cubicBezTo>
                    <a:pt x="1" y="1806"/>
                    <a:pt x="539" y="2344"/>
                    <a:pt x="1173" y="2344"/>
                  </a:cubicBezTo>
                  <a:cubicBezTo>
                    <a:pt x="1838" y="2344"/>
                    <a:pt x="2376" y="1806"/>
                    <a:pt x="2376" y="1172"/>
                  </a:cubicBezTo>
                  <a:cubicBezTo>
                    <a:pt x="2376" y="507"/>
                    <a:pt x="1838" y="1"/>
                    <a:pt x="1173" y="1"/>
                  </a:cubicBezTo>
                  <a:close/>
                </a:path>
              </a:pathLst>
            </a:custGeom>
            <a:solidFill>
              <a:srgbClr val="F4B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2013057" y="3759800"/>
              <a:ext cx="565272" cy="656160"/>
            </a:xfrm>
            <a:custGeom>
              <a:avLst/>
              <a:gdLst/>
              <a:ahLst/>
              <a:cxnLst/>
              <a:rect l="l" t="t" r="r" b="b"/>
              <a:pathLst>
                <a:path w="18907" h="21947" extrusionOk="0">
                  <a:moveTo>
                    <a:pt x="9469" y="0"/>
                  </a:moveTo>
                  <a:cubicBezTo>
                    <a:pt x="4244" y="0"/>
                    <a:pt x="0" y="4244"/>
                    <a:pt x="0" y="9469"/>
                  </a:cubicBezTo>
                  <a:cubicBezTo>
                    <a:pt x="0" y="14125"/>
                    <a:pt x="3389" y="17988"/>
                    <a:pt x="7823" y="18748"/>
                  </a:cubicBezTo>
                  <a:lnTo>
                    <a:pt x="9659" y="21947"/>
                  </a:lnTo>
                  <a:lnTo>
                    <a:pt x="11560" y="18653"/>
                  </a:lnTo>
                  <a:cubicBezTo>
                    <a:pt x="15772" y="17703"/>
                    <a:pt x="18907" y="13966"/>
                    <a:pt x="18907" y="9469"/>
                  </a:cubicBezTo>
                  <a:cubicBezTo>
                    <a:pt x="18907" y="4244"/>
                    <a:pt x="14663" y="0"/>
                    <a:pt x="9469" y="0"/>
                  </a:cubicBezTo>
                  <a:close/>
                </a:path>
              </a:pathLst>
            </a:custGeom>
            <a:solidFill>
              <a:srgbClr val="003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2130472" y="3877215"/>
              <a:ext cx="340891" cy="327617"/>
            </a:xfrm>
            <a:custGeom>
              <a:avLst/>
              <a:gdLst/>
              <a:ahLst/>
              <a:cxnLst/>
              <a:rect l="l" t="t" r="r" b="b"/>
              <a:pathLst>
                <a:path w="11402" h="10958" extrusionOk="0">
                  <a:moveTo>
                    <a:pt x="4434" y="0"/>
                  </a:moveTo>
                  <a:cubicBezTo>
                    <a:pt x="4117" y="0"/>
                    <a:pt x="3896" y="254"/>
                    <a:pt x="3927" y="570"/>
                  </a:cubicBezTo>
                  <a:lnTo>
                    <a:pt x="4117" y="2059"/>
                  </a:lnTo>
                  <a:cubicBezTo>
                    <a:pt x="4181" y="2471"/>
                    <a:pt x="3991" y="2882"/>
                    <a:pt x="3674" y="3136"/>
                  </a:cubicBezTo>
                  <a:lnTo>
                    <a:pt x="3199" y="3452"/>
                  </a:lnTo>
                  <a:cubicBezTo>
                    <a:pt x="2851" y="3706"/>
                    <a:pt x="2629" y="4086"/>
                    <a:pt x="2502" y="4497"/>
                  </a:cubicBezTo>
                  <a:lnTo>
                    <a:pt x="2502" y="4529"/>
                  </a:lnTo>
                  <a:cubicBezTo>
                    <a:pt x="2407" y="4877"/>
                    <a:pt x="2091" y="5131"/>
                    <a:pt x="1710" y="5131"/>
                  </a:cubicBezTo>
                  <a:lnTo>
                    <a:pt x="0" y="5131"/>
                  </a:lnTo>
                  <a:lnTo>
                    <a:pt x="190" y="10198"/>
                  </a:lnTo>
                  <a:lnTo>
                    <a:pt x="2312" y="10198"/>
                  </a:lnTo>
                  <a:lnTo>
                    <a:pt x="3009" y="10958"/>
                  </a:lnTo>
                  <a:lnTo>
                    <a:pt x="8583" y="10958"/>
                  </a:lnTo>
                  <a:cubicBezTo>
                    <a:pt x="8963" y="10958"/>
                    <a:pt x="9248" y="10641"/>
                    <a:pt x="9248" y="10261"/>
                  </a:cubicBezTo>
                  <a:cubicBezTo>
                    <a:pt x="9248" y="9881"/>
                    <a:pt x="8963" y="9564"/>
                    <a:pt x="8583" y="9564"/>
                  </a:cubicBezTo>
                  <a:lnTo>
                    <a:pt x="9343" y="9564"/>
                  </a:lnTo>
                  <a:cubicBezTo>
                    <a:pt x="9818" y="9564"/>
                    <a:pt x="10198" y="9216"/>
                    <a:pt x="10198" y="8741"/>
                  </a:cubicBezTo>
                  <a:cubicBezTo>
                    <a:pt x="10198" y="8298"/>
                    <a:pt x="9818" y="7918"/>
                    <a:pt x="9343" y="7918"/>
                  </a:cubicBezTo>
                  <a:lnTo>
                    <a:pt x="10039" y="7918"/>
                  </a:lnTo>
                  <a:cubicBezTo>
                    <a:pt x="10514" y="7918"/>
                    <a:pt x="10895" y="7538"/>
                    <a:pt x="10895" y="7063"/>
                  </a:cubicBezTo>
                  <a:cubicBezTo>
                    <a:pt x="10895" y="6619"/>
                    <a:pt x="10514" y="6239"/>
                    <a:pt x="10039" y="6239"/>
                  </a:cubicBezTo>
                  <a:lnTo>
                    <a:pt x="10578" y="6239"/>
                  </a:lnTo>
                  <a:cubicBezTo>
                    <a:pt x="11021" y="6239"/>
                    <a:pt x="11401" y="5859"/>
                    <a:pt x="11401" y="5416"/>
                  </a:cubicBezTo>
                  <a:cubicBezTo>
                    <a:pt x="11401" y="4941"/>
                    <a:pt x="11021" y="4561"/>
                    <a:pt x="10578" y="4561"/>
                  </a:cubicBezTo>
                  <a:lnTo>
                    <a:pt x="5194" y="4561"/>
                  </a:lnTo>
                  <a:cubicBezTo>
                    <a:pt x="5131" y="4561"/>
                    <a:pt x="5384" y="4181"/>
                    <a:pt x="5606" y="3832"/>
                  </a:cubicBezTo>
                  <a:cubicBezTo>
                    <a:pt x="5891" y="3421"/>
                    <a:pt x="6049" y="2914"/>
                    <a:pt x="6049" y="2407"/>
                  </a:cubicBezTo>
                  <a:cubicBezTo>
                    <a:pt x="6017" y="1901"/>
                    <a:pt x="5954" y="1235"/>
                    <a:pt x="5669" y="729"/>
                  </a:cubicBezTo>
                  <a:cubicBezTo>
                    <a:pt x="5384" y="159"/>
                    <a:pt x="4846" y="32"/>
                    <a:pt x="4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7" name="Google Shape;567;p30"/>
          <p:cNvSpPr txBox="1"/>
          <p:nvPr/>
        </p:nvSpPr>
        <p:spPr>
          <a:xfrm>
            <a:off x="2748300" y="198000"/>
            <a:ext cx="60477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                                       </a:t>
            </a:r>
            <a:r>
              <a:rPr lang="en" b="1">
                <a:latin typeface="Raleway"/>
                <a:ea typeface="Raleway"/>
                <a:cs typeface="Raleway"/>
                <a:sym typeface="Raleway"/>
              </a:rPr>
              <a:t>  </a:t>
            </a:r>
            <a:r>
              <a:rPr lang="en" sz="1900" b="1" u="sng">
                <a:solidFill>
                  <a:srgbClr val="2A438C"/>
                </a:solidFill>
                <a:latin typeface="Raleway"/>
                <a:ea typeface="Raleway"/>
                <a:cs typeface="Raleway"/>
                <a:sym typeface="Raleway"/>
              </a:rPr>
              <a:t>Public Policy Analyst Steps (PPA) </a:t>
            </a:r>
            <a:endParaRPr sz="1900" b="1" u="sng">
              <a:solidFill>
                <a:srgbClr val="2A438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" name="Google Shape;572;p31"/>
          <p:cNvGrpSpPr/>
          <p:nvPr/>
        </p:nvGrpSpPr>
        <p:grpSpPr>
          <a:xfrm>
            <a:off x="4148013" y="2417450"/>
            <a:ext cx="847975" cy="15075"/>
            <a:chOff x="4148013" y="2331975"/>
            <a:chExt cx="847975" cy="15075"/>
          </a:xfrm>
        </p:grpSpPr>
        <p:sp>
          <p:nvSpPr>
            <p:cNvPr id="573" name="Google Shape;573;p31"/>
            <p:cNvSpPr/>
            <p:nvPr/>
          </p:nvSpPr>
          <p:spPr>
            <a:xfrm>
              <a:off x="4148013" y="2331975"/>
              <a:ext cx="15075" cy="15075"/>
            </a:xfrm>
            <a:custGeom>
              <a:avLst/>
              <a:gdLst/>
              <a:ahLst/>
              <a:cxnLst/>
              <a:rect l="l" t="t" r="r" b="b"/>
              <a:pathLst>
                <a:path w="603" h="603" extrusionOk="0">
                  <a:moveTo>
                    <a:pt x="286" y="1"/>
                  </a:moveTo>
                  <a:cubicBezTo>
                    <a:pt x="128" y="1"/>
                    <a:pt x="1" y="128"/>
                    <a:pt x="1" y="286"/>
                  </a:cubicBezTo>
                  <a:cubicBezTo>
                    <a:pt x="1" y="444"/>
                    <a:pt x="128" y="603"/>
                    <a:pt x="286" y="603"/>
                  </a:cubicBezTo>
                  <a:cubicBezTo>
                    <a:pt x="476" y="603"/>
                    <a:pt x="603" y="444"/>
                    <a:pt x="603" y="286"/>
                  </a:cubicBezTo>
                  <a:cubicBezTo>
                    <a:pt x="603" y="128"/>
                    <a:pt x="476" y="1"/>
                    <a:pt x="286" y="1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4186813" y="2331975"/>
              <a:ext cx="769575" cy="15075"/>
            </a:xfrm>
            <a:custGeom>
              <a:avLst/>
              <a:gdLst/>
              <a:ahLst/>
              <a:cxnLst/>
              <a:rect l="l" t="t" r="r" b="b"/>
              <a:pathLst>
                <a:path w="30783" h="603" extrusionOk="0">
                  <a:moveTo>
                    <a:pt x="286" y="1"/>
                  </a:moveTo>
                  <a:cubicBezTo>
                    <a:pt x="127" y="1"/>
                    <a:pt x="1" y="128"/>
                    <a:pt x="1" y="286"/>
                  </a:cubicBezTo>
                  <a:cubicBezTo>
                    <a:pt x="1" y="444"/>
                    <a:pt x="159" y="603"/>
                    <a:pt x="317" y="603"/>
                  </a:cubicBezTo>
                  <a:cubicBezTo>
                    <a:pt x="507" y="603"/>
                    <a:pt x="634" y="444"/>
                    <a:pt x="634" y="286"/>
                  </a:cubicBezTo>
                  <a:cubicBezTo>
                    <a:pt x="634" y="128"/>
                    <a:pt x="507" y="1"/>
                    <a:pt x="317" y="1"/>
                  </a:cubicBezTo>
                  <a:close/>
                  <a:moveTo>
                    <a:pt x="1869" y="1"/>
                  </a:moveTo>
                  <a:cubicBezTo>
                    <a:pt x="1711" y="1"/>
                    <a:pt x="1616" y="128"/>
                    <a:pt x="1616" y="286"/>
                  </a:cubicBezTo>
                  <a:cubicBezTo>
                    <a:pt x="1616" y="444"/>
                    <a:pt x="1774" y="603"/>
                    <a:pt x="1932" y="603"/>
                  </a:cubicBezTo>
                  <a:cubicBezTo>
                    <a:pt x="2091" y="603"/>
                    <a:pt x="2217" y="444"/>
                    <a:pt x="2217" y="286"/>
                  </a:cubicBezTo>
                  <a:cubicBezTo>
                    <a:pt x="2217" y="128"/>
                    <a:pt x="2091" y="1"/>
                    <a:pt x="1932" y="1"/>
                  </a:cubicBezTo>
                  <a:close/>
                  <a:moveTo>
                    <a:pt x="3484" y="1"/>
                  </a:moveTo>
                  <a:cubicBezTo>
                    <a:pt x="3294" y="1"/>
                    <a:pt x="3199" y="128"/>
                    <a:pt x="3199" y="286"/>
                  </a:cubicBezTo>
                  <a:cubicBezTo>
                    <a:pt x="3199" y="444"/>
                    <a:pt x="3358" y="603"/>
                    <a:pt x="3516" y="603"/>
                  </a:cubicBezTo>
                  <a:cubicBezTo>
                    <a:pt x="3674" y="603"/>
                    <a:pt x="3801" y="444"/>
                    <a:pt x="3801" y="286"/>
                  </a:cubicBezTo>
                  <a:cubicBezTo>
                    <a:pt x="3801" y="128"/>
                    <a:pt x="3674" y="1"/>
                    <a:pt x="3516" y="1"/>
                  </a:cubicBezTo>
                  <a:close/>
                  <a:moveTo>
                    <a:pt x="5068" y="1"/>
                  </a:moveTo>
                  <a:cubicBezTo>
                    <a:pt x="4909" y="1"/>
                    <a:pt x="4783" y="128"/>
                    <a:pt x="4783" y="286"/>
                  </a:cubicBezTo>
                  <a:cubicBezTo>
                    <a:pt x="4783" y="444"/>
                    <a:pt x="4941" y="603"/>
                    <a:pt x="5099" y="603"/>
                  </a:cubicBezTo>
                  <a:cubicBezTo>
                    <a:pt x="5258" y="603"/>
                    <a:pt x="5384" y="444"/>
                    <a:pt x="5384" y="286"/>
                  </a:cubicBezTo>
                  <a:cubicBezTo>
                    <a:pt x="5384" y="128"/>
                    <a:pt x="5258" y="1"/>
                    <a:pt x="5099" y="1"/>
                  </a:cubicBezTo>
                  <a:close/>
                  <a:moveTo>
                    <a:pt x="6651" y="1"/>
                  </a:moveTo>
                  <a:cubicBezTo>
                    <a:pt x="6493" y="1"/>
                    <a:pt x="6366" y="128"/>
                    <a:pt x="6366" y="286"/>
                  </a:cubicBezTo>
                  <a:cubicBezTo>
                    <a:pt x="6366" y="444"/>
                    <a:pt x="6524" y="603"/>
                    <a:pt x="6683" y="603"/>
                  </a:cubicBezTo>
                  <a:cubicBezTo>
                    <a:pt x="6841" y="603"/>
                    <a:pt x="6968" y="444"/>
                    <a:pt x="6968" y="286"/>
                  </a:cubicBezTo>
                  <a:cubicBezTo>
                    <a:pt x="6968" y="128"/>
                    <a:pt x="6841" y="1"/>
                    <a:pt x="6683" y="1"/>
                  </a:cubicBezTo>
                  <a:close/>
                  <a:moveTo>
                    <a:pt x="8235" y="1"/>
                  </a:moveTo>
                  <a:cubicBezTo>
                    <a:pt x="8076" y="1"/>
                    <a:pt x="7950" y="128"/>
                    <a:pt x="7950" y="286"/>
                  </a:cubicBezTo>
                  <a:cubicBezTo>
                    <a:pt x="7950" y="444"/>
                    <a:pt x="8108" y="603"/>
                    <a:pt x="8266" y="603"/>
                  </a:cubicBezTo>
                  <a:cubicBezTo>
                    <a:pt x="8425" y="603"/>
                    <a:pt x="8583" y="444"/>
                    <a:pt x="8583" y="286"/>
                  </a:cubicBezTo>
                  <a:cubicBezTo>
                    <a:pt x="8583" y="128"/>
                    <a:pt x="8425" y="1"/>
                    <a:pt x="8266" y="1"/>
                  </a:cubicBezTo>
                  <a:close/>
                  <a:moveTo>
                    <a:pt x="9818" y="1"/>
                  </a:moveTo>
                  <a:cubicBezTo>
                    <a:pt x="9660" y="1"/>
                    <a:pt x="9533" y="128"/>
                    <a:pt x="9533" y="286"/>
                  </a:cubicBezTo>
                  <a:cubicBezTo>
                    <a:pt x="9533" y="444"/>
                    <a:pt x="9691" y="603"/>
                    <a:pt x="9850" y="603"/>
                  </a:cubicBezTo>
                  <a:cubicBezTo>
                    <a:pt x="10008" y="603"/>
                    <a:pt x="10166" y="444"/>
                    <a:pt x="10166" y="286"/>
                  </a:cubicBezTo>
                  <a:cubicBezTo>
                    <a:pt x="10166" y="128"/>
                    <a:pt x="10008" y="1"/>
                    <a:pt x="9850" y="1"/>
                  </a:cubicBezTo>
                  <a:close/>
                  <a:moveTo>
                    <a:pt x="11402" y="1"/>
                  </a:moveTo>
                  <a:cubicBezTo>
                    <a:pt x="11243" y="1"/>
                    <a:pt x="11116" y="128"/>
                    <a:pt x="11116" y="286"/>
                  </a:cubicBezTo>
                  <a:cubicBezTo>
                    <a:pt x="11116" y="444"/>
                    <a:pt x="11275" y="603"/>
                    <a:pt x="11433" y="603"/>
                  </a:cubicBezTo>
                  <a:cubicBezTo>
                    <a:pt x="11623" y="603"/>
                    <a:pt x="11750" y="444"/>
                    <a:pt x="11750" y="286"/>
                  </a:cubicBezTo>
                  <a:cubicBezTo>
                    <a:pt x="11750" y="128"/>
                    <a:pt x="11592" y="1"/>
                    <a:pt x="11433" y="1"/>
                  </a:cubicBezTo>
                  <a:close/>
                  <a:moveTo>
                    <a:pt x="12985" y="1"/>
                  </a:moveTo>
                  <a:cubicBezTo>
                    <a:pt x="12827" y="1"/>
                    <a:pt x="12700" y="128"/>
                    <a:pt x="12700" y="286"/>
                  </a:cubicBezTo>
                  <a:cubicBezTo>
                    <a:pt x="12700" y="444"/>
                    <a:pt x="12858" y="603"/>
                    <a:pt x="13017" y="603"/>
                  </a:cubicBezTo>
                  <a:cubicBezTo>
                    <a:pt x="13207" y="603"/>
                    <a:pt x="13333" y="444"/>
                    <a:pt x="13333" y="286"/>
                  </a:cubicBezTo>
                  <a:cubicBezTo>
                    <a:pt x="13333" y="128"/>
                    <a:pt x="13207" y="1"/>
                    <a:pt x="13017" y="1"/>
                  </a:cubicBezTo>
                  <a:close/>
                  <a:moveTo>
                    <a:pt x="14568" y="1"/>
                  </a:moveTo>
                  <a:cubicBezTo>
                    <a:pt x="14410" y="1"/>
                    <a:pt x="14315" y="128"/>
                    <a:pt x="14315" y="286"/>
                  </a:cubicBezTo>
                  <a:cubicBezTo>
                    <a:pt x="14315" y="444"/>
                    <a:pt x="14442" y="603"/>
                    <a:pt x="14632" y="603"/>
                  </a:cubicBezTo>
                  <a:cubicBezTo>
                    <a:pt x="14790" y="603"/>
                    <a:pt x="14917" y="444"/>
                    <a:pt x="14917" y="286"/>
                  </a:cubicBezTo>
                  <a:cubicBezTo>
                    <a:pt x="14917" y="128"/>
                    <a:pt x="14790" y="1"/>
                    <a:pt x="14632" y="1"/>
                  </a:cubicBezTo>
                  <a:close/>
                  <a:moveTo>
                    <a:pt x="16152" y="1"/>
                  </a:moveTo>
                  <a:cubicBezTo>
                    <a:pt x="15994" y="1"/>
                    <a:pt x="15899" y="128"/>
                    <a:pt x="15899" y="286"/>
                  </a:cubicBezTo>
                  <a:cubicBezTo>
                    <a:pt x="15899" y="444"/>
                    <a:pt x="16057" y="603"/>
                    <a:pt x="16215" y="603"/>
                  </a:cubicBezTo>
                  <a:cubicBezTo>
                    <a:pt x="16374" y="603"/>
                    <a:pt x="16500" y="444"/>
                    <a:pt x="16500" y="286"/>
                  </a:cubicBezTo>
                  <a:cubicBezTo>
                    <a:pt x="16500" y="128"/>
                    <a:pt x="16374" y="1"/>
                    <a:pt x="16215" y="1"/>
                  </a:cubicBezTo>
                  <a:close/>
                  <a:moveTo>
                    <a:pt x="17767" y="1"/>
                  </a:moveTo>
                  <a:cubicBezTo>
                    <a:pt x="17577" y="1"/>
                    <a:pt x="17482" y="128"/>
                    <a:pt x="17482" y="286"/>
                  </a:cubicBezTo>
                  <a:cubicBezTo>
                    <a:pt x="17482" y="444"/>
                    <a:pt x="17640" y="603"/>
                    <a:pt x="17799" y="603"/>
                  </a:cubicBezTo>
                  <a:cubicBezTo>
                    <a:pt x="17957" y="603"/>
                    <a:pt x="18084" y="444"/>
                    <a:pt x="18084" y="286"/>
                  </a:cubicBezTo>
                  <a:cubicBezTo>
                    <a:pt x="18084" y="128"/>
                    <a:pt x="17957" y="1"/>
                    <a:pt x="17799" y="1"/>
                  </a:cubicBezTo>
                  <a:close/>
                  <a:moveTo>
                    <a:pt x="19350" y="1"/>
                  </a:moveTo>
                  <a:cubicBezTo>
                    <a:pt x="19192" y="1"/>
                    <a:pt x="19065" y="128"/>
                    <a:pt x="19065" y="286"/>
                  </a:cubicBezTo>
                  <a:cubicBezTo>
                    <a:pt x="19065" y="444"/>
                    <a:pt x="19224" y="603"/>
                    <a:pt x="19382" y="603"/>
                  </a:cubicBezTo>
                  <a:cubicBezTo>
                    <a:pt x="19540" y="603"/>
                    <a:pt x="19667" y="444"/>
                    <a:pt x="19667" y="286"/>
                  </a:cubicBezTo>
                  <a:cubicBezTo>
                    <a:pt x="19667" y="128"/>
                    <a:pt x="19540" y="1"/>
                    <a:pt x="19382" y="1"/>
                  </a:cubicBezTo>
                  <a:close/>
                  <a:moveTo>
                    <a:pt x="20934" y="1"/>
                  </a:moveTo>
                  <a:cubicBezTo>
                    <a:pt x="20776" y="1"/>
                    <a:pt x="20649" y="128"/>
                    <a:pt x="20649" y="286"/>
                  </a:cubicBezTo>
                  <a:cubicBezTo>
                    <a:pt x="20649" y="444"/>
                    <a:pt x="20807" y="603"/>
                    <a:pt x="20966" y="603"/>
                  </a:cubicBezTo>
                  <a:cubicBezTo>
                    <a:pt x="21124" y="603"/>
                    <a:pt x="21251" y="444"/>
                    <a:pt x="21251" y="286"/>
                  </a:cubicBezTo>
                  <a:cubicBezTo>
                    <a:pt x="21251" y="128"/>
                    <a:pt x="21124" y="1"/>
                    <a:pt x="20966" y="1"/>
                  </a:cubicBezTo>
                  <a:close/>
                  <a:moveTo>
                    <a:pt x="22517" y="1"/>
                  </a:moveTo>
                  <a:cubicBezTo>
                    <a:pt x="22359" y="1"/>
                    <a:pt x="22232" y="128"/>
                    <a:pt x="22232" y="286"/>
                  </a:cubicBezTo>
                  <a:cubicBezTo>
                    <a:pt x="22232" y="444"/>
                    <a:pt x="22391" y="603"/>
                    <a:pt x="22549" y="603"/>
                  </a:cubicBezTo>
                  <a:cubicBezTo>
                    <a:pt x="22707" y="603"/>
                    <a:pt x="22866" y="444"/>
                    <a:pt x="22866" y="286"/>
                  </a:cubicBezTo>
                  <a:cubicBezTo>
                    <a:pt x="22866" y="128"/>
                    <a:pt x="22707" y="1"/>
                    <a:pt x="22549" y="1"/>
                  </a:cubicBezTo>
                  <a:close/>
                  <a:moveTo>
                    <a:pt x="24101" y="1"/>
                  </a:moveTo>
                  <a:cubicBezTo>
                    <a:pt x="23942" y="1"/>
                    <a:pt x="23816" y="128"/>
                    <a:pt x="23816" y="286"/>
                  </a:cubicBezTo>
                  <a:cubicBezTo>
                    <a:pt x="23816" y="444"/>
                    <a:pt x="23974" y="603"/>
                    <a:pt x="24132" y="603"/>
                  </a:cubicBezTo>
                  <a:cubicBezTo>
                    <a:pt x="24322" y="603"/>
                    <a:pt x="24449" y="444"/>
                    <a:pt x="24449" y="286"/>
                  </a:cubicBezTo>
                  <a:cubicBezTo>
                    <a:pt x="24449" y="128"/>
                    <a:pt x="24291" y="1"/>
                    <a:pt x="24132" y="1"/>
                  </a:cubicBezTo>
                  <a:close/>
                  <a:moveTo>
                    <a:pt x="25684" y="1"/>
                  </a:moveTo>
                  <a:cubicBezTo>
                    <a:pt x="25526" y="1"/>
                    <a:pt x="25399" y="128"/>
                    <a:pt x="25399" y="286"/>
                  </a:cubicBezTo>
                  <a:cubicBezTo>
                    <a:pt x="25399" y="444"/>
                    <a:pt x="25558" y="603"/>
                    <a:pt x="25716" y="603"/>
                  </a:cubicBezTo>
                  <a:cubicBezTo>
                    <a:pt x="25906" y="603"/>
                    <a:pt x="26033" y="444"/>
                    <a:pt x="26033" y="286"/>
                  </a:cubicBezTo>
                  <a:cubicBezTo>
                    <a:pt x="26033" y="128"/>
                    <a:pt x="25906" y="1"/>
                    <a:pt x="25716" y="1"/>
                  </a:cubicBezTo>
                  <a:close/>
                  <a:moveTo>
                    <a:pt x="27268" y="1"/>
                  </a:moveTo>
                  <a:cubicBezTo>
                    <a:pt x="27109" y="1"/>
                    <a:pt x="27014" y="128"/>
                    <a:pt x="27014" y="286"/>
                  </a:cubicBezTo>
                  <a:cubicBezTo>
                    <a:pt x="27014" y="444"/>
                    <a:pt x="27141" y="603"/>
                    <a:pt x="27331" y="603"/>
                  </a:cubicBezTo>
                  <a:cubicBezTo>
                    <a:pt x="27489" y="603"/>
                    <a:pt x="27616" y="444"/>
                    <a:pt x="27616" y="286"/>
                  </a:cubicBezTo>
                  <a:cubicBezTo>
                    <a:pt x="27616" y="128"/>
                    <a:pt x="27489" y="1"/>
                    <a:pt x="27331" y="1"/>
                  </a:cubicBezTo>
                  <a:close/>
                  <a:moveTo>
                    <a:pt x="28851" y="1"/>
                  </a:moveTo>
                  <a:cubicBezTo>
                    <a:pt x="28693" y="1"/>
                    <a:pt x="28598" y="128"/>
                    <a:pt x="28598" y="286"/>
                  </a:cubicBezTo>
                  <a:cubicBezTo>
                    <a:pt x="28598" y="444"/>
                    <a:pt x="28756" y="603"/>
                    <a:pt x="28915" y="603"/>
                  </a:cubicBezTo>
                  <a:cubicBezTo>
                    <a:pt x="29073" y="603"/>
                    <a:pt x="29200" y="444"/>
                    <a:pt x="29200" y="286"/>
                  </a:cubicBezTo>
                  <a:cubicBezTo>
                    <a:pt x="29200" y="128"/>
                    <a:pt x="29073" y="1"/>
                    <a:pt x="28915" y="1"/>
                  </a:cubicBezTo>
                  <a:close/>
                  <a:moveTo>
                    <a:pt x="30466" y="1"/>
                  </a:moveTo>
                  <a:cubicBezTo>
                    <a:pt x="30276" y="1"/>
                    <a:pt x="30181" y="128"/>
                    <a:pt x="30181" y="286"/>
                  </a:cubicBezTo>
                  <a:cubicBezTo>
                    <a:pt x="30181" y="444"/>
                    <a:pt x="30340" y="603"/>
                    <a:pt x="30498" y="603"/>
                  </a:cubicBezTo>
                  <a:cubicBezTo>
                    <a:pt x="30656" y="603"/>
                    <a:pt x="30783" y="444"/>
                    <a:pt x="30783" y="286"/>
                  </a:cubicBezTo>
                  <a:cubicBezTo>
                    <a:pt x="30783" y="128"/>
                    <a:pt x="30656" y="1"/>
                    <a:pt x="30498" y="1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4980913" y="2331975"/>
              <a:ext cx="15075" cy="15075"/>
            </a:xfrm>
            <a:custGeom>
              <a:avLst/>
              <a:gdLst/>
              <a:ahLst/>
              <a:cxnLst/>
              <a:rect l="l" t="t" r="r" b="b"/>
              <a:pathLst>
                <a:path w="603" h="603" extrusionOk="0">
                  <a:moveTo>
                    <a:pt x="286" y="1"/>
                  </a:moveTo>
                  <a:cubicBezTo>
                    <a:pt x="96" y="1"/>
                    <a:pt x="1" y="128"/>
                    <a:pt x="1" y="286"/>
                  </a:cubicBezTo>
                  <a:cubicBezTo>
                    <a:pt x="1" y="444"/>
                    <a:pt x="127" y="603"/>
                    <a:pt x="286" y="603"/>
                  </a:cubicBezTo>
                  <a:cubicBezTo>
                    <a:pt x="476" y="603"/>
                    <a:pt x="602" y="444"/>
                    <a:pt x="602" y="286"/>
                  </a:cubicBezTo>
                  <a:cubicBezTo>
                    <a:pt x="602" y="128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6" name="Google Shape;576;p31"/>
          <p:cNvSpPr txBox="1">
            <a:spLocks noGrp="1"/>
          </p:cNvSpPr>
          <p:nvPr>
            <p:ph type="title"/>
          </p:nvPr>
        </p:nvSpPr>
        <p:spPr>
          <a:xfrm>
            <a:off x="1984625" y="2470400"/>
            <a:ext cx="5238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Students in middle school spend too much time using technology.</a:t>
            </a:r>
            <a:endParaRPr sz="1800"/>
          </a:p>
        </p:txBody>
      </p:sp>
      <p:sp>
        <p:nvSpPr>
          <p:cNvPr id="577" name="Google Shape;577;p31"/>
          <p:cNvSpPr txBox="1">
            <a:spLocks noGrp="1"/>
          </p:cNvSpPr>
          <p:nvPr>
            <p:ph type="subTitle" idx="1"/>
          </p:nvPr>
        </p:nvSpPr>
        <p:spPr>
          <a:xfrm>
            <a:off x="2612449" y="3308650"/>
            <a:ext cx="4463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25764"/>
                </a:solidFill>
              </a:rPr>
              <a:t>Activity: Think-Jot-Pair-Share to discuss: Do you struggle with creating a technology  balance in your life? What does technology balance look like for you? </a:t>
            </a:r>
            <a:endParaRPr>
              <a:solidFill>
                <a:srgbClr val="F25764"/>
              </a:solidFill>
            </a:endParaRPr>
          </a:p>
        </p:txBody>
      </p:sp>
      <p:sp>
        <p:nvSpPr>
          <p:cNvPr id="578" name="Google Shape;578;p31"/>
          <p:cNvSpPr txBox="1">
            <a:spLocks noGrp="1"/>
          </p:cNvSpPr>
          <p:nvPr>
            <p:ph type="title" idx="2"/>
          </p:nvPr>
        </p:nvSpPr>
        <p:spPr>
          <a:xfrm>
            <a:off x="1962575" y="1114300"/>
            <a:ext cx="4671600" cy="11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u="sng"/>
              <a:t> 01: Define the Problem</a:t>
            </a:r>
            <a:endParaRPr sz="3300" u="sng"/>
          </a:p>
        </p:txBody>
      </p:sp>
      <p:grpSp>
        <p:nvGrpSpPr>
          <p:cNvPr id="579" name="Google Shape;579;p31"/>
          <p:cNvGrpSpPr/>
          <p:nvPr/>
        </p:nvGrpSpPr>
        <p:grpSpPr>
          <a:xfrm>
            <a:off x="3666314" y="464641"/>
            <a:ext cx="392016" cy="392973"/>
            <a:chOff x="3666314" y="464641"/>
            <a:chExt cx="392016" cy="392973"/>
          </a:xfrm>
        </p:grpSpPr>
        <p:sp>
          <p:nvSpPr>
            <p:cNvPr id="580" name="Google Shape;580;p31"/>
            <p:cNvSpPr/>
            <p:nvPr/>
          </p:nvSpPr>
          <p:spPr>
            <a:xfrm>
              <a:off x="3666314" y="464641"/>
              <a:ext cx="392016" cy="392973"/>
            </a:xfrm>
            <a:custGeom>
              <a:avLst/>
              <a:gdLst/>
              <a:ahLst/>
              <a:cxnLst/>
              <a:rect l="l" t="t" r="r" b="b"/>
              <a:pathLst>
                <a:path w="13112" h="13144" extrusionOk="0">
                  <a:moveTo>
                    <a:pt x="6556" y="1"/>
                  </a:moveTo>
                  <a:cubicBezTo>
                    <a:pt x="2914" y="1"/>
                    <a:pt x="1" y="2946"/>
                    <a:pt x="1" y="6556"/>
                  </a:cubicBezTo>
                  <a:cubicBezTo>
                    <a:pt x="1" y="10198"/>
                    <a:pt x="2914" y="13143"/>
                    <a:pt x="6556" y="13143"/>
                  </a:cubicBezTo>
                  <a:cubicBezTo>
                    <a:pt x="10166" y="13143"/>
                    <a:pt x="13112" y="10198"/>
                    <a:pt x="13112" y="6556"/>
                  </a:cubicBezTo>
                  <a:cubicBezTo>
                    <a:pt x="13112" y="2946"/>
                    <a:pt x="10166" y="1"/>
                    <a:pt x="6556" y="1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1"/>
            <p:cNvSpPr/>
            <p:nvPr/>
          </p:nvSpPr>
          <p:spPr>
            <a:xfrm>
              <a:off x="3925751" y="598172"/>
              <a:ext cx="59705" cy="62516"/>
            </a:xfrm>
            <a:custGeom>
              <a:avLst/>
              <a:gdLst/>
              <a:ahLst/>
              <a:cxnLst/>
              <a:rect l="l" t="t" r="r" b="b"/>
              <a:pathLst>
                <a:path w="1997" h="2091" extrusionOk="0">
                  <a:moveTo>
                    <a:pt x="951" y="0"/>
                  </a:moveTo>
                  <a:cubicBezTo>
                    <a:pt x="413" y="32"/>
                    <a:pt x="1" y="507"/>
                    <a:pt x="1" y="1077"/>
                  </a:cubicBezTo>
                  <a:cubicBezTo>
                    <a:pt x="33" y="1647"/>
                    <a:pt x="476" y="2090"/>
                    <a:pt x="1014" y="2090"/>
                  </a:cubicBezTo>
                  <a:cubicBezTo>
                    <a:pt x="1553" y="2059"/>
                    <a:pt x="1996" y="1583"/>
                    <a:pt x="1964" y="1013"/>
                  </a:cubicBezTo>
                  <a:cubicBezTo>
                    <a:pt x="1964" y="443"/>
                    <a:pt x="1489" y="0"/>
                    <a:pt x="951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1"/>
            <p:cNvSpPr/>
            <p:nvPr/>
          </p:nvSpPr>
          <p:spPr>
            <a:xfrm>
              <a:off x="3737325" y="604750"/>
              <a:ext cx="59675" cy="61649"/>
            </a:xfrm>
            <a:custGeom>
              <a:avLst/>
              <a:gdLst/>
              <a:ahLst/>
              <a:cxnLst/>
              <a:rect l="l" t="t" r="r" b="b"/>
              <a:pathLst>
                <a:path w="1996" h="2062" extrusionOk="0">
                  <a:moveTo>
                    <a:pt x="1005" y="0"/>
                  </a:moveTo>
                  <a:cubicBezTo>
                    <a:pt x="987" y="0"/>
                    <a:pt x="969" y="1"/>
                    <a:pt x="951" y="2"/>
                  </a:cubicBezTo>
                  <a:cubicBezTo>
                    <a:pt x="412" y="2"/>
                    <a:pt x="1" y="477"/>
                    <a:pt x="32" y="1078"/>
                  </a:cubicBezTo>
                  <a:cubicBezTo>
                    <a:pt x="32" y="1629"/>
                    <a:pt x="446" y="2062"/>
                    <a:pt x="960" y="2062"/>
                  </a:cubicBezTo>
                  <a:cubicBezTo>
                    <a:pt x="978" y="2062"/>
                    <a:pt x="996" y="2061"/>
                    <a:pt x="1014" y="2060"/>
                  </a:cubicBezTo>
                  <a:cubicBezTo>
                    <a:pt x="1553" y="2060"/>
                    <a:pt x="1996" y="1585"/>
                    <a:pt x="1964" y="1015"/>
                  </a:cubicBezTo>
                  <a:cubicBezTo>
                    <a:pt x="1964" y="434"/>
                    <a:pt x="1521" y="0"/>
                    <a:pt x="1005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1"/>
            <p:cNvSpPr/>
            <p:nvPr/>
          </p:nvSpPr>
          <p:spPr>
            <a:xfrm>
              <a:off x="3788453" y="689963"/>
              <a:ext cx="149966" cy="51394"/>
            </a:xfrm>
            <a:custGeom>
              <a:avLst/>
              <a:gdLst/>
              <a:ahLst/>
              <a:cxnLst/>
              <a:rect l="l" t="t" r="r" b="b"/>
              <a:pathLst>
                <a:path w="5016" h="1719" extrusionOk="0">
                  <a:moveTo>
                    <a:pt x="4614" y="1"/>
                  </a:moveTo>
                  <a:cubicBezTo>
                    <a:pt x="4551" y="1"/>
                    <a:pt x="4487" y="29"/>
                    <a:pt x="4435" y="97"/>
                  </a:cubicBezTo>
                  <a:cubicBezTo>
                    <a:pt x="3880" y="790"/>
                    <a:pt x="3136" y="1142"/>
                    <a:pt x="2383" y="1142"/>
                  </a:cubicBezTo>
                  <a:cubicBezTo>
                    <a:pt x="1761" y="1142"/>
                    <a:pt x="1133" y="901"/>
                    <a:pt x="603" y="414"/>
                  </a:cubicBezTo>
                  <a:cubicBezTo>
                    <a:pt x="540" y="358"/>
                    <a:pt x="472" y="334"/>
                    <a:pt x="408" y="334"/>
                  </a:cubicBezTo>
                  <a:cubicBezTo>
                    <a:pt x="182" y="334"/>
                    <a:pt x="0" y="628"/>
                    <a:pt x="223" y="825"/>
                  </a:cubicBezTo>
                  <a:cubicBezTo>
                    <a:pt x="849" y="1423"/>
                    <a:pt x="1630" y="1719"/>
                    <a:pt x="2405" y="1719"/>
                  </a:cubicBezTo>
                  <a:cubicBezTo>
                    <a:pt x="3314" y="1719"/>
                    <a:pt x="4214" y="1312"/>
                    <a:pt x="4846" y="509"/>
                  </a:cubicBezTo>
                  <a:cubicBezTo>
                    <a:pt x="5015" y="291"/>
                    <a:pt x="4816" y="1"/>
                    <a:pt x="4614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" name="Google Shape;584;p31"/>
          <p:cNvGrpSpPr/>
          <p:nvPr/>
        </p:nvGrpSpPr>
        <p:grpSpPr>
          <a:xfrm>
            <a:off x="8149797" y="1829109"/>
            <a:ext cx="416622" cy="415695"/>
            <a:chOff x="8149797" y="1829109"/>
            <a:chExt cx="416622" cy="415695"/>
          </a:xfrm>
        </p:grpSpPr>
        <p:sp>
          <p:nvSpPr>
            <p:cNvPr id="585" name="Google Shape;585;p31"/>
            <p:cNvSpPr/>
            <p:nvPr/>
          </p:nvSpPr>
          <p:spPr>
            <a:xfrm>
              <a:off x="8149797" y="1829109"/>
              <a:ext cx="416622" cy="415695"/>
            </a:xfrm>
            <a:custGeom>
              <a:avLst/>
              <a:gdLst/>
              <a:ahLst/>
              <a:cxnLst/>
              <a:rect l="l" t="t" r="r" b="b"/>
              <a:pathLst>
                <a:path w="13935" h="13904" extrusionOk="0">
                  <a:moveTo>
                    <a:pt x="6968" y="1"/>
                  </a:moveTo>
                  <a:cubicBezTo>
                    <a:pt x="3104" y="1"/>
                    <a:pt x="0" y="3104"/>
                    <a:pt x="0" y="6968"/>
                  </a:cubicBezTo>
                  <a:cubicBezTo>
                    <a:pt x="0" y="10800"/>
                    <a:pt x="3104" y="13903"/>
                    <a:pt x="6968" y="13903"/>
                  </a:cubicBezTo>
                  <a:cubicBezTo>
                    <a:pt x="10800" y="13903"/>
                    <a:pt x="13935" y="10800"/>
                    <a:pt x="13935" y="6968"/>
                  </a:cubicBezTo>
                  <a:cubicBezTo>
                    <a:pt x="13935" y="3104"/>
                    <a:pt x="10800" y="1"/>
                    <a:pt x="6968" y="1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1"/>
            <p:cNvSpPr/>
            <p:nvPr/>
          </p:nvSpPr>
          <p:spPr>
            <a:xfrm>
              <a:off x="8411148" y="2059903"/>
              <a:ext cx="71963" cy="63502"/>
            </a:xfrm>
            <a:custGeom>
              <a:avLst/>
              <a:gdLst/>
              <a:ahLst/>
              <a:cxnLst/>
              <a:rect l="l" t="t" r="r" b="b"/>
              <a:pathLst>
                <a:path w="2407" h="2124" extrusionOk="0">
                  <a:moveTo>
                    <a:pt x="1259" y="0"/>
                  </a:moveTo>
                  <a:cubicBezTo>
                    <a:pt x="992" y="0"/>
                    <a:pt x="720" y="96"/>
                    <a:pt x="507" y="294"/>
                  </a:cubicBezTo>
                  <a:cubicBezTo>
                    <a:pt x="63" y="674"/>
                    <a:pt x="0" y="1371"/>
                    <a:pt x="380" y="1782"/>
                  </a:cubicBezTo>
                  <a:cubicBezTo>
                    <a:pt x="577" y="2012"/>
                    <a:pt x="852" y="2123"/>
                    <a:pt x="1132" y="2123"/>
                  </a:cubicBezTo>
                  <a:cubicBezTo>
                    <a:pt x="1391" y="2123"/>
                    <a:pt x="1655" y="2028"/>
                    <a:pt x="1869" y="1846"/>
                  </a:cubicBezTo>
                  <a:cubicBezTo>
                    <a:pt x="2344" y="1434"/>
                    <a:pt x="2407" y="769"/>
                    <a:pt x="2027" y="325"/>
                  </a:cubicBezTo>
                  <a:cubicBezTo>
                    <a:pt x="1830" y="112"/>
                    <a:pt x="1547" y="0"/>
                    <a:pt x="1259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1"/>
            <p:cNvSpPr/>
            <p:nvPr/>
          </p:nvSpPr>
          <p:spPr>
            <a:xfrm>
              <a:off x="8278574" y="1910286"/>
              <a:ext cx="71993" cy="63502"/>
            </a:xfrm>
            <a:custGeom>
              <a:avLst/>
              <a:gdLst/>
              <a:ahLst/>
              <a:cxnLst/>
              <a:rect l="l" t="t" r="r" b="b"/>
              <a:pathLst>
                <a:path w="2408" h="2124" extrusionOk="0">
                  <a:moveTo>
                    <a:pt x="1259" y="1"/>
                  </a:moveTo>
                  <a:cubicBezTo>
                    <a:pt x="992" y="1"/>
                    <a:pt x="720" y="96"/>
                    <a:pt x="507" y="294"/>
                  </a:cubicBezTo>
                  <a:cubicBezTo>
                    <a:pt x="64" y="674"/>
                    <a:pt x="0" y="1371"/>
                    <a:pt x="380" y="1783"/>
                  </a:cubicBezTo>
                  <a:cubicBezTo>
                    <a:pt x="578" y="2013"/>
                    <a:pt x="852" y="2123"/>
                    <a:pt x="1137" y="2123"/>
                  </a:cubicBezTo>
                  <a:cubicBezTo>
                    <a:pt x="1400" y="2123"/>
                    <a:pt x="1672" y="2029"/>
                    <a:pt x="1901" y="1846"/>
                  </a:cubicBezTo>
                  <a:cubicBezTo>
                    <a:pt x="2344" y="1434"/>
                    <a:pt x="2407" y="769"/>
                    <a:pt x="2027" y="326"/>
                  </a:cubicBezTo>
                  <a:cubicBezTo>
                    <a:pt x="1830" y="112"/>
                    <a:pt x="1547" y="1"/>
                    <a:pt x="1259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1"/>
            <p:cNvSpPr/>
            <p:nvPr/>
          </p:nvSpPr>
          <p:spPr>
            <a:xfrm>
              <a:off x="8248286" y="1994722"/>
              <a:ext cx="145840" cy="148740"/>
            </a:xfrm>
            <a:custGeom>
              <a:avLst/>
              <a:gdLst/>
              <a:ahLst/>
              <a:cxnLst/>
              <a:rect l="l" t="t" r="r" b="b"/>
              <a:pathLst>
                <a:path w="4878" h="4975" extrusionOk="0">
                  <a:moveTo>
                    <a:pt x="1137" y="1"/>
                  </a:moveTo>
                  <a:cubicBezTo>
                    <a:pt x="1117" y="1"/>
                    <a:pt x="1097" y="2"/>
                    <a:pt x="1077" y="4"/>
                  </a:cubicBezTo>
                  <a:cubicBezTo>
                    <a:pt x="855" y="4"/>
                    <a:pt x="697" y="130"/>
                    <a:pt x="665" y="194"/>
                  </a:cubicBezTo>
                  <a:cubicBezTo>
                    <a:pt x="158" y="637"/>
                    <a:pt x="0" y="1334"/>
                    <a:pt x="127" y="2094"/>
                  </a:cubicBezTo>
                  <a:cubicBezTo>
                    <a:pt x="1045" y="2157"/>
                    <a:pt x="1932" y="2664"/>
                    <a:pt x="2439" y="3456"/>
                  </a:cubicBezTo>
                  <a:cubicBezTo>
                    <a:pt x="2724" y="3899"/>
                    <a:pt x="2882" y="4437"/>
                    <a:pt x="2977" y="4944"/>
                  </a:cubicBezTo>
                  <a:cubicBezTo>
                    <a:pt x="3099" y="4964"/>
                    <a:pt x="3221" y="4974"/>
                    <a:pt x="3342" y="4974"/>
                  </a:cubicBezTo>
                  <a:cubicBezTo>
                    <a:pt x="3784" y="4974"/>
                    <a:pt x="4205" y="4838"/>
                    <a:pt x="4529" y="4564"/>
                  </a:cubicBezTo>
                  <a:cubicBezTo>
                    <a:pt x="4592" y="4501"/>
                    <a:pt x="4719" y="4374"/>
                    <a:pt x="4782" y="4152"/>
                  </a:cubicBezTo>
                  <a:cubicBezTo>
                    <a:pt x="4877" y="3551"/>
                    <a:pt x="4054" y="3202"/>
                    <a:pt x="3072" y="2094"/>
                  </a:cubicBezTo>
                  <a:cubicBezTo>
                    <a:pt x="2028" y="958"/>
                    <a:pt x="1758" y="1"/>
                    <a:pt x="1137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1"/>
            <p:cNvSpPr/>
            <p:nvPr/>
          </p:nvSpPr>
          <p:spPr>
            <a:xfrm>
              <a:off x="8252053" y="2057302"/>
              <a:ext cx="84311" cy="85238"/>
            </a:xfrm>
            <a:custGeom>
              <a:avLst/>
              <a:gdLst/>
              <a:ahLst/>
              <a:cxnLst/>
              <a:rect l="l" t="t" r="r" b="b"/>
              <a:pathLst>
                <a:path w="2820" h="2851" extrusionOk="0">
                  <a:moveTo>
                    <a:pt x="1" y="1"/>
                  </a:moveTo>
                  <a:lnTo>
                    <a:pt x="1" y="1"/>
                  </a:lnTo>
                  <a:cubicBezTo>
                    <a:pt x="96" y="571"/>
                    <a:pt x="381" y="1172"/>
                    <a:pt x="856" y="1711"/>
                  </a:cubicBezTo>
                  <a:cubicBezTo>
                    <a:pt x="1426" y="2344"/>
                    <a:pt x="2154" y="2756"/>
                    <a:pt x="2819" y="2851"/>
                  </a:cubicBezTo>
                  <a:cubicBezTo>
                    <a:pt x="2724" y="2344"/>
                    <a:pt x="2598" y="1838"/>
                    <a:pt x="2313" y="1363"/>
                  </a:cubicBezTo>
                  <a:cubicBezTo>
                    <a:pt x="1806" y="571"/>
                    <a:pt x="919" y="64"/>
                    <a:pt x="1" y="1"/>
                  </a:cubicBezTo>
                  <a:close/>
                </a:path>
              </a:pathLst>
            </a:custGeom>
            <a:solidFill>
              <a:srgbClr val="FFA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31"/>
          <p:cNvGrpSpPr/>
          <p:nvPr/>
        </p:nvGrpSpPr>
        <p:grpSpPr>
          <a:xfrm>
            <a:off x="909947" y="493998"/>
            <a:ext cx="596857" cy="550814"/>
            <a:chOff x="909947" y="493998"/>
            <a:chExt cx="596857" cy="550814"/>
          </a:xfrm>
        </p:grpSpPr>
        <p:sp>
          <p:nvSpPr>
            <p:cNvPr id="591" name="Google Shape;591;p31"/>
            <p:cNvSpPr/>
            <p:nvPr/>
          </p:nvSpPr>
          <p:spPr>
            <a:xfrm>
              <a:off x="909947" y="493998"/>
              <a:ext cx="596857" cy="550814"/>
            </a:xfrm>
            <a:custGeom>
              <a:avLst/>
              <a:gdLst/>
              <a:ahLst/>
              <a:cxnLst/>
              <a:rect l="l" t="t" r="r" b="b"/>
              <a:pathLst>
                <a:path w="24228" h="22359" extrusionOk="0">
                  <a:moveTo>
                    <a:pt x="3136" y="0"/>
                  </a:moveTo>
                  <a:cubicBezTo>
                    <a:pt x="1394" y="0"/>
                    <a:pt x="0" y="1425"/>
                    <a:pt x="0" y="3167"/>
                  </a:cubicBezTo>
                  <a:lnTo>
                    <a:pt x="0" y="16056"/>
                  </a:lnTo>
                  <a:cubicBezTo>
                    <a:pt x="0" y="17798"/>
                    <a:pt x="1394" y="19223"/>
                    <a:pt x="3136" y="19223"/>
                  </a:cubicBezTo>
                  <a:lnTo>
                    <a:pt x="9438" y="19223"/>
                  </a:lnTo>
                  <a:cubicBezTo>
                    <a:pt x="9754" y="19223"/>
                    <a:pt x="10071" y="19382"/>
                    <a:pt x="10229" y="19667"/>
                  </a:cubicBezTo>
                  <a:lnTo>
                    <a:pt x="11623" y="22073"/>
                  </a:lnTo>
                  <a:cubicBezTo>
                    <a:pt x="11734" y="22263"/>
                    <a:pt x="11924" y="22358"/>
                    <a:pt x="12114" y="22358"/>
                  </a:cubicBezTo>
                  <a:cubicBezTo>
                    <a:pt x="12304" y="22358"/>
                    <a:pt x="12494" y="22263"/>
                    <a:pt x="12605" y="22073"/>
                  </a:cubicBezTo>
                  <a:lnTo>
                    <a:pt x="13998" y="19667"/>
                  </a:lnTo>
                  <a:cubicBezTo>
                    <a:pt x="14156" y="19382"/>
                    <a:pt x="14441" y="19223"/>
                    <a:pt x="14790" y="19223"/>
                  </a:cubicBezTo>
                  <a:lnTo>
                    <a:pt x="21060" y="19223"/>
                  </a:lnTo>
                  <a:cubicBezTo>
                    <a:pt x="22802" y="19223"/>
                    <a:pt x="24227" y="17798"/>
                    <a:pt x="24227" y="16056"/>
                  </a:cubicBezTo>
                  <a:lnTo>
                    <a:pt x="24227" y="3167"/>
                  </a:lnTo>
                  <a:cubicBezTo>
                    <a:pt x="24227" y="1425"/>
                    <a:pt x="22834" y="0"/>
                    <a:pt x="21060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1"/>
            <p:cNvSpPr/>
            <p:nvPr/>
          </p:nvSpPr>
          <p:spPr>
            <a:xfrm>
              <a:off x="1069096" y="632089"/>
              <a:ext cx="280888" cy="234082"/>
            </a:xfrm>
            <a:custGeom>
              <a:avLst/>
              <a:gdLst/>
              <a:ahLst/>
              <a:cxnLst/>
              <a:rect l="l" t="t" r="r" b="b"/>
              <a:pathLst>
                <a:path w="11402" h="9502" extrusionOk="0">
                  <a:moveTo>
                    <a:pt x="3453" y="1"/>
                  </a:moveTo>
                  <a:cubicBezTo>
                    <a:pt x="2914" y="1"/>
                    <a:pt x="2408" y="159"/>
                    <a:pt x="1933" y="476"/>
                  </a:cubicBezTo>
                  <a:cubicBezTo>
                    <a:pt x="476" y="1394"/>
                    <a:pt x="1" y="3484"/>
                    <a:pt x="824" y="5099"/>
                  </a:cubicBezTo>
                  <a:cubicBezTo>
                    <a:pt x="1489" y="6366"/>
                    <a:pt x="4118" y="8488"/>
                    <a:pt x="5226" y="9343"/>
                  </a:cubicBezTo>
                  <a:cubicBezTo>
                    <a:pt x="5385" y="9470"/>
                    <a:pt x="5543" y="9501"/>
                    <a:pt x="5701" y="9501"/>
                  </a:cubicBezTo>
                  <a:cubicBezTo>
                    <a:pt x="5891" y="9501"/>
                    <a:pt x="6050" y="9470"/>
                    <a:pt x="6176" y="9343"/>
                  </a:cubicBezTo>
                  <a:cubicBezTo>
                    <a:pt x="7285" y="8488"/>
                    <a:pt x="9913" y="6366"/>
                    <a:pt x="10578" y="5099"/>
                  </a:cubicBezTo>
                  <a:cubicBezTo>
                    <a:pt x="11402" y="3484"/>
                    <a:pt x="10927" y="1394"/>
                    <a:pt x="9470" y="476"/>
                  </a:cubicBezTo>
                  <a:cubicBezTo>
                    <a:pt x="8995" y="159"/>
                    <a:pt x="8488" y="1"/>
                    <a:pt x="7950" y="1"/>
                  </a:cubicBezTo>
                  <a:cubicBezTo>
                    <a:pt x="7095" y="1"/>
                    <a:pt x="6271" y="381"/>
                    <a:pt x="5701" y="1077"/>
                  </a:cubicBezTo>
                  <a:cubicBezTo>
                    <a:pt x="5131" y="381"/>
                    <a:pt x="4339" y="1"/>
                    <a:pt x="34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593;p31"/>
          <p:cNvGrpSpPr/>
          <p:nvPr/>
        </p:nvGrpSpPr>
        <p:grpSpPr>
          <a:xfrm>
            <a:off x="1984626" y="3938981"/>
            <a:ext cx="524582" cy="483622"/>
            <a:chOff x="1984626" y="3938981"/>
            <a:chExt cx="524582" cy="483622"/>
          </a:xfrm>
        </p:grpSpPr>
        <p:sp>
          <p:nvSpPr>
            <p:cNvPr id="594" name="Google Shape;594;p31"/>
            <p:cNvSpPr/>
            <p:nvPr/>
          </p:nvSpPr>
          <p:spPr>
            <a:xfrm>
              <a:off x="1984626" y="3938981"/>
              <a:ext cx="524582" cy="483622"/>
            </a:xfrm>
            <a:custGeom>
              <a:avLst/>
              <a:gdLst/>
              <a:ahLst/>
              <a:cxnLst/>
              <a:rect l="l" t="t" r="r" b="b"/>
              <a:pathLst>
                <a:path w="17546" h="16176" extrusionOk="0">
                  <a:moveTo>
                    <a:pt x="2281" y="1"/>
                  </a:moveTo>
                  <a:cubicBezTo>
                    <a:pt x="1014" y="1"/>
                    <a:pt x="1" y="1014"/>
                    <a:pt x="1" y="2281"/>
                  </a:cubicBezTo>
                  <a:lnTo>
                    <a:pt x="1" y="11591"/>
                  </a:lnTo>
                  <a:cubicBezTo>
                    <a:pt x="1" y="12858"/>
                    <a:pt x="1014" y="13903"/>
                    <a:pt x="2281" y="13903"/>
                  </a:cubicBezTo>
                  <a:lnTo>
                    <a:pt x="6841" y="13903"/>
                  </a:lnTo>
                  <a:cubicBezTo>
                    <a:pt x="7063" y="13903"/>
                    <a:pt x="7285" y="14030"/>
                    <a:pt x="7411" y="14220"/>
                  </a:cubicBezTo>
                  <a:lnTo>
                    <a:pt x="8425" y="15962"/>
                  </a:lnTo>
                  <a:cubicBezTo>
                    <a:pt x="8504" y="16104"/>
                    <a:pt x="8639" y="16175"/>
                    <a:pt x="8773" y="16175"/>
                  </a:cubicBezTo>
                  <a:cubicBezTo>
                    <a:pt x="8908" y="16175"/>
                    <a:pt x="9042" y="16104"/>
                    <a:pt x="9122" y="15962"/>
                  </a:cubicBezTo>
                  <a:lnTo>
                    <a:pt x="10135" y="14220"/>
                  </a:lnTo>
                  <a:cubicBezTo>
                    <a:pt x="10262" y="13998"/>
                    <a:pt x="10452" y="13903"/>
                    <a:pt x="10705" y="13903"/>
                  </a:cubicBezTo>
                  <a:lnTo>
                    <a:pt x="15265" y="13903"/>
                  </a:lnTo>
                  <a:cubicBezTo>
                    <a:pt x="16500" y="13903"/>
                    <a:pt x="17546" y="12858"/>
                    <a:pt x="17546" y="11591"/>
                  </a:cubicBezTo>
                  <a:lnTo>
                    <a:pt x="17546" y="2281"/>
                  </a:lnTo>
                  <a:cubicBezTo>
                    <a:pt x="17546" y="1014"/>
                    <a:pt x="16532" y="1"/>
                    <a:pt x="15265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1"/>
            <p:cNvSpPr/>
            <p:nvPr/>
          </p:nvSpPr>
          <p:spPr>
            <a:xfrm>
              <a:off x="2124765" y="4060193"/>
              <a:ext cx="247163" cy="205486"/>
            </a:xfrm>
            <a:custGeom>
              <a:avLst/>
              <a:gdLst/>
              <a:ahLst/>
              <a:cxnLst/>
              <a:rect l="l" t="t" r="r" b="b"/>
              <a:pathLst>
                <a:path w="8267" h="6873" extrusionOk="0">
                  <a:moveTo>
                    <a:pt x="2503" y="0"/>
                  </a:moveTo>
                  <a:cubicBezTo>
                    <a:pt x="2123" y="0"/>
                    <a:pt x="1743" y="95"/>
                    <a:pt x="1394" y="317"/>
                  </a:cubicBezTo>
                  <a:cubicBezTo>
                    <a:pt x="349" y="982"/>
                    <a:pt x="1" y="2502"/>
                    <a:pt x="603" y="3674"/>
                  </a:cubicBezTo>
                  <a:cubicBezTo>
                    <a:pt x="1046" y="4592"/>
                    <a:pt x="2978" y="6144"/>
                    <a:pt x="3770" y="6746"/>
                  </a:cubicBezTo>
                  <a:cubicBezTo>
                    <a:pt x="3865" y="6841"/>
                    <a:pt x="3991" y="6872"/>
                    <a:pt x="4118" y="6872"/>
                  </a:cubicBezTo>
                  <a:cubicBezTo>
                    <a:pt x="4245" y="6872"/>
                    <a:pt x="4371" y="6841"/>
                    <a:pt x="4466" y="6746"/>
                  </a:cubicBezTo>
                  <a:cubicBezTo>
                    <a:pt x="5258" y="6144"/>
                    <a:pt x="7190" y="4592"/>
                    <a:pt x="7665" y="3674"/>
                  </a:cubicBezTo>
                  <a:cubicBezTo>
                    <a:pt x="8267" y="2502"/>
                    <a:pt x="7886" y="982"/>
                    <a:pt x="6841" y="317"/>
                  </a:cubicBezTo>
                  <a:cubicBezTo>
                    <a:pt x="6493" y="95"/>
                    <a:pt x="6145" y="0"/>
                    <a:pt x="5733" y="0"/>
                  </a:cubicBezTo>
                  <a:cubicBezTo>
                    <a:pt x="5131" y="0"/>
                    <a:pt x="4530" y="285"/>
                    <a:pt x="4118" y="760"/>
                  </a:cubicBezTo>
                  <a:cubicBezTo>
                    <a:pt x="3706" y="285"/>
                    <a:pt x="3136" y="0"/>
                    <a:pt x="25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6" name="Google Shape;596;p31"/>
          <p:cNvGrpSpPr/>
          <p:nvPr/>
        </p:nvGrpSpPr>
        <p:grpSpPr>
          <a:xfrm>
            <a:off x="4012553" y="4206737"/>
            <a:ext cx="724371" cy="661855"/>
            <a:chOff x="4012553" y="4206737"/>
            <a:chExt cx="724371" cy="661855"/>
          </a:xfrm>
        </p:grpSpPr>
        <p:sp>
          <p:nvSpPr>
            <p:cNvPr id="597" name="Google Shape;597;p31"/>
            <p:cNvSpPr/>
            <p:nvPr/>
          </p:nvSpPr>
          <p:spPr>
            <a:xfrm>
              <a:off x="4238861" y="4206737"/>
              <a:ext cx="498062" cy="480991"/>
            </a:xfrm>
            <a:custGeom>
              <a:avLst/>
              <a:gdLst/>
              <a:ahLst/>
              <a:cxnLst/>
              <a:rect l="l" t="t" r="r" b="b"/>
              <a:pathLst>
                <a:path w="16659" h="16088" extrusionOk="0">
                  <a:moveTo>
                    <a:pt x="8393" y="0"/>
                  </a:moveTo>
                  <a:cubicBezTo>
                    <a:pt x="5891" y="0"/>
                    <a:pt x="3579" y="1140"/>
                    <a:pt x="2059" y="3104"/>
                  </a:cubicBezTo>
                  <a:cubicBezTo>
                    <a:pt x="508" y="5099"/>
                    <a:pt x="1" y="7664"/>
                    <a:pt x="634" y="10166"/>
                  </a:cubicBezTo>
                  <a:cubicBezTo>
                    <a:pt x="1268" y="12636"/>
                    <a:pt x="3928" y="15233"/>
                    <a:pt x="6430" y="15835"/>
                  </a:cubicBezTo>
                  <a:cubicBezTo>
                    <a:pt x="7095" y="15993"/>
                    <a:pt x="7728" y="16088"/>
                    <a:pt x="8393" y="16088"/>
                  </a:cubicBezTo>
                  <a:cubicBezTo>
                    <a:pt x="9723" y="16088"/>
                    <a:pt x="11053" y="15740"/>
                    <a:pt x="12193" y="15106"/>
                  </a:cubicBezTo>
                  <a:cubicBezTo>
                    <a:pt x="12268" y="15069"/>
                    <a:pt x="12342" y="15054"/>
                    <a:pt x="12410" y="15054"/>
                  </a:cubicBezTo>
                  <a:cubicBezTo>
                    <a:pt x="12458" y="15054"/>
                    <a:pt x="12502" y="15061"/>
                    <a:pt x="12542" y="15075"/>
                  </a:cubicBezTo>
                  <a:lnTo>
                    <a:pt x="15804" y="15930"/>
                  </a:lnTo>
                  <a:lnTo>
                    <a:pt x="15930" y="15961"/>
                  </a:lnTo>
                  <a:cubicBezTo>
                    <a:pt x="16120" y="15961"/>
                    <a:pt x="16247" y="15898"/>
                    <a:pt x="16342" y="15740"/>
                  </a:cubicBezTo>
                  <a:cubicBezTo>
                    <a:pt x="16437" y="15613"/>
                    <a:pt x="16469" y="15455"/>
                    <a:pt x="16437" y="15296"/>
                  </a:cubicBezTo>
                  <a:lnTo>
                    <a:pt x="15550" y="11971"/>
                  </a:lnTo>
                  <a:cubicBezTo>
                    <a:pt x="15519" y="11844"/>
                    <a:pt x="15519" y="11718"/>
                    <a:pt x="15582" y="11623"/>
                  </a:cubicBezTo>
                  <a:cubicBezTo>
                    <a:pt x="16437" y="9881"/>
                    <a:pt x="16659" y="7949"/>
                    <a:pt x="16184" y="5986"/>
                  </a:cubicBezTo>
                  <a:cubicBezTo>
                    <a:pt x="15487" y="3199"/>
                    <a:pt x="13334" y="1014"/>
                    <a:pt x="10578" y="285"/>
                  </a:cubicBezTo>
                  <a:cubicBezTo>
                    <a:pt x="9882" y="95"/>
                    <a:pt x="9122" y="0"/>
                    <a:pt x="8393" y="0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1"/>
            <p:cNvSpPr/>
            <p:nvPr/>
          </p:nvSpPr>
          <p:spPr>
            <a:xfrm>
              <a:off x="4012553" y="4418814"/>
              <a:ext cx="465893" cy="449778"/>
            </a:xfrm>
            <a:custGeom>
              <a:avLst/>
              <a:gdLst/>
              <a:ahLst/>
              <a:cxnLst/>
              <a:rect l="l" t="t" r="r" b="b"/>
              <a:pathLst>
                <a:path w="15583" h="15044" extrusionOk="0">
                  <a:moveTo>
                    <a:pt x="7855" y="1299"/>
                  </a:moveTo>
                  <a:cubicBezTo>
                    <a:pt x="8425" y="1299"/>
                    <a:pt x="8995" y="1363"/>
                    <a:pt x="9597" y="1521"/>
                  </a:cubicBezTo>
                  <a:cubicBezTo>
                    <a:pt x="11719" y="2091"/>
                    <a:pt x="13365" y="3770"/>
                    <a:pt x="13872" y="5923"/>
                  </a:cubicBezTo>
                  <a:cubicBezTo>
                    <a:pt x="14252" y="7443"/>
                    <a:pt x="14094" y="8932"/>
                    <a:pt x="13429" y="10293"/>
                  </a:cubicBezTo>
                  <a:cubicBezTo>
                    <a:pt x="13239" y="10673"/>
                    <a:pt x="13207" y="11117"/>
                    <a:pt x="13302" y="11528"/>
                  </a:cubicBezTo>
                  <a:lnTo>
                    <a:pt x="13777" y="13302"/>
                  </a:lnTo>
                  <a:lnTo>
                    <a:pt x="13777" y="13302"/>
                  </a:lnTo>
                  <a:lnTo>
                    <a:pt x="12099" y="12859"/>
                  </a:lnTo>
                  <a:cubicBezTo>
                    <a:pt x="11957" y="12815"/>
                    <a:pt x="11809" y="12794"/>
                    <a:pt x="11657" y="12794"/>
                  </a:cubicBezTo>
                  <a:cubicBezTo>
                    <a:pt x="11368" y="12794"/>
                    <a:pt x="11071" y="12871"/>
                    <a:pt x="10800" y="13017"/>
                  </a:cubicBezTo>
                  <a:cubicBezTo>
                    <a:pt x="9897" y="13500"/>
                    <a:pt x="8909" y="13746"/>
                    <a:pt x="7894" y="13746"/>
                  </a:cubicBezTo>
                  <a:cubicBezTo>
                    <a:pt x="7379" y="13746"/>
                    <a:pt x="6857" y="13683"/>
                    <a:pt x="6335" y="13555"/>
                  </a:cubicBezTo>
                  <a:cubicBezTo>
                    <a:pt x="4435" y="13112"/>
                    <a:pt x="2344" y="11053"/>
                    <a:pt x="1869" y="9185"/>
                  </a:cubicBezTo>
                  <a:cubicBezTo>
                    <a:pt x="1363" y="7253"/>
                    <a:pt x="1743" y="5258"/>
                    <a:pt x="2946" y="3706"/>
                  </a:cubicBezTo>
                  <a:cubicBezTo>
                    <a:pt x="4118" y="2154"/>
                    <a:pt x="5923" y="1299"/>
                    <a:pt x="7855" y="1299"/>
                  </a:cubicBezTo>
                  <a:close/>
                  <a:moveTo>
                    <a:pt x="7855" y="1"/>
                  </a:moveTo>
                  <a:cubicBezTo>
                    <a:pt x="5543" y="1"/>
                    <a:pt x="3358" y="1046"/>
                    <a:pt x="1933" y="2915"/>
                  </a:cubicBezTo>
                  <a:cubicBezTo>
                    <a:pt x="476" y="4783"/>
                    <a:pt x="1" y="7190"/>
                    <a:pt x="603" y="9533"/>
                  </a:cubicBezTo>
                  <a:cubicBezTo>
                    <a:pt x="1204" y="11813"/>
                    <a:pt x="3675" y="14252"/>
                    <a:pt x="6018" y="14822"/>
                  </a:cubicBezTo>
                  <a:cubicBezTo>
                    <a:pt x="6620" y="14980"/>
                    <a:pt x="7253" y="15044"/>
                    <a:pt x="7855" y="15044"/>
                  </a:cubicBezTo>
                  <a:cubicBezTo>
                    <a:pt x="9090" y="15044"/>
                    <a:pt x="10325" y="14727"/>
                    <a:pt x="11434" y="14125"/>
                  </a:cubicBezTo>
                  <a:cubicBezTo>
                    <a:pt x="11489" y="14088"/>
                    <a:pt x="11556" y="14073"/>
                    <a:pt x="11620" y="14073"/>
                  </a:cubicBezTo>
                  <a:cubicBezTo>
                    <a:pt x="11666" y="14073"/>
                    <a:pt x="11711" y="14081"/>
                    <a:pt x="11750" y="14094"/>
                  </a:cubicBezTo>
                  <a:lnTo>
                    <a:pt x="14790" y="14917"/>
                  </a:lnTo>
                  <a:lnTo>
                    <a:pt x="14917" y="14917"/>
                  </a:lnTo>
                  <a:cubicBezTo>
                    <a:pt x="15075" y="14917"/>
                    <a:pt x="15202" y="14854"/>
                    <a:pt x="15297" y="14727"/>
                  </a:cubicBezTo>
                  <a:cubicBezTo>
                    <a:pt x="15392" y="14600"/>
                    <a:pt x="15424" y="14474"/>
                    <a:pt x="15392" y="14315"/>
                  </a:cubicBezTo>
                  <a:lnTo>
                    <a:pt x="14569" y="11180"/>
                  </a:lnTo>
                  <a:cubicBezTo>
                    <a:pt x="14537" y="11085"/>
                    <a:pt x="14537" y="10958"/>
                    <a:pt x="14600" y="10863"/>
                  </a:cubicBezTo>
                  <a:cubicBezTo>
                    <a:pt x="15392" y="9248"/>
                    <a:pt x="15582" y="7412"/>
                    <a:pt x="15139" y="5606"/>
                  </a:cubicBezTo>
                  <a:cubicBezTo>
                    <a:pt x="14474" y="3010"/>
                    <a:pt x="12479" y="951"/>
                    <a:pt x="9913" y="254"/>
                  </a:cubicBezTo>
                  <a:cubicBezTo>
                    <a:pt x="9248" y="96"/>
                    <a:pt x="8552" y="1"/>
                    <a:pt x="7855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1"/>
            <p:cNvSpPr/>
            <p:nvPr/>
          </p:nvSpPr>
          <p:spPr>
            <a:xfrm>
              <a:off x="4116722" y="4611994"/>
              <a:ext cx="63472" cy="63472"/>
            </a:xfrm>
            <a:custGeom>
              <a:avLst/>
              <a:gdLst/>
              <a:ahLst/>
              <a:cxnLst/>
              <a:rect l="l" t="t" r="r" b="b"/>
              <a:pathLst>
                <a:path w="2123" h="2123" extrusionOk="0">
                  <a:moveTo>
                    <a:pt x="1046" y="0"/>
                  </a:moveTo>
                  <a:cubicBezTo>
                    <a:pt x="476" y="0"/>
                    <a:pt x="1" y="475"/>
                    <a:pt x="1" y="1046"/>
                  </a:cubicBezTo>
                  <a:cubicBezTo>
                    <a:pt x="1" y="1647"/>
                    <a:pt x="476" y="2122"/>
                    <a:pt x="1046" y="2122"/>
                  </a:cubicBezTo>
                  <a:cubicBezTo>
                    <a:pt x="1647" y="2122"/>
                    <a:pt x="2122" y="1647"/>
                    <a:pt x="2122" y="1046"/>
                  </a:cubicBezTo>
                  <a:cubicBezTo>
                    <a:pt x="2122" y="475"/>
                    <a:pt x="1647" y="0"/>
                    <a:pt x="1046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1"/>
            <p:cNvSpPr/>
            <p:nvPr/>
          </p:nvSpPr>
          <p:spPr>
            <a:xfrm>
              <a:off x="4216137" y="4611994"/>
              <a:ext cx="63472" cy="63472"/>
            </a:xfrm>
            <a:custGeom>
              <a:avLst/>
              <a:gdLst/>
              <a:ahLst/>
              <a:cxnLst/>
              <a:rect l="l" t="t" r="r" b="b"/>
              <a:pathLst>
                <a:path w="2123" h="2123" extrusionOk="0">
                  <a:moveTo>
                    <a:pt x="1078" y="0"/>
                  </a:moveTo>
                  <a:cubicBezTo>
                    <a:pt x="476" y="0"/>
                    <a:pt x="1" y="475"/>
                    <a:pt x="1" y="1046"/>
                  </a:cubicBezTo>
                  <a:cubicBezTo>
                    <a:pt x="1" y="1647"/>
                    <a:pt x="476" y="2122"/>
                    <a:pt x="1078" y="2122"/>
                  </a:cubicBezTo>
                  <a:cubicBezTo>
                    <a:pt x="1648" y="2122"/>
                    <a:pt x="2123" y="1647"/>
                    <a:pt x="2123" y="1046"/>
                  </a:cubicBezTo>
                  <a:cubicBezTo>
                    <a:pt x="2123" y="475"/>
                    <a:pt x="1648" y="0"/>
                    <a:pt x="1078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1"/>
            <p:cNvSpPr/>
            <p:nvPr/>
          </p:nvSpPr>
          <p:spPr>
            <a:xfrm>
              <a:off x="4316510" y="4611994"/>
              <a:ext cx="62516" cy="63472"/>
            </a:xfrm>
            <a:custGeom>
              <a:avLst/>
              <a:gdLst/>
              <a:ahLst/>
              <a:cxnLst/>
              <a:rect l="l" t="t" r="r" b="b"/>
              <a:pathLst>
                <a:path w="2091" h="2123" extrusionOk="0">
                  <a:moveTo>
                    <a:pt x="1046" y="0"/>
                  </a:moveTo>
                  <a:cubicBezTo>
                    <a:pt x="476" y="0"/>
                    <a:pt x="1" y="475"/>
                    <a:pt x="1" y="1046"/>
                  </a:cubicBezTo>
                  <a:cubicBezTo>
                    <a:pt x="1" y="1647"/>
                    <a:pt x="476" y="2122"/>
                    <a:pt x="1046" y="2122"/>
                  </a:cubicBezTo>
                  <a:cubicBezTo>
                    <a:pt x="1648" y="2122"/>
                    <a:pt x="2091" y="1647"/>
                    <a:pt x="2091" y="1046"/>
                  </a:cubicBezTo>
                  <a:cubicBezTo>
                    <a:pt x="2091" y="475"/>
                    <a:pt x="1648" y="0"/>
                    <a:pt x="1046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" name="Google Shape;602;p31"/>
          <p:cNvGrpSpPr/>
          <p:nvPr/>
        </p:nvGrpSpPr>
        <p:grpSpPr>
          <a:xfrm>
            <a:off x="6702977" y="180052"/>
            <a:ext cx="519839" cy="940795"/>
            <a:chOff x="6702977" y="180052"/>
            <a:chExt cx="519839" cy="940795"/>
          </a:xfrm>
        </p:grpSpPr>
        <p:sp>
          <p:nvSpPr>
            <p:cNvPr id="603" name="Google Shape;603;p31"/>
            <p:cNvSpPr/>
            <p:nvPr/>
          </p:nvSpPr>
          <p:spPr>
            <a:xfrm>
              <a:off x="6742050" y="180052"/>
              <a:ext cx="441695" cy="407392"/>
            </a:xfrm>
            <a:custGeom>
              <a:avLst/>
              <a:gdLst/>
              <a:ahLst/>
              <a:cxnLst/>
              <a:rect l="l" t="t" r="r" b="b"/>
              <a:pathLst>
                <a:path w="17545" h="16184" extrusionOk="0">
                  <a:moveTo>
                    <a:pt x="2280" y="1"/>
                  </a:moveTo>
                  <a:cubicBezTo>
                    <a:pt x="1013" y="1"/>
                    <a:pt x="0" y="1046"/>
                    <a:pt x="0" y="2313"/>
                  </a:cubicBezTo>
                  <a:lnTo>
                    <a:pt x="0" y="11623"/>
                  </a:lnTo>
                  <a:cubicBezTo>
                    <a:pt x="0" y="12890"/>
                    <a:pt x="1013" y="13904"/>
                    <a:pt x="2280" y="13904"/>
                  </a:cubicBezTo>
                  <a:lnTo>
                    <a:pt x="6841" y="13904"/>
                  </a:lnTo>
                  <a:cubicBezTo>
                    <a:pt x="7062" y="13904"/>
                    <a:pt x="7284" y="14030"/>
                    <a:pt x="7411" y="14252"/>
                  </a:cubicBezTo>
                  <a:lnTo>
                    <a:pt x="8424" y="15994"/>
                  </a:lnTo>
                  <a:cubicBezTo>
                    <a:pt x="8503" y="16120"/>
                    <a:pt x="8638" y="16184"/>
                    <a:pt x="8772" y="16184"/>
                  </a:cubicBezTo>
                  <a:cubicBezTo>
                    <a:pt x="8907" y="16184"/>
                    <a:pt x="9042" y="16120"/>
                    <a:pt x="9121" y="15994"/>
                  </a:cubicBezTo>
                  <a:lnTo>
                    <a:pt x="10134" y="14252"/>
                  </a:lnTo>
                  <a:cubicBezTo>
                    <a:pt x="10261" y="14030"/>
                    <a:pt x="10483" y="13904"/>
                    <a:pt x="10704" y="13904"/>
                  </a:cubicBezTo>
                  <a:lnTo>
                    <a:pt x="15265" y="13904"/>
                  </a:lnTo>
                  <a:cubicBezTo>
                    <a:pt x="16531" y="13904"/>
                    <a:pt x="17545" y="12890"/>
                    <a:pt x="17545" y="11623"/>
                  </a:cubicBezTo>
                  <a:lnTo>
                    <a:pt x="17545" y="2281"/>
                  </a:lnTo>
                  <a:cubicBezTo>
                    <a:pt x="17545" y="1014"/>
                    <a:pt x="16531" y="1"/>
                    <a:pt x="15265" y="1"/>
                  </a:cubicBezTo>
                  <a:close/>
                </a:path>
              </a:pathLst>
            </a:custGeom>
            <a:solidFill>
              <a:srgbClr val="003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1"/>
            <p:cNvSpPr/>
            <p:nvPr/>
          </p:nvSpPr>
          <p:spPr>
            <a:xfrm>
              <a:off x="6860050" y="282111"/>
              <a:ext cx="208097" cy="173011"/>
            </a:xfrm>
            <a:custGeom>
              <a:avLst/>
              <a:gdLst/>
              <a:ahLst/>
              <a:cxnLst/>
              <a:rect l="l" t="t" r="r" b="b"/>
              <a:pathLst>
                <a:path w="8266" h="6873" extrusionOk="0">
                  <a:moveTo>
                    <a:pt x="2502" y="1"/>
                  </a:moveTo>
                  <a:cubicBezTo>
                    <a:pt x="2122" y="1"/>
                    <a:pt x="1742" y="127"/>
                    <a:pt x="1394" y="349"/>
                  </a:cubicBezTo>
                  <a:cubicBezTo>
                    <a:pt x="348" y="1014"/>
                    <a:pt x="0" y="2502"/>
                    <a:pt x="602" y="3674"/>
                  </a:cubicBezTo>
                  <a:cubicBezTo>
                    <a:pt x="1077" y="4593"/>
                    <a:pt x="2977" y="6144"/>
                    <a:pt x="3769" y="6778"/>
                  </a:cubicBezTo>
                  <a:cubicBezTo>
                    <a:pt x="3895" y="6841"/>
                    <a:pt x="3990" y="6873"/>
                    <a:pt x="4117" y="6873"/>
                  </a:cubicBezTo>
                  <a:cubicBezTo>
                    <a:pt x="4244" y="6873"/>
                    <a:pt x="4370" y="6841"/>
                    <a:pt x="4465" y="6778"/>
                  </a:cubicBezTo>
                  <a:cubicBezTo>
                    <a:pt x="5257" y="6144"/>
                    <a:pt x="7189" y="4593"/>
                    <a:pt x="7664" y="3674"/>
                  </a:cubicBezTo>
                  <a:cubicBezTo>
                    <a:pt x="8266" y="2502"/>
                    <a:pt x="7917" y="1014"/>
                    <a:pt x="6841" y="349"/>
                  </a:cubicBezTo>
                  <a:cubicBezTo>
                    <a:pt x="6524" y="127"/>
                    <a:pt x="6144" y="1"/>
                    <a:pt x="5732" y="1"/>
                  </a:cubicBezTo>
                  <a:cubicBezTo>
                    <a:pt x="5130" y="1"/>
                    <a:pt x="4529" y="286"/>
                    <a:pt x="4117" y="792"/>
                  </a:cubicBezTo>
                  <a:cubicBezTo>
                    <a:pt x="3705" y="286"/>
                    <a:pt x="3135" y="1"/>
                    <a:pt x="2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6702977" y="648255"/>
              <a:ext cx="519839" cy="472362"/>
            </a:xfrm>
            <a:custGeom>
              <a:avLst/>
              <a:gdLst/>
              <a:ahLst/>
              <a:cxnLst/>
              <a:rect l="l" t="t" r="r" b="b"/>
              <a:pathLst>
                <a:path w="20649" h="18765" extrusionOk="0">
                  <a:moveTo>
                    <a:pt x="10318" y="0"/>
                  </a:moveTo>
                  <a:cubicBezTo>
                    <a:pt x="6062" y="0"/>
                    <a:pt x="2210" y="2923"/>
                    <a:pt x="1204" y="7245"/>
                  </a:cubicBezTo>
                  <a:cubicBezTo>
                    <a:pt x="0" y="12312"/>
                    <a:pt x="3136" y="17347"/>
                    <a:pt x="8203" y="18519"/>
                  </a:cubicBezTo>
                  <a:cubicBezTo>
                    <a:pt x="8916" y="18685"/>
                    <a:pt x="9629" y="18764"/>
                    <a:pt x="10331" y="18764"/>
                  </a:cubicBezTo>
                  <a:cubicBezTo>
                    <a:pt x="14587" y="18764"/>
                    <a:pt x="18444" y="15842"/>
                    <a:pt x="19477" y="11520"/>
                  </a:cubicBezTo>
                  <a:cubicBezTo>
                    <a:pt x="20649" y="6485"/>
                    <a:pt x="17513" y="1418"/>
                    <a:pt x="12446" y="246"/>
                  </a:cubicBezTo>
                  <a:cubicBezTo>
                    <a:pt x="11733" y="80"/>
                    <a:pt x="11020" y="0"/>
                    <a:pt x="1031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6850483" y="718870"/>
              <a:ext cx="224838" cy="200247"/>
            </a:xfrm>
            <a:custGeom>
              <a:avLst/>
              <a:gdLst/>
              <a:ahLst/>
              <a:cxnLst/>
              <a:rect l="l" t="t" r="r" b="b"/>
              <a:pathLst>
                <a:path w="8931" h="7955" extrusionOk="0">
                  <a:moveTo>
                    <a:pt x="4470" y="0"/>
                  </a:moveTo>
                  <a:cubicBezTo>
                    <a:pt x="3302" y="0"/>
                    <a:pt x="2144" y="512"/>
                    <a:pt x="1362" y="1495"/>
                  </a:cubicBezTo>
                  <a:cubicBezTo>
                    <a:pt x="0" y="3205"/>
                    <a:pt x="285" y="5707"/>
                    <a:pt x="1995" y="7068"/>
                  </a:cubicBezTo>
                  <a:cubicBezTo>
                    <a:pt x="2729" y="7666"/>
                    <a:pt x="3608" y="7955"/>
                    <a:pt x="4481" y="7955"/>
                  </a:cubicBezTo>
                  <a:cubicBezTo>
                    <a:pt x="5642" y="7955"/>
                    <a:pt x="6791" y="7443"/>
                    <a:pt x="7569" y="6467"/>
                  </a:cubicBezTo>
                  <a:cubicBezTo>
                    <a:pt x="8931" y="4725"/>
                    <a:pt x="8646" y="2255"/>
                    <a:pt x="6936" y="861"/>
                  </a:cubicBezTo>
                  <a:cubicBezTo>
                    <a:pt x="6208" y="282"/>
                    <a:pt x="5336" y="0"/>
                    <a:pt x="4470" y="0"/>
                  </a:cubicBezTo>
                  <a:close/>
                </a:path>
              </a:pathLst>
            </a:custGeom>
            <a:solidFill>
              <a:srgbClr val="003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6843308" y="947030"/>
              <a:ext cx="239993" cy="173816"/>
            </a:xfrm>
            <a:custGeom>
              <a:avLst/>
              <a:gdLst/>
              <a:ahLst/>
              <a:cxnLst/>
              <a:rect l="l" t="t" r="r" b="b"/>
              <a:pathLst>
                <a:path w="9533" h="6905" extrusionOk="0">
                  <a:moveTo>
                    <a:pt x="4149" y="0"/>
                  </a:moveTo>
                  <a:cubicBezTo>
                    <a:pt x="1837" y="0"/>
                    <a:pt x="0" y="1869"/>
                    <a:pt x="0" y="4181"/>
                  </a:cubicBezTo>
                  <a:lnTo>
                    <a:pt x="0" y="5606"/>
                  </a:lnTo>
                  <a:cubicBezTo>
                    <a:pt x="1393" y="6429"/>
                    <a:pt x="3009" y="6904"/>
                    <a:pt x="4750" y="6904"/>
                  </a:cubicBezTo>
                  <a:cubicBezTo>
                    <a:pt x="6492" y="6904"/>
                    <a:pt x="8139" y="6429"/>
                    <a:pt x="9532" y="5606"/>
                  </a:cubicBezTo>
                  <a:lnTo>
                    <a:pt x="9532" y="4181"/>
                  </a:lnTo>
                  <a:cubicBezTo>
                    <a:pt x="9532" y="1869"/>
                    <a:pt x="7664" y="0"/>
                    <a:pt x="5384" y="0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6880769" y="764462"/>
              <a:ext cx="165047" cy="182576"/>
            </a:xfrm>
            <a:custGeom>
              <a:avLst/>
              <a:gdLst/>
              <a:ahLst/>
              <a:cxnLst/>
              <a:rect l="l" t="t" r="r" b="b"/>
              <a:pathLst>
                <a:path w="6556" h="7253" extrusionOk="0">
                  <a:moveTo>
                    <a:pt x="5574" y="0"/>
                  </a:moveTo>
                  <a:cubicBezTo>
                    <a:pt x="4677" y="391"/>
                    <a:pt x="3868" y="521"/>
                    <a:pt x="3187" y="521"/>
                  </a:cubicBezTo>
                  <a:cubicBezTo>
                    <a:pt x="1827" y="521"/>
                    <a:pt x="982" y="0"/>
                    <a:pt x="982" y="0"/>
                  </a:cubicBezTo>
                  <a:lnTo>
                    <a:pt x="982" y="0"/>
                  </a:lnTo>
                  <a:cubicBezTo>
                    <a:pt x="1267" y="792"/>
                    <a:pt x="1331" y="2122"/>
                    <a:pt x="95" y="3959"/>
                  </a:cubicBezTo>
                  <a:lnTo>
                    <a:pt x="0" y="3959"/>
                  </a:lnTo>
                  <a:cubicBezTo>
                    <a:pt x="0" y="5764"/>
                    <a:pt x="1457" y="7252"/>
                    <a:pt x="3262" y="7252"/>
                  </a:cubicBezTo>
                  <a:cubicBezTo>
                    <a:pt x="5099" y="7252"/>
                    <a:pt x="6556" y="5764"/>
                    <a:pt x="6556" y="3959"/>
                  </a:cubicBezTo>
                  <a:lnTo>
                    <a:pt x="6461" y="3959"/>
                  </a:lnTo>
                  <a:cubicBezTo>
                    <a:pt x="5194" y="2122"/>
                    <a:pt x="5289" y="792"/>
                    <a:pt x="5574" y="0"/>
                  </a:cubicBezTo>
                  <a:close/>
                </a:path>
              </a:pathLst>
            </a:custGeom>
            <a:solidFill>
              <a:srgbClr val="F4B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6930995" y="902370"/>
              <a:ext cx="64599" cy="102880"/>
            </a:xfrm>
            <a:custGeom>
              <a:avLst/>
              <a:gdLst/>
              <a:ahLst/>
              <a:cxnLst/>
              <a:rect l="l" t="t" r="r" b="b"/>
              <a:pathLst>
                <a:path w="2566" h="4087" extrusionOk="0">
                  <a:moveTo>
                    <a:pt x="1" y="1"/>
                  </a:moveTo>
                  <a:lnTo>
                    <a:pt x="1" y="2820"/>
                  </a:lnTo>
                  <a:cubicBezTo>
                    <a:pt x="1" y="3516"/>
                    <a:pt x="571" y="4086"/>
                    <a:pt x="1267" y="4086"/>
                  </a:cubicBezTo>
                  <a:cubicBezTo>
                    <a:pt x="1996" y="4086"/>
                    <a:pt x="2566" y="3516"/>
                    <a:pt x="2566" y="2820"/>
                  </a:cubicBezTo>
                  <a:lnTo>
                    <a:pt x="2566" y="1"/>
                  </a:lnTo>
                  <a:close/>
                </a:path>
              </a:pathLst>
            </a:custGeom>
            <a:solidFill>
              <a:srgbClr val="F4B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6935779" y="890412"/>
              <a:ext cx="54252" cy="24745"/>
            </a:xfrm>
            <a:custGeom>
              <a:avLst/>
              <a:gdLst/>
              <a:ahLst/>
              <a:cxnLst/>
              <a:rect l="l" t="t" r="r" b="b"/>
              <a:pathLst>
                <a:path w="2155" h="983" extrusionOk="0">
                  <a:moveTo>
                    <a:pt x="1" y="1"/>
                  </a:moveTo>
                  <a:cubicBezTo>
                    <a:pt x="64" y="571"/>
                    <a:pt x="507" y="983"/>
                    <a:pt x="1077" y="983"/>
                  </a:cubicBezTo>
                  <a:cubicBezTo>
                    <a:pt x="1647" y="983"/>
                    <a:pt x="2122" y="571"/>
                    <a:pt x="21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6855266" y="834624"/>
              <a:ext cx="48638" cy="47853"/>
            </a:xfrm>
            <a:custGeom>
              <a:avLst/>
              <a:gdLst/>
              <a:ahLst/>
              <a:cxnLst/>
              <a:rect l="l" t="t" r="r" b="b"/>
              <a:pathLst>
                <a:path w="1932" h="1901" extrusionOk="0">
                  <a:moveTo>
                    <a:pt x="982" y="0"/>
                  </a:moveTo>
                  <a:cubicBezTo>
                    <a:pt x="443" y="0"/>
                    <a:pt x="0" y="412"/>
                    <a:pt x="0" y="950"/>
                  </a:cubicBezTo>
                  <a:cubicBezTo>
                    <a:pt x="0" y="1489"/>
                    <a:pt x="443" y="1900"/>
                    <a:pt x="982" y="1900"/>
                  </a:cubicBezTo>
                  <a:cubicBezTo>
                    <a:pt x="1489" y="1900"/>
                    <a:pt x="1932" y="1489"/>
                    <a:pt x="1932" y="950"/>
                  </a:cubicBezTo>
                  <a:cubicBezTo>
                    <a:pt x="1932" y="412"/>
                    <a:pt x="1489" y="0"/>
                    <a:pt x="982" y="0"/>
                  </a:cubicBezTo>
                  <a:close/>
                </a:path>
              </a:pathLst>
            </a:custGeom>
            <a:solidFill>
              <a:srgbClr val="F4B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7022686" y="834624"/>
              <a:ext cx="47858" cy="47853"/>
            </a:xfrm>
            <a:custGeom>
              <a:avLst/>
              <a:gdLst/>
              <a:ahLst/>
              <a:cxnLst/>
              <a:rect l="l" t="t" r="r" b="b"/>
              <a:pathLst>
                <a:path w="1901" h="1901" extrusionOk="0">
                  <a:moveTo>
                    <a:pt x="951" y="0"/>
                  </a:moveTo>
                  <a:cubicBezTo>
                    <a:pt x="412" y="0"/>
                    <a:pt x="1" y="412"/>
                    <a:pt x="1" y="950"/>
                  </a:cubicBezTo>
                  <a:cubicBezTo>
                    <a:pt x="1" y="1489"/>
                    <a:pt x="412" y="1900"/>
                    <a:pt x="951" y="1900"/>
                  </a:cubicBezTo>
                  <a:cubicBezTo>
                    <a:pt x="1489" y="1900"/>
                    <a:pt x="1901" y="1489"/>
                    <a:pt x="1901" y="950"/>
                  </a:cubicBezTo>
                  <a:cubicBezTo>
                    <a:pt x="1901" y="412"/>
                    <a:pt x="1489" y="0"/>
                    <a:pt x="951" y="0"/>
                  </a:cubicBezTo>
                  <a:close/>
                </a:path>
              </a:pathLst>
            </a:custGeom>
            <a:solidFill>
              <a:srgbClr val="F4B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3" name="Google Shape;613;p31"/>
          <p:cNvGrpSpPr/>
          <p:nvPr/>
        </p:nvGrpSpPr>
        <p:grpSpPr>
          <a:xfrm>
            <a:off x="7559036" y="3187486"/>
            <a:ext cx="322893" cy="282173"/>
            <a:chOff x="7559036" y="3187486"/>
            <a:chExt cx="322893" cy="282173"/>
          </a:xfrm>
        </p:grpSpPr>
        <p:sp>
          <p:nvSpPr>
            <p:cNvPr id="614" name="Google Shape;614;p31"/>
            <p:cNvSpPr/>
            <p:nvPr/>
          </p:nvSpPr>
          <p:spPr>
            <a:xfrm>
              <a:off x="7559036" y="3187486"/>
              <a:ext cx="322893" cy="282173"/>
            </a:xfrm>
            <a:custGeom>
              <a:avLst/>
              <a:gdLst/>
              <a:ahLst/>
              <a:cxnLst/>
              <a:rect l="l" t="t" r="r" b="b"/>
              <a:pathLst>
                <a:path w="10800" h="9438" extrusionOk="0">
                  <a:moveTo>
                    <a:pt x="4592" y="0"/>
                  </a:moveTo>
                  <a:cubicBezTo>
                    <a:pt x="4244" y="0"/>
                    <a:pt x="3927" y="127"/>
                    <a:pt x="3674" y="380"/>
                  </a:cubicBezTo>
                  <a:lnTo>
                    <a:pt x="3199" y="855"/>
                  </a:lnTo>
                  <a:cubicBezTo>
                    <a:pt x="2882" y="1172"/>
                    <a:pt x="2439" y="1362"/>
                    <a:pt x="1995" y="1362"/>
                  </a:cubicBezTo>
                  <a:lnTo>
                    <a:pt x="1805" y="1362"/>
                  </a:lnTo>
                  <a:cubicBezTo>
                    <a:pt x="792" y="1362"/>
                    <a:pt x="0" y="2154"/>
                    <a:pt x="0" y="3135"/>
                  </a:cubicBezTo>
                  <a:lnTo>
                    <a:pt x="0" y="7632"/>
                  </a:lnTo>
                  <a:cubicBezTo>
                    <a:pt x="0" y="8646"/>
                    <a:pt x="792" y="9437"/>
                    <a:pt x="1805" y="9437"/>
                  </a:cubicBezTo>
                  <a:lnTo>
                    <a:pt x="8994" y="9437"/>
                  </a:lnTo>
                  <a:cubicBezTo>
                    <a:pt x="10008" y="9437"/>
                    <a:pt x="10799" y="8646"/>
                    <a:pt x="10799" y="7632"/>
                  </a:cubicBezTo>
                  <a:lnTo>
                    <a:pt x="10799" y="3135"/>
                  </a:lnTo>
                  <a:cubicBezTo>
                    <a:pt x="10799" y="2154"/>
                    <a:pt x="10008" y="1362"/>
                    <a:pt x="8994" y="1362"/>
                  </a:cubicBezTo>
                  <a:lnTo>
                    <a:pt x="8804" y="1362"/>
                  </a:lnTo>
                  <a:cubicBezTo>
                    <a:pt x="8361" y="1362"/>
                    <a:pt x="7918" y="1172"/>
                    <a:pt x="7601" y="855"/>
                  </a:cubicBezTo>
                  <a:lnTo>
                    <a:pt x="7126" y="380"/>
                  </a:lnTo>
                  <a:cubicBezTo>
                    <a:pt x="6873" y="127"/>
                    <a:pt x="6556" y="0"/>
                    <a:pt x="6239" y="0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7639526" y="3261337"/>
              <a:ext cx="161925" cy="160968"/>
            </a:xfrm>
            <a:custGeom>
              <a:avLst/>
              <a:gdLst/>
              <a:ahLst/>
              <a:cxnLst/>
              <a:rect l="l" t="t" r="r" b="b"/>
              <a:pathLst>
                <a:path w="5416" h="5384" extrusionOk="0">
                  <a:moveTo>
                    <a:pt x="2724" y="729"/>
                  </a:moveTo>
                  <a:cubicBezTo>
                    <a:pt x="3801" y="729"/>
                    <a:pt x="4656" y="1615"/>
                    <a:pt x="4656" y="2692"/>
                  </a:cubicBezTo>
                  <a:cubicBezTo>
                    <a:pt x="4656" y="3801"/>
                    <a:pt x="3801" y="4656"/>
                    <a:pt x="2724" y="4656"/>
                  </a:cubicBezTo>
                  <a:cubicBezTo>
                    <a:pt x="1615" y="4656"/>
                    <a:pt x="760" y="3769"/>
                    <a:pt x="760" y="2692"/>
                  </a:cubicBezTo>
                  <a:cubicBezTo>
                    <a:pt x="760" y="1615"/>
                    <a:pt x="1615" y="729"/>
                    <a:pt x="2724" y="729"/>
                  </a:cubicBezTo>
                  <a:close/>
                  <a:moveTo>
                    <a:pt x="2724" y="0"/>
                  </a:moveTo>
                  <a:cubicBezTo>
                    <a:pt x="1204" y="0"/>
                    <a:pt x="0" y="1204"/>
                    <a:pt x="0" y="2692"/>
                  </a:cubicBezTo>
                  <a:cubicBezTo>
                    <a:pt x="0" y="4181"/>
                    <a:pt x="1204" y="5384"/>
                    <a:pt x="2724" y="5384"/>
                  </a:cubicBezTo>
                  <a:cubicBezTo>
                    <a:pt x="4212" y="5384"/>
                    <a:pt x="5416" y="4181"/>
                    <a:pt x="5416" y="2692"/>
                  </a:cubicBezTo>
                  <a:cubicBezTo>
                    <a:pt x="5416" y="1204"/>
                    <a:pt x="4212" y="0"/>
                    <a:pt x="2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" name="Google Shape;616;p31"/>
          <p:cNvGrpSpPr/>
          <p:nvPr/>
        </p:nvGrpSpPr>
        <p:grpSpPr>
          <a:xfrm>
            <a:off x="563374" y="2052100"/>
            <a:ext cx="617379" cy="1107265"/>
            <a:chOff x="563374" y="2052100"/>
            <a:chExt cx="617379" cy="1107265"/>
          </a:xfrm>
        </p:grpSpPr>
        <p:sp>
          <p:nvSpPr>
            <p:cNvPr id="617" name="Google Shape;617;p31"/>
            <p:cNvSpPr/>
            <p:nvPr/>
          </p:nvSpPr>
          <p:spPr>
            <a:xfrm>
              <a:off x="563374" y="2597809"/>
              <a:ext cx="617379" cy="561313"/>
            </a:xfrm>
            <a:custGeom>
              <a:avLst/>
              <a:gdLst/>
              <a:ahLst/>
              <a:cxnLst/>
              <a:rect l="l" t="t" r="r" b="b"/>
              <a:pathLst>
                <a:path w="25305" h="23007" extrusionOk="0">
                  <a:moveTo>
                    <a:pt x="12621" y="0"/>
                  </a:moveTo>
                  <a:cubicBezTo>
                    <a:pt x="7408" y="0"/>
                    <a:pt x="2678" y="3575"/>
                    <a:pt x="1457" y="8892"/>
                  </a:cubicBezTo>
                  <a:cubicBezTo>
                    <a:pt x="0" y="15067"/>
                    <a:pt x="3864" y="21274"/>
                    <a:pt x="10040" y="22699"/>
                  </a:cubicBezTo>
                  <a:cubicBezTo>
                    <a:pt x="10925" y="22907"/>
                    <a:pt x="11810" y="23007"/>
                    <a:pt x="12681" y="23007"/>
                  </a:cubicBezTo>
                  <a:cubicBezTo>
                    <a:pt x="17913" y="23007"/>
                    <a:pt x="22630" y="19411"/>
                    <a:pt x="23879" y="14117"/>
                  </a:cubicBezTo>
                  <a:cubicBezTo>
                    <a:pt x="25304" y="7942"/>
                    <a:pt x="21472" y="1734"/>
                    <a:pt x="15265" y="309"/>
                  </a:cubicBezTo>
                  <a:cubicBezTo>
                    <a:pt x="14379" y="100"/>
                    <a:pt x="13493" y="0"/>
                    <a:pt x="12621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738778" y="2682157"/>
              <a:ext cx="267348" cy="237363"/>
            </a:xfrm>
            <a:custGeom>
              <a:avLst/>
              <a:gdLst/>
              <a:ahLst/>
              <a:cxnLst/>
              <a:rect l="l" t="t" r="r" b="b"/>
              <a:pathLst>
                <a:path w="10958" h="9729" extrusionOk="0">
                  <a:moveTo>
                    <a:pt x="5477" y="1"/>
                  </a:moveTo>
                  <a:cubicBezTo>
                    <a:pt x="4050" y="1"/>
                    <a:pt x="2641" y="626"/>
                    <a:pt x="1679" y="1824"/>
                  </a:cubicBezTo>
                  <a:cubicBezTo>
                    <a:pt x="0" y="3915"/>
                    <a:pt x="349" y="6986"/>
                    <a:pt x="2439" y="8665"/>
                  </a:cubicBezTo>
                  <a:cubicBezTo>
                    <a:pt x="3331" y="9381"/>
                    <a:pt x="4402" y="9729"/>
                    <a:pt x="5467" y="9729"/>
                  </a:cubicBezTo>
                  <a:cubicBezTo>
                    <a:pt x="6898" y="9729"/>
                    <a:pt x="8317" y="9103"/>
                    <a:pt x="9279" y="7905"/>
                  </a:cubicBezTo>
                  <a:cubicBezTo>
                    <a:pt x="10958" y="5783"/>
                    <a:pt x="10609" y="2743"/>
                    <a:pt x="8519" y="1064"/>
                  </a:cubicBezTo>
                  <a:cubicBezTo>
                    <a:pt x="7614" y="348"/>
                    <a:pt x="6540" y="1"/>
                    <a:pt x="5477" y="1"/>
                  </a:cubicBezTo>
                  <a:close/>
                </a:path>
              </a:pathLst>
            </a:custGeom>
            <a:solidFill>
              <a:srgbClr val="003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729506" y="2953059"/>
              <a:ext cx="285890" cy="206305"/>
            </a:xfrm>
            <a:custGeom>
              <a:avLst/>
              <a:gdLst/>
              <a:ahLst/>
              <a:cxnLst/>
              <a:rect l="l" t="t" r="r" b="b"/>
              <a:pathLst>
                <a:path w="11718" h="8456" extrusionOk="0">
                  <a:moveTo>
                    <a:pt x="5099" y="0"/>
                  </a:moveTo>
                  <a:cubicBezTo>
                    <a:pt x="2280" y="0"/>
                    <a:pt x="0" y="2281"/>
                    <a:pt x="0" y="5099"/>
                  </a:cubicBezTo>
                  <a:lnTo>
                    <a:pt x="0" y="6841"/>
                  </a:lnTo>
                  <a:cubicBezTo>
                    <a:pt x="1710" y="7854"/>
                    <a:pt x="3706" y="8456"/>
                    <a:pt x="5859" y="8456"/>
                  </a:cubicBezTo>
                  <a:cubicBezTo>
                    <a:pt x="7981" y="8456"/>
                    <a:pt x="9976" y="7854"/>
                    <a:pt x="11718" y="6841"/>
                  </a:cubicBezTo>
                  <a:lnTo>
                    <a:pt x="11718" y="5099"/>
                  </a:lnTo>
                  <a:cubicBezTo>
                    <a:pt x="11718" y="2281"/>
                    <a:pt x="9438" y="0"/>
                    <a:pt x="6619" y="0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774327" y="2735151"/>
              <a:ext cx="196278" cy="217138"/>
            </a:xfrm>
            <a:custGeom>
              <a:avLst/>
              <a:gdLst/>
              <a:ahLst/>
              <a:cxnLst/>
              <a:rect l="l" t="t" r="r" b="b"/>
              <a:pathLst>
                <a:path w="8045" h="8900" extrusionOk="0">
                  <a:moveTo>
                    <a:pt x="6841" y="1"/>
                  </a:moveTo>
                  <a:lnTo>
                    <a:pt x="6841" y="1"/>
                  </a:lnTo>
                  <a:cubicBezTo>
                    <a:pt x="5732" y="486"/>
                    <a:pt x="4736" y="648"/>
                    <a:pt x="3901" y="648"/>
                  </a:cubicBezTo>
                  <a:cubicBezTo>
                    <a:pt x="2231" y="648"/>
                    <a:pt x="1204" y="1"/>
                    <a:pt x="1204" y="1"/>
                  </a:cubicBezTo>
                  <a:lnTo>
                    <a:pt x="1204" y="1"/>
                  </a:lnTo>
                  <a:cubicBezTo>
                    <a:pt x="1552" y="982"/>
                    <a:pt x="1647" y="2629"/>
                    <a:pt x="95" y="4878"/>
                  </a:cubicBezTo>
                  <a:lnTo>
                    <a:pt x="0" y="4878"/>
                  </a:lnTo>
                  <a:cubicBezTo>
                    <a:pt x="0" y="7095"/>
                    <a:pt x="1805" y="8900"/>
                    <a:pt x="4022" y="8900"/>
                  </a:cubicBezTo>
                  <a:cubicBezTo>
                    <a:pt x="6239" y="8900"/>
                    <a:pt x="8044" y="7095"/>
                    <a:pt x="8044" y="4878"/>
                  </a:cubicBezTo>
                  <a:lnTo>
                    <a:pt x="7917" y="4878"/>
                  </a:lnTo>
                  <a:cubicBezTo>
                    <a:pt x="6397" y="2629"/>
                    <a:pt x="6492" y="982"/>
                    <a:pt x="6841" y="1"/>
                  </a:cubicBezTo>
                  <a:close/>
                </a:path>
              </a:pathLst>
            </a:custGeom>
            <a:solidFill>
              <a:srgbClr val="F4B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1"/>
            <p:cNvSpPr/>
            <p:nvPr/>
          </p:nvSpPr>
          <p:spPr>
            <a:xfrm>
              <a:off x="833811" y="2899747"/>
              <a:ext cx="76511" cy="122866"/>
            </a:xfrm>
            <a:custGeom>
              <a:avLst/>
              <a:gdLst/>
              <a:ahLst/>
              <a:cxnLst/>
              <a:rect l="l" t="t" r="r" b="b"/>
              <a:pathLst>
                <a:path w="3136" h="5036" extrusionOk="0">
                  <a:moveTo>
                    <a:pt x="1" y="0"/>
                  </a:moveTo>
                  <a:lnTo>
                    <a:pt x="1" y="3452"/>
                  </a:lnTo>
                  <a:cubicBezTo>
                    <a:pt x="1" y="4339"/>
                    <a:pt x="729" y="5036"/>
                    <a:pt x="1584" y="5036"/>
                  </a:cubicBezTo>
                  <a:cubicBezTo>
                    <a:pt x="2439" y="5036"/>
                    <a:pt x="3136" y="4339"/>
                    <a:pt x="3136" y="3452"/>
                  </a:cubicBezTo>
                  <a:lnTo>
                    <a:pt x="3136" y="0"/>
                  </a:lnTo>
                  <a:close/>
                </a:path>
              </a:pathLst>
            </a:custGeom>
            <a:solidFill>
              <a:srgbClr val="F4B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839984" y="2885840"/>
              <a:ext cx="64946" cy="29375"/>
            </a:xfrm>
            <a:custGeom>
              <a:avLst/>
              <a:gdLst/>
              <a:ahLst/>
              <a:cxnLst/>
              <a:rect l="l" t="t" r="r" b="b"/>
              <a:pathLst>
                <a:path w="2662" h="1204" extrusionOk="0">
                  <a:moveTo>
                    <a:pt x="1" y="0"/>
                  </a:moveTo>
                  <a:cubicBezTo>
                    <a:pt x="64" y="665"/>
                    <a:pt x="634" y="1204"/>
                    <a:pt x="1331" y="1204"/>
                  </a:cubicBezTo>
                  <a:cubicBezTo>
                    <a:pt x="2028" y="1204"/>
                    <a:pt x="2598" y="665"/>
                    <a:pt x="2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744194" y="2819377"/>
              <a:ext cx="57968" cy="57212"/>
            </a:xfrm>
            <a:custGeom>
              <a:avLst/>
              <a:gdLst/>
              <a:ahLst/>
              <a:cxnLst/>
              <a:rect l="l" t="t" r="r" b="b"/>
              <a:pathLst>
                <a:path w="2376" h="2345" extrusionOk="0">
                  <a:moveTo>
                    <a:pt x="1172" y="1"/>
                  </a:moveTo>
                  <a:cubicBezTo>
                    <a:pt x="538" y="1"/>
                    <a:pt x="0" y="507"/>
                    <a:pt x="0" y="1172"/>
                  </a:cubicBezTo>
                  <a:cubicBezTo>
                    <a:pt x="0" y="1806"/>
                    <a:pt x="538" y="2344"/>
                    <a:pt x="1172" y="2344"/>
                  </a:cubicBezTo>
                  <a:cubicBezTo>
                    <a:pt x="1837" y="2344"/>
                    <a:pt x="2375" y="1806"/>
                    <a:pt x="2375" y="1172"/>
                  </a:cubicBezTo>
                  <a:cubicBezTo>
                    <a:pt x="2375" y="507"/>
                    <a:pt x="1837" y="1"/>
                    <a:pt x="1172" y="1"/>
                  </a:cubicBezTo>
                  <a:close/>
                </a:path>
              </a:pathLst>
            </a:custGeom>
            <a:solidFill>
              <a:srgbClr val="F4B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942752" y="2819377"/>
              <a:ext cx="57993" cy="57212"/>
            </a:xfrm>
            <a:custGeom>
              <a:avLst/>
              <a:gdLst/>
              <a:ahLst/>
              <a:cxnLst/>
              <a:rect l="l" t="t" r="r" b="b"/>
              <a:pathLst>
                <a:path w="2377" h="2345" extrusionOk="0">
                  <a:moveTo>
                    <a:pt x="1173" y="1"/>
                  </a:moveTo>
                  <a:cubicBezTo>
                    <a:pt x="539" y="1"/>
                    <a:pt x="1" y="507"/>
                    <a:pt x="1" y="1172"/>
                  </a:cubicBezTo>
                  <a:cubicBezTo>
                    <a:pt x="1" y="1806"/>
                    <a:pt x="539" y="2344"/>
                    <a:pt x="1173" y="2344"/>
                  </a:cubicBezTo>
                  <a:cubicBezTo>
                    <a:pt x="1838" y="2344"/>
                    <a:pt x="2376" y="1806"/>
                    <a:pt x="2376" y="1172"/>
                  </a:cubicBezTo>
                  <a:cubicBezTo>
                    <a:pt x="2376" y="507"/>
                    <a:pt x="1838" y="1"/>
                    <a:pt x="1173" y="1"/>
                  </a:cubicBezTo>
                  <a:close/>
                </a:path>
              </a:pathLst>
            </a:custGeom>
            <a:solidFill>
              <a:srgbClr val="F4B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647599" y="2052100"/>
              <a:ext cx="461284" cy="535452"/>
            </a:xfrm>
            <a:custGeom>
              <a:avLst/>
              <a:gdLst/>
              <a:ahLst/>
              <a:cxnLst/>
              <a:rect l="l" t="t" r="r" b="b"/>
              <a:pathLst>
                <a:path w="18907" h="21947" extrusionOk="0">
                  <a:moveTo>
                    <a:pt x="9469" y="0"/>
                  </a:moveTo>
                  <a:cubicBezTo>
                    <a:pt x="4244" y="0"/>
                    <a:pt x="0" y="4244"/>
                    <a:pt x="0" y="9469"/>
                  </a:cubicBezTo>
                  <a:cubicBezTo>
                    <a:pt x="0" y="14125"/>
                    <a:pt x="3389" y="17988"/>
                    <a:pt x="7823" y="18748"/>
                  </a:cubicBezTo>
                  <a:lnTo>
                    <a:pt x="9659" y="21947"/>
                  </a:lnTo>
                  <a:lnTo>
                    <a:pt x="11560" y="18653"/>
                  </a:lnTo>
                  <a:cubicBezTo>
                    <a:pt x="15772" y="17703"/>
                    <a:pt x="18907" y="13966"/>
                    <a:pt x="18907" y="9469"/>
                  </a:cubicBezTo>
                  <a:cubicBezTo>
                    <a:pt x="18907" y="4244"/>
                    <a:pt x="14663" y="0"/>
                    <a:pt x="9469" y="0"/>
                  </a:cubicBezTo>
                  <a:close/>
                </a:path>
              </a:pathLst>
            </a:custGeom>
            <a:solidFill>
              <a:srgbClr val="003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743413" y="2147915"/>
              <a:ext cx="278180" cy="267348"/>
            </a:xfrm>
            <a:custGeom>
              <a:avLst/>
              <a:gdLst/>
              <a:ahLst/>
              <a:cxnLst/>
              <a:rect l="l" t="t" r="r" b="b"/>
              <a:pathLst>
                <a:path w="11402" h="10958" extrusionOk="0">
                  <a:moveTo>
                    <a:pt x="4434" y="0"/>
                  </a:moveTo>
                  <a:cubicBezTo>
                    <a:pt x="4117" y="0"/>
                    <a:pt x="3896" y="254"/>
                    <a:pt x="3927" y="570"/>
                  </a:cubicBezTo>
                  <a:lnTo>
                    <a:pt x="4117" y="2059"/>
                  </a:lnTo>
                  <a:cubicBezTo>
                    <a:pt x="4181" y="2471"/>
                    <a:pt x="3991" y="2882"/>
                    <a:pt x="3674" y="3136"/>
                  </a:cubicBezTo>
                  <a:lnTo>
                    <a:pt x="3199" y="3452"/>
                  </a:lnTo>
                  <a:cubicBezTo>
                    <a:pt x="2851" y="3706"/>
                    <a:pt x="2629" y="4086"/>
                    <a:pt x="2502" y="4497"/>
                  </a:cubicBezTo>
                  <a:lnTo>
                    <a:pt x="2502" y="4529"/>
                  </a:lnTo>
                  <a:cubicBezTo>
                    <a:pt x="2407" y="4877"/>
                    <a:pt x="2091" y="5131"/>
                    <a:pt x="1710" y="5131"/>
                  </a:cubicBezTo>
                  <a:lnTo>
                    <a:pt x="0" y="5131"/>
                  </a:lnTo>
                  <a:lnTo>
                    <a:pt x="190" y="10198"/>
                  </a:lnTo>
                  <a:lnTo>
                    <a:pt x="2312" y="10198"/>
                  </a:lnTo>
                  <a:lnTo>
                    <a:pt x="3009" y="10958"/>
                  </a:lnTo>
                  <a:lnTo>
                    <a:pt x="8583" y="10958"/>
                  </a:lnTo>
                  <a:cubicBezTo>
                    <a:pt x="8963" y="10958"/>
                    <a:pt x="9248" y="10641"/>
                    <a:pt x="9248" y="10261"/>
                  </a:cubicBezTo>
                  <a:cubicBezTo>
                    <a:pt x="9248" y="9881"/>
                    <a:pt x="8963" y="9564"/>
                    <a:pt x="8583" y="9564"/>
                  </a:cubicBezTo>
                  <a:lnTo>
                    <a:pt x="9343" y="9564"/>
                  </a:lnTo>
                  <a:cubicBezTo>
                    <a:pt x="9818" y="9564"/>
                    <a:pt x="10198" y="9216"/>
                    <a:pt x="10198" y="8741"/>
                  </a:cubicBezTo>
                  <a:cubicBezTo>
                    <a:pt x="10198" y="8298"/>
                    <a:pt x="9818" y="7918"/>
                    <a:pt x="9343" y="7918"/>
                  </a:cubicBezTo>
                  <a:lnTo>
                    <a:pt x="10039" y="7918"/>
                  </a:lnTo>
                  <a:cubicBezTo>
                    <a:pt x="10514" y="7918"/>
                    <a:pt x="10895" y="7538"/>
                    <a:pt x="10895" y="7063"/>
                  </a:cubicBezTo>
                  <a:cubicBezTo>
                    <a:pt x="10895" y="6619"/>
                    <a:pt x="10514" y="6239"/>
                    <a:pt x="10039" y="6239"/>
                  </a:cubicBezTo>
                  <a:lnTo>
                    <a:pt x="10578" y="6239"/>
                  </a:lnTo>
                  <a:cubicBezTo>
                    <a:pt x="11021" y="6239"/>
                    <a:pt x="11401" y="5859"/>
                    <a:pt x="11401" y="5416"/>
                  </a:cubicBezTo>
                  <a:cubicBezTo>
                    <a:pt x="11401" y="4941"/>
                    <a:pt x="11021" y="4561"/>
                    <a:pt x="10578" y="4561"/>
                  </a:cubicBezTo>
                  <a:lnTo>
                    <a:pt x="5194" y="4561"/>
                  </a:lnTo>
                  <a:cubicBezTo>
                    <a:pt x="5131" y="4561"/>
                    <a:pt x="5384" y="4181"/>
                    <a:pt x="5606" y="3832"/>
                  </a:cubicBezTo>
                  <a:cubicBezTo>
                    <a:pt x="5891" y="3421"/>
                    <a:pt x="6049" y="2914"/>
                    <a:pt x="6049" y="2407"/>
                  </a:cubicBezTo>
                  <a:cubicBezTo>
                    <a:pt x="6017" y="1901"/>
                    <a:pt x="5954" y="1235"/>
                    <a:pt x="5669" y="729"/>
                  </a:cubicBezTo>
                  <a:cubicBezTo>
                    <a:pt x="5384" y="159"/>
                    <a:pt x="4846" y="32"/>
                    <a:pt x="4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7" name="Google Shape;627;p31"/>
          <p:cNvGrpSpPr/>
          <p:nvPr/>
        </p:nvGrpSpPr>
        <p:grpSpPr>
          <a:xfrm>
            <a:off x="5157666" y="539496"/>
            <a:ext cx="818085" cy="743940"/>
            <a:chOff x="5157666" y="556821"/>
            <a:chExt cx="818085" cy="743940"/>
          </a:xfrm>
        </p:grpSpPr>
        <p:sp>
          <p:nvSpPr>
            <p:cNvPr id="628" name="Google Shape;628;p31"/>
            <p:cNvSpPr/>
            <p:nvPr/>
          </p:nvSpPr>
          <p:spPr>
            <a:xfrm>
              <a:off x="5157666" y="556821"/>
              <a:ext cx="818085" cy="743611"/>
            </a:xfrm>
            <a:custGeom>
              <a:avLst/>
              <a:gdLst/>
              <a:ahLst/>
              <a:cxnLst/>
              <a:rect l="l" t="t" r="r" b="b"/>
              <a:pathLst>
                <a:path w="27363" h="24872" extrusionOk="0">
                  <a:moveTo>
                    <a:pt x="13662" y="1"/>
                  </a:moveTo>
                  <a:cubicBezTo>
                    <a:pt x="8032" y="1"/>
                    <a:pt x="2939" y="3865"/>
                    <a:pt x="1584" y="9585"/>
                  </a:cubicBezTo>
                  <a:cubicBezTo>
                    <a:pt x="0" y="16267"/>
                    <a:pt x="4149" y="22981"/>
                    <a:pt x="10831" y="24533"/>
                  </a:cubicBezTo>
                  <a:cubicBezTo>
                    <a:pt x="11798" y="24762"/>
                    <a:pt x="12764" y="24872"/>
                    <a:pt x="13715" y="24872"/>
                  </a:cubicBezTo>
                  <a:cubicBezTo>
                    <a:pt x="19340" y="24872"/>
                    <a:pt x="24425" y="21033"/>
                    <a:pt x="25779" y="15317"/>
                  </a:cubicBezTo>
                  <a:cubicBezTo>
                    <a:pt x="27362" y="8635"/>
                    <a:pt x="23214" y="1921"/>
                    <a:pt x="16532" y="338"/>
                  </a:cubicBezTo>
                  <a:cubicBezTo>
                    <a:pt x="15570" y="110"/>
                    <a:pt x="14609" y="1"/>
                    <a:pt x="13662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5406698" y="678631"/>
              <a:ext cx="334254" cy="440300"/>
            </a:xfrm>
            <a:custGeom>
              <a:avLst/>
              <a:gdLst/>
              <a:ahLst/>
              <a:cxnLst/>
              <a:rect l="l" t="t" r="r" b="b"/>
              <a:pathLst>
                <a:path w="11180" h="14727" extrusionOk="0">
                  <a:moveTo>
                    <a:pt x="5574" y="1"/>
                  </a:moveTo>
                  <a:cubicBezTo>
                    <a:pt x="2502" y="1"/>
                    <a:pt x="0" y="2503"/>
                    <a:pt x="0" y="5575"/>
                  </a:cubicBezTo>
                  <a:lnTo>
                    <a:pt x="0" y="14727"/>
                  </a:lnTo>
                  <a:lnTo>
                    <a:pt x="11148" y="14727"/>
                  </a:lnTo>
                  <a:lnTo>
                    <a:pt x="11148" y="5575"/>
                  </a:lnTo>
                  <a:cubicBezTo>
                    <a:pt x="11180" y="2503"/>
                    <a:pt x="8678" y="1"/>
                    <a:pt x="5574" y="1"/>
                  </a:cubicBezTo>
                  <a:close/>
                </a:path>
              </a:pathLst>
            </a:custGeom>
            <a:solidFill>
              <a:srgbClr val="003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5409538" y="1028036"/>
              <a:ext cx="331414" cy="272725"/>
            </a:xfrm>
            <a:custGeom>
              <a:avLst/>
              <a:gdLst/>
              <a:ahLst/>
              <a:cxnLst/>
              <a:rect l="l" t="t" r="r" b="b"/>
              <a:pathLst>
                <a:path w="11085" h="9122" extrusionOk="0">
                  <a:moveTo>
                    <a:pt x="4814" y="1"/>
                  </a:moveTo>
                  <a:cubicBezTo>
                    <a:pt x="2154" y="1"/>
                    <a:pt x="0" y="2154"/>
                    <a:pt x="0" y="4814"/>
                  </a:cubicBezTo>
                  <a:lnTo>
                    <a:pt x="0" y="7950"/>
                  </a:lnTo>
                  <a:cubicBezTo>
                    <a:pt x="1584" y="8678"/>
                    <a:pt x="3357" y="9121"/>
                    <a:pt x="5257" y="9121"/>
                  </a:cubicBezTo>
                  <a:cubicBezTo>
                    <a:pt x="7348" y="9121"/>
                    <a:pt x="9343" y="8583"/>
                    <a:pt x="11085" y="7665"/>
                  </a:cubicBezTo>
                  <a:lnTo>
                    <a:pt x="11085" y="4846"/>
                  </a:lnTo>
                  <a:cubicBezTo>
                    <a:pt x="11085" y="2154"/>
                    <a:pt x="8899" y="1"/>
                    <a:pt x="6239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5524113" y="939982"/>
              <a:ext cx="101323" cy="161925"/>
            </a:xfrm>
            <a:custGeom>
              <a:avLst/>
              <a:gdLst/>
              <a:ahLst/>
              <a:cxnLst/>
              <a:rect l="l" t="t" r="r" b="b"/>
              <a:pathLst>
                <a:path w="3389" h="5416" extrusionOk="0">
                  <a:moveTo>
                    <a:pt x="0" y="0"/>
                  </a:moveTo>
                  <a:lnTo>
                    <a:pt x="0" y="32"/>
                  </a:lnTo>
                  <a:lnTo>
                    <a:pt x="0" y="3737"/>
                  </a:lnTo>
                  <a:cubicBezTo>
                    <a:pt x="0" y="4687"/>
                    <a:pt x="760" y="5416"/>
                    <a:pt x="1679" y="5416"/>
                  </a:cubicBezTo>
                  <a:cubicBezTo>
                    <a:pt x="2629" y="5416"/>
                    <a:pt x="3389" y="4656"/>
                    <a:pt x="3389" y="3737"/>
                  </a:cubicBezTo>
                  <a:lnTo>
                    <a:pt x="3389" y="0"/>
                  </a:lnTo>
                  <a:close/>
                </a:path>
              </a:pathLst>
            </a:custGeom>
            <a:solidFill>
              <a:srgbClr val="F4B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5447421" y="726919"/>
              <a:ext cx="254727" cy="290723"/>
            </a:xfrm>
            <a:custGeom>
              <a:avLst/>
              <a:gdLst/>
              <a:ahLst/>
              <a:cxnLst/>
              <a:rect l="l" t="t" r="r" b="b"/>
              <a:pathLst>
                <a:path w="8520" h="9724" extrusionOk="0">
                  <a:moveTo>
                    <a:pt x="5542" y="1"/>
                  </a:moveTo>
                  <a:cubicBezTo>
                    <a:pt x="4624" y="1521"/>
                    <a:pt x="2090" y="5353"/>
                    <a:pt x="0" y="5480"/>
                  </a:cubicBezTo>
                  <a:cubicBezTo>
                    <a:pt x="0" y="7792"/>
                    <a:pt x="1932" y="9723"/>
                    <a:pt x="4275" y="9723"/>
                  </a:cubicBezTo>
                  <a:cubicBezTo>
                    <a:pt x="6587" y="9723"/>
                    <a:pt x="8519" y="7792"/>
                    <a:pt x="8519" y="5480"/>
                  </a:cubicBezTo>
                  <a:lnTo>
                    <a:pt x="8519" y="4625"/>
                  </a:lnTo>
                  <a:cubicBezTo>
                    <a:pt x="6777" y="3010"/>
                    <a:pt x="5922" y="1204"/>
                    <a:pt x="5542" y="1"/>
                  </a:cubicBezTo>
                  <a:close/>
                </a:path>
              </a:pathLst>
            </a:custGeom>
            <a:solidFill>
              <a:srgbClr val="F4B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5531677" y="921056"/>
              <a:ext cx="86194" cy="39794"/>
            </a:xfrm>
            <a:custGeom>
              <a:avLst/>
              <a:gdLst/>
              <a:ahLst/>
              <a:cxnLst/>
              <a:rect l="l" t="t" r="r" b="b"/>
              <a:pathLst>
                <a:path w="2883" h="1331" extrusionOk="0">
                  <a:moveTo>
                    <a:pt x="1" y="0"/>
                  </a:moveTo>
                  <a:cubicBezTo>
                    <a:pt x="64" y="760"/>
                    <a:pt x="697" y="1330"/>
                    <a:pt x="1426" y="1330"/>
                  </a:cubicBezTo>
                  <a:cubicBezTo>
                    <a:pt x="2186" y="1330"/>
                    <a:pt x="2819" y="760"/>
                    <a:pt x="28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4" name="Google Shape;634;p31"/>
          <p:cNvSpPr/>
          <p:nvPr/>
        </p:nvSpPr>
        <p:spPr>
          <a:xfrm>
            <a:off x="2509208" y="761961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3" y="666"/>
                </a:moveTo>
                <a:cubicBezTo>
                  <a:pt x="2313" y="666"/>
                  <a:pt x="2788" y="1141"/>
                  <a:pt x="2788" y="1711"/>
                </a:cubicBezTo>
                <a:cubicBezTo>
                  <a:pt x="2788" y="2281"/>
                  <a:pt x="2313" y="2756"/>
                  <a:pt x="1743" y="2756"/>
                </a:cubicBezTo>
                <a:cubicBezTo>
                  <a:pt x="1173" y="2756"/>
                  <a:pt x="698" y="2281"/>
                  <a:pt x="698" y="1711"/>
                </a:cubicBezTo>
                <a:cubicBezTo>
                  <a:pt x="698" y="1141"/>
                  <a:pt x="1173" y="666"/>
                  <a:pt x="1743" y="666"/>
                </a:cubicBezTo>
                <a:close/>
                <a:moveTo>
                  <a:pt x="1743" y="1"/>
                </a:moveTo>
                <a:cubicBezTo>
                  <a:pt x="793" y="1"/>
                  <a:pt x="1" y="761"/>
                  <a:pt x="1" y="1711"/>
                </a:cubicBezTo>
                <a:cubicBezTo>
                  <a:pt x="1" y="2661"/>
                  <a:pt x="793" y="3453"/>
                  <a:pt x="1743" y="3453"/>
                </a:cubicBezTo>
                <a:cubicBezTo>
                  <a:pt x="2693" y="3453"/>
                  <a:pt x="3453" y="2661"/>
                  <a:pt x="3453" y="1711"/>
                </a:cubicBezTo>
                <a:cubicBezTo>
                  <a:pt x="3453" y="761"/>
                  <a:pt x="2693" y="1"/>
                  <a:pt x="1743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1"/>
          <p:cNvSpPr/>
          <p:nvPr/>
        </p:nvSpPr>
        <p:spPr>
          <a:xfrm>
            <a:off x="523481" y="635562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2" y="697"/>
                </a:moveTo>
                <a:cubicBezTo>
                  <a:pt x="2312" y="697"/>
                  <a:pt x="2756" y="1172"/>
                  <a:pt x="2756" y="1742"/>
                </a:cubicBezTo>
                <a:cubicBezTo>
                  <a:pt x="2756" y="2312"/>
                  <a:pt x="2312" y="2787"/>
                  <a:pt x="1742" y="2787"/>
                </a:cubicBezTo>
                <a:cubicBezTo>
                  <a:pt x="1141" y="2787"/>
                  <a:pt x="697" y="2312"/>
                  <a:pt x="697" y="1742"/>
                </a:cubicBezTo>
                <a:cubicBezTo>
                  <a:pt x="697" y="1172"/>
                  <a:pt x="1141" y="697"/>
                  <a:pt x="1742" y="697"/>
                </a:cubicBezTo>
                <a:close/>
                <a:moveTo>
                  <a:pt x="1742" y="0"/>
                </a:moveTo>
                <a:cubicBezTo>
                  <a:pt x="792" y="0"/>
                  <a:pt x="1" y="792"/>
                  <a:pt x="1" y="1742"/>
                </a:cubicBezTo>
                <a:cubicBezTo>
                  <a:pt x="1" y="2692"/>
                  <a:pt x="792" y="3452"/>
                  <a:pt x="1742" y="3452"/>
                </a:cubicBezTo>
                <a:cubicBezTo>
                  <a:pt x="2692" y="3452"/>
                  <a:pt x="3453" y="2692"/>
                  <a:pt x="3453" y="1742"/>
                </a:cubicBezTo>
                <a:cubicBezTo>
                  <a:pt x="3453" y="792"/>
                  <a:pt x="2692" y="0"/>
                  <a:pt x="174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31"/>
          <p:cNvSpPr/>
          <p:nvPr/>
        </p:nvSpPr>
        <p:spPr>
          <a:xfrm>
            <a:off x="4489175" y="3983268"/>
            <a:ext cx="103206" cy="103236"/>
          </a:xfrm>
          <a:custGeom>
            <a:avLst/>
            <a:gdLst/>
            <a:ahLst/>
            <a:cxnLst/>
            <a:rect l="l" t="t" r="r" b="b"/>
            <a:pathLst>
              <a:path w="3452" h="3453" extrusionOk="0">
                <a:moveTo>
                  <a:pt x="1742" y="697"/>
                </a:moveTo>
                <a:cubicBezTo>
                  <a:pt x="2312" y="697"/>
                  <a:pt x="2755" y="1172"/>
                  <a:pt x="2755" y="1742"/>
                </a:cubicBezTo>
                <a:cubicBezTo>
                  <a:pt x="2755" y="2312"/>
                  <a:pt x="2312" y="2787"/>
                  <a:pt x="1742" y="2787"/>
                </a:cubicBezTo>
                <a:cubicBezTo>
                  <a:pt x="1140" y="2787"/>
                  <a:pt x="697" y="2312"/>
                  <a:pt x="697" y="1742"/>
                </a:cubicBezTo>
                <a:cubicBezTo>
                  <a:pt x="697" y="1172"/>
                  <a:pt x="1140" y="697"/>
                  <a:pt x="1742" y="697"/>
                </a:cubicBezTo>
                <a:close/>
                <a:moveTo>
                  <a:pt x="1742" y="0"/>
                </a:moveTo>
                <a:cubicBezTo>
                  <a:pt x="792" y="0"/>
                  <a:pt x="0" y="792"/>
                  <a:pt x="0" y="1742"/>
                </a:cubicBezTo>
                <a:cubicBezTo>
                  <a:pt x="0" y="2692"/>
                  <a:pt x="792" y="3452"/>
                  <a:pt x="1742" y="3452"/>
                </a:cubicBezTo>
                <a:cubicBezTo>
                  <a:pt x="2692" y="3452"/>
                  <a:pt x="3452" y="2692"/>
                  <a:pt x="3452" y="1742"/>
                </a:cubicBezTo>
                <a:cubicBezTo>
                  <a:pt x="3452" y="792"/>
                  <a:pt x="2692" y="0"/>
                  <a:pt x="174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31"/>
          <p:cNvSpPr/>
          <p:nvPr/>
        </p:nvSpPr>
        <p:spPr>
          <a:xfrm>
            <a:off x="7239859" y="1202260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11" y="697"/>
                </a:moveTo>
                <a:cubicBezTo>
                  <a:pt x="2281" y="697"/>
                  <a:pt x="2756" y="1173"/>
                  <a:pt x="2756" y="1743"/>
                </a:cubicBezTo>
                <a:cubicBezTo>
                  <a:pt x="2756" y="2313"/>
                  <a:pt x="2281" y="2756"/>
                  <a:pt x="1711" y="2756"/>
                </a:cubicBezTo>
                <a:cubicBezTo>
                  <a:pt x="1141" y="2756"/>
                  <a:pt x="666" y="2313"/>
                  <a:pt x="666" y="1743"/>
                </a:cubicBezTo>
                <a:cubicBezTo>
                  <a:pt x="666" y="1173"/>
                  <a:pt x="1141" y="697"/>
                  <a:pt x="1711" y="697"/>
                </a:cubicBezTo>
                <a:close/>
                <a:moveTo>
                  <a:pt x="1711" y="1"/>
                </a:moveTo>
                <a:cubicBezTo>
                  <a:pt x="761" y="1"/>
                  <a:pt x="1" y="792"/>
                  <a:pt x="1" y="1743"/>
                </a:cubicBezTo>
                <a:cubicBezTo>
                  <a:pt x="1" y="2693"/>
                  <a:pt x="761" y="3453"/>
                  <a:pt x="1711" y="3453"/>
                </a:cubicBezTo>
                <a:cubicBezTo>
                  <a:pt x="2661" y="3453"/>
                  <a:pt x="3453" y="2693"/>
                  <a:pt x="3453" y="1743"/>
                </a:cubicBezTo>
                <a:cubicBezTo>
                  <a:pt x="3453" y="792"/>
                  <a:pt x="2661" y="1"/>
                  <a:pt x="1711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31"/>
          <p:cNvSpPr/>
          <p:nvPr/>
        </p:nvSpPr>
        <p:spPr>
          <a:xfrm>
            <a:off x="8368562" y="3887620"/>
            <a:ext cx="102279" cy="103236"/>
          </a:xfrm>
          <a:custGeom>
            <a:avLst/>
            <a:gdLst/>
            <a:ahLst/>
            <a:cxnLst/>
            <a:rect l="l" t="t" r="r" b="b"/>
            <a:pathLst>
              <a:path w="3421" h="3453" extrusionOk="0">
                <a:moveTo>
                  <a:pt x="1710" y="697"/>
                </a:moveTo>
                <a:cubicBezTo>
                  <a:pt x="2280" y="697"/>
                  <a:pt x="2755" y="1172"/>
                  <a:pt x="2755" y="1743"/>
                </a:cubicBezTo>
                <a:cubicBezTo>
                  <a:pt x="2755" y="2313"/>
                  <a:pt x="2280" y="2788"/>
                  <a:pt x="1710" y="2788"/>
                </a:cubicBezTo>
                <a:cubicBezTo>
                  <a:pt x="1140" y="2788"/>
                  <a:pt x="665" y="2313"/>
                  <a:pt x="665" y="1743"/>
                </a:cubicBezTo>
                <a:cubicBezTo>
                  <a:pt x="665" y="1172"/>
                  <a:pt x="1140" y="697"/>
                  <a:pt x="1710" y="697"/>
                </a:cubicBezTo>
                <a:close/>
                <a:moveTo>
                  <a:pt x="1710" y="1"/>
                </a:moveTo>
                <a:cubicBezTo>
                  <a:pt x="760" y="1"/>
                  <a:pt x="0" y="792"/>
                  <a:pt x="0" y="1743"/>
                </a:cubicBezTo>
                <a:cubicBezTo>
                  <a:pt x="0" y="2693"/>
                  <a:pt x="760" y="3453"/>
                  <a:pt x="1710" y="3453"/>
                </a:cubicBezTo>
                <a:cubicBezTo>
                  <a:pt x="2660" y="3453"/>
                  <a:pt x="3420" y="2693"/>
                  <a:pt x="3420" y="1743"/>
                </a:cubicBezTo>
                <a:cubicBezTo>
                  <a:pt x="3420" y="792"/>
                  <a:pt x="2660" y="1"/>
                  <a:pt x="1710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1"/>
          <p:cNvSpPr/>
          <p:nvPr/>
        </p:nvSpPr>
        <p:spPr>
          <a:xfrm>
            <a:off x="2885133" y="4164130"/>
            <a:ext cx="103236" cy="103206"/>
          </a:xfrm>
          <a:custGeom>
            <a:avLst/>
            <a:gdLst/>
            <a:ahLst/>
            <a:cxnLst/>
            <a:rect l="l" t="t" r="r" b="b"/>
            <a:pathLst>
              <a:path w="3453" h="3452" extrusionOk="0">
                <a:moveTo>
                  <a:pt x="1742" y="665"/>
                </a:moveTo>
                <a:cubicBezTo>
                  <a:pt x="2312" y="665"/>
                  <a:pt x="2756" y="1140"/>
                  <a:pt x="2756" y="1710"/>
                </a:cubicBezTo>
                <a:cubicBezTo>
                  <a:pt x="2756" y="2280"/>
                  <a:pt x="2312" y="2755"/>
                  <a:pt x="1742" y="2755"/>
                </a:cubicBezTo>
                <a:cubicBezTo>
                  <a:pt x="1141" y="2755"/>
                  <a:pt x="697" y="2280"/>
                  <a:pt x="697" y="1710"/>
                </a:cubicBezTo>
                <a:cubicBezTo>
                  <a:pt x="697" y="1140"/>
                  <a:pt x="1141" y="665"/>
                  <a:pt x="1742" y="665"/>
                </a:cubicBezTo>
                <a:close/>
                <a:moveTo>
                  <a:pt x="1742" y="0"/>
                </a:moveTo>
                <a:cubicBezTo>
                  <a:pt x="792" y="0"/>
                  <a:pt x="1" y="760"/>
                  <a:pt x="1" y="1710"/>
                </a:cubicBezTo>
                <a:cubicBezTo>
                  <a:pt x="1" y="2660"/>
                  <a:pt x="792" y="3452"/>
                  <a:pt x="1742" y="3452"/>
                </a:cubicBezTo>
                <a:cubicBezTo>
                  <a:pt x="2692" y="3452"/>
                  <a:pt x="3453" y="2660"/>
                  <a:pt x="3453" y="1710"/>
                </a:cubicBezTo>
                <a:cubicBezTo>
                  <a:pt x="3453" y="760"/>
                  <a:pt x="2692" y="0"/>
                  <a:pt x="174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6752230" y="2961574"/>
            <a:ext cx="103206" cy="103236"/>
          </a:xfrm>
          <a:custGeom>
            <a:avLst/>
            <a:gdLst/>
            <a:ahLst/>
            <a:cxnLst/>
            <a:rect l="l" t="t" r="r" b="b"/>
            <a:pathLst>
              <a:path w="3452" h="3453" extrusionOk="0">
                <a:moveTo>
                  <a:pt x="1742" y="697"/>
                </a:moveTo>
                <a:cubicBezTo>
                  <a:pt x="2312" y="697"/>
                  <a:pt x="2787" y="1172"/>
                  <a:pt x="2787" y="1742"/>
                </a:cubicBezTo>
                <a:cubicBezTo>
                  <a:pt x="2787" y="2312"/>
                  <a:pt x="2312" y="2787"/>
                  <a:pt x="1742" y="2787"/>
                </a:cubicBezTo>
                <a:cubicBezTo>
                  <a:pt x="1172" y="2787"/>
                  <a:pt x="697" y="2312"/>
                  <a:pt x="697" y="1742"/>
                </a:cubicBezTo>
                <a:cubicBezTo>
                  <a:pt x="697" y="1172"/>
                  <a:pt x="1172" y="697"/>
                  <a:pt x="1742" y="697"/>
                </a:cubicBezTo>
                <a:close/>
                <a:moveTo>
                  <a:pt x="1742" y="1"/>
                </a:moveTo>
                <a:cubicBezTo>
                  <a:pt x="792" y="1"/>
                  <a:pt x="0" y="792"/>
                  <a:pt x="0" y="1742"/>
                </a:cubicBezTo>
                <a:cubicBezTo>
                  <a:pt x="0" y="2692"/>
                  <a:pt x="792" y="3452"/>
                  <a:pt x="1742" y="3452"/>
                </a:cubicBezTo>
                <a:cubicBezTo>
                  <a:pt x="2692" y="3452"/>
                  <a:pt x="3452" y="2692"/>
                  <a:pt x="3452" y="1742"/>
                </a:cubicBezTo>
                <a:cubicBezTo>
                  <a:pt x="3452" y="792"/>
                  <a:pt x="2692" y="1"/>
                  <a:pt x="1742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31"/>
          <p:cNvSpPr/>
          <p:nvPr/>
        </p:nvSpPr>
        <p:spPr>
          <a:xfrm>
            <a:off x="1605887" y="4250270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2" y="666"/>
                </a:moveTo>
                <a:cubicBezTo>
                  <a:pt x="2313" y="666"/>
                  <a:pt x="2788" y="1141"/>
                  <a:pt x="2788" y="1711"/>
                </a:cubicBezTo>
                <a:cubicBezTo>
                  <a:pt x="2788" y="2281"/>
                  <a:pt x="2313" y="2756"/>
                  <a:pt x="1742" y="2756"/>
                </a:cubicBezTo>
                <a:cubicBezTo>
                  <a:pt x="1172" y="2756"/>
                  <a:pt x="697" y="2281"/>
                  <a:pt x="697" y="1711"/>
                </a:cubicBezTo>
                <a:cubicBezTo>
                  <a:pt x="697" y="1141"/>
                  <a:pt x="1172" y="666"/>
                  <a:pt x="1742" y="666"/>
                </a:cubicBezTo>
                <a:close/>
                <a:moveTo>
                  <a:pt x="1742" y="1"/>
                </a:moveTo>
                <a:cubicBezTo>
                  <a:pt x="792" y="1"/>
                  <a:pt x="1" y="761"/>
                  <a:pt x="1" y="1711"/>
                </a:cubicBezTo>
                <a:cubicBezTo>
                  <a:pt x="1" y="2661"/>
                  <a:pt x="792" y="3453"/>
                  <a:pt x="1742" y="3453"/>
                </a:cubicBezTo>
                <a:cubicBezTo>
                  <a:pt x="2693" y="3453"/>
                  <a:pt x="3453" y="2661"/>
                  <a:pt x="3453" y="1711"/>
                </a:cubicBezTo>
                <a:cubicBezTo>
                  <a:pt x="3453" y="761"/>
                  <a:pt x="2693" y="1"/>
                  <a:pt x="1742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31"/>
          <p:cNvSpPr/>
          <p:nvPr/>
        </p:nvSpPr>
        <p:spPr>
          <a:xfrm>
            <a:off x="6804572" y="3711875"/>
            <a:ext cx="103236" cy="102279"/>
          </a:xfrm>
          <a:custGeom>
            <a:avLst/>
            <a:gdLst/>
            <a:ahLst/>
            <a:cxnLst/>
            <a:rect l="l" t="t" r="r" b="b"/>
            <a:pathLst>
              <a:path w="3453" h="3421" extrusionOk="0">
                <a:moveTo>
                  <a:pt x="1711" y="665"/>
                </a:moveTo>
                <a:cubicBezTo>
                  <a:pt x="2281" y="665"/>
                  <a:pt x="2756" y="1140"/>
                  <a:pt x="2756" y="1711"/>
                </a:cubicBezTo>
                <a:cubicBezTo>
                  <a:pt x="2756" y="2281"/>
                  <a:pt x="2281" y="2756"/>
                  <a:pt x="1711" y="2756"/>
                </a:cubicBezTo>
                <a:cubicBezTo>
                  <a:pt x="1141" y="2756"/>
                  <a:pt x="666" y="2281"/>
                  <a:pt x="666" y="1711"/>
                </a:cubicBezTo>
                <a:cubicBezTo>
                  <a:pt x="666" y="1140"/>
                  <a:pt x="1141" y="665"/>
                  <a:pt x="1711" y="665"/>
                </a:cubicBezTo>
                <a:close/>
                <a:moveTo>
                  <a:pt x="1711" y="0"/>
                </a:moveTo>
                <a:cubicBezTo>
                  <a:pt x="761" y="0"/>
                  <a:pt x="1" y="760"/>
                  <a:pt x="1" y="1711"/>
                </a:cubicBezTo>
                <a:cubicBezTo>
                  <a:pt x="1" y="2661"/>
                  <a:pt x="761" y="3421"/>
                  <a:pt x="1711" y="3421"/>
                </a:cubicBezTo>
                <a:cubicBezTo>
                  <a:pt x="2661" y="3421"/>
                  <a:pt x="3453" y="2661"/>
                  <a:pt x="3453" y="1711"/>
                </a:cubicBezTo>
                <a:cubicBezTo>
                  <a:pt x="3453" y="760"/>
                  <a:pt x="2661" y="0"/>
                  <a:pt x="1711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31"/>
          <p:cNvSpPr/>
          <p:nvPr/>
        </p:nvSpPr>
        <p:spPr>
          <a:xfrm>
            <a:off x="4878316" y="440033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11" y="697"/>
                </a:moveTo>
                <a:cubicBezTo>
                  <a:pt x="2313" y="697"/>
                  <a:pt x="2756" y="1172"/>
                  <a:pt x="2756" y="1742"/>
                </a:cubicBezTo>
                <a:cubicBezTo>
                  <a:pt x="2756" y="2312"/>
                  <a:pt x="2313" y="2787"/>
                  <a:pt x="1711" y="2787"/>
                </a:cubicBezTo>
                <a:cubicBezTo>
                  <a:pt x="1141" y="2787"/>
                  <a:pt x="698" y="2312"/>
                  <a:pt x="698" y="1742"/>
                </a:cubicBezTo>
                <a:cubicBezTo>
                  <a:pt x="698" y="1172"/>
                  <a:pt x="1141" y="697"/>
                  <a:pt x="1711" y="697"/>
                </a:cubicBezTo>
                <a:close/>
                <a:moveTo>
                  <a:pt x="1711" y="0"/>
                </a:moveTo>
                <a:cubicBezTo>
                  <a:pt x="761" y="0"/>
                  <a:pt x="1" y="792"/>
                  <a:pt x="1" y="1742"/>
                </a:cubicBezTo>
                <a:cubicBezTo>
                  <a:pt x="1" y="2692"/>
                  <a:pt x="761" y="3452"/>
                  <a:pt x="1711" y="3452"/>
                </a:cubicBezTo>
                <a:cubicBezTo>
                  <a:pt x="2661" y="3452"/>
                  <a:pt x="3453" y="2692"/>
                  <a:pt x="3453" y="1742"/>
                </a:cubicBezTo>
                <a:cubicBezTo>
                  <a:pt x="3453" y="792"/>
                  <a:pt x="2661" y="0"/>
                  <a:pt x="1711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31"/>
          <p:cNvSpPr/>
          <p:nvPr/>
        </p:nvSpPr>
        <p:spPr>
          <a:xfrm>
            <a:off x="7954754" y="660662"/>
            <a:ext cx="102309" cy="103236"/>
          </a:xfrm>
          <a:custGeom>
            <a:avLst/>
            <a:gdLst/>
            <a:ahLst/>
            <a:cxnLst/>
            <a:rect l="l" t="t" r="r" b="b"/>
            <a:pathLst>
              <a:path w="3422" h="3453" extrusionOk="0">
                <a:moveTo>
                  <a:pt x="1711" y="697"/>
                </a:moveTo>
                <a:cubicBezTo>
                  <a:pt x="2281" y="697"/>
                  <a:pt x="2756" y="1172"/>
                  <a:pt x="2756" y="1742"/>
                </a:cubicBezTo>
                <a:cubicBezTo>
                  <a:pt x="2756" y="2312"/>
                  <a:pt x="2281" y="2787"/>
                  <a:pt x="1711" y="2787"/>
                </a:cubicBezTo>
                <a:cubicBezTo>
                  <a:pt x="1141" y="2787"/>
                  <a:pt x="666" y="2312"/>
                  <a:pt x="666" y="1742"/>
                </a:cubicBezTo>
                <a:cubicBezTo>
                  <a:pt x="666" y="1172"/>
                  <a:pt x="1141" y="697"/>
                  <a:pt x="1711" y="697"/>
                </a:cubicBezTo>
                <a:close/>
                <a:moveTo>
                  <a:pt x="1711" y="0"/>
                </a:moveTo>
                <a:cubicBezTo>
                  <a:pt x="761" y="0"/>
                  <a:pt x="1" y="792"/>
                  <a:pt x="1" y="1742"/>
                </a:cubicBezTo>
                <a:cubicBezTo>
                  <a:pt x="1" y="2692"/>
                  <a:pt x="761" y="3452"/>
                  <a:pt x="1711" y="3452"/>
                </a:cubicBezTo>
                <a:cubicBezTo>
                  <a:pt x="2661" y="3452"/>
                  <a:pt x="3421" y="2692"/>
                  <a:pt x="3421" y="1742"/>
                </a:cubicBezTo>
                <a:cubicBezTo>
                  <a:pt x="3421" y="792"/>
                  <a:pt x="2661" y="0"/>
                  <a:pt x="1711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1"/>
          <p:cNvSpPr/>
          <p:nvPr/>
        </p:nvSpPr>
        <p:spPr>
          <a:xfrm>
            <a:off x="806706" y="3946343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3" y="697"/>
                </a:moveTo>
                <a:cubicBezTo>
                  <a:pt x="2313" y="697"/>
                  <a:pt x="2756" y="1172"/>
                  <a:pt x="2756" y="1742"/>
                </a:cubicBezTo>
                <a:cubicBezTo>
                  <a:pt x="2756" y="2312"/>
                  <a:pt x="2313" y="2787"/>
                  <a:pt x="1743" y="2787"/>
                </a:cubicBezTo>
                <a:cubicBezTo>
                  <a:pt x="1141" y="2787"/>
                  <a:pt x="698" y="2312"/>
                  <a:pt x="698" y="1742"/>
                </a:cubicBezTo>
                <a:cubicBezTo>
                  <a:pt x="698" y="1172"/>
                  <a:pt x="1141" y="697"/>
                  <a:pt x="1743" y="697"/>
                </a:cubicBezTo>
                <a:close/>
                <a:moveTo>
                  <a:pt x="1743" y="0"/>
                </a:moveTo>
                <a:cubicBezTo>
                  <a:pt x="793" y="0"/>
                  <a:pt x="1" y="792"/>
                  <a:pt x="1" y="1742"/>
                </a:cubicBezTo>
                <a:cubicBezTo>
                  <a:pt x="1" y="2692"/>
                  <a:pt x="793" y="3452"/>
                  <a:pt x="1743" y="3452"/>
                </a:cubicBezTo>
                <a:cubicBezTo>
                  <a:pt x="2693" y="3452"/>
                  <a:pt x="3453" y="2692"/>
                  <a:pt x="3453" y="1742"/>
                </a:cubicBezTo>
                <a:cubicBezTo>
                  <a:pt x="3453" y="792"/>
                  <a:pt x="2693" y="0"/>
                  <a:pt x="174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1"/>
          <p:cNvSpPr/>
          <p:nvPr/>
        </p:nvSpPr>
        <p:spPr>
          <a:xfrm>
            <a:off x="2305653" y="3025021"/>
            <a:ext cx="102279" cy="103236"/>
          </a:xfrm>
          <a:custGeom>
            <a:avLst/>
            <a:gdLst/>
            <a:ahLst/>
            <a:cxnLst/>
            <a:rect l="l" t="t" r="r" b="b"/>
            <a:pathLst>
              <a:path w="3421" h="3453" extrusionOk="0">
                <a:moveTo>
                  <a:pt x="1710" y="665"/>
                </a:moveTo>
                <a:cubicBezTo>
                  <a:pt x="2280" y="665"/>
                  <a:pt x="2755" y="1140"/>
                  <a:pt x="2755" y="1711"/>
                </a:cubicBezTo>
                <a:cubicBezTo>
                  <a:pt x="2755" y="2281"/>
                  <a:pt x="2280" y="2756"/>
                  <a:pt x="1710" y="2756"/>
                </a:cubicBezTo>
                <a:cubicBezTo>
                  <a:pt x="1140" y="2756"/>
                  <a:pt x="665" y="2281"/>
                  <a:pt x="665" y="1711"/>
                </a:cubicBezTo>
                <a:cubicBezTo>
                  <a:pt x="665" y="1140"/>
                  <a:pt x="1140" y="665"/>
                  <a:pt x="1710" y="665"/>
                </a:cubicBezTo>
                <a:close/>
                <a:moveTo>
                  <a:pt x="1710" y="0"/>
                </a:moveTo>
                <a:cubicBezTo>
                  <a:pt x="760" y="0"/>
                  <a:pt x="0" y="760"/>
                  <a:pt x="0" y="1711"/>
                </a:cubicBezTo>
                <a:cubicBezTo>
                  <a:pt x="0" y="2661"/>
                  <a:pt x="760" y="3452"/>
                  <a:pt x="1710" y="3452"/>
                </a:cubicBezTo>
                <a:cubicBezTo>
                  <a:pt x="2660" y="3452"/>
                  <a:pt x="3420" y="2661"/>
                  <a:pt x="3420" y="1711"/>
                </a:cubicBezTo>
                <a:cubicBezTo>
                  <a:pt x="3420" y="760"/>
                  <a:pt x="2660" y="0"/>
                  <a:pt x="1710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1"/>
          <p:cNvSpPr/>
          <p:nvPr/>
        </p:nvSpPr>
        <p:spPr>
          <a:xfrm>
            <a:off x="7499296" y="1668124"/>
            <a:ext cx="103236" cy="102309"/>
          </a:xfrm>
          <a:custGeom>
            <a:avLst/>
            <a:gdLst/>
            <a:ahLst/>
            <a:cxnLst/>
            <a:rect l="l" t="t" r="r" b="b"/>
            <a:pathLst>
              <a:path w="3453" h="3422" extrusionOk="0">
                <a:moveTo>
                  <a:pt x="1711" y="666"/>
                </a:moveTo>
                <a:cubicBezTo>
                  <a:pt x="2281" y="666"/>
                  <a:pt x="2756" y="1141"/>
                  <a:pt x="2756" y="1711"/>
                </a:cubicBezTo>
                <a:cubicBezTo>
                  <a:pt x="2756" y="2281"/>
                  <a:pt x="2281" y="2756"/>
                  <a:pt x="1711" y="2756"/>
                </a:cubicBezTo>
                <a:cubicBezTo>
                  <a:pt x="1141" y="2756"/>
                  <a:pt x="666" y="2281"/>
                  <a:pt x="666" y="1711"/>
                </a:cubicBezTo>
                <a:cubicBezTo>
                  <a:pt x="666" y="1141"/>
                  <a:pt x="1141" y="666"/>
                  <a:pt x="1711" y="666"/>
                </a:cubicBezTo>
                <a:close/>
                <a:moveTo>
                  <a:pt x="1711" y="1"/>
                </a:moveTo>
                <a:cubicBezTo>
                  <a:pt x="761" y="1"/>
                  <a:pt x="1" y="761"/>
                  <a:pt x="1" y="1711"/>
                </a:cubicBezTo>
                <a:cubicBezTo>
                  <a:pt x="1" y="2661"/>
                  <a:pt x="761" y="3421"/>
                  <a:pt x="1711" y="3421"/>
                </a:cubicBezTo>
                <a:cubicBezTo>
                  <a:pt x="2661" y="3421"/>
                  <a:pt x="3453" y="2661"/>
                  <a:pt x="3453" y="1711"/>
                </a:cubicBezTo>
                <a:cubicBezTo>
                  <a:pt x="3453" y="761"/>
                  <a:pt x="2661" y="1"/>
                  <a:pt x="1711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1"/>
          <p:cNvSpPr/>
          <p:nvPr/>
        </p:nvSpPr>
        <p:spPr>
          <a:xfrm>
            <a:off x="3027155" y="494002"/>
            <a:ext cx="104193" cy="104193"/>
          </a:xfrm>
          <a:custGeom>
            <a:avLst/>
            <a:gdLst/>
            <a:ahLst/>
            <a:cxnLst/>
            <a:rect l="l" t="t" r="r" b="b"/>
            <a:pathLst>
              <a:path w="3485" h="3485" extrusionOk="0">
                <a:moveTo>
                  <a:pt x="1743" y="0"/>
                </a:moveTo>
                <a:cubicBezTo>
                  <a:pt x="1458" y="0"/>
                  <a:pt x="1236" y="222"/>
                  <a:pt x="1236" y="507"/>
                </a:cubicBezTo>
                <a:lnTo>
                  <a:pt x="1236" y="1236"/>
                </a:lnTo>
                <a:lnTo>
                  <a:pt x="508" y="1236"/>
                </a:lnTo>
                <a:cubicBezTo>
                  <a:pt x="223" y="1236"/>
                  <a:pt x="1" y="1457"/>
                  <a:pt x="1" y="1742"/>
                </a:cubicBezTo>
                <a:cubicBezTo>
                  <a:pt x="1" y="2027"/>
                  <a:pt x="223" y="2249"/>
                  <a:pt x="508" y="2249"/>
                </a:cubicBezTo>
                <a:lnTo>
                  <a:pt x="1236" y="2249"/>
                </a:lnTo>
                <a:lnTo>
                  <a:pt x="1236" y="2977"/>
                </a:lnTo>
                <a:cubicBezTo>
                  <a:pt x="1236" y="3262"/>
                  <a:pt x="1458" y="3484"/>
                  <a:pt x="1743" y="3484"/>
                </a:cubicBezTo>
                <a:cubicBezTo>
                  <a:pt x="2028" y="3484"/>
                  <a:pt x="2249" y="3262"/>
                  <a:pt x="2249" y="2977"/>
                </a:cubicBezTo>
                <a:lnTo>
                  <a:pt x="2249" y="2249"/>
                </a:lnTo>
                <a:lnTo>
                  <a:pt x="2978" y="2249"/>
                </a:lnTo>
                <a:cubicBezTo>
                  <a:pt x="3263" y="2249"/>
                  <a:pt x="3485" y="2027"/>
                  <a:pt x="3485" y="1742"/>
                </a:cubicBezTo>
                <a:cubicBezTo>
                  <a:pt x="3485" y="1457"/>
                  <a:pt x="3263" y="1236"/>
                  <a:pt x="2978" y="1236"/>
                </a:cubicBezTo>
                <a:lnTo>
                  <a:pt x="2249" y="1236"/>
                </a:lnTo>
                <a:lnTo>
                  <a:pt x="2249" y="507"/>
                </a:lnTo>
                <a:cubicBezTo>
                  <a:pt x="2249" y="222"/>
                  <a:pt x="2028" y="0"/>
                  <a:pt x="174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1"/>
          <p:cNvSpPr/>
          <p:nvPr/>
        </p:nvSpPr>
        <p:spPr>
          <a:xfrm>
            <a:off x="8120456" y="2383020"/>
            <a:ext cx="104193" cy="104193"/>
          </a:xfrm>
          <a:custGeom>
            <a:avLst/>
            <a:gdLst/>
            <a:ahLst/>
            <a:cxnLst/>
            <a:rect l="l" t="t" r="r" b="b"/>
            <a:pathLst>
              <a:path w="3485" h="3485" extrusionOk="0">
                <a:moveTo>
                  <a:pt x="1743" y="1"/>
                </a:moveTo>
                <a:cubicBezTo>
                  <a:pt x="1458" y="1"/>
                  <a:pt x="1236" y="223"/>
                  <a:pt x="1236" y="508"/>
                </a:cubicBezTo>
                <a:lnTo>
                  <a:pt x="1236" y="1236"/>
                </a:lnTo>
                <a:lnTo>
                  <a:pt x="508" y="1236"/>
                </a:lnTo>
                <a:cubicBezTo>
                  <a:pt x="223" y="1236"/>
                  <a:pt x="1" y="1458"/>
                  <a:pt x="1" y="1743"/>
                </a:cubicBezTo>
                <a:cubicBezTo>
                  <a:pt x="1" y="2028"/>
                  <a:pt x="223" y="2249"/>
                  <a:pt x="508" y="2249"/>
                </a:cubicBezTo>
                <a:lnTo>
                  <a:pt x="1236" y="2249"/>
                </a:lnTo>
                <a:lnTo>
                  <a:pt x="1236" y="2978"/>
                </a:lnTo>
                <a:cubicBezTo>
                  <a:pt x="1236" y="3263"/>
                  <a:pt x="1458" y="3484"/>
                  <a:pt x="1743" y="3484"/>
                </a:cubicBezTo>
                <a:cubicBezTo>
                  <a:pt x="2028" y="3484"/>
                  <a:pt x="2249" y="3263"/>
                  <a:pt x="2249" y="2978"/>
                </a:cubicBezTo>
                <a:lnTo>
                  <a:pt x="2249" y="2249"/>
                </a:lnTo>
                <a:lnTo>
                  <a:pt x="2978" y="2249"/>
                </a:lnTo>
                <a:cubicBezTo>
                  <a:pt x="3263" y="2249"/>
                  <a:pt x="3484" y="2028"/>
                  <a:pt x="3484" y="1743"/>
                </a:cubicBezTo>
                <a:cubicBezTo>
                  <a:pt x="3484" y="1458"/>
                  <a:pt x="3263" y="1236"/>
                  <a:pt x="2978" y="1236"/>
                </a:cubicBezTo>
                <a:lnTo>
                  <a:pt x="2249" y="1236"/>
                </a:lnTo>
                <a:lnTo>
                  <a:pt x="2249" y="508"/>
                </a:lnTo>
                <a:cubicBezTo>
                  <a:pt x="2249" y="223"/>
                  <a:pt x="1996" y="1"/>
                  <a:pt x="1743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1"/>
          <p:cNvSpPr/>
          <p:nvPr/>
        </p:nvSpPr>
        <p:spPr>
          <a:xfrm>
            <a:off x="1591685" y="2477711"/>
            <a:ext cx="104193" cy="104193"/>
          </a:xfrm>
          <a:custGeom>
            <a:avLst/>
            <a:gdLst/>
            <a:ahLst/>
            <a:cxnLst/>
            <a:rect l="l" t="t" r="r" b="b"/>
            <a:pathLst>
              <a:path w="3485" h="3485" extrusionOk="0">
                <a:moveTo>
                  <a:pt x="1742" y="1"/>
                </a:moveTo>
                <a:cubicBezTo>
                  <a:pt x="1457" y="1"/>
                  <a:pt x="1236" y="222"/>
                  <a:pt x="1236" y="507"/>
                </a:cubicBezTo>
                <a:lnTo>
                  <a:pt x="1236" y="1236"/>
                </a:lnTo>
                <a:lnTo>
                  <a:pt x="507" y="1236"/>
                </a:lnTo>
                <a:cubicBezTo>
                  <a:pt x="222" y="1236"/>
                  <a:pt x="1" y="1458"/>
                  <a:pt x="1" y="1743"/>
                </a:cubicBezTo>
                <a:cubicBezTo>
                  <a:pt x="1" y="2028"/>
                  <a:pt x="222" y="2249"/>
                  <a:pt x="507" y="2249"/>
                </a:cubicBezTo>
                <a:lnTo>
                  <a:pt x="1236" y="2249"/>
                </a:lnTo>
                <a:lnTo>
                  <a:pt x="1236" y="2978"/>
                </a:lnTo>
                <a:cubicBezTo>
                  <a:pt x="1236" y="3263"/>
                  <a:pt x="1457" y="3484"/>
                  <a:pt x="1742" y="3484"/>
                </a:cubicBezTo>
                <a:cubicBezTo>
                  <a:pt x="2027" y="3484"/>
                  <a:pt x="2249" y="3263"/>
                  <a:pt x="2249" y="2978"/>
                </a:cubicBezTo>
                <a:lnTo>
                  <a:pt x="2249" y="2249"/>
                </a:lnTo>
                <a:lnTo>
                  <a:pt x="2978" y="2249"/>
                </a:lnTo>
                <a:cubicBezTo>
                  <a:pt x="3263" y="2249"/>
                  <a:pt x="3484" y="2028"/>
                  <a:pt x="3484" y="1743"/>
                </a:cubicBezTo>
                <a:cubicBezTo>
                  <a:pt x="3484" y="1458"/>
                  <a:pt x="3263" y="1236"/>
                  <a:pt x="2978" y="1236"/>
                </a:cubicBezTo>
                <a:lnTo>
                  <a:pt x="2249" y="1236"/>
                </a:lnTo>
                <a:lnTo>
                  <a:pt x="2249" y="507"/>
                </a:lnTo>
                <a:cubicBezTo>
                  <a:pt x="2249" y="222"/>
                  <a:pt x="2027" y="1"/>
                  <a:pt x="1742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31"/>
          <p:cNvSpPr/>
          <p:nvPr/>
        </p:nvSpPr>
        <p:spPr>
          <a:xfrm>
            <a:off x="7159370" y="2136828"/>
            <a:ext cx="104193" cy="104193"/>
          </a:xfrm>
          <a:custGeom>
            <a:avLst/>
            <a:gdLst/>
            <a:ahLst/>
            <a:cxnLst/>
            <a:rect l="l" t="t" r="r" b="b"/>
            <a:pathLst>
              <a:path w="3485" h="3485" extrusionOk="0">
                <a:moveTo>
                  <a:pt x="1743" y="1"/>
                </a:moveTo>
                <a:cubicBezTo>
                  <a:pt x="1458" y="1"/>
                  <a:pt x="1236" y="223"/>
                  <a:pt x="1236" y="508"/>
                </a:cubicBezTo>
                <a:lnTo>
                  <a:pt x="1236" y="1236"/>
                </a:lnTo>
                <a:lnTo>
                  <a:pt x="507" y="1236"/>
                </a:lnTo>
                <a:cubicBezTo>
                  <a:pt x="222" y="1236"/>
                  <a:pt x="1" y="1458"/>
                  <a:pt x="1" y="1743"/>
                </a:cubicBezTo>
                <a:cubicBezTo>
                  <a:pt x="1" y="2028"/>
                  <a:pt x="222" y="2249"/>
                  <a:pt x="507" y="2249"/>
                </a:cubicBezTo>
                <a:lnTo>
                  <a:pt x="1236" y="2249"/>
                </a:lnTo>
                <a:lnTo>
                  <a:pt x="1236" y="2978"/>
                </a:lnTo>
                <a:cubicBezTo>
                  <a:pt x="1236" y="3263"/>
                  <a:pt x="1458" y="3485"/>
                  <a:pt x="1743" y="3485"/>
                </a:cubicBezTo>
                <a:cubicBezTo>
                  <a:pt x="2028" y="3485"/>
                  <a:pt x="2249" y="3263"/>
                  <a:pt x="2249" y="2978"/>
                </a:cubicBezTo>
                <a:lnTo>
                  <a:pt x="2249" y="2249"/>
                </a:lnTo>
                <a:lnTo>
                  <a:pt x="2978" y="2249"/>
                </a:lnTo>
                <a:cubicBezTo>
                  <a:pt x="3263" y="2249"/>
                  <a:pt x="3484" y="2028"/>
                  <a:pt x="3484" y="1743"/>
                </a:cubicBezTo>
                <a:cubicBezTo>
                  <a:pt x="3484" y="1458"/>
                  <a:pt x="3263" y="1236"/>
                  <a:pt x="2978" y="1236"/>
                </a:cubicBezTo>
                <a:lnTo>
                  <a:pt x="2249" y="1236"/>
                </a:lnTo>
                <a:lnTo>
                  <a:pt x="2249" y="508"/>
                </a:lnTo>
                <a:cubicBezTo>
                  <a:pt x="2249" y="223"/>
                  <a:pt x="2028" y="1"/>
                  <a:pt x="1743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1"/>
          <p:cNvSpPr/>
          <p:nvPr/>
        </p:nvSpPr>
        <p:spPr>
          <a:xfrm>
            <a:off x="6436911" y="635098"/>
            <a:ext cx="104163" cy="104163"/>
          </a:xfrm>
          <a:custGeom>
            <a:avLst/>
            <a:gdLst/>
            <a:ahLst/>
            <a:cxnLst/>
            <a:rect l="l" t="t" r="r" b="b"/>
            <a:pathLst>
              <a:path w="3484" h="3484" extrusionOk="0">
                <a:moveTo>
                  <a:pt x="1742" y="0"/>
                </a:moveTo>
                <a:cubicBezTo>
                  <a:pt x="1457" y="0"/>
                  <a:pt x="1235" y="253"/>
                  <a:pt x="1235" y="507"/>
                </a:cubicBezTo>
                <a:lnTo>
                  <a:pt x="1235" y="1235"/>
                </a:lnTo>
                <a:lnTo>
                  <a:pt x="507" y="1235"/>
                </a:lnTo>
                <a:cubicBezTo>
                  <a:pt x="222" y="1235"/>
                  <a:pt x="0" y="1489"/>
                  <a:pt x="0" y="1742"/>
                </a:cubicBezTo>
                <a:cubicBezTo>
                  <a:pt x="0" y="2027"/>
                  <a:pt x="222" y="2280"/>
                  <a:pt x="507" y="2280"/>
                </a:cubicBezTo>
                <a:lnTo>
                  <a:pt x="1235" y="2280"/>
                </a:lnTo>
                <a:lnTo>
                  <a:pt x="1235" y="2977"/>
                </a:lnTo>
                <a:cubicBezTo>
                  <a:pt x="1235" y="3262"/>
                  <a:pt x="1457" y="3484"/>
                  <a:pt x="1742" y="3484"/>
                </a:cubicBezTo>
                <a:cubicBezTo>
                  <a:pt x="2027" y="3484"/>
                  <a:pt x="2249" y="3262"/>
                  <a:pt x="2249" y="2977"/>
                </a:cubicBezTo>
                <a:lnTo>
                  <a:pt x="2249" y="2280"/>
                </a:lnTo>
                <a:lnTo>
                  <a:pt x="2977" y="2280"/>
                </a:lnTo>
                <a:cubicBezTo>
                  <a:pt x="3262" y="2280"/>
                  <a:pt x="3484" y="2027"/>
                  <a:pt x="3484" y="1742"/>
                </a:cubicBezTo>
                <a:cubicBezTo>
                  <a:pt x="3484" y="1489"/>
                  <a:pt x="3262" y="1235"/>
                  <a:pt x="2977" y="1235"/>
                </a:cubicBezTo>
                <a:lnTo>
                  <a:pt x="2249" y="1235"/>
                </a:lnTo>
                <a:lnTo>
                  <a:pt x="2249" y="507"/>
                </a:lnTo>
                <a:cubicBezTo>
                  <a:pt x="2249" y="253"/>
                  <a:pt x="2027" y="0"/>
                  <a:pt x="174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1"/>
          <p:cNvSpPr/>
          <p:nvPr/>
        </p:nvSpPr>
        <p:spPr>
          <a:xfrm>
            <a:off x="6528762" y="2146306"/>
            <a:ext cx="105120" cy="105120"/>
          </a:xfrm>
          <a:custGeom>
            <a:avLst/>
            <a:gdLst/>
            <a:ahLst/>
            <a:cxnLst/>
            <a:rect l="l" t="t" r="r" b="b"/>
            <a:pathLst>
              <a:path w="3516" h="3516" extrusionOk="0">
                <a:moveTo>
                  <a:pt x="1742" y="1"/>
                </a:moveTo>
                <a:cubicBezTo>
                  <a:pt x="1489" y="1"/>
                  <a:pt x="1235" y="254"/>
                  <a:pt x="1235" y="539"/>
                </a:cubicBezTo>
                <a:lnTo>
                  <a:pt x="1235" y="1236"/>
                </a:lnTo>
                <a:lnTo>
                  <a:pt x="507" y="1236"/>
                </a:lnTo>
                <a:cubicBezTo>
                  <a:pt x="254" y="1236"/>
                  <a:pt x="0" y="1489"/>
                  <a:pt x="0" y="1774"/>
                </a:cubicBezTo>
                <a:cubicBezTo>
                  <a:pt x="0" y="2027"/>
                  <a:pt x="254" y="2281"/>
                  <a:pt x="507" y="2281"/>
                </a:cubicBezTo>
                <a:lnTo>
                  <a:pt x="1235" y="2281"/>
                </a:lnTo>
                <a:lnTo>
                  <a:pt x="1235" y="3009"/>
                </a:lnTo>
                <a:cubicBezTo>
                  <a:pt x="1235" y="3263"/>
                  <a:pt x="1489" y="3516"/>
                  <a:pt x="1742" y="3516"/>
                </a:cubicBezTo>
                <a:cubicBezTo>
                  <a:pt x="2027" y="3516"/>
                  <a:pt x="2280" y="3263"/>
                  <a:pt x="2280" y="3009"/>
                </a:cubicBezTo>
                <a:lnTo>
                  <a:pt x="2280" y="2281"/>
                </a:lnTo>
                <a:lnTo>
                  <a:pt x="2977" y="2281"/>
                </a:lnTo>
                <a:cubicBezTo>
                  <a:pt x="3262" y="2281"/>
                  <a:pt x="3515" y="2027"/>
                  <a:pt x="3515" y="1774"/>
                </a:cubicBezTo>
                <a:cubicBezTo>
                  <a:pt x="3515" y="1489"/>
                  <a:pt x="3262" y="1236"/>
                  <a:pt x="2977" y="1236"/>
                </a:cubicBezTo>
                <a:lnTo>
                  <a:pt x="2280" y="1236"/>
                </a:lnTo>
                <a:lnTo>
                  <a:pt x="2280" y="539"/>
                </a:lnTo>
                <a:cubicBezTo>
                  <a:pt x="2280" y="254"/>
                  <a:pt x="2027" y="1"/>
                  <a:pt x="1742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1"/>
          <p:cNvSpPr/>
          <p:nvPr/>
        </p:nvSpPr>
        <p:spPr>
          <a:xfrm>
            <a:off x="6060029" y="3919822"/>
            <a:ext cx="104193" cy="104193"/>
          </a:xfrm>
          <a:custGeom>
            <a:avLst/>
            <a:gdLst/>
            <a:ahLst/>
            <a:cxnLst/>
            <a:rect l="l" t="t" r="r" b="b"/>
            <a:pathLst>
              <a:path w="3485" h="3485" extrusionOk="0">
                <a:moveTo>
                  <a:pt x="1743" y="0"/>
                </a:moveTo>
                <a:cubicBezTo>
                  <a:pt x="1458" y="0"/>
                  <a:pt x="1236" y="222"/>
                  <a:pt x="1236" y="507"/>
                </a:cubicBezTo>
                <a:lnTo>
                  <a:pt x="1236" y="1236"/>
                </a:lnTo>
                <a:lnTo>
                  <a:pt x="508" y="1236"/>
                </a:lnTo>
                <a:cubicBezTo>
                  <a:pt x="223" y="1236"/>
                  <a:pt x="1" y="1457"/>
                  <a:pt x="1" y="1742"/>
                </a:cubicBezTo>
                <a:cubicBezTo>
                  <a:pt x="1" y="2027"/>
                  <a:pt x="223" y="2249"/>
                  <a:pt x="508" y="2249"/>
                </a:cubicBezTo>
                <a:lnTo>
                  <a:pt x="1236" y="2249"/>
                </a:lnTo>
                <a:lnTo>
                  <a:pt x="1236" y="2977"/>
                </a:lnTo>
                <a:cubicBezTo>
                  <a:pt x="1236" y="3262"/>
                  <a:pt x="1458" y="3484"/>
                  <a:pt x="1743" y="3484"/>
                </a:cubicBezTo>
                <a:cubicBezTo>
                  <a:pt x="2028" y="3484"/>
                  <a:pt x="2249" y="3262"/>
                  <a:pt x="2249" y="2977"/>
                </a:cubicBezTo>
                <a:lnTo>
                  <a:pt x="2249" y="2249"/>
                </a:lnTo>
                <a:lnTo>
                  <a:pt x="2978" y="2249"/>
                </a:lnTo>
                <a:cubicBezTo>
                  <a:pt x="3263" y="2249"/>
                  <a:pt x="3485" y="2027"/>
                  <a:pt x="3485" y="1742"/>
                </a:cubicBezTo>
                <a:cubicBezTo>
                  <a:pt x="3485" y="1457"/>
                  <a:pt x="3263" y="1236"/>
                  <a:pt x="2978" y="1236"/>
                </a:cubicBezTo>
                <a:lnTo>
                  <a:pt x="2249" y="1236"/>
                </a:lnTo>
                <a:lnTo>
                  <a:pt x="2249" y="507"/>
                </a:lnTo>
                <a:cubicBezTo>
                  <a:pt x="2249" y="222"/>
                  <a:pt x="2028" y="0"/>
                  <a:pt x="174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1"/>
          <p:cNvSpPr/>
          <p:nvPr/>
        </p:nvSpPr>
        <p:spPr>
          <a:xfrm>
            <a:off x="1742258" y="1102845"/>
            <a:ext cx="104163" cy="104193"/>
          </a:xfrm>
          <a:custGeom>
            <a:avLst/>
            <a:gdLst/>
            <a:ahLst/>
            <a:cxnLst/>
            <a:rect l="l" t="t" r="r" b="b"/>
            <a:pathLst>
              <a:path w="3484" h="3485" extrusionOk="0">
                <a:moveTo>
                  <a:pt x="1742" y="1"/>
                </a:moveTo>
                <a:cubicBezTo>
                  <a:pt x="1457" y="1"/>
                  <a:pt x="1235" y="222"/>
                  <a:pt x="1235" y="507"/>
                </a:cubicBezTo>
                <a:lnTo>
                  <a:pt x="1235" y="1236"/>
                </a:lnTo>
                <a:lnTo>
                  <a:pt x="507" y="1236"/>
                </a:lnTo>
                <a:cubicBezTo>
                  <a:pt x="222" y="1236"/>
                  <a:pt x="0" y="1457"/>
                  <a:pt x="0" y="1742"/>
                </a:cubicBezTo>
                <a:cubicBezTo>
                  <a:pt x="0" y="2027"/>
                  <a:pt x="222" y="2249"/>
                  <a:pt x="507" y="2249"/>
                </a:cubicBezTo>
                <a:lnTo>
                  <a:pt x="1235" y="2249"/>
                </a:lnTo>
                <a:lnTo>
                  <a:pt x="1235" y="2977"/>
                </a:lnTo>
                <a:cubicBezTo>
                  <a:pt x="1235" y="3262"/>
                  <a:pt x="1457" y="3484"/>
                  <a:pt x="1742" y="3484"/>
                </a:cubicBezTo>
                <a:cubicBezTo>
                  <a:pt x="2027" y="3484"/>
                  <a:pt x="2249" y="3262"/>
                  <a:pt x="2249" y="2977"/>
                </a:cubicBezTo>
                <a:lnTo>
                  <a:pt x="2249" y="2249"/>
                </a:lnTo>
                <a:lnTo>
                  <a:pt x="2977" y="2249"/>
                </a:lnTo>
                <a:cubicBezTo>
                  <a:pt x="3262" y="2249"/>
                  <a:pt x="3484" y="2027"/>
                  <a:pt x="3484" y="1742"/>
                </a:cubicBezTo>
                <a:cubicBezTo>
                  <a:pt x="3484" y="1457"/>
                  <a:pt x="3262" y="1236"/>
                  <a:pt x="2977" y="1236"/>
                </a:cubicBezTo>
                <a:lnTo>
                  <a:pt x="2249" y="1236"/>
                </a:lnTo>
                <a:lnTo>
                  <a:pt x="2249" y="507"/>
                </a:lnTo>
                <a:cubicBezTo>
                  <a:pt x="2249" y="222"/>
                  <a:pt x="2027" y="1"/>
                  <a:pt x="1742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1"/>
          <p:cNvSpPr/>
          <p:nvPr/>
        </p:nvSpPr>
        <p:spPr>
          <a:xfrm>
            <a:off x="7385679" y="4889431"/>
            <a:ext cx="105120" cy="105120"/>
          </a:xfrm>
          <a:custGeom>
            <a:avLst/>
            <a:gdLst/>
            <a:ahLst/>
            <a:cxnLst/>
            <a:rect l="l" t="t" r="r" b="b"/>
            <a:pathLst>
              <a:path w="3516" h="3516" extrusionOk="0">
                <a:moveTo>
                  <a:pt x="1774" y="0"/>
                </a:moveTo>
                <a:cubicBezTo>
                  <a:pt x="1489" y="0"/>
                  <a:pt x="1236" y="254"/>
                  <a:pt x="1236" y="507"/>
                </a:cubicBezTo>
                <a:lnTo>
                  <a:pt x="1236" y="1236"/>
                </a:lnTo>
                <a:lnTo>
                  <a:pt x="539" y="1236"/>
                </a:lnTo>
                <a:cubicBezTo>
                  <a:pt x="254" y="1236"/>
                  <a:pt x="1" y="1489"/>
                  <a:pt x="1" y="1742"/>
                </a:cubicBezTo>
                <a:cubicBezTo>
                  <a:pt x="1" y="2027"/>
                  <a:pt x="254" y="2281"/>
                  <a:pt x="539" y="2281"/>
                </a:cubicBezTo>
                <a:lnTo>
                  <a:pt x="1236" y="2281"/>
                </a:lnTo>
                <a:lnTo>
                  <a:pt x="1236" y="2977"/>
                </a:lnTo>
                <a:cubicBezTo>
                  <a:pt x="1236" y="3262"/>
                  <a:pt x="1489" y="3516"/>
                  <a:pt x="1774" y="3516"/>
                </a:cubicBezTo>
                <a:cubicBezTo>
                  <a:pt x="2027" y="3516"/>
                  <a:pt x="2281" y="3262"/>
                  <a:pt x="2281" y="2977"/>
                </a:cubicBezTo>
                <a:lnTo>
                  <a:pt x="2281" y="2281"/>
                </a:lnTo>
                <a:lnTo>
                  <a:pt x="3009" y="2281"/>
                </a:lnTo>
                <a:cubicBezTo>
                  <a:pt x="3263" y="2281"/>
                  <a:pt x="3516" y="2027"/>
                  <a:pt x="3516" y="1742"/>
                </a:cubicBezTo>
                <a:cubicBezTo>
                  <a:pt x="3516" y="1489"/>
                  <a:pt x="3294" y="1236"/>
                  <a:pt x="3009" y="1236"/>
                </a:cubicBezTo>
                <a:lnTo>
                  <a:pt x="2281" y="1236"/>
                </a:lnTo>
                <a:lnTo>
                  <a:pt x="2281" y="507"/>
                </a:lnTo>
                <a:cubicBezTo>
                  <a:pt x="2281" y="254"/>
                  <a:pt x="2027" y="0"/>
                  <a:pt x="1774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1"/>
          <p:cNvSpPr/>
          <p:nvPr/>
        </p:nvSpPr>
        <p:spPr>
          <a:xfrm>
            <a:off x="6750317" y="1544101"/>
            <a:ext cx="392016" cy="329530"/>
          </a:xfrm>
          <a:custGeom>
            <a:avLst/>
            <a:gdLst/>
            <a:ahLst/>
            <a:cxnLst/>
            <a:rect l="l" t="t" r="r" b="b"/>
            <a:pathLst>
              <a:path w="13112" h="11022" extrusionOk="0">
                <a:moveTo>
                  <a:pt x="8900" y="950"/>
                </a:moveTo>
                <a:cubicBezTo>
                  <a:pt x="9406" y="950"/>
                  <a:pt x="9881" y="1077"/>
                  <a:pt x="10293" y="1362"/>
                </a:cubicBezTo>
                <a:cubicBezTo>
                  <a:pt x="11623" y="2217"/>
                  <a:pt x="12098" y="4149"/>
                  <a:pt x="11307" y="5669"/>
                </a:cubicBezTo>
                <a:cubicBezTo>
                  <a:pt x="10863" y="6524"/>
                  <a:pt x="9153" y="8171"/>
                  <a:pt x="6778" y="10008"/>
                </a:cubicBezTo>
                <a:cubicBezTo>
                  <a:pt x="6715" y="10055"/>
                  <a:pt x="6635" y="10079"/>
                  <a:pt x="6556" y="10079"/>
                </a:cubicBezTo>
                <a:cubicBezTo>
                  <a:pt x="6477" y="10079"/>
                  <a:pt x="6398" y="10055"/>
                  <a:pt x="6335" y="10008"/>
                </a:cubicBezTo>
                <a:cubicBezTo>
                  <a:pt x="3928" y="8171"/>
                  <a:pt x="2249" y="6524"/>
                  <a:pt x="1806" y="5669"/>
                </a:cubicBezTo>
                <a:cubicBezTo>
                  <a:pt x="1014" y="4149"/>
                  <a:pt x="1489" y="2217"/>
                  <a:pt x="2819" y="1362"/>
                </a:cubicBezTo>
                <a:cubicBezTo>
                  <a:pt x="3231" y="1077"/>
                  <a:pt x="3706" y="950"/>
                  <a:pt x="4181" y="950"/>
                </a:cubicBezTo>
                <a:cubicBezTo>
                  <a:pt x="4941" y="950"/>
                  <a:pt x="5669" y="1299"/>
                  <a:pt x="6176" y="1932"/>
                </a:cubicBezTo>
                <a:lnTo>
                  <a:pt x="6556" y="2344"/>
                </a:lnTo>
                <a:lnTo>
                  <a:pt x="6905" y="1932"/>
                </a:lnTo>
                <a:cubicBezTo>
                  <a:pt x="7411" y="1299"/>
                  <a:pt x="8140" y="950"/>
                  <a:pt x="8900" y="950"/>
                </a:cubicBezTo>
                <a:close/>
                <a:moveTo>
                  <a:pt x="4181" y="0"/>
                </a:moveTo>
                <a:cubicBezTo>
                  <a:pt x="3516" y="0"/>
                  <a:pt x="2883" y="190"/>
                  <a:pt x="2313" y="570"/>
                </a:cubicBezTo>
                <a:cubicBezTo>
                  <a:pt x="602" y="1679"/>
                  <a:pt x="1" y="4149"/>
                  <a:pt x="982" y="6081"/>
                </a:cubicBezTo>
                <a:cubicBezTo>
                  <a:pt x="1679" y="7442"/>
                  <a:pt x="4276" y="9596"/>
                  <a:pt x="5765" y="10736"/>
                </a:cubicBezTo>
                <a:cubicBezTo>
                  <a:pt x="6018" y="10926"/>
                  <a:pt x="6271" y="11021"/>
                  <a:pt x="6556" y="11021"/>
                </a:cubicBezTo>
                <a:cubicBezTo>
                  <a:pt x="6841" y="11021"/>
                  <a:pt x="7126" y="10926"/>
                  <a:pt x="7348" y="10736"/>
                </a:cubicBezTo>
                <a:cubicBezTo>
                  <a:pt x="8836" y="9596"/>
                  <a:pt x="11433" y="7442"/>
                  <a:pt x="12130" y="6081"/>
                </a:cubicBezTo>
                <a:cubicBezTo>
                  <a:pt x="13112" y="4149"/>
                  <a:pt x="12510" y="1679"/>
                  <a:pt x="10800" y="570"/>
                </a:cubicBezTo>
                <a:cubicBezTo>
                  <a:pt x="10230" y="190"/>
                  <a:pt x="9596" y="0"/>
                  <a:pt x="8931" y="0"/>
                </a:cubicBezTo>
                <a:cubicBezTo>
                  <a:pt x="8045" y="0"/>
                  <a:pt x="7221" y="349"/>
                  <a:pt x="6556" y="950"/>
                </a:cubicBezTo>
                <a:cubicBezTo>
                  <a:pt x="5891" y="349"/>
                  <a:pt x="5068" y="0"/>
                  <a:pt x="4181" y="0"/>
                </a:cubicBezTo>
                <a:close/>
              </a:path>
            </a:pathLst>
          </a:custGeom>
          <a:solidFill>
            <a:srgbClr val="2A43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1"/>
          <p:cNvSpPr/>
          <p:nvPr/>
        </p:nvSpPr>
        <p:spPr>
          <a:xfrm>
            <a:off x="2542342" y="2241013"/>
            <a:ext cx="342775" cy="286896"/>
          </a:xfrm>
          <a:custGeom>
            <a:avLst/>
            <a:gdLst/>
            <a:ahLst/>
            <a:cxnLst/>
            <a:rect l="l" t="t" r="r" b="b"/>
            <a:pathLst>
              <a:path w="11465" h="9596" extrusionOk="0">
                <a:moveTo>
                  <a:pt x="7791" y="824"/>
                </a:moveTo>
                <a:cubicBezTo>
                  <a:pt x="8203" y="824"/>
                  <a:pt x="8646" y="950"/>
                  <a:pt x="8995" y="1172"/>
                </a:cubicBezTo>
                <a:cubicBezTo>
                  <a:pt x="10166" y="1932"/>
                  <a:pt x="10578" y="3611"/>
                  <a:pt x="9881" y="4941"/>
                </a:cubicBezTo>
                <a:cubicBezTo>
                  <a:pt x="9501" y="5701"/>
                  <a:pt x="8013" y="7126"/>
                  <a:pt x="5923" y="8741"/>
                </a:cubicBezTo>
                <a:cubicBezTo>
                  <a:pt x="5875" y="8773"/>
                  <a:pt x="5812" y="8788"/>
                  <a:pt x="5745" y="8788"/>
                </a:cubicBezTo>
                <a:cubicBezTo>
                  <a:pt x="5677" y="8788"/>
                  <a:pt x="5606" y="8773"/>
                  <a:pt x="5543" y="8741"/>
                </a:cubicBezTo>
                <a:cubicBezTo>
                  <a:pt x="3453" y="7126"/>
                  <a:pt x="1996" y="5701"/>
                  <a:pt x="1584" y="4941"/>
                </a:cubicBezTo>
                <a:cubicBezTo>
                  <a:pt x="919" y="3611"/>
                  <a:pt x="1299" y="1932"/>
                  <a:pt x="2471" y="1172"/>
                </a:cubicBezTo>
                <a:cubicBezTo>
                  <a:pt x="2851" y="950"/>
                  <a:pt x="3263" y="824"/>
                  <a:pt x="3674" y="824"/>
                </a:cubicBezTo>
                <a:cubicBezTo>
                  <a:pt x="4339" y="824"/>
                  <a:pt x="4973" y="1109"/>
                  <a:pt x="5416" y="1679"/>
                </a:cubicBezTo>
                <a:lnTo>
                  <a:pt x="5733" y="2027"/>
                </a:lnTo>
                <a:lnTo>
                  <a:pt x="6049" y="1679"/>
                </a:lnTo>
                <a:cubicBezTo>
                  <a:pt x="6493" y="1109"/>
                  <a:pt x="7126" y="824"/>
                  <a:pt x="7791" y="824"/>
                </a:cubicBezTo>
                <a:close/>
                <a:moveTo>
                  <a:pt x="3674" y="0"/>
                </a:moveTo>
                <a:cubicBezTo>
                  <a:pt x="3104" y="0"/>
                  <a:pt x="2534" y="190"/>
                  <a:pt x="2059" y="507"/>
                </a:cubicBezTo>
                <a:cubicBezTo>
                  <a:pt x="539" y="1489"/>
                  <a:pt x="1" y="3642"/>
                  <a:pt x="887" y="5289"/>
                </a:cubicBezTo>
                <a:cubicBezTo>
                  <a:pt x="1489" y="6492"/>
                  <a:pt x="3769" y="8361"/>
                  <a:pt x="5068" y="9374"/>
                </a:cubicBezTo>
                <a:cubicBezTo>
                  <a:pt x="5258" y="9501"/>
                  <a:pt x="5479" y="9596"/>
                  <a:pt x="5733" y="9596"/>
                </a:cubicBezTo>
                <a:cubicBezTo>
                  <a:pt x="5986" y="9596"/>
                  <a:pt x="6239" y="9501"/>
                  <a:pt x="6429" y="9374"/>
                </a:cubicBezTo>
                <a:cubicBezTo>
                  <a:pt x="7728" y="8361"/>
                  <a:pt x="9976" y="6492"/>
                  <a:pt x="10610" y="5289"/>
                </a:cubicBezTo>
                <a:cubicBezTo>
                  <a:pt x="11465" y="3611"/>
                  <a:pt x="10958" y="1457"/>
                  <a:pt x="9438" y="507"/>
                </a:cubicBezTo>
                <a:cubicBezTo>
                  <a:pt x="8931" y="190"/>
                  <a:pt x="8393" y="0"/>
                  <a:pt x="7823" y="0"/>
                </a:cubicBezTo>
                <a:cubicBezTo>
                  <a:pt x="7063" y="0"/>
                  <a:pt x="6303" y="285"/>
                  <a:pt x="5733" y="824"/>
                </a:cubicBezTo>
                <a:cubicBezTo>
                  <a:pt x="5163" y="285"/>
                  <a:pt x="4434" y="0"/>
                  <a:pt x="3674" y="0"/>
                </a:cubicBezTo>
                <a:close/>
              </a:path>
            </a:pathLst>
          </a:custGeom>
          <a:solidFill>
            <a:srgbClr val="2A43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1"/>
          <p:cNvSpPr/>
          <p:nvPr/>
        </p:nvSpPr>
        <p:spPr>
          <a:xfrm>
            <a:off x="2410749" y="1140727"/>
            <a:ext cx="389176" cy="336885"/>
          </a:xfrm>
          <a:custGeom>
            <a:avLst/>
            <a:gdLst/>
            <a:ahLst/>
            <a:cxnLst/>
            <a:rect l="l" t="t" r="r" b="b"/>
            <a:pathLst>
              <a:path w="13017" h="11268" extrusionOk="0">
                <a:moveTo>
                  <a:pt x="4274" y="927"/>
                </a:moveTo>
                <a:cubicBezTo>
                  <a:pt x="4392" y="927"/>
                  <a:pt x="4509" y="935"/>
                  <a:pt x="4624" y="950"/>
                </a:cubicBezTo>
                <a:cubicBezTo>
                  <a:pt x="5384" y="1077"/>
                  <a:pt x="6049" y="1520"/>
                  <a:pt x="6461" y="2217"/>
                </a:cubicBezTo>
                <a:lnTo>
                  <a:pt x="6746" y="2692"/>
                </a:lnTo>
                <a:lnTo>
                  <a:pt x="7158" y="2312"/>
                </a:lnTo>
                <a:cubicBezTo>
                  <a:pt x="7704" y="1848"/>
                  <a:pt x="8344" y="1596"/>
                  <a:pt x="8997" y="1596"/>
                </a:cubicBezTo>
                <a:cubicBezTo>
                  <a:pt x="9101" y="1596"/>
                  <a:pt x="9206" y="1602"/>
                  <a:pt x="9311" y="1615"/>
                </a:cubicBezTo>
                <a:cubicBezTo>
                  <a:pt x="9786" y="1679"/>
                  <a:pt x="10230" y="1900"/>
                  <a:pt x="10610" y="2217"/>
                </a:cubicBezTo>
                <a:cubicBezTo>
                  <a:pt x="11813" y="3262"/>
                  <a:pt x="11971" y="5257"/>
                  <a:pt x="10990" y="6619"/>
                </a:cubicBezTo>
                <a:cubicBezTo>
                  <a:pt x="10451" y="7442"/>
                  <a:pt x="8519" y="8804"/>
                  <a:pt x="5891" y="10293"/>
                </a:cubicBezTo>
                <a:cubicBezTo>
                  <a:pt x="5841" y="10330"/>
                  <a:pt x="5781" y="10348"/>
                  <a:pt x="5721" y="10348"/>
                </a:cubicBezTo>
                <a:cubicBezTo>
                  <a:pt x="5629" y="10348"/>
                  <a:pt x="5537" y="10306"/>
                  <a:pt x="5479" y="10229"/>
                </a:cubicBezTo>
                <a:cubicBezTo>
                  <a:pt x="3357" y="8076"/>
                  <a:pt x="1901" y="6207"/>
                  <a:pt x="1584" y="5289"/>
                </a:cubicBezTo>
                <a:cubicBezTo>
                  <a:pt x="1014" y="3674"/>
                  <a:pt x="1742" y="1837"/>
                  <a:pt x="3199" y="1172"/>
                </a:cubicBezTo>
                <a:cubicBezTo>
                  <a:pt x="3535" y="1004"/>
                  <a:pt x="3907" y="927"/>
                  <a:pt x="4274" y="927"/>
                </a:cubicBezTo>
                <a:close/>
                <a:moveTo>
                  <a:pt x="4310" y="1"/>
                </a:moveTo>
                <a:cubicBezTo>
                  <a:pt x="3794" y="1"/>
                  <a:pt x="3288" y="127"/>
                  <a:pt x="2819" y="349"/>
                </a:cubicBezTo>
                <a:cubicBezTo>
                  <a:pt x="950" y="1204"/>
                  <a:pt x="0" y="3547"/>
                  <a:pt x="697" y="5606"/>
                </a:cubicBezTo>
                <a:cubicBezTo>
                  <a:pt x="1204" y="7062"/>
                  <a:pt x="3484" y="9533"/>
                  <a:pt x="4814" y="10894"/>
                </a:cubicBezTo>
                <a:cubicBezTo>
                  <a:pt x="5004" y="11084"/>
                  <a:pt x="5257" y="11211"/>
                  <a:pt x="5542" y="11243"/>
                </a:cubicBezTo>
                <a:cubicBezTo>
                  <a:pt x="5619" y="11260"/>
                  <a:pt x="5695" y="11268"/>
                  <a:pt x="5770" y="11268"/>
                </a:cubicBezTo>
                <a:cubicBezTo>
                  <a:pt x="5976" y="11268"/>
                  <a:pt x="6172" y="11209"/>
                  <a:pt x="6334" y="11116"/>
                </a:cubicBezTo>
                <a:cubicBezTo>
                  <a:pt x="7981" y="10166"/>
                  <a:pt x="10863" y="8424"/>
                  <a:pt x="11750" y="7157"/>
                </a:cubicBezTo>
                <a:cubicBezTo>
                  <a:pt x="13016" y="5416"/>
                  <a:pt x="12763" y="2882"/>
                  <a:pt x="11211" y="1520"/>
                </a:cubicBezTo>
                <a:cubicBezTo>
                  <a:pt x="10705" y="1109"/>
                  <a:pt x="10071" y="824"/>
                  <a:pt x="9438" y="729"/>
                </a:cubicBezTo>
                <a:cubicBezTo>
                  <a:pt x="9278" y="705"/>
                  <a:pt x="9118" y="694"/>
                  <a:pt x="8957" y="694"/>
                </a:cubicBezTo>
                <a:cubicBezTo>
                  <a:pt x="8257" y="694"/>
                  <a:pt x="7560" y="912"/>
                  <a:pt x="6968" y="1299"/>
                </a:cubicBezTo>
                <a:cubicBezTo>
                  <a:pt x="6398" y="634"/>
                  <a:pt x="5606" y="159"/>
                  <a:pt x="4751" y="32"/>
                </a:cubicBezTo>
                <a:cubicBezTo>
                  <a:pt x="4604" y="11"/>
                  <a:pt x="4456" y="1"/>
                  <a:pt x="4310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1"/>
          <p:cNvSpPr/>
          <p:nvPr/>
        </p:nvSpPr>
        <p:spPr>
          <a:xfrm>
            <a:off x="7739807" y="1098120"/>
            <a:ext cx="661871" cy="28433"/>
          </a:xfrm>
          <a:custGeom>
            <a:avLst/>
            <a:gdLst/>
            <a:ahLst/>
            <a:cxnLst/>
            <a:rect l="l" t="t" r="r" b="b"/>
            <a:pathLst>
              <a:path w="22138" h="951" extrusionOk="0">
                <a:moveTo>
                  <a:pt x="444" y="0"/>
                </a:moveTo>
                <a:cubicBezTo>
                  <a:pt x="191" y="0"/>
                  <a:pt x="1" y="222"/>
                  <a:pt x="1" y="475"/>
                </a:cubicBezTo>
                <a:cubicBezTo>
                  <a:pt x="1" y="729"/>
                  <a:pt x="223" y="950"/>
                  <a:pt x="444" y="950"/>
                </a:cubicBezTo>
                <a:lnTo>
                  <a:pt x="21663" y="950"/>
                </a:lnTo>
                <a:cubicBezTo>
                  <a:pt x="21916" y="950"/>
                  <a:pt x="22138" y="729"/>
                  <a:pt x="22138" y="475"/>
                </a:cubicBezTo>
                <a:cubicBezTo>
                  <a:pt x="22138" y="222"/>
                  <a:pt x="21916" y="0"/>
                  <a:pt x="2166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1"/>
          <p:cNvSpPr/>
          <p:nvPr/>
        </p:nvSpPr>
        <p:spPr>
          <a:xfrm>
            <a:off x="7018311" y="2655728"/>
            <a:ext cx="386335" cy="27476"/>
          </a:xfrm>
          <a:custGeom>
            <a:avLst/>
            <a:gdLst/>
            <a:ahLst/>
            <a:cxnLst/>
            <a:rect l="l" t="t" r="r" b="b"/>
            <a:pathLst>
              <a:path w="12922" h="919" extrusionOk="0">
                <a:moveTo>
                  <a:pt x="476" y="0"/>
                </a:moveTo>
                <a:cubicBezTo>
                  <a:pt x="222" y="0"/>
                  <a:pt x="1" y="190"/>
                  <a:pt x="1" y="444"/>
                </a:cubicBezTo>
                <a:cubicBezTo>
                  <a:pt x="1" y="697"/>
                  <a:pt x="222" y="919"/>
                  <a:pt x="476" y="919"/>
                </a:cubicBezTo>
                <a:lnTo>
                  <a:pt x="12478" y="919"/>
                </a:lnTo>
                <a:cubicBezTo>
                  <a:pt x="12732" y="919"/>
                  <a:pt x="12922" y="697"/>
                  <a:pt x="12922" y="444"/>
                </a:cubicBezTo>
                <a:cubicBezTo>
                  <a:pt x="12922" y="190"/>
                  <a:pt x="12700" y="0"/>
                  <a:pt x="12478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1"/>
          <p:cNvSpPr/>
          <p:nvPr/>
        </p:nvSpPr>
        <p:spPr>
          <a:xfrm>
            <a:off x="480056" y="1332951"/>
            <a:ext cx="661841" cy="27476"/>
          </a:xfrm>
          <a:custGeom>
            <a:avLst/>
            <a:gdLst/>
            <a:ahLst/>
            <a:cxnLst/>
            <a:rect l="l" t="t" r="r" b="b"/>
            <a:pathLst>
              <a:path w="22137" h="919" extrusionOk="0">
                <a:moveTo>
                  <a:pt x="475" y="0"/>
                </a:moveTo>
                <a:cubicBezTo>
                  <a:pt x="222" y="0"/>
                  <a:pt x="0" y="222"/>
                  <a:pt x="0" y="475"/>
                </a:cubicBezTo>
                <a:cubicBezTo>
                  <a:pt x="0" y="728"/>
                  <a:pt x="222" y="918"/>
                  <a:pt x="475" y="918"/>
                </a:cubicBezTo>
                <a:lnTo>
                  <a:pt x="21693" y="918"/>
                </a:lnTo>
                <a:cubicBezTo>
                  <a:pt x="21947" y="918"/>
                  <a:pt x="22137" y="728"/>
                  <a:pt x="22137" y="475"/>
                </a:cubicBezTo>
                <a:cubicBezTo>
                  <a:pt x="22137" y="190"/>
                  <a:pt x="21947" y="0"/>
                  <a:pt x="2169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1"/>
          <p:cNvSpPr/>
          <p:nvPr/>
        </p:nvSpPr>
        <p:spPr>
          <a:xfrm>
            <a:off x="5987135" y="4140569"/>
            <a:ext cx="605992" cy="550832"/>
          </a:xfrm>
          <a:custGeom>
            <a:avLst/>
            <a:gdLst/>
            <a:ahLst/>
            <a:cxnLst/>
            <a:rect l="l" t="t" r="r" b="b"/>
            <a:pathLst>
              <a:path w="20269" h="18424" extrusionOk="0">
                <a:moveTo>
                  <a:pt x="10124" y="0"/>
                </a:moveTo>
                <a:cubicBezTo>
                  <a:pt x="5941" y="0"/>
                  <a:pt x="2175" y="2861"/>
                  <a:pt x="1172" y="7090"/>
                </a:cubicBezTo>
                <a:cubicBezTo>
                  <a:pt x="0" y="12062"/>
                  <a:pt x="3072" y="17003"/>
                  <a:pt x="8013" y="18174"/>
                </a:cubicBezTo>
                <a:cubicBezTo>
                  <a:pt x="8723" y="18343"/>
                  <a:pt x="9435" y="18424"/>
                  <a:pt x="10135" y="18424"/>
                </a:cubicBezTo>
                <a:cubicBezTo>
                  <a:pt x="14305" y="18424"/>
                  <a:pt x="18094" y="15563"/>
                  <a:pt x="19097" y="11334"/>
                </a:cubicBezTo>
                <a:cubicBezTo>
                  <a:pt x="20269" y="6393"/>
                  <a:pt x="17197" y="1421"/>
                  <a:pt x="12256" y="250"/>
                </a:cubicBezTo>
                <a:cubicBezTo>
                  <a:pt x="11541" y="81"/>
                  <a:pt x="10827" y="0"/>
                  <a:pt x="101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1"/>
          <p:cNvSpPr/>
          <p:nvPr/>
        </p:nvSpPr>
        <p:spPr>
          <a:xfrm>
            <a:off x="6104550" y="4294791"/>
            <a:ext cx="341818" cy="285013"/>
          </a:xfrm>
          <a:custGeom>
            <a:avLst/>
            <a:gdLst/>
            <a:ahLst/>
            <a:cxnLst/>
            <a:rect l="l" t="t" r="r" b="b"/>
            <a:pathLst>
              <a:path w="11433" h="9533" extrusionOk="0">
                <a:moveTo>
                  <a:pt x="3484" y="0"/>
                </a:moveTo>
                <a:cubicBezTo>
                  <a:pt x="2946" y="0"/>
                  <a:pt x="2407" y="159"/>
                  <a:pt x="1932" y="475"/>
                </a:cubicBezTo>
                <a:cubicBezTo>
                  <a:pt x="507" y="1425"/>
                  <a:pt x="0" y="3484"/>
                  <a:pt x="824" y="5099"/>
                </a:cubicBezTo>
                <a:cubicBezTo>
                  <a:pt x="1489" y="6366"/>
                  <a:pt x="4149" y="8488"/>
                  <a:pt x="5257" y="9374"/>
                </a:cubicBezTo>
                <a:cubicBezTo>
                  <a:pt x="5384" y="9469"/>
                  <a:pt x="5543" y="9533"/>
                  <a:pt x="5701" y="9533"/>
                </a:cubicBezTo>
                <a:cubicBezTo>
                  <a:pt x="5891" y="9533"/>
                  <a:pt x="6049" y="9469"/>
                  <a:pt x="6176" y="9374"/>
                </a:cubicBezTo>
                <a:cubicBezTo>
                  <a:pt x="7284" y="8488"/>
                  <a:pt x="9945" y="6366"/>
                  <a:pt x="10578" y="5099"/>
                </a:cubicBezTo>
                <a:cubicBezTo>
                  <a:pt x="11433" y="3484"/>
                  <a:pt x="10926" y="1425"/>
                  <a:pt x="9469" y="475"/>
                </a:cubicBezTo>
                <a:cubicBezTo>
                  <a:pt x="9026" y="159"/>
                  <a:pt x="8488" y="0"/>
                  <a:pt x="7949" y="0"/>
                </a:cubicBezTo>
                <a:cubicBezTo>
                  <a:pt x="7094" y="0"/>
                  <a:pt x="6271" y="412"/>
                  <a:pt x="5701" y="1109"/>
                </a:cubicBezTo>
                <a:cubicBezTo>
                  <a:pt x="5131" y="412"/>
                  <a:pt x="4339" y="0"/>
                  <a:pt x="3484" y="0"/>
                </a:cubicBezTo>
                <a:close/>
              </a:path>
            </a:pathLst>
          </a:custGeom>
          <a:solidFill>
            <a:srgbClr val="F28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" name="Google Shape;669;p32"/>
          <p:cNvGrpSpPr/>
          <p:nvPr/>
        </p:nvGrpSpPr>
        <p:grpSpPr>
          <a:xfrm>
            <a:off x="74312" y="2547199"/>
            <a:ext cx="3057035" cy="2636811"/>
            <a:chOff x="74312" y="214924"/>
            <a:chExt cx="3057035" cy="2636811"/>
          </a:xfrm>
        </p:grpSpPr>
        <p:sp>
          <p:nvSpPr>
            <p:cNvPr id="670" name="Google Shape;670;p32"/>
            <p:cNvSpPr/>
            <p:nvPr/>
          </p:nvSpPr>
          <p:spPr>
            <a:xfrm>
              <a:off x="2509208" y="761961"/>
              <a:ext cx="103236" cy="103236"/>
            </a:xfrm>
            <a:custGeom>
              <a:avLst/>
              <a:gdLst/>
              <a:ahLst/>
              <a:cxnLst/>
              <a:rect l="l" t="t" r="r" b="b"/>
              <a:pathLst>
                <a:path w="3453" h="3453" extrusionOk="0">
                  <a:moveTo>
                    <a:pt x="1743" y="666"/>
                  </a:moveTo>
                  <a:cubicBezTo>
                    <a:pt x="2313" y="666"/>
                    <a:pt x="2788" y="1141"/>
                    <a:pt x="2788" y="1711"/>
                  </a:cubicBezTo>
                  <a:cubicBezTo>
                    <a:pt x="2788" y="2281"/>
                    <a:pt x="2313" y="2756"/>
                    <a:pt x="1743" y="2756"/>
                  </a:cubicBezTo>
                  <a:cubicBezTo>
                    <a:pt x="1173" y="2756"/>
                    <a:pt x="698" y="2281"/>
                    <a:pt x="698" y="1711"/>
                  </a:cubicBezTo>
                  <a:cubicBezTo>
                    <a:pt x="698" y="1141"/>
                    <a:pt x="1173" y="666"/>
                    <a:pt x="1743" y="666"/>
                  </a:cubicBezTo>
                  <a:close/>
                  <a:moveTo>
                    <a:pt x="1743" y="1"/>
                  </a:moveTo>
                  <a:cubicBezTo>
                    <a:pt x="793" y="1"/>
                    <a:pt x="1" y="761"/>
                    <a:pt x="1" y="1711"/>
                  </a:cubicBezTo>
                  <a:cubicBezTo>
                    <a:pt x="1" y="2661"/>
                    <a:pt x="793" y="3453"/>
                    <a:pt x="1743" y="3453"/>
                  </a:cubicBezTo>
                  <a:cubicBezTo>
                    <a:pt x="2693" y="3453"/>
                    <a:pt x="3453" y="2661"/>
                    <a:pt x="3453" y="1711"/>
                  </a:cubicBezTo>
                  <a:cubicBezTo>
                    <a:pt x="3453" y="761"/>
                    <a:pt x="2693" y="1"/>
                    <a:pt x="174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1182631" y="757237"/>
              <a:ext cx="103236" cy="103236"/>
            </a:xfrm>
            <a:custGeom>
              <a:avLst/>
              <a:gdLst/>
              <a:ahLst/>
              <a:cxnLst/>
              <a:rect l="l" t="t" r="r" b="b"/>
              <a:pathLst>
                <a:path w="3453" h="3453" extrusionOk="0">
                  <a:moveTo>
                    <a:pt x="1742" y="697"/>
                  </a:moveTo>
                  <a:cubicBezTo>
                    <a:pt x="2312" y="697"/>
                    <a:pt x="2756" y="1172"/>
                    <a:pt x="2756" y="1742"/>
                  </a:cubicBezTo>
                  <a:cubicBezTo>
                    <a:pt x="2756" y="2312"/>
                    <a:pt x="2312" y="2787"/>
                    <a:pt x="1742" y="2787"/>
                  </a:cubicBezTo>
                  <a:cubicBezTo>
                    <a:pt x="1141" y="2787"/>
                    <a:pt x="697" y="2312"/>
                    <a:pt x="697" y="1742"/>
                  </a:cubicBezTo>
                  <a:cubicBezTo>
                    <a:pt x="697" y="1172"/>
                    <a:pt x="1141" y="697"/>
                    <a:pt x="1742" y="697"/>
                  </a:cubicBezTo>
                  <a:close/>
                  <a:moveTo>
                    <a:pt x="1742" y="0"/>
                  </a:moveTo>
                  <a:cubicBezTo>
                    <a:pt x="792" y="0"/>
                    <a:pt x="1" y="792"/>
                    <a:pt x="1" y="1742"/>
                  </a:cubicBezTo>
                  <a:cubicBezTo>
                    <a:pt x="1" y="2692"/>
                    <a:pt x="792" y="3452"/>
                    <a:pt x="1742" y="3452"/>
                  </a:cubicBezTo>
                  <a:cubicBezTo>
                    <a:pt x="2692" y="3452"/>
                    <a:pt x="3453" y="2692"/>
                    <a:pt x="3453" y="1742"/>
                  </a:cubicBezTo>
                  <a:cubicBezTo>
                    <a:pt x="3453" y="792"/>
                    <a:pt x="2692" y="0"/>
                    <a:pt x="174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297780" y="2153924"/>
              <a:ext cx="103206" cy="103236"/>
            </a:xfrm>
            <a:custGeom>
              <a:avLst/>
              <a:gdLst/>
              <a:ahLst/>
              <a:cxnLst/>
              <a:rect l="l" t="t" r="r" b="b"/>
              <a:pathLst>
                <a:path w="3452" h="3453" extrusionOk="0">
                  <a:moveTo>
                    <a:pt x="1742" y="697"/>
                  </a:moveTo>
                  <a:cubicBezTo>
                    <a:pt x="2312" y="697"/>
                    <a:pt x="2787" y="1172"/>
                    <a:pt x="2787" y="1742"/>
                  </a:cubicBezTo>
                  <a:cubicBezTo>
                    <a:pt x="2787" y="2312"/>
                    <a:pt x="2312" y="2787"/>
                    <a:pt x="1742" y="2787"/>
                  </a:cubicBezTo>
                  <a:cubicBezTo>
                    <a:pt x="1172" y="2787"/>
                    <a:pt x="697" y="2312"/>
                    <a:pt x="697" y="1742"/>
                  </a:cubicBezTo>
                  <a:cubicBezTo>
                    <a:pt x="697" y="1172"/>
                    <a:pt x="1172" y="697"/>
                    <a:pt x="1742" y="697"/>
                  </a:cubicBezTo>
                  <a:close/>
                  <a:moveTo>
                    <a:pt x="1742" y="1"/>
                  </a:moveTo>
                  <a:cubicBezTo>
                    <a:pt x="792" y="1"/>
                    <a:pt x="0" y="792"/>
                    <a:pt x="0" y="1742"/>
                  </a:cubicBezTo>
                  <a:cubicBezTo>
                    <a:pt x="0" y="2692"/>
                    <a:pt x="792" y="3452"/>
                    <a:pt x="1742" y="3452"/>
                  </a:cubicBezTo>
                  <a:cubicBezTo>
                    <a:pt x="2692" y="3452"/>
                    <a:pt x="3452" y="2692"/>
                    <a:pt x="3452" y="1742"/>
                  </a:cubicBezTo>
                  <a:cubicBezTo>
                    <a:pt x="3452" y="792"/>
                    <a:pt x="2692" y="1"/>
                    <a:pt x="1742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393396" y="214924"/>
              <a:ext cx="103236" cy="102309"/>
            </a:xfrm>
            <a:custGeom>
              <a:avLst/>
              <a:gdLst/>
              <a:ahLst/>
              <a:cxnLst/>
              <a:rect l="l" t="t" r="r" b="b"/>
              <a:pathLst>
                <a:path w="3453" h="3422" extrusionOk="0">
                  <a:moveTo>
                    <a:pt x="1711" y="666"/>
                  </a:moveTo>
                  <a:cubicBezTo>
                    <a:pt x="2281" y="666"/>
                    <a:pt x="2756" y="1141"/>
                    <a:pt x="2756" y="1711"/>
                  </a:cubicBezTo>
                  <a:cubicBezTo>
                    <a:pt x="2756" y="2281"/>
                    <a:pt x="2281" y="2756"/>
                    <a:pt x="1711" y="2756"/>
                  </a:cubicBezTo>
                  <a:cubicBezTo>
                    <a:pt x="1141" y="2756"/>
                    <a:pt x="666" y="2281"/>
                    <a:pt x="666" y="1711"/>
                  </a:cubicBezTo>
                  <a:cubicBezTo>
                    <a:pt x="666" y="1141"/>
                    <a:pt x="1141" y="666"/>
                    <a:pt x="1711" y="666"/>
                  </a:cubicBezTo>
                  <a:close/>
                  <a:moveTo>
                    <a:pt x="1711" y="1"/>
                  </a:moveTo>
                  <a:cubicBezTo>
                    <a:pt x="761" y="1"/>
                    <a:pt x="1" y="761"/>
                    <a:pt x="1" y="1711"/>
                  </a:cubicBezTo>
                  <a:cubicBezTo>
                    <a:pt x="1" y="2661"/>
                    <a:pt x="761" y="3421"/>
                    <a:pt x="1711" y="3421"/>
                  </a:cubicBezTo>
                  <a:cubicBezTo>
                    <a:pt x="2661" y="3421"/>
                    <a:pt x="3453" y="2661"/>
                    <a:pt x="3453" y="1711"/>
                  </a:cubicBezTo>
                  <a:cubicBezTo>
                    <a:pt x="3453" y="761"/>
                    <a:pt x="2661" y="1"/>
                    <a:pt x="1711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2"/>
            <p:cNvSpPr/>
            <p:nvPr/>
          </p:nvSpPr>
          <p:spPr>
            <a:xfrm>
              <a:off x="3027155" y="494002"/>
              <a:ext cx="104193" cy="104193"/>
            </a:xfrm>
            <a:custGeom>
              <a:avLst/>
              <a:gdLst/>
              <a:ahLst/>
              <a:cxnLst/>
              <a:rect l="l" t="t" r="r" b="b"/>
              <a:pathLst>
                <a:path w="3485" h="3485" extrusionOk="0">
                  <a:moveTo>
                    <a:pt x="1743" y="0"/>
                  </a:moveTo>
                  <a:cubicBezTo>
                    <a:pt x="1458" y="0"/>
                    <a:pt x="1236" y="222"/>
                    <a:pt x="1236" y="507"/>
                  </a:cubicBezTo>
                  <a:lnTo>
                    <a:pt x="1236" y="1236"/>
                  </a:lnTo>
                  <a:lnTo>
                    <a:pt x="508" y="1236"/>
                  </a:lnTo>
                  <a:cubicBezTo>
                    <a:pt x="223" y="1236"/>
                    <a:pt x="1" y="1457"/>
                    <a:pt x="1" y="1742"/>
                  </a:cubicBezTo>
                  <a:cubicBezTo>
                    <a:pt x="1" y="2027"/>
                    <a:pt x="223" y="2249"/>
                    <a:pt x="508" y="2249"/>
                  </a:cubicBezTo>
                  <a:lnTo>
                    <a:pt x="1236" y="2249"/>
                  </a:lnTo>
                  <a:lnTo>
                    <a:pt x="1236" y="2977"/>
                  </a:lnTo>
                  <a:cubicBezTo>
                    <a:pt x="1236" y="3262"/>
                    <a:pt x="1458" y="3484"/>
                    <a:pt x="1743" y="3484"/>
                  </a:cubicBezTo>
                  <a:cubicBezTo>
                    <a:pt x="2028" y="3484"/>
                    <a:pt x="2249" y="3262"/>
                    <a:pt x="2249" y="2977"/>
                  </a:cubicBezTo>
                  <a:lnTo>
                    <a:pt x="2249" y="2249"/>
                  </a:lnTo>
                  <a:lnTo>
                    <a:pt x="2978" y="2249"/>
                  </a:lnTo>
                  <a:cubicBezTo>
                    <a:pt x="3263" y="2249"/>
                    <a:pt x="3485" y="2027"/>
                    <a:pt x="3485" y="1742"/>
                  </a:cubicBezTo>
                  <a:cubicBezTo>
                    <a:pt x="3485" y="1457"/>
                    <a:pt x="3263" y="1236"/>
                    <a:pt x="2978" y="1236"/>
                  </a:cubicBezTo>
                  <a:lnTo>
                    <a:pt x="2249" y="1236"/>
                  </a:lnTo>
                  <a:lnTo>
                    <a:pt x="2249" y="507"/>
                  </a:lnTo>
                  <a:cubicBezTo>
                    <a:pt x="2249" y="222"/>
                    <a:pt x="2028" y="0"/>
                    <a:pt x="1743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2"/>
            <p:cNvSpPr/>
            <p:nvPr/>
          </p:nvSpPr>
          <p:spPr>
            <a:xfrm>
              <a:off x="1591685" y="2477711"/>
              <a:ext cx="104193" cy="104193"/>
            </a:xfrm>
            <a:custGeom>
              <a:avLst/>
              <a:gdLst/>
              <a:ahLst/>
              <a:cxnLst/>
              <a:rect l="l" t="t" r="r" b="b"/>
              <a:pathLst>
                <a:path w="3485" h="3485" extrusionOk="0">
                  <a:moveTo>
                    <a:pt x="1742" y="1"/>
                  </a:moveTo>
                  <a:cubicBezTo>
                    <a:pt x="1457" y="1"/>
                    <a:pt x="1236" y="222"/>
                    <a:pt x="1236" y="507"/>
                  </a:cubicBezTo>
                  <a:lnTo>
                    <a:pt x="1236" y="1236"/>
                  </a:lnTo>
                  <a:lnTo>
                    <a:pt x="507" y="1236"/>
                  </a:lnTo>
                  <a:cubicBezTo>
                    <a:pt x="222" y="1236"/>
                    <a:pt x="1" y="1458"/>
                    <a:pt x="1" y="1743"/>
                  </a:cubicBezTo>
                  <a:cubicBezTo>
                    <a:pt x="1" y="2028"/>
                    <a:pt x="222" y="2249"/>
                    <a:pt x="507" y="2249"/>
                  </a:cubicBezTo>
                  <a:lnTo>
                    <a:pt x="1236" y="2249"/>
                  </a:lnTo>
                  <a:lnTo>
                    <a:pt x="1236" y="2978"/>
                  </a:lnTo>
                  <a:cubicBezTo>
                    <a:pt x="1236" y="3263"/>
                    <a:pt x="1457" y="3484"/>
                    <a:pt x="1742" y="3484"/>
                  </a:cubicBezTo>
                  <a:cubicBezTo>
                    <a:pt x="2027" y="3484"/>
                    <a:pt x="2249" y="3263"/>
                    <a:pt x="2249" y="2978"/>
                  </a:cubicBezTo>
                  <a:lnTo>
                    <a:pt x="2249" y="2249"/>
                  </a:lnTo>
                  <a:lnTo>
                    <a:pt x="2978" y="2249"/>
                  </a:lnTo>
                  <a:cubicBezTo>
                    <a:pt x="3263" y="2249"/>
                    <a:pt x="3484" y="2028"/>
                    <a:pt x="3484" y="1743"/>
                  </a:cubicBezTo>
                  <a:cubicBezTo>
                    <a:pt x="3484" y="1458"/>
                    <a:pt x="3263" y="1236"/>
                    <a:pt x="2978" y="1236"/>
                  </a:cubicBezTo>
                  <a:lnTo>
                    <a:pt x="2249" y="1236"/>
                  </a:lnTo>
                  <a:lnTo>
                    <a:pt x="2249" y="507"/>
                  </a:lnTo>
                  <a:cubicBezTo>
                    <a:pt x="2249" y="222"/>
                    <a:pt x="2027" y="1"/>
                    <a:pt x="1742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2"/>
            <p:cNvSpPr/>
            <p:nvPr/>
          </p:nvSpPr>
          <p:spPr>
            <a:xfrm>
              <a:off x="845995" y="1126553"/>
              <a:ext cx="104193" cy="104193"/>
            </a:xfrm>
            <a:custGeom>
              <a:avLst/>
              <a:gdLst/>
              <a:ahLst/>
              <a:cxnLst/>
              <a:rect l="l" t="t" r="r" b="b"/>
              <a:pathLst>
                <a:path w="3485" h="3485" extrusionOk="0">
                  <a:moveTo>
                    <a:pt x="1743" y="1"/>
                  </a:moveTo>
                  <a:cubicBezTo>
                    <a:pt x="1458" y="1"/>
                    <a:pt x="1236" y="223"/>
                    <a:pt x="1236" y="508"/>
                  </a:cubicBezTo>
                  <a:lnTo>
                    <a:pt x="1236" y="1236"/>
                  </a:lnTo>
                  <a:lnTo>
                    <a:pt x="507" y="1236"/>
                  </a:lnTo>
                  <a:cubicBezTo>
                    <a:pt x="222" y="1236"/>
                    <a:pt x="1" y="1458"/>
                    <a:pt x="1" y="1743"/>
                  </a:cubicBezTo>
                  <a:cubicBezTo>
                    <a:pt x="1" y="2028"/>
                    <a:pt x="222" y="2249"/>
                    <a:pt x="507" y="2249"/>
                  </a:cubicBezTo>
                  <a:lnTo>
                    <a:pt x="1236" y="2249"/>
                  </a:lnTo>
                  <a:lnTo>
                    <a:pt x="1236" y="2978"/>
                  </a:lnTo>
                  <a:cubicBezTo>
                    <a:pt x="1236" y="3263"/>
                    <a:pt x="1458" y="3485"/>
                    <a:pt x="1743" y="3485"/>
                  </a:cubicBezTo>
                  <a:cubicBezTo>
                    <a:pt x="2028" y="3485"/>
                    <a:pt x="2249" y="3263"/>
                    <a:pt x="2249" y="2978"/>
                  </a:cubicBezTo>
                  <a:lnTo>
                    <a:pt x="2249" y="2249"/>
                  </a:lnTo>
                  <a:lnTo>
                    <a:pt x="2978" y="2249"/>
                  </a:lnTo>
                  <a:cubicBezTo>
                    <a:pt x="3263" y="2249"/>
                    <a:pt x="3484" y="2028"/>
                    <a:pt x="3484" y="1743"/>
                  </a:cubicBezTo>
                  <a:cubicBezTo>
                    <a:pt x="3484" y="1458"/>
                    <a:pt x="3263" y="1236"/>
                    <a:pt x="2978" y="1236"/>
                  </a:cubicBezTo>
                  <a:lnTo>
                    <a:pt x="2249" y="1236"/>
                  </a:lnTo>
                  <a:lnTo>
                    <a:pt x="2249" y="508"/>
                  </a:lnTo>
                  <a:cubicBezTo>
                    <a:pt x="2249" y="223"/>
                    <a:pt x="2028" y="1"/>
                    <a:pt x="174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2"/>
            <p:cNvSpPr/>
            <p:nvPr/>
          </p:nvSpPr>
          <p:spPr>
            <a:xfrm>
              <a:off x="74312" y="1338656"/>
              <a:ext cx="105120" cy="105120"/>
            </a:xfrm>
            <a:custGeom>
              <a:avLst/>
              <a:gdLst/>
              <a:ahLst/>
              <a:cxnLst/>
              <a:rect l="l" t="t" r="r" b="b"/>
              <a:pathLst>
                <a:path w="3516" h="3516" extrusionOk="0">
                  <a:moveTo>
                    <a:pt x="1742" y="1"/>
                  </a:moveTo>
                  <a:cubicBezTo>
                    <a:pt x="1489" y="1"/>
                    <a:pt x="1235" y="254"/>
                    <a:pt x="1235" y="539"/>
                  </a:cubicBezTo>
                  <a:lnTo>
                    <a:pt x="1235" y="1236"/>
                  </a:lnTo>
                  <a:lnTo>
                    <a:pt x="507" y="1236"/>
                  </a:lnTo>
                  <a:cubicBezTo>
                    <a:pt x="254" y="1236"/>
                    <a:pt x="0" y="1489"/>
                    <a:pt x="0" y="1774"/>
                  </a:cubicBezTo>
                  <a:cubicBezTo>
                    <a:pt x="0" y="2027"/>
                    <a:pt x="254" y="2281"/>
                    <a:pt x="507" y="2281"/>
                  </a:cubicBezTo>
                  <a:lnTo>
                    <a:pt x="1235" y="2281"/>
                  </a:lnTo>
                  <a:lnTo>
                    <a:pt x="1235" y="3009"/>
                  </a:lnTo>
                  <a:cubicBezTo>
                    <a:pt x="1235" y="3263"/>
                    <a:pt x="1489" y="3516"/>
                    <a:pt x="1742" y="3516"/>
                  </a:cubicBezTo>
                  <a:cubicBezTo>
                    <a:pt x="2027" y="3516"/>
                    <a:pt x="2280" y="3263"/>
                    <a:pt x="2280" y="3009"/>
                  </a:cubicBezTo>
                  <a:lnTo>
                    <a:pt x="2280" y="2281"/>
                  </a:lnTo>
                  <a:lnTo>
                    <a:pt x="2977" y="2281"/>
                  </a:lnTo>
                  <a:cubicBezTo>
                    <a:pt x="3262" y="2281"/>
                    <a:pt x="3515" y="2027"/>
                    <a:pt x="3515" y="1774"/>
                  </a:cubicBezTo>
                  <a:cubicBezTo>
                    <a:pt x="3515" y="1489"/>
                    <a:pt x="3262" y="1236"/>
                    <a:pt x="2977" y="1236"/>
                  </a:cubicBezTo>
                  <a:lnTo>
                    <a:pt x="2280" y="1236"/>
                  </a:lnTo>
                  <a:lnTo>
                    <a:pt x="2280" y="539"/>
                  </a:lnTo>
                  <a:cubicBezTo>
                    <a:pt x="2280" y="254"/>
                    <a:pt x="2027" y="1"/>
                    <a:pt x="1742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2"/>
            <p:cNvSpPr/>
            <p:nvPr/>
          </p:nvSpPr>
          <p:spPr>
            <a:xfrm>
              <a:off x="1742258" y="1102845"/>
              <a:ext cx="104163" cy="104193"/>
            </a:xfrm>
            <a:custGeom>
              <a:avLst/>
              <a:gdLst/>
              <a:ahLst/>
              <a:cxnLst/>
              <a:rect l="l" t="t" r="r" b="b"/>
              <a:pathLst>
                <a:path w="3484" h="3485" extrusionOk="0">
                  <a:moveTo>
                    <a:pt x="1742" y="1"/>
                  </a:moveTo>
                  <a:cubicBezTo>
                    <a:pt x="1457" y="1"/>
                    <a:pt x="1235" y="222"/>
                    <a:pt x="1235" y="507"/>
                  </a:cubicBezTo>
                  <a:lnTo>
                    <a:pt x="1235" y="1236"/>
                  </a:lnTo>
                  <a:lnTo>
                    <a:pt x="507" y="1236"/>
                  </a:lnTo>
                  <a:cubicBezTo>
                    <a:pt x="222" y="1236"/>
                    <a:pt x="0" y="1457"/>
                    <a:pt x="0" y="1742"/>
                  </a:cubicBezTo>
                  <a:cubicBezTo>
                    <a:pt x="0" y="2027"/>
                    <a:pt x="222" y="2249"/>
                    <a:pt x="507" y="2249"/>
                  </a:cubicBezTo>
                  <a:lnTo>
                    <a:pt x="1235" y="2249"/>
                  </a:lnTo>
                  <a:lnTo>
                    <a:pt x="1235" y="2977"/>
                  </a:lnTo>
                  <a:cubicBezTo>
                    <a:pt x="1235" y="3262"/>
                    <a:pt x="1457" y="3484"/>
                    <a:pt x="1742" y="3484"/>
                  </a:cubicBezTo>
                  <a:cubicBezTo>
                    <a:pt x="2027" y="3484"/>
                    <a:pt x="2249" y="3262"/>
                    <a:pt x="2249" y="2977"/>
                  </a:cubicBezTo>
                  <a:lnTo>
                    <a:pt x="2249" y="2249"/>
                  </a:lnTo>
                  <a:lnTo>
                    <a:pt x="2977" y="2249"/>
                  </a:lnTo>
                  <a:cubicBezTo>
                    <a:pt x="3262" y="2249"/>
                    <a:pt x="3484" y="2027"/>
                    <a:pt x="3484" y="1742"/>
                  </a:cubicBezTo>
                  <a:cubicBezTo>
                    <a:pt x="3484" y="1457"/>
                    <a:pt x="3262" y="1236"/>
                    <a:pt x="2977" y="1236"/>
                  </a:cubicBezTo>
                  <a:lnTo>
                    <a:pt x="2249" y="1236"/>
                  </a:lnTo>
                  <a:lnTo>
                    <a:pt x="2249" y="507"/>
                  </a:lnTo>
                  <a:cubicBezTo>
                    <a:pt x="2249" y="222"/>
                    <a:pt x="2027" y="1"/>
                    <a:pt x="1742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2"/>
            <p:cNvSpPr/>
            <p:nvPr/>
          </p:nvSpPr>
          <p:spPr>
            <a:xfrm>
              <a:off x="2106792" y="2564838"/>
              <a:ext cx="342775" cy="286896"/>
            </a:xfrm>
            <a:custGeom>
              <a:avLst/>
              <a:gdLst/>
              <a:ahLst/>
              <a:cxnLst/>
              <a:rect l="l" t="t" r="r" b="b"/>
              <a:pathLst>
                <a:path w="11465" h="9596" extrusionOk="0">
                  <a:moveTo>
                    <a:pt x="7791" y="824"/>
                  </a:moveTo>
                  <a:cubicBezTo>
                    <a:pt x="8203" y="824"/>
                    <a:pt x="8646" y="950"/>
                    <a:pt x="8995" y="1172"/>
                  </a:cubicBezTo>
                  <a:cubicBezTo>
                    <a:pt x="10166" y="1932"/>
                    <a:pt x="10578" y="3611"/>
                    <a:pt x="9881" y="4941"/>
                  </a:cubicBezTo>
                  <a:cubicBezTo>
                    <a:pt x="9501" y="5701"/>
                    <a:pt x="8013" y="7126"/>
                    <a:pt x="5923" y="8741"/>
                  </a:cubicBezTo>
                  <a:cubicBezTo>
                    <a:pt x="5875" y="8773"/>
                    <a:pt x="5812" y="8788"/>
                    <a:pt x="5745" y="8788"/>
                  </a:cubicBezTo>
                  <a:cubicBezTo>
                    <a:pt x="5677" y="8788"/>
                    <a:pt x="5606" y="8773"/>
                    <a:pt x="5543" y="8741"/>
                  </a:cubicBezTo>
                  <a:cubicBezTo>
                    <a:pt x="3453" y="7126"/>
                    <a:pt x="1996" y="5701"/>
                    <a:pt x="1584" y="4941"/>
                  </a:cubicBezTo>
                  <a:cubicBezTo>
                    <a:pt x="919" y="3611"/>
                    <a:pt x="1299" y="1932"/>
                    <a:pt x="2471" y="1172"/>
                  </a:cubicBezTo>
                  <a:cubicBezTo>
                    <a:pt x="2851" y="950"/>
                    <a:pt x="3263" y="824"/>
                    <a:pt x="3674" y="824"/>
                  </a:cubicBezTo>
                  <a:cubicBezTo>
                    <a:pt x="4339" y="824"/>
                    <a:pt x="4973" y="1109"/>
                    <a:pt x="5416" y="1679"/>
                  </a:cubicBezTo>
                  <a:lnTo>
                    <a:pt x="5733" y="2027"/>
                  </a:lnTo>
                  <a:lnTo>
                    <a:pt x="6049" y="1679"/>
                  </a:lnTo>
                  <a:cubicBezTo>
                    <a:pt x="6493" y="1109"/>
                    <a:pt x="7126" y="824"/>
                    <a:pt x="7791" y="824"/>
                  </a:cubicBezTo>
                  <a:close/>
                  <a:moveTo>
                    <a:pt x="3674" y="0"/>
                  </a:moveTo>
                  <a:cubicBezTo>
                    <a:pt x="3104" y="0"/>
                    <a:pt x="2534" y="190"/>
                    <a:pt x="2059" y="507"/>
                  </a:cubicBezTo>
                  <a:cubicBezTo>
                    <a:pt x="539" y="1489"/>
                    <a:pt x="1" y="3642"/>
                    <a:pt x="887" y="5289"/>
                  </a:cubicBezTo>
                  <a:cubicBezTo>
                    <a:pt x="1489" y="6492"/>
                    <a:pt x="3769" y="8361"/>
                    <a:pt x="5068" y="9374"/>
                  </a:cubicBezTo>
                  <a:cubicBezTo>
                    <a:pt x="5258" y="9501"/>
                    <a:pt x="5479" y="9596"/>
                    <a:pt x="5733" y="9596"/>
                  </a:cubicBezTo>
                  <a:cubicBezTo>
                    <a:pt x="5986" y="9596"/>
                    <a:pt x="6239" y="9501"/>
                    <a:pt x="6429" y="9374"/>
                  </a:cubicBezTo>
                  <a:cubicBezTo>
                    <a:pt x="7728" y="8361"/>
                    <a:pt x="9976" y="6492"/>
                    <a:pt x="10610" y="5289"/>
                  </a:cubicBezTo>
                  <a:cubicBezTo>
                    <a:pt x="11465" y="3611"/>
                    <a:pt x="10958" y="1457"/>
                    <a:pt x="9438" y="507"/>
                  </a:cubicBezTo>
                  <a:cubicBezTo>
                    <a:pt x="8931" y="190"/>
                    <a:pt x="8393" y="0"/>
                    <a:pt x="7823" y="0"/>
                  </a:cubicBezTo>
                  <a:cubicBezTo>
                    <a:pt x="7063" y="0"/>
                    <a:pt x="6303" y="285"/>
                    <a:pt x="5733" y="824"/>
                  </a:cubicBezTo>
                  <a:cubicBezTo>
                    <a:pt x="5163" y="285"/>
                    <a:pt x="4434" y="0"/>
                    <a:pt x="3674" y="0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2"/>
            <p:cNvSpPr/>
            <p:nvPr/>
          </p:nvSpPr>
          <p:spPr>
            <a:xfrm>
              <a:off x="2374049" y="1126552"/>
              <a:ext cx="389176" cy="336885"/>
            </a:xfrm>
            <a:custGeom>
              <a:avLst/>
              <a:gdLst/>
              <a:ahLst/>
              <a:cxnLst/>
              <a:rect l="l" t="t" r="r" b="b"/>
              <a:pathLst>
                <a:path w="13017" h="11268" extrusionOk="0">
                  <a:moveTo>
                    <a:pt x="4274" y="927"/>
                  </a:moveTo>
                  <a:cubicBezTo>
                    <a:pt x="4392" y="927"/>
                    <a:pt x="4509" y="935"/>
                    <a:pt x="4624" y="950"/>
                  </a:cubicBezTo>
                  <a:cubicBezTo>
                    <a:pt x="5384" y="1077"/>
                    <a:pt x="6049" y="1520"/>
                    <a:pt x="6461" y="2217"/>
                  </a:cubicBezTo>
                  <a:lnTo>
                    <a:pt x="6746" y="2692"/>
                  </a:lnTo>
                  <a:lnTo>
                    <a:pt x="7158" y="2312"/>
                  </a:lnTo>
                  <a:cubicBezTo>
                    <a:pt x="7704" y="1848"/>
                    <a:pt x="8344" y="1596"/>
                    <a:pt x="8997" y="1596"/>
                  </a:cubicBezTo>
                  <a:cubicBezTo>
                    <a:pt x="9101" y="1596"/>
                    <a:pt x="9206" y="1602"/>
                    <a:pt x="9311" y="1615"/>
                  </a:cubicBezTo>
                  <a:cubicBezTo>
                    <a:pt x="9786" y="1679"/>
                    <a:pt x="10230" y="1900"/>
                    <a:pt x="10610" y="2217"/>
                  </a:cubicBezTo>
                  <a:cubicBezTo>
                    <a:pt x="11813" y="3262"/>
                    <a:pt x="11971" y="5257"/>
                    <a:pt x="10990" y="6619"/>
                  </a:cubicBezTo>
                  <a:cubicBezTo>
                    <a:pt x="10451" y="7442"/>
                    <a:pt x="8519" y="8804"/>
                    <a:pt x="5891" y="10293"/>
                  </a:cubicBezTo>
                  <a:cubicBezTo>
                    <a:pt x="5841" y="10330"/>
                    <a:pt x="5781" y="10348"/>
                    <a:pt x="5721" y="10348"/>
                  </a:cubicBezTo>
                  <a:cubicBezTo>
                    <a:pt x="5629" y="10348"/>
                    <a:pt x="5537" y="10306"/>
                    <a:pt x="5479" y="10229"/>
                  </a:cubicBezTo>
                  <a:cubicBezTo>
                    <a:pt x="3357" y="8076"/>
                    <a:pt x="1901" y="6207"/>
                    <a:pt x="1584" y="5289"/>
                  </a:cubicBezTo>
                  <a:cubicBezTo>
                    <a:pt x="1014" y="3674"/>
                    <a:pt x="1742" y="1837"/>
                    <a:pt x="3199" y="1172"/>
                  </a:cubicBezTo>
                  <a:cubicBezTo>
                    <a:pt x="3535" y="1004"/>
                    <a:pt x="3907" y="927"/>
                    <a:pt x="4274" y="927"/>
                  </a:cubicBezTo>
                  <a:close/>
                  <a:moveTo>
                    <a:pt x="4310" y="1"/>
                  </a:moveTo>
                  <a:cubicBezTo>
                    <a:pt x="3794" y="1"/>
                    <a:pt x="3288" y="127"/>
                    <a:pt x="2819" y="349"/>
                  </a:cubicBezTo>
                  <a:cubicBezTo>
                    <a:pt x="950" y="1204"/>
                    <a:pt x="0" y="3547"/>
                    <a:pt x="697" y="5606"/>
                  </a:cubicBezTo>
                  <a:cubicBezTo>
                    <a:pt x="1204" y="7062"/>
                    <a:pt x="3484" y="9533"/>
                    <a:pt x="4814" y="10894"/>
                  </a:cubicBezTo>
                  <a:cubicBezTo>
                    <a:pt x="5004" y="11084"/>
                    <a:pt x="5257" y="11211"/>
                    <a:pt x="5542" y="11243"/>
                  </a:cubicBezTo>
                  <a:cubicBezTo>
                    <a:pt x="5619" y="11260"/>
                    <a:pt x="5695" y="11268"/>
                    <a:pt x="5770" y="11268"/>
                  </a:cubicBezTo>
                  <a:cubicBezTo>
                    <a:pt x="5976" y="11268"/>
                    <a:pt x="6172" y="11209"/>
                    <a:pt x="6334" y="11116"/>
                  </a:cubicBezTo>
                  <a:cubicBezTo>
                    <a:pt x="7981" y="10166"/>
                    <a:pt x="10863" y="8424"/>
                    <a:pt x="11750" y="7157"/>
                  </a:cubicBezTo>
                  <a:cubicBezTo>
                    <a:pt x="13016" y="5416"/>
                    <a:pt x="12763" y="2882"/>
                    <a:pt x="11211" y="1520"/>
                  </a:cubicBezTo>
                  <a:cubicBezTo>
                    <a:pt x="10705" y="1109"/>
                    <a:pt x="10071" y="824"/>
                    <a:pt x="9438" y="729"/>
                  </a:cubicBezTo>
                  <a:cubicBezTo>
                    <a:pt x="9278" y="705"/>
                    <a:pt x="9118" y="694"/>
                    <a:pt x="8957" y="694"/>
                  </a:cubicBezTo>
                  <a:cubicBezTo>
                    <a:pt x="8257" y="694"/>
                    <a:pt x="7560" y="912"/>
                    <a:pt x="6968" y="1299"/>
                  </a:cubicBezTo>
                  <a:cubicBezTo>
                    <a:pt x="6398" y="634"/>
                    <a:pt x="5606" y="159"/>
                    <a:pt x="4751" y="32"/>
                  </a:cubicBezTo>
                  <a:cubicBezTo>
                    <a:pt x="4604" y="11"/>
                    <a:pt x="4456" y="1"/>
                    <a:pt x="4310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2"/>
            <p:cNvSpPr/>
            <p:nvPr/>
          </p:nvSpPr>
          <p:spPr>
            <a:xfrm>
              <a:off x="563861" y="1848078"/>
              <a:ext cx="386335" cy="27476"/>
            </a:xfrm>
            <a:custGeom>
              <a:avLst/>
              <a:gdLst/>
              <a:ahLst/>
              <a:cxnLst/>
              <a:rect l="l" t="t" r="r" b="b"/>
              <a:pathLst>
                <a:path w="12922" h="919" extrusionOk="0">
                  <a:moveTo>
                    <a:pt x="476" y="0"/>
                  </a:moveTo>
                  <a:cubicBezTo>
                    <a:pt x="222" y="0"/>
                    <a:pt x="1" y="190"/>
                    <a:pt x="1" y="444"/>
                  </a:cubicBezTo>
                  <a:cubicBezTo>
                    <a:pt x="1" y="697"/>
                    <a:pt x="222" y="919"/>
                    <a:pt x="476" y="919"/>
                  </a:cubicBezTo>
                  <a:lnTo>
                    <a:pt x="12478" y="919"/>
                  </a:lnTo>
                  <a:cubicBezTo>
                    <a:pt x="12732" y="919"/>
                    <a:pt x="12922" y="697"/>
                    <a:pt x="12922" y="444"/>
                  </a:cubicBezTo>
                  <a:cubicBezTo>
                    <a:pt x="12922" y="190"/>
                    <a:pt x="12700" y="0"/>
                    <a:pt x="1247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2"/>
            <p:cNvSpPr/>
            <p:nvPr/>
          </p:nvSpPr>
          <p:spPr>
            <a:xfrm>
              <a:off x="114093" y="795113"/>
              <a:ext cx="661841" cy="27476"/>
            </a:xfrm>
            <a:custGeom>
              <a:avLst/>
              <a:gdLst/>
              <a:ahLst/>
              <a:cxnLst/>
              <a:rect l="l" t="t" r="r" b="b"/>
              <a:pathLst>
                <a:path w="22137" h="919" extrusionOk="0">
                  <a:moveTo>
                    <a:pt x="475" y="0"/>
                  </a:moveTo>
                  <a:cubicBezTo>
                    <a:pt x="222" y="0"/>
                    <a:pt x="0" y="222"/>
                    <a:pt x="0" y="475"/>
                  </a:cubicBezTo>
                  <a:cubicBezTo>
                    <a:pt x="0" y="728"/>
                    <a:pt x="222" y="918"/>
                    <a:pt x="475" y="918"/>
                  </a:cubicBezTo>
                  <a:lnTo>
                    <a:pt x="21693" y="918"/>
                  </a:lnTo>
                  <a:cubicBezTo>
                    <a:pt x="21947" y="918"/>
                    <a:pt x="22137" y="728"/>
                    <a:pt x="22137" y="475"/>
                  </a:cubicBezTo>
                  <a:cubicBezTo>
                    <a:pt x="22137" y="190"/>
                    <a:pt x="21947" y="0"/>
                    <a:pt x="21693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" name="Google Shape;683;p32"/>
          <p:cNvGrpSpPr/>
          <p:nvPr/>
        </p:nvGrpSpPr>
        <p:grpSpPr>
          <a:xfrm>
            <a:off x="6286787" y="214924"/>
            <a:ext cx="3057035" cy="2636811"/>
            <a:chOff x="74312" y="214924"/>
            <a:chExt cx="3057035" cy="2636811"/>
          </a:xfrm>
        </p:grpSpPr>
        <p:sp>
          <p:nvSpPr>
            <p:cNvPr id="684" name="Google Shape;684;p32"/>
            <p:cNvSpPr/>
            <p:nvPr/>
          </p:nvSpPr>
          <p:spPr>
            <a:xfrm>
              <a:off x="2509208" y="761961"/>
              <a:ext cx="103236" cy="103236"/>
            </a:xfrm>
            <a:custGeom>
              <a:avLst/>
              <a:gdLst/>
              <a:ahLst/>
              <a:cxnLst/>
              <a:rect l="l" t="t" r="r" b="b"/>
              <a:pathLst>
                <a:path w="3453" h="3453" extrusionOk="0">
                  <a:moveTo>
                    <a:pt x="1743" y="666"/>
                  </a:moveTo>
                  <a:cubicBezTo>
                    <a:pt x="2313" y="666"/>
                    <a:pt x="2788" y="1141"/>
                    <a:pt x="2788" y="1711"/>
                  </a:cubicBezTo>
                  <a:cubicBezTo>
                    <a:pt x="2788" y="2281"/>
                    <a:pt x="2313" y="2756"/>
                    <a:pt x="1743" y="2756"/>
                  </a:cubicBezTo>
                  <a:cubicBezTo>
                    <a:pt x="1173" y="2756"/>
                    <a:pt x="698" y="2281"/>
                    <a:pt x="698" y="1711"/>
                  </a:cubicBezTo>
                  <a:cubicBezTo>
                    <a:pt x="698" y="1141"/>
                    <a:pt x="1173" y="666"/>
                    <a:pt x="1743" y="666"/>
                  </a:cubicBezTo>
                  <a:close/>
                  <a:moveTo>
                    <a:pt x="1743" y="1"/>
                  </a:moveTo>
                  <a:cubicBezTo>
                    <a:pt x="793" y="1"/>
                    <a:pt x="1" y="761"/>
                    <a:pt x="1" y="1711"/>
                  </a:cubicBezTo>
                  <a:cubicBezTo>
                    <a:pt x="1" y="2661"/>
                    <a:pt x="793" y="3453"/>
                    <a:pt x="1743" y="3453"/>
                  </a:cubicBezTo>
                  <a:cubicBezTo>
                    <a:pt x="2693" y="3453"/>
                    <a:pt x="3453" y="2661"/>
                    <a:pt x="3453" y="1711"/>
                  </a:cubicBezTo>
                  <a:cubicBezTo>
                    <a:pt x="3453" y="761"/>
                    <a:pt x="2693" y="1"/>
                    <a:pt x="174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2"/>
            <p:cNvSpPr/>
            <p:nvPr/>
          </p:nvSpPr>
          <p:spPr>
            <a:xfrm>
              <a:off x="1182631" y="757237"/>
              <a:ext cx="103236" cy="103236"/>
            </a:xfrm>
            <a:custGeom>
              <a:avLst/>
              <a:gdLst/>
              <a:ahLst/>
              <a:cxnLst/>
              <a:rect l="l" t="t" r="r" b="b"/>
              <a:pathLst>
                <a:path w="3453" h="3453" extrusionOk="0">
                  <a:moveTo>
                    <a:pt x="1742" y="697"/>
                  </a:moveTo>
                  <a:cubicBezTo>
                    <a:pt x="2312" y="697"/>
                    <a:pt x="2756" y="1172"/>
                    <a:pt x="2756" y="1742"/>
                  </a:cubicBezTo>
                  <a:cubicBezTo>
                    <a:pt x="2756" y="2312"/>
                    <a:pt x="2312" y="2787"/>
                    <a:pt x="1742" y="2787"/>
                  </a:cubicBezTo>
                  <a:cubicBezTo>
                    <a:pt x="1141" y="2787"/>
                    <a:pt x="697" y="2312"/>
                    <a:pt x="697" y="1742"/>
                  </a:cubicBezTo>
                  <a:cubicBezTo>
                    <a:pt x="697" y="1172"/>
                    <a:pt x="1141" y="697"/>
                    <a:pt x="1742" y="697"/>
                  </a:cubicBezTo>
                  <a:close/>
                  <a:moveTo>
                    <a:pt x="1742" y="0"/>
                  </a:moveTo>
                  <a:cubicBezTo>
                    <a:pt x="792" y="0"/>
                    <a:pt x="1" y="792"/>
                    <a:pt x="1" y="1742"/>
                  </a:cubicBezTo>
                  <a:cubicBezTo>
                    <a:pt x="1" y="2692"/>
                    <a:pt x="792" y="3452"/>
                    <a:pt x="1742" y="3452"/>
                  </a:cubicBezTo>
                  <a:cubicBezTo>
                    <a:pt x="2692" y="3452"/>
                    <a:pt x="3453" y="2692"/>
                    <a:pt x="3453" y="1742"/>
                  </a:cubicBezTo>
                  <a:cubicBezTo>
                    <a:pt x="3453" y="792"/>
                    <a:pt x="2692" y="0"/>
                    <a:pt x="174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2"/>
            <p:cNvSpPr/>
            <p:nvPr/>
          </p:nvSpPr>
          <p:spPr>
            <a:xfrm>
              <a:off x="297780" y="2153924"/>
              <a:ext cx="103206" cy="103236"/>
            </a:xfrm>
            <a:custGeom>
              <a:avLst/>
              <a:gdLst/>
              <a:ahLst/>
              <a:cxnLst/>
              <a:rect l="l" t="t" r="r" b="b"/>
              <a:pathLst>
                <a:path w="3452" h="3453" extrusionOk="0">
                  <a:moveTo>
                    <a:pt x="1742" y="697"/>
                  </a:moveTo>
                  <a:cubicBezTo>
                    <a:pt x="2312" y="697"/>
                    <a:pt x="2787" y="1172"/>
                    <a:pt x="2787" y="1742"/>
                  </a:cubicBezTo>
                  <a:cubicBezTo>
                    <a:pt x="2787" y="2312"/>
                    <a:pt x="2312" y="2787"/>
                    <a:pt x="1742" y="2787"/>
                  </a:cubicBezTo>
                  <a:cubicBezTo>
                    <a:pt x="1172" y="2787"/>
                    <a:pt x="697" y="2312"/>
                    <a:pt x="697" y="1742"/>
                  </a:cubicBezTo>
                  <a:cubicBezTo>
                    <a:pt x="697" y="1172"/>
                    <a:pt x="1172" y="697"/>
                    <a:pt x="1742" y="697"/>
                  </a:cubicBezTo>
                  <a:close/>
                  <a:moveTo>
                    <a:pt x="1742" y="1"/>
                  </a:moveTo>
                  <a:cubicBezTo>
                    <a:pt x="792" y="1"/>
                    <a:pt x="0" y="792"/>
                    <a:pt x="0" y="1742"/>
                  </a:cubicBezTo>
                  <a:cubicBezTo>
                    <a:pt x="0" y="2692"/>
                    <a:pt x="792" y="3452"/>
                    <a:pt x="1742" y="3452"/>
                  </a:cubicBezTo>
                  <a:cubicBezTo>
                    <a:pt x="2692" y="3452"/>
                    <a:pt x="3452" y="2692"/>
                    <a:pt x="3452" y="1742"/>
                  </a:cubicBezTo>
                  <a:cubicBezTo>
                    <a:pt x="3452" y="792"/>
                    <a:pt x="2692" y="1"/>
                    <a:pt x="1742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2"/>
            <p:cNvSpPr/>
            <p:nvPr/>
          </p:nvSpPr>
          <p:spPr>
            <a:xfrm>
              <a:off x="393396" y="214924"/>
              <a:ext cx="103236" cy="102309"/>
            </a:xfrm>
            <a:custGeom>
              <a:avLst/>
              <a:gdLst/>
              <a:ahLst/>
              <a:cxnLst/>
              <a:rect l="l" t="t" r="r" b="b"/>
              <a:pathLst>
                <a:path w="3453" h="3422" extrusionOk="0">
                  <a:moveTo>
                    <a:pt x="1711" y="666"/>
                  </a:moveTo>
                  <a:cubicBezTo>
                    <a:pt x="2281" y="666"/>
                    <a:pt x="2756" y="1141"/>
                    <a:pt x="2756" y="1711"/>
                  </a:cubicBezTo>
                  <a:cubicBezTo>
                    <a:pt x="2756" y="2281"/>
                    <a:pt x="2281" y="2756"/>
                    <a:pt x="1711" y="2756"/>
                  </a:cubicBezTo>
                  <a:cubicBezTo>
                    <a:pt x="1141" y="2756"/>
                    <a:pt x="666" y="2281"/>
                    <a:pt x="666" y="1711"/>
                  </a:cubicBezTo>
                  <a:cubicBezTo>
                    <a:pt x="666" y="1141"/>
                    <a:pt x="1141" y="666"/>
                    <a:pt x="1711" y="666"/>
                  </a:cubicBezTo>
                  <a:close/>
                  <a:moveTo>
                    <a:pt x="1711" y="1"/>
                  </a:moveTo>
                  <a:cubicBezTo>
                    <a:pt x="761" y="1"/>
                    <a:pt x="1" y="761"/>
                    <a:pt x="1" y="1711"/>
                  </a:cubicBezTo>
                  <a:cubicBezTo>
                    <a:pt x="1" y="2661"/>
                    <a:pt x="761" y="3421"/>
                    <a:pt x="1711" y="3421"/>
                  </a:cubicBezTo>
                  <a:cubicBezTo>
                    <a:pt x="2661" y="3421"/>
                    <a:pt x="3453" y="2661"/>
                    <a:pt x="3453" y="1711"/>
                  </a:cubicBezTo>
                  <a:cubicBezTo>
                    <a:pt x="3453" y="761"/>
                    <a:pt x="2661" y="1"/>
                    <a:pt x="1711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2"/>
            <p:cNvSpPr/>
            <p:nvPr/>
          </p:nvSpPr>
          <p:spPr>
            <a:xfrm>
              <a:off x="3027155" y="494002"/>
              <a:ext cx="104193" cy="104193"/>
            </a:xfrm>
            <a:custGeom>
              <a:avLst/>
              <a:gdLst/>
              <a:ahLst/>
              <a:cxnLst/>
              <a:rect l="l" t="t" r="r" b="b"/>
              <a:pathLst>
                <a:path w="3485" h="3485" extrusionOk="0">
                  <a:moveTo>
                    <a:pt x="1743" y="0"/>
                  </a:moveTo>
                  <a:cubicBezTo>
                    <a:pt x="1458" y="0"/>
                    <a:pt x="1236" y="222"/>
                    <a:pt x="1236" y="507"/>
                  </a:cubicBezTo>
                  <a:lnTo>
                    <a:pt x="1236" y="1236"/>
                  </a:lnTo>
                  <a:lnTo>
                    <a:pt x="508" y="1236"/>
                  </a:lnTo>
                  <a:cubicBezTo>
                    <a:pt x="223" y="1236"/>
                    <a:pt x="1" y="1457"/>
                    <a:pt x="1" y="1742"/>
                  </a:cubicBezTo>
                  <a:cubicBezTo>
                    <a:pt x="1" y="2027"/>
                    <a:pt x="223" y="2249"/>
                    <a:pt x="508" y="2249"/>
                  </a:cubicBezTo>
                  <a:lnTo>
                    <a:pt x="1236" y="2249"/>
                  </a:lnTo>
                  <a:lnTo>
                    <a:pt x="1236" y="2977"/>
                  </a:lnTo>
                  <a:cubicBezTo>
                    <a:pt x="1236" y="3262"/>
                    <a:pt x="1458" y="3484"/>
                    <a:pt x="1743" y="3484"/>
                  </a:cubicBezTo>
                  <a:cubicBezTo>
                    <a:pt x="2028" y="3484"/>
                    <a:pt x="2249" y="3262"/>
                    <a:pt x="2249" y="2977"/>
                  </a:cubicBezTo>
                  <a:lnTo>
                    <a:pt x="2249" y="2249"/>
                  </a:lnTo>
                  <a:lnTo>
                    <a:pt x="2978" y="2249"/>
                  </a:lnTo>
                  <a:cubicBezTo>
                    <a:pt x="3263" y="2249"/>
                    <a:pt x="3485" y="2027"/>
                    <a:pt x="3485" y="1742"/>
                  </a:cubicBezTo>
                  <a:cubicBezTo>
                    <a:pt x="3485" y="1457"/>
                    <a:pt x="3263" y="1236"/>
                    <a:pt x="2978" y="1236"/>
                  </a:cubicBezTo>
                  <a:lnTo>
                    <a:pt x="2249" y="1236"/>
                  </a:lnTo>
                  <a:lnTo>
                    <a:pt x="2249" y="507"/>
                  </a:lnTo>
                  <a:cubicBezTo>
                    <a:pt x="2249" y="222"/>
                    <a:pt x="2028" y="0"/>
                    <a:pt x="1743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2"/>
            <p:cNvSpPr/>
            <p:nvPr/>
          </p:nvSpPr>
          <p:spPr>
            <a:xfrm>
              <a:off x="1591685" y="2477711"/>
              <a:ext cx="104193" cy="104193"/>
            </a:xfrm>
            <a:custGeom>
              <a:avLst/>
              <a:gdLst/>
              <a:ahLst/>
              <a:cxnLst/>
              <a:rect l="l" t="t" r="r" b="b"/>
              <a:pathLst>
                <a:path w="3485" h="3485" extrusionOk="0">
                  <a:moveTo>
                    <a:pt x="1742" y="1"/>
                  </a:moveTo>
                  <a:cubicBezTo>
                    <a:pt x="1457" y="1"/>
                    <a:pt x="1236" y="222"/>
                    <a:pt x="1236" y="507"/>
                  </a:cubicBezTo>
                  <a:lnTo>
                    <a:pt x="1236" y="1236"/>
                  </a:lnTo>
                  <a:lnTo>
                    <a:pt x="507" y="1236"/>
                  </a:lnTo>
                  <a:cubicBezTo>
                    <a:pt x="222" y="1236"/>
                    <a:pt x="1" y="1458"/>
                    <a:pt x="1" y="1743"/>
                  </a:cubicBezTo>
                  <a:cubicBezTo>
                    <a:pt x="1" y="2028"/>
                    <a:pt x="222" y="2249"/>
                    <a:pt x="507" y="2249"/>
                  </a:cubicBezTo>
                  <a:lnTo>
                    <a:pt x="1236" y="2249"/>
                  </a:lnTo>
                  <a:lnTo>
                    <a:pt x="1236" y="2978"/>
                  </a:lnTo>
                  <a:cubicBezTo>
                    <a:pt x="1236" y="3263"/>
                    <a:pt x="1457" y="3484"/>
                    <a:pt x="1742" y="3484"/>
                  </a:cubicBezTo>
                  <a:cubicBezTo>
                    <a:pt x="2027" y="3484"/>
                    <a:pt x="2249" y="3263"/>
                    <a:pt x="2249" y="2978"/>
                  </a:cubicBezTo>
                  <a:lnTo>
                    <a:pt x="2249" y="2249"/>
                  </a:lnTo>
                  <a:lnTo>
                    <a:pt x="2978" y="2249"/>
                  </a:lnTo>
                  <a:cubicBezTo>
                    <a:pt x="3263" y="2249"/>
                    <a:pt x="3484" y="2028"/>
                    <a:pt x="3484" y="1743"/>
                  </a:cubicBezTo>
                  <a:cubicBezTo>
                    <a:pt x="3484" y="1458"/>
                    <a:pt x="3263" y="1236"/>
                    <a:pt x="2978" y="1236"/>
                  </a:cubicBezTo>
                  <a:lnTo>
                    <a:pt x="2249" y="1236"/>
                  </a:lnTo>
                  <a:lnTo>
                    <a:pt x="2249" y="507"/>
                  </a:lnTo>
                  <a:cubicBezTo>
                    <a:pt x="2249" y="222"/>
                    <a:pt x="2027" y="1"/>
                    <a:pt x="1742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2"/>
            <p:cNvSpPr/>
            <p:nvPr/>
          </p:nvSpPr>
          <p:spPr>
            <a:xfrm>
              <a:off x="845995" y="1126553"/>
              <a:ext cx="104193" cy="104193"/>
            </a:xfrm>
            <a:custGeom>
              <a:avLst/>
              <a:gdLst/>
              <a:ahLst/>
              <a:cxnLst/>
              <a:rect l="l" t="t" r="r" b="b"/>
              <a:pathLst>
                <a:path w="3485" h="3485" extrusionOk="0">
                  <a:moveTo>
                    <a:pt x="1743" y="1"/>
                  </a:moveTo>
                  <a:cubicBezTo>
                    <a:pt x="1458" y="1"/>
                    <a:pt x="1236" y="223"/>
                    <a:pt x="1236" y="508"/>
                  </a:cubicBezTo>
                  <a:lnTo>
                    <a:pt x="1236" y="1236"/>
                  </a:lnTo>
                  <a:lnTo>
                    <a:pt x="507" y="1236"/>
                  </a:lnTo>
                  <a:cubicBezTo>
                    <a:pt x="222" y="1236"/>
                    <a:pt x="1" y="1458"/>
                    <a:pt x="1" y="1743"/>
                  </a:cubicBezTo>
                  <a:cubicBezTo>
                    <a:pt x="1" y="2028"/>
                    <a:pt x="222" y="2249"/>
                    <a:pt x="507" y="2249"/>
                  </a:cubicBezTo>
                  <a:lnTo>
                    <a:pt x="1236" y="2249"/>
                  </a:lnTo>
                  <a:lnTo>
                    <a:pt x="1236" y="2978"/>
                  </a:lnTo>
                  <a:cubicBezTo>
                    <a:pt x="1236" y="3263"/>
                    <a:pt x="1458" y="3485"/>
                    <a:pt x="1743" y="3485"/>
                  </a:cubicBezTo>
                  <a:cubicBezTo>
                    <a:pt x="2028" y="3485"/>
                    <a:pt x="2249" y="3263"/>
                    <a:pt x="2249" y="2978"/>
                  </a:cubicBezTo>
                  <a:lnTo>
                    <a:pt x="2249" y="2249"/>
                  </a:lnTo>
                  <a:lnTo>
                    <a:pt x="2978" y="2249"/>
                  </a:lnTo>
                  <a:cubicBezTo>
                    <a:pt x="3263" y="2249"/>
                    <a:pt x="3484" y="2028"/>
                    <a:pt x="3484" y="1743"/>
                  </a:cubicBezTo>
                  <a:cubicBezTo>
                    <a:pt x="3484" y="1458"/>
                    <a:pt x="3263" y="1236"/>
                    <a:pt x="2978" y="1236"/>
                  </a:cubicBezTo>
                  <a:lnTo>
                    <a:pt x="2249" y="1236"/>
                  </a:lnTo>
                  <a:lnTo>
                    <a:pt x="2249" y="508"/>
                  </a:lnTo>
                  <a:cubicBezTo>
                    <a:pt x="2249" y="223"/>
                    <a:pt x="2028" y="1"/>
                    <a:pt x="174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2"/>
            <p:cNvSpPr/>
            <p:nvPr/>
          </p:nvSpPr>
          <p:spPr>
            <a:xfrm>
              <a:off x="74312" y="1338656"/>
              <a:ext cx="105120" cy="105120"/>
            </a:xfrm>
            <a:custGeom>
              <a:avLst/>
              <a:gdLst/>
              <a:ahLst/>
              <a:cxnLst/>
              <a:rect l="l" t="t" r="r" b="b"/>
              <a:pathLst>
                <a:path w="3516" h="3516" extrusionOk="0">
                  <a:moveTo>
                    <a:pt x="1742" y="1"/>
                  </a:moveTo>
                  <a:cubicBezTo>
                    <a:pt x="1489" y="1"/>
                    <a:pt x="1235" y="254"/>
                    <a:pt x="1235" y="539"/>
                  </a:cubicBezTo>
                  <a:lnTo>
                    <a:pt x="1235" y="1236"/>
                  </a:lnTo>
                  <a:lnTo>
                    <a:pt x="507" y="1236"/>
                  </a:lnTo>
                  <a:cubicBezTo>
                    <a:pt x="254" y="1236"/>
                    <a:pt x="0" y="1489"/>
                    <a:pt x="0" y="1774"/>
                  </a:cubicBezTo>
                  <a:cubicBezTo>
                    <a:pt x="0" y="2027"/>
                    <a:pt x="254" y="2281"/>
                    <a:pt x="507" y="2281"/>
                  </a:cubicBezTo>
                  <a:lnTo>
                    <a:pt x="1235" y="2281"/>
                  </a:lnTo>
                  <a:lnTo>
                    <a:pt x="1235" y="3009"/>
                  </a:lnTo>
                  <a:cubicBezTo>
                    <a:pt x="1235" y="3263"/>
                    <a:pt x="1489" y="3516"/>
                    <a:pt x="1742" y="3516"/>
                  </a:cubicBezTo>
                  <a:cubicBezTo>
                    <a:pt x="2027" y="3516"/>
                    <a:pt x="2280" y="3263"/>
                    <a:pt x="2280" y="3009"/>
                  </a:cubicBezTo>
                  <a:lnTo>
                    <a:pt x="2280" y="2281"/>
                  </a:lnTo>
                  <a:lnTo>
                    <a:pt x="2977" y="2281"/>
                  </a:lnTo>
                  <a:cubicBezTo>
                    <a:pt x="3262" y="2281"/>
                    <a:pt x="3515" y="2027"/>
                    <a:pt x="3515" y="1774"/>
                  </a:cubicBezTo>
                  <a:cubicBezTo>
                    <a:pt x="3515" y="1489"/>
                    <a:pt x="3262" y="1236"/>
                    <a:pt x="2977" y="1236"/>
                  </a:cubicBezTo>
                  <a:lnTo>
                    <a:pt x="2280" y="1236"/>
                  </a:lnTo>
                  <a:lnTo>
                    <a:pt x="2280" y="539"/>
                  </a:lnTo>
                  <a:cubicBezTo>
                    <a:pt x="2280" y="254"/>
                    <a:pt x="2027" y="1"/>
                    <a:pt x="1742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2"/>
            <p:cNvSpPr/>
            <p:nvPr/>
          </p:nvSpPr>
          <p:spPr>
            <a:xfrm>
              <a:off x="1742258" y="1102845"/>
              <a:ext cx="104163" cy="104193"/>
            </a:xfrm>
            <a:custGeom>
              <a:avLst/>
              <a:gdLst/>
              <a:ahLst/>
              <a:cxnLst/>
              <a:rect l="l" t="t" r="r" b="b"/>
              <a:pathLst>
                <a:path w="3484" h="3485" extrusionOk="0">
                  <a:moveTo>
                    <a:pt x="1742" y="1"/>
                  </a:moveTo>
                  <a:cubicBezTo>
                    <a:pt x="1457" y="1"/>
                    <a:pt x="1235" y="222"/>
                    <a:pt x="1235" y="507"/>
                  </a:cubicBezTo>
                  <a:lnTo>
                    <a:pt x="1235" y="1236"/>
                  </a:lnTo>
                  <a:lnTo>
                    <a:pt x="507" y="1236"/>
                  </a:lnTo>
                  <a:cubicBezTo>
                    <a:pt x="222" y="1236"/>
                    <a:pt x="0" y="1457"/>
                    <a:pt x="0" y="1742"/>
                  </a:cubicBezTo>
                  <a:cubicBezTo>
                    <a:pt x="0" y="2027"/>
                    <a:pt x="222" y="2249"/>
                    <a:pt x="507" y="2249"/>
                  </a:cubicBezTo>
                  <a:lnTo>
                    <a:pt x="1235" y="2249"/>
                  </a:lnTo>
                  <a:lnTo>
                    <a:pt x="1235" y="2977"/>
                  </a:lnTo>
                  <a:cubicBezTo>
                    <a:pt x="1235" y="3262"/>
                    <a:pt x="1457" y="3484"/>
                    <a:pt x="1742" y="3484"/>
                  </a:cubicBezTo>
                  <a:cubicBezTo>
                    <a:pt x="2027" y="3484"/>
                    <a:pt x="2249" y="3262"/>
                    <a:pt x="2249" y="2977"/>
                  </a:cubicBezTo>
                  <a:lnTo>
                    <a:pt x="2249" y="2249"/>
                  </a:lnTo>
                  <a:lnTo>
                    <a:pt x="2977" y="2249"/>
                  </a:lnTo>
                  <a:cubicBezTo>
                    <a:pt x="3262" y="2249"/>
                    <a:pt x="3484" y="2027"/>
                    <a:pt x="3484" y="1742"/>
                  </a:cubicBezTo>
                  <a:cubicBezTo>
                    <a:pt x="3484" y="1457"/>
                    <a:pt x="3262" y="1236"/>
                    <a:pt x="2977" y="1236"/>
                  </a:cubicBezTo>
                  <a:lnTo>
                    <a:pt x="2249" y="1236"/>
                  </a:lnTo>
                  <a:lnTo>
                    <a:pt x="2249" y="507"/>
                  </a:lnTo>
                  <a:cubicBezTo>
                    <a:pt x="2249" y="222"/>
                    <a:pt x="2027" y="1"/>
                    <a:pt x="1742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2"/>
            <p:cNvSpPr/>
            <p:nvPr/>
          </p:nvSpPr>
          <p:spPr>
            <a:xfrm>
              <a:off x="2106792" y="2564838"/>
              <a:ext cx="342775" cy="286896"/>
            </a:xfrm>
            <a:custGeom>
              <a:avLst/>
              <a:gdLst/>
              <a:ahLst/>
              <a:cxnLst/>
              <a:rect l="l" t="t" r="r" b="b"/>
              <a:pathLst>
                <a:path w="11465" h="9596" extrusionOk="0">
                  <a:moveTo>
                    <a:pt x="7791" y="824"/>
                  </a:moveTo>
                  <a:cubicBezTo>
                    <a:pt x="8203" y="824"/>
                    <a:pt x="8646" y="950"/>
                    <a:pt x="8995" y="1172"/>
                  </a:cubicBezTo>
                  <a:cubicBezTo>
                    <a:pt x="10166" y="1932"/>
                    <a:pt x="10578" y="3611"/>
                    <a:pt x="9881" y="4941"/>
                  </a:cubicBezTo>
                  <a:cubicBezTo>
                    <a:pt x="9501" y="5701"/>
                    <a:pt x="8013" y="7126"/>
                    <a:pt x="5923" y="8741"/>
                  </a:cubicBezTo>
                  <a:cubicBezTo>
                    <a:pt x="5875" y="8773"/>
                    <a:pt x="5812" y="8788"/>
                    <a:pt x="5745" y="8788"/>
                  </a:cubicBezTo>
                  <a:cubicBezTo>
                    <a:pt x="5677" y="8788"/>
                    <a:pt x="5606" y="8773"/>
                    <a:pt x="5543" y="8741"/>
                  </a:cubicBezTo>
                  <a:cubicBezTo>
                    <a:pt x="3453" y="7126"/>
                    <a:pt x="1996" y="5701"/>
                    <a:pt x="1584" y="4941"/>
                  </a:cubicBezTo>
                  <a:cubicBezTo>
                    <a:pt x="919" y="3611"/>
                    <a:pt x="1299" y="1932"/>
                    <a:pt x="2471" y="1172"/>
                  </a:cubicBezTo>
                  <a:cubicBezTo>
                    <a:pt x="2851" y="950"/>
                    <a:pt x="3263" y="824"/>
                    <a:pt x="3674" y="824"/>
                  </a:cubicBezTo>
                  <a:cubicBezTo>
                    <a:pt x="4339" y="824"/>
                    <a:pt x="4973" y="1109"/>
                    <a:pt x="5416" y="1679"/>
                  </a:cubicBezTo>
                  <a:lnTo>
                    <a:pt x="5733" y="2027"/>
                  </a:lnTo>
                  <a:lnTo>
                    <a:pt x="6049" y="1679"/>
                  </a:lnTo>
                  <a:cubicBezTo>
                    <a:pt x="6493" y="1109"/>
                    <a:pt x="7126" y="824"/>
                    <a:pt x="7791" y="824"/>
                  </a:cubicBezTo>
                  <a:close/>
                  <a:moveTo>
                    <a:pt x="3674" y="0"/>
                  </a:moveTo>
                  <a:cubicBezTo>
                    <a:pt x="3104" y="0"/>
                    <a:pt x="2534" y="190"/>
                    <a:pt x="2059" y="507"/>
                  </a:cubicBezTo>
                  <a:cubicBezTo>
                    <a:pt x="539" y="1489"/>
                    <a:pt x="1" y="3642"/>
                    <a:pt x="887" y="5289"/>
                  </a:cubicBezTo>
                  <a:cubicBezTo>
                    <a:pt x="1489" y="6492"/>
                    <a:pt x="3769" y="8361"/>
                    <a:pt x="5068" y="9374"/>
                  </a:cubicBezTo>
                  <a:cubicBezTo>
                    <a:pt x="5258" y="9501"/>
                    <a:pt x="5479" y="9596"/>
                    <a:pt x="5733" y="9596"/>
                  </a:cubicBezTo>
                  <a:cubicBezTo>
                    <a:pt x="5986" y="9596"/>
                    <a:pt x="6239" y="9501"/>
                    <a:pt x="6429" y="9374"/>
                  </a:cubicBezTo>
                  <a:cubicBezTo>
                    <a:pt x="7728" y="8361"/>
                    <a:pt x="9976" y="6492"/>
                    <a:pt x="10610" y="5289"/>
                  </a:cubicBezTo>
                  <a:cubicBezTo>
                    <a:pt x="11465" y="3611"/>
                    <a:pt x="10958" y="1457"/>
                    <a:pt x="9438" y="507"/>
                  </a:cubicBezTo>
                  <a:cubicBezTo>
                    <a:pt x="8931" y="190"/>
                    <a:pt x="8393" y="0"/>
                    <a:pt x="7823" y="0"/>
                  </a:cubicBezTo>
                  <a:cubicBezTo>
                    <a:pt x="7063" y="0"/>
                    <a:pt x="6303" y="285"/>
                    <a:pt x="5733" y="824"/>
                  </a:cubicBezTo>
                  <a:cubicBezTo>
                    <a:pt x="5163" y="285"/>
                    <a:pt x="4434" y="0"/>
                    <a:pt x="3674" y="0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2"/>
            <p:cNvSpPr/>
            <p:nvPr/>
          </p:nvSpPr>
          <p:spPr>
            <a:xfrm>
              <a:off x="2374049" y="1126552"/>
              <a:ext cx="389176" cy="336885"/>
            </a:xfrm>
            <a:custGeom>
              <a:avLst/>
              <a:gdLst/>
              <a:ahLst/>
              <a:cxnLst/>
              <a:rect l="l" t="t" r="r" b="b"/>
              <a:pathLst>
                <a:path w="13017" h="11268" extrusionOk="0">
                  <a:moveTo>
                    <a:pt x="4274" y="927"/>
                  </a:moveTo>
                  <a:cubicBezTo>
                    <a:pt x="4392" y="927"/>
                    <a:pt x="4509" y="935"/>
                    <a:pt x="4624" y="950"/>
                  </a:cubicBezTo>
                  <a:cubicBezTo>
                    <a:pt x="5384" y="1077"/>
                    <a:pt x="6049" y="1520"/>
                    <a:pt x="6461" y="2217"/>
                  </a:cubicBezTo>
                  <a:lnTo>
                    <a:pt x="6746" y="2692"/>
                  </a:lnTo>
                  <a:lnTo>
                    <a:pt x="7158" y="2312"/>
                  </a:lnTo>
                  <a:cubicBezTo>
                    <a:pt x="7704" y="1848"/>
                    <a:pt x="8344" y="1596"/>
                    <a:pt x="8997" y="1596"/>
                  </a:cubicBezTo>
                  <a:cubicBezTo>
                    <a:pt x="9101" y="1596"/>
                    <a:pt x="9206" y="1602"/>
                    <a:pt x="9311" y="1615"/>
                  </a:cubicBezTo>
                  <a:cubicBezTo>
                    <a:pt x="9786" y="1679"/>
                    <a:pt x="10230" y="1900"/>
                    <a:pt x="10610" y="2217"/>
                  </a:cubicBezTo>
                  <a:cubicBezTo>
                    <a:pt x="11813" y="3262"/>
                    <a:pt x="11971" y="5257"/>
                    <a:pt x="10990" y="6619"/>
                  </a:cubicBezTo>
                  <a:cubicBezTo>
                    <a:pt x="10451" y="7442"/>
                    <a:pt x="8519" y="8804"/>
                    <a:pt x="5891" y="10293"/>
                  </a:cubicBezTo>
                  <a:cubicBezTo>
                    <a:pt x="5841" y="10330"/>
                    <a:pt x="5781" y="10348"/>
                    <a:pt x="5721" y="10348"/>
                  </a:cubicBezTo>
                  <a:cubicBezTo>
                    <a:pt x="5629" y="10348"/>
                    <a:pt x="5537" y="10306"/>
                    <a:pt x="5479" y="10229"/>
                  </a:cubicBezTo>
                  <a:cubicBezTo>
                    <a:pt x="3357" y="8076"/>
                    <a:pt x="1901" y="6207"/>
                    <a:pt x="1584" y="5289"/>
                  </a:cubicBezTo>
                  <a:cubicBezTo>
                    <a:pt x="1014" y="3674"/>
                    <a:pt x="1742" y="1837"/>
                    <a:pt x="3199" y="1172"/>
                  </a:cubicBezTo>
                  <a:cubicBezTo>
                    <a:pt x="3535" y="1004"/>
                    <a:pt x="3907" y="927"/>
                    <a:pt x="4274" y="927"/>
                  </a:cubicBezTo>
                  <a:close/>
                  <a:moveTo>
                    <a:pt x="4310" y="1"/>
                  </a:moveTo>
                  <a:cubicBezTo>
                    <a:pt x="3794" y="1"/>
                    <a:pt x="3288" y="127"/>
                    <a:pt x="2819" y="349"/>
                  </a:cubicBezTo>
                  <a:cubicBezTo>
                    <a:pt x="950" y="1204"/>
                    <a:pt x="0" y="3547"/>
                    <a:pt x="697" y="5606"/>
                  </a:cubicBezTo>
                  <a:cubicBezTo>
                    <a:pt x="1204" y="7062"/>
                    <a:pt x="3484" y="9533"/>
                    <a:pt x="4814" y="10894"/>
                  </a:cubicBezTo>
                  <a:cubicBezTo>
                    <a:pt x="5004" y="11084"/>
                    <a:pt x="5257" y="11211"/>
                    <a:pt x="5542" y="11243"/>
                  </a:cubicBezTo>
                  <a:cubicBezTo>
                    <a:pt x="5619" y="11260"/>
                    <a:pt x="5695" y="11268"/>
                    <a:pt x="5770" y="11268"/>
                  </a:cubicBezTo>
                  <a:cubicBezTo>
                    <a:pt x="5976" y="11268"/>
                    <a:pt x="6172" y="11209"/>
                    <a:pt x="6334" y="11116"/>
                  </a:cubicBezTo>
                  <a:cubicBezTo>
                    <a:pt x="7981" y="10166"/>
                    <a:pt x="10863" y="8424"/>
                    <a:pt x="11750" y="7157"/>
                  </a:cubicBezTo>
                  <a:cubicBezTo>
                    <a:pt x="13016" y="5416"/>
                    <a:pt x="12763" y="2882"/>
                    <a:pt x="11211" y="1520"/>
                  </a:cubicBezTo>
                  <a:cubicBezTo>
                    <a:pt x="10705" y="1109"/>
                    <a:pt x="10071" y="824"/>
                    <a:pt x="9438" y="729"/>
                  </a:cubicBezTo>
                  <a:cubicBezTo>
                    <a:pt x="9278" y="705"/>
                    <a:pt x="9118" y="694"/>
                    <a:pt x="8957" y="694"/>
                  </a:cubicBezTo>
                  <a:cubicBezTo>
                    <a:pt x="8257" y="694"/>
                    <a:pt x="7560" y="912"/>
                    <a:pt x="6968" y="1299"/>
                  </a:cubicBezTo>
                  <a:cubicBezTo>
                    <a:pt x="6398" y="634"/>
                    <a:pt x="5606" y="159"/>
                    <a:pt x="4751" y="32"/>
                  </a:cubicBezTo>
                  <a:cubicBezTo>
                    <a:pt x="4604" y="11"/>
                    <a:pt x="4456" y="1"/>
                    <a:pt x="4310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2"/>
            <p:cNvSpPr/>
            <p:nvPr/>
          </p:nvSpPr>
          <p:spPr>
            <a:xfrm>
              <a:off x="563861" y="1848078"/>
              <a:ext cx="386335" cy="27476"/>
            </a:xfrm>
            <a:custGeom>
              <a:avLst/>
              <a:gdLst/>
              <a:ahLst/>
              <a:cxnLst/>
              <a:rect l="l" t="t" r="r" b="b"/>
              <a:pathLst>
                <a:path w="12922" h="919" extrusionOk="0">
                  <a:moveTo>
                    <a:pt x="476" y="0"/>
                  </a:moveTo>
                  <a:cubicBezTo>
                    <a:pt x="222" y="0"/>
                    <a:pt x="1" y="190"/>
                    <a:pt x="1" y="444"/>
                  </a:cubicBezTo>
                  <a:cubicBezTo>
                    <a:pt x="1" y="697"/>
                    <a:pt x="222" y="919"/>
                    <a:pt x="476" y="919"/>
                  </a:cubicBezTo>
                  <a:lnTo>
                    <a:pt x="12478" y="919"/>
                  </a:lnTo>
                  <a:cubicBezTo>
                    <a:pt x="12732" y="919"/>
                    <a:pt x="12922" y="697"/>
                    <a:pt x="12922" y="444"/>
                  </a:cubicBezTo>
                  <a:cubicBezTo>
                    <a:pt x="12922" y="190"/>
                    <a:pt x="12700" y="0"/>
                    <a:pt x="1247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2"/>
            <p:cNvSpPr/>
            <p:nvPr/>
          </p:nvSpPr>
          <p:spPr>
            <a:xfrm>
              <a:off x="114093" y="795113"/>
              <a:ext cx="661841" cy="27476"/>
            </a:xfrm>
            <a:custGeom>
              <a:avLst/>
              <a:gdLst/>
              <a:ahLst/>
              <a:cxnLst/>
              <a:rect l="l" t="t" r="r" b="b"/>
              <a:pathLst>
                <a:path w="22137" h="919" extrusionOk="0">
                  <a:moveTo>
                    <a:pt x="475" y="0"/>
                  </a:moveTo>
                  <a:cubicBezTo>
                    <a:pt x="222" y="0"/>
                    <a:pt x="0" y="222"/>
                    <a:pt x="0" y="475"/>
                  </a:cubicBezTo>
                  <a:cubicBezTo>
                    <a:pt x="0" y="728"/>
                    <a:pt x="222" y="918"/>
                    <a:pt x="475" y="918"/>
                  </a:cubicBezTo>
                  <a:lnTo>
                    <a:pt x="21693" y="918"/>
                  </a:lnTo>
                  <a:cubicBezTo>
                    <a:pt x="21947" y="918"/>
                    <a:pt x="22137" y="728"/>
                    <a:pt x="22137" y="475"/>
                  </a:cubicBezTo>
                  <a:cubicBezTo>
                    <a:pt x="22137" y="190"/>
                    <a:pt x="21947" y="0"/>
                    <a:pt x="21693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" name="Google Shape;697;p32"/>
          <p:cNvGrpSpPr/>
          <p:nvPr/>
        </p:nvGrpSpPr>
        <p:grpSpPr>
          <a:xfrm>
            <a:off x="74312" y="214924"/>
            <a:ext cx="3057035" cy="2636811"/>
            <a:chOff x="74312" y="214924"/>
            <a:chExt cx="3057035" cy="2636811"/>
          </a:xfrm>
        </p:grpSpPr>
        <p:sp>
          <p:nvSpPr>
            <p:cNvPr id="698" name="Google Shape;698;p32"/>
            <p:cNvSpPr/>
            <p:nvPr/>
          </p:nvSpPr>
          <p:spPr>
            <a:xfrm>
              <a:off x="2509208" y="761961"/>
              <a:ext cx="103236" cy="103236"/>
            </a:xfrm>
            <a:custGeom>
              <a:avLst/>
              <a:gdLst/>
              <a:ahLst/>
              <a:cxnLst/>
              <a:rect l="l" t="t" r="r" b="b"/>
              <a:pathLst>
                <a:path w="3453" h="3453" extrusionOk="0">
                  <a:moveTo>
                    <a:pt x="1743" y="666"/>
                  </a:moveTo>
                  <a:cubicBezTo>
                    <a:pt x="2313" y="666"/>
                    <a:pt x="2788" y="1141"/>
                    <a:pt x="2788" y="1711"/>
                  </a:cubicBezTo>
                  <a:cubicBezTo>
                    <a:pt x="2788" y="2281"/>
                    <a:pt x="2313" y="2756"/>
                    <a:pt x="1743" y="2756"/>
                  </a:cubicBezTo>
                  <a:cubicBezTo>
                    <a:pt x="1173" y="2756"/>
                    <a:pt x="698" y="2281"/>
                    <a:pt x="698" y="1711"/>
                  </a:cubicBezTo>
                  <a:cubicBezTo>
                    <a:pt x="698" y="1141"/>
                    <a:pt x="1173" y="666"/>
                    <a:pt x="1743" y="666"/>
                  </a:cubicBezTo>
                  <a:close/>
                  <a:moveTo>
                    <a:pt x="1743" y="1"/>
                  </a:moveTo>
                  <a:cubicBezTo>
                    <a:pt x="793" y="1"/>
                    <a:pt x="1" y="761"/>
                    <a:pt x="1" y="1711"/>
                  </a:cubicBezTo>
                  <a:cubicBezTo>
                    <a:pt x="1" y="2661"/>
                    <a:pt x="793" y="3453"/>
                    <a:pt x="1743" y="3453"/>
                  </a:cubicBezTo>
                  <a:cubicBezTo>
                    <a:pt x="2693" y="3453"/>
                    <a:pt x="3453" y="2661"/>
                    <a:pt x="3453" y="1711"/>
                  </a:cubicBezTo>
                  <a:cubicBezTo>
                    <a:pt x="3453" y="761"/>
                    <a:pt x="2693" y="1"/>
                    <a:pt x="174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2"/>
            <p:cNvSpPr/>
            <p:nvPr/>
          </p:nvSpPr>
          <p:spPr>
            <a:xfrm>
              <a:off x="1182631" y="757237"/>
              <a:ext cx="103236" cy="103236"/>
            </a:xfrm>
            <a:custGeom>
              <a:avLst/>
              <a:gdLst/>
              <a:ahLst/>
              <a:cxnLst/>
              <a:rect l="l" t="t" r="r" b="b"/>
              <a:pathLst>
                <a:path w="3453" h="3453" extrusionOk="0">
                  <a:moveTo>
                    <a:pt x="1742" y="697"/>
                  </a:moveTo>
                  <a:cubicBezTo>
                    <a:pt x="2312" y="697"/>
                    <a:pt x="2756" y="1172"/>
                    <a:pt x="2756" y="1742"/>
                  </a:cubicBezTo>
                  <a:cubicBezTo>
                    <a:pt x="2756" y="2312"/>
                    <a:pt x="2312" y="2787"/>
                    <a:pt x="1742" y="2787"/>
                  </a:cubicBezTo>
                  <a:cubicBezTo>
                    <a:pt x="1141" y="2787"/>
                    <a:pt x="697" y="2312"/>
                    <a:pt x="697" y="1742"/>
                  </a:cubicBezTo>
                  <a:cubicBezTo>
                    <a:pt x="697" y="1172"/>
                    <a:pt x="1141" y="697"/>
                    <a:pt x="1742" y="697"/>
                  </a:cubicBezTo>
                  <a:close/>
                  <a:moveTo>
                    <a:pt x="1742" y="0"/>
                  </a:moveTo>
                  <a:cubicBezTo>
                    <a:pt x="792" y="0"/>
                    <a:pt x="1" y="792"/>
                    <a:pt x="1" y="1742"/>
                  </a:cubicBezTo>
                  <a:cubicBezTo>
                    <a:pt x="1" y="2692"/>
                    <a:pt x="792" y="3452"/>
                    <a:pt x="1742" y="3452"/>
                  </a:cubicBezTo>
                  <a:cubicBezTo>
                    <a:pt x="2692" y="3452"/>
                    <a:pt x="3453" y="2692"/>
                    <a:pt x="3453" y="1742"/>
                  </a:cubicBezTo>
                  <a:cubicBezTo>
                    <a:pt x="3453" y="792"/>
                    <a:pt x="2692" y="0"/>
                    <a:pt x="174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2"/>
            <p:cNvSpPr/>
            <p:nvPr/>
          </p:nvSpPr>
          <p:spPr>
            <a:xfrm>
              <a:off x="297780" y="2153924"/>
              <a:ext cx="103206" cy="103236"/>
            </a:xfrm>
            <a:custGeom>
              <a:avLst/>
              <a:gdLst/>
              <a:ahLst/>
              <a:cxnLst/>
              <a:rect l="l" t="t" r="r" b="b"/>
              <a:pathLst>
                <a:path w="3452" h="3453" extrusionOk="0">
                  <a:moveTo>
                    <a:pt x="1742" y="697"/>
                  </a:moveTo>
                  <a:cubicBezTo>
                    <a:pt x="2312" y="697"/>
                    <a:pt x="2787" y="1172"/>
                    <a:pt x="2787" y="1742"/>
                  </a:cubicBezTo>
                  <a:cubicBezTo>
                    <a:pt x="2787" y="2312"/>
                    <a:pt x="2312" y="2787"/>
                    <a:pt x="1742" y="2787"/>
                  </a:cubicBezTo>
                  <a:cubicBezTo>
                    <a:pt x="1172" y="2787"/>
                    <a:pt x="697" y="2312"/>
                    <a:pt x="697" y="1742"/>
                  </a:cubicBezTo>
                  <a:cubicBezTo>
                    <a:pt x="697" y="1172"/>
                    <a:pt x="1172" y="697"/>
                    <a:pt x="1742" y="697"/>
                  </a:cubicBezTo>
                  <a:close/>
                  <a:moveTo>
                    <a:pt x="1742" y="1"/>
                  </a:moveTo>
                  <a:cubicBezTo>
                    <a:pt x="792" y="1"/>
                    <a:pt x="0" y="792"/>
                    <a:pt x="0" y="1742"/>
                  </a:cubicBezTo>
                  <a:cubicBezTo>
                    <a:pt x="0" y="2692"/>
                    <a:pt x="792" y="3452"/>
                    <a:pt x="1742" y="3452"/>
                  </a:cubicBezTo>
                  <a:cubicBezTo>
                    <a:pt x="2692" y="3452"/>
                    <a:pt x="3452" y="2692"/>
                    <a:pt x="3452" y="1742"/>
                  </a:cubicBezTo>
                  <a:cubicBezTo>
                    <a:pt x="3452" y="792"/>
                    <a:pt x="2692" y="1"/>
                    <a:pt x="1742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2"/>
            <p:cNvSpPr/>
            <p:nvPr/>
          </p:nvSpPr>
          <p:spPr>
            <a:xfrm>
              <a:off x="393396" y="214924"/>
              <a:ext cx="103236" cy="102309"/>
            </a:xfrm>
            <a:custGeom>
              <a:avLst/>
              <a:gdLst/>
              <a:ahLst/>
              <a:cxnLst/>
              <a:rect l="l" t="t" r="r" b="b"/>
              <a:pathLst>
                <a:path w="3453" h="3422" extrusionOk="0">
                  <a:moveTo>
                    <a:pt x="1711" y="666"/>
                  </a:moveTo>
                  <a:cubicBezTo>
                    <a:pt x="2281" y="666"/>
                    <a:pt x="2756" y="1141"/>
                    <a:pt x="2756" y="1711"/>
                  </a:cubicBezTo>
                  <a:cubicBezTo>
                    <a:pt x="2756" y="2281"/>
                    <a:pt x="2281" y="2756"/>
                    <a:pt x="1711" y="2756"/>
                  </a:cubicBezTo>
                  <a:cubicBezTo>
                    <a:pt x="1141" y="2756"/>
                    <a:pt x="666" y="2281"/>
                    <a:pt x="666" y="1711"/>
                  </a:cubicBezTo>
                  <a:cubicBezTo>
                    <a:pt x="666" y="1141"/>
                    <a:pt x="1141" y="666"/>
                    <a:pt x="1711" y="666"/>
                  </a:cubicBezTo>
                  <a:close/>
                  <a:moveTo>
                    <a:pt x="1711" y="1"/>
                  </a:moveTo>
                  <a:cubicBezTo>
                    <a:pt x="761" y="1"/>
                    <a:pt x="1" y="761"/>
                    <a:pt x="1" y="1711"/>
                  </a:cubicBezTo>
                  <a:cubicBezTo>
                    <a:pt x="1" y="2661"/>
                    <a:pt x="761" y="3421"/>
                    <a:pt x="1711" y="3421"/>
                  </a:cubicBezTo>
                  <a:cubicBezTo>
                    <a:pt x="2661" y="3421"/>
                    <a:pt x="3453" y="2661"/>
                    <a:pt x="3453" y="1711"/>
                  </a:cubicBezTo>
                  <a:cubicBezTo>
                    <a:pt x="3453" y="761"/>
                    <a:pt x="2661" y="1"/>
                    <a:pt x="1711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2"/>
            <p:cNvSpPr/>
            <p:nvPr/>
          </p:nvSpPr>
          <p:spPr>
            <a:xfrm>
              <a:off x="3027155" y="494002"/>
              <a:ext cx="104193" cy="104193"/>
            </a:xfrm>
            <a:custGeom>
              <a:avLst/>
              <a:gdLst/>
              <a:ahLst/>
              <a:cxnLst/>
              <a:rect l="l" t="t" r="r" b="b"/>
              <a:pathLst>
                <a:path w="3485" h="3485" extrusionOk="0">
                  <a:moveTo>
                    <a:pt x="1743" y="0"/>
                  </a:moveTo>
                  <a:cubicBezTo>
                    <a:pt x="1458" y="0"/>
                    <a:pt x="1236" y="222"/>
                    <a:pt x="1236" y="507"/>
                  </a:cubicBezTo>
                  <a:lnTo>
                    <a:pt x="1236" y="1236"/>
                  </a:lnTo>
                  <a:lnTo>
                    <a:pt x="508" y="1236"/>
                  </a:lnTo>
                  <a:cubicBezTo>
                    <a:pt x="223" y="1236"/>
                    <a:pt x="1" y="1457"/>
                    <a:pt x="1" y="1742"/>
                  </a:cubicBezTo>
                  <a:cubicBezTo>
                    <a:pt x="1" y="2027"/>
                    <a:pt x="223" y="2249"/>
                    <a:pt x="508" y="2249"/>
                  </a:cubicBezTo>
                  <a:lnTo>
                    <a:pt x="1236" y="2249"/>
                  </a:lnTo>
                  <a:lnTo>
                    <a:pt x="1236" y="2977"/>
                  </a:lnTo>
                  <a:cubicBezTo>
                    <a:pt x="1236" y="3262"/>
                    <a:pt x="1458" y="3484"/>
                    <a:pt x="1743" y="3484"/>
                  </a:cubicBezTo>
                  <a:cubicBezTo>
                    <a:pt x="2028" y="3484"/>
                    <a:pt x="2249" y="3262"/>
                    <a:pt x="2249" y="2977"/>
                  </a:cubicBezTo>
                  <a:lnTo>
                    <a:pt x="2249" y="2249"/>
                  </a:lnTo>
                  <a:lnTo>
                    <a:pt x="2978" y="2249"/>
                  </a:lnTo>
                  <a:cubicBezTo>
                    <a:pt x="3263" y="2249"/>
                    <a:pt x="3485" y="2027"/>
                    <a:pt x="3485" y="1742"/>
                  </a:cubicBezTo>
                  <a:cubicBezTo>
                    <a:pt x="3485" y="1457"/>
                    <a:pt x="3263" y="1236"/>
                    <a:pt x="2978" y="1236"/>
                  </a:cubicBezTo>
                  <a:lnTo>
                    <a:pt x="2249" y="1236"/>
                  </a:lnTo>
                  <a:lnTo>
                    <a:pt x="2249" y="507"/>
                  </a:lnTo>
                  <a:cubicBezTo>
                    <a:pt x="2249" y="222"/>
                    <a:pt x="2028" y="0"/>
                    <a:pt x="1743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2"/>
            <p:cNvSpPr/>
            <p:nvPr/>
          </p:nvSpPr>
          <p:spPr>
            <a:xfrm>
              <a:off x="1591685" y="2477711"/>
              <a:ext cx="104193" cy="104193"/>
            </a:xfrm>
            <a:custGeom>
              <a:avLst/>
              <a:gdLst/>
              <a:ahLst/>
              <a:cxnLst/>
              <a:rect l="l" t="t" r="r" b="b"/>
              <a:pathLst>
                <a:path w="3485" h="3485" extrusionOk="0">
                  <a:moveTo>
                    <a:pt x="1742" y="1"/>
                  </a:moveTo>
                  <a:cubicBezTo>
                    <a:pt x="1457" y="1"/>
                    <a:pt x="1236" y="222"/>
                    <a:pt x="1236" y="507"/>
                  </a:cubicBezTo>
                  <a:lnTo>
                    <a:pt x="1236" y="1236"/>
                  </a:lnTo>
                  <a:lnTo>
                    <a:pt x="507" y="1236"/>
                  </a:lnTo>
                  <a:cubicBezTo>
                    <a:pt x="222" y="1236"/>
                    <a:pt x="1" y="1458"/>
                    <a:pt x="1" y="1743"/>
                  </a:cubicBezTo>
                  <a:cubicBezTo>
                    <a:pt x="1" y="2028"/>
                    <a:pt x="222" y="2249"/>
                    <a:pt x="507" y="2249"/>
                  </a:cubicBezTo>
                  <a:lnTo>
                    <a:pt x="1236" y="2249"/>
                  </a:lnTo>
                  <a:lnTo>
                    <a:pt x="1236" y="2978"/>
                  </a:lnTo>
                  <a:cubicBezTo>
                    <a:pt x="1236" y="3263"/>
                    <a:pt x="1457" y="3484"/>
                    <a:pt x="1742" y="3484"/>
                  </a:cubicBezTo>
                  <a:cubicBezTo>
                    <a:pt x="2027" y="3484"/>
                    <a:pt x="2249" y="3263"/>
                    <a:pt x="2249" y="2978"/>
                  </a:cubicBezTo>
                  <a:lnTo>
                    <a:pt x="2249" y="2249"/>
                  </a:lnTo>
                  <a:lnTo>
                    <a:pt x="2978" y="2249"/>
                  </a:lnTo>
                  <a:cubicBezTo>
                    <a:pt x="3263" y="2249"/>
                    <a:pt x="3484" y="2028"/>
                    <a:pt x="3484" y="1743"/>
                  </a:cubicBezTo>
                  <a:cubicBezTo>
                    <a:pt x="3484" y="1458"/>
                    <a:pt x="3263" y="1236"/>
                    <a:pt x="2978" y="1236"/>
                  </a:cubicBezTo>
                  <a:lnTo>
                    <a:pt x="2249" y="1236"/>
                  </a:lnTo>
                  <a:lnTo>
                    <a:pt x="2249" y="507"/>
                  </a:lnTo>
                  <a:cubicBezTo>
                    <a:pt x="2249" y="222"/>
                    <a:pt x="2027" y="1"/>
                    <a:pt x="1742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2"/>
            <p:cNvSpPr/>
            <p:nvPr/>
          </p:nvSpPr>
          <p:spPr>
            <a:xfrm>
              <a:off x="845995" y="1126553"/>
              <a:ext cx="104193" cy="104193"/>
            </a:xfrm>
            <a:custGeom>
              <a:avLst/>
              <a:gdLst/>
              <a:ahLst/>
              <a:cxnLst/>
              <a:rect l="l" t="t" r="r" b="b"/>
              <a:pathLst>
                <a:path w="3485" h="3485" extrusionOk="0">
                  <a:moveTo>
                    <a:pt x="1743" y="1"/>
                  </a:moveTo>
                  <a:cubicBezTo>
                    <a:pt x="1458" y="1"/>
                    <a:pt x="1236" y="223"/>
                    <a:pt x="1236" y="508"/>
                  </a:cubicBezTo>
                  <a:lnTo>
                    <a:pt x="1236" y="1236"/>
                  </a:lnTo>
                  <a:lnTo>
                    <a:pt x="507" y="1236"/>
                  </a:lnTo>
                  <a:cubicBezTo>
                    <a:pt x="222" y="1236"/>
                    <a:pt x="1" y="1458"/>
                    <a:pt x="1" y="1743"/>
                  </a:cubicBezTo>
                  <a:cubicBezTo>
                    <a:pt x="1" y="2028"/>
                    <a:pt x="222" y="2249"/>
                    <a:pt x="507" y="2249"/>
                  </a:cubicBezTo>
                  <a:lnTo>
                    <a:pt x="1236" y="2249"/>
                  </a:lnTo>
                  <a:lnTo>
                    <a:pt x="1236" y="2978"/>
                  </a:lnTo>
                  <a:cubicBezTo>
                    <a:pt x="1236" y="3263"/>
                    <a:pt x="1458" y="3485"/>
                    <a:pt x="1743" y="3485"/>
                  </a:cubicBezTo>
                  <a:cubicBezTo>
                    <a:pt x="2028" y="3485"/>
                    <a:pt x="2249" y="3263"/>
                    <a:pt x="2249" y="2978"/>
                  </a:cubicBezTo>
                  <a:lnTo>
                    <a:pt x="2249" y="2249"/>
                  </a:lnTo>
                  <a:lnTo>
                    <a:pt x="2978" y="2249"/>
                  </a:lnTo>
                  <a:cubicBezTo>
                    <a:pt x="3263" y="2249"/>
                    <a:pt x="3484" y="2028"/>
                    <a:pt x="3484" y="1743"/>
                  </a:cubicBezTo>
                  <a:cubicBezTo>
                    <a:pt x="3484" y="1458"/>
                    <a:pt x="3263" y="1236"/>
                    <a:pt x="2978" y="1236"/>
                  </a:cubicBezTo>
                  <a:lnTo>
                    <a:pt x="2249" y="1236"/>
                  </a:lnTo>
                  <a:lnTo>
                    <a:pt x="2249" y="508"/>
                  </a:lnTo>
                  <a:cubicBezTo>
                    <a:pt x="2249" y="223"/>
                    <a:pt x="2028" y="1"/>
                    <a:pt x="174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2"/>
            <p:cNvSpPr/>
            <p:nvPr/>
          </p:nvSpPr>
          <p:spPr>
            <a:xfrm>
              <a:off x="74312" y="1338656"/>
              <a:ext cx="105120" cy="105120"/>
            </a:xfrm>
            <a:custGeom>
              <a:avLst/>
              <a:gdLst/>
              <a:ahLst/>
              <a:cxnLst/>
              <a:rect l="l" t="t" r="r" b="b"/>
              <a:pathLst>
                <a:path w="3516" h="3516" extrusionOk="0">
                  <a:moveTo>
                    <a:pt x="1742" y="1"/>
                  </a:moveTo>
                  <a:cubicBezTo>
                    <a:pt x="1489" y="1"/>
                    <a:pt x="1235" y="254"/>
                    <a:pt x="1235" y="539"/>
                  </a:cubicBezTo>
                  <a:lnTo>
                    <a:pt x="1235" y="1236"/>
                  </a:lnTo>
                  <a:lnTo>
                    <a:pt x="507" y="1236"/>
                  </a:lnTo>
                  <a:cubicBezTo>
                    <a:pt x="254" y="1236"/>
                    <a:pt x="0" y="1489"/>
                    <a:pt x="0" y="1774"/>
                  </a:cubicBezTo>
                  <a:cubicBezTo>
                    <a:pt x="0" y="2027"/>
                    <a:pt x="254" y="2281"/>
                    <a:pt x="507" y="2281"/>
                  </a:cubicBezTo>
                  <a:lnTo>
                    <a:pt x="1235" y="2281"/>
                  </a:lnTo>
                  <a:lnTo>
                    <a:pt x="1235" y="3009"/>
                  </a:lnTo>
                  <a:cubicBezTo>
                    <a:pt x="1235" y="3263"/>
                    <a:pt x="1489" y="3516"/>
                    <a:pt x="1742" y="3516"/>
                  </a:cubicBezTo>
                  <a:cubicBezTo>
                    <a:pt x="2027" y="3516"/>
                    <a:pt x="2280" y="3263"/>
                    <a:pt x="2280" y="3009"/>
                  </a:cubicBezTo>
                  <a:lnTo>
                    <a:pt x="2280" y="2281"/>
                  </a:lnTo>
                  <a:lnTo>
                    <a:pt x="2977" y="2281"/>
                  </a:lnTo>
                  <a:cubicBezTo>
                    <a:pt x="3262" y="2281"/>
                    <a:pt x="3515" y="2027"/>
                    <a:pt x="3515" y="1774"/>
                  </a:cubicBezTo>
                  <a:cubicBezTo>
                    <a:pt x="3515" y="1489"/>
                    <a:pt x="3262" y="1236"/>
                    <a:pt x="2977" y="1236"/>
                  </a:cubicBezTo>
                  <a:lnTo>
                    <a:pt x="2280" y="1236"/>
                  </a:lnTo>
                  <a:lnTo>
                    <a:pt x="2280" y="539"/>
                  </a:lnTo>
                  <a:cubicBezTo>
                    <a:pt x="2280" y="254"/>
                    <a:pt x="2027" y="1"/>
                    <a:pt x="1742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2"/>
            <p:cNvSpPr/>
            <p:nvPr/>
          </p:nvSpPr>
          <p:spPr>
            <a:xfrm>
              <a:off x="1742258" y="1102845"/>
              <a:ext cx="104163" cy="104193"/>
            </a:xfrm>
            <a:custGeom>
              <a:avLst/>
              <a:gdLst/>
              <a:ahLst/>
              <a:cxnLst/>
              <a:rect l="l" t="t" r="r" b="b"/>
              <a:pathLst>
                <a:path w="3484" h="3485" extrusionOk="0">
                  <a:moveTo>
                    <a:pt x="1742" y="1"/>
                  </a:moveTo>
                  <a:cubicBezTo>
                    <a:pt x="1457" y="1"/>
                    <a:pt x="1235" y="222"/>
                    <a:pt x="1235" y="507"/>
                  </a:cubicBezTo>
                  <a:lnTo>
                    <a:pt x="1235" y="1236"/>
                  </a:lnTo>
                  <a:lnTo>
                    <a:pt x="507" y="1236"/>
                  </a:lnTo>
                  <a:cubicBezTo>
                    <a:pt x="222" y="1236"/>
                    <a:pt x="0" y="1457"/>
                    <a:pt x="0" y="1742"/>
                  </a:cubicBezTo>
                  <a:cubicBezTo>
                    <a:pt x="0" y="2027"/>
                    <a:pt x="222" y="2249"/>
                    <a:pt x="507" y="2249"/>
                  </a:cubicBezTo>
                  <a:lnTo>
                    <a:pt x="1235" y="2249"/>
                  </a:lnTo>
                  <a:lnTo>
                    <a:pt x="1235" y="2977"/>
                  </a:lnTo>
                  <a:cubicBezTo>
                    <a:pt x="1235" y="3262"/>
                    <a:pt x="1457" y="3484"/>
                    <a:pt x="1742" y="3484"/>
                  </a:cubicBezTo>
                  <a:cubicBezTo>
                    <a:pt x="2027" y="3484"/>
                    <a:pt x="2249" y="3262"/>
                    <a:pt x="2249" y="2977"/>
                  </a:cubicBezTo>
                  <a:lnTo>
                    <a:pt x="2249" y="2249"/>
                  </a:lnTo>
                  <a:lnTo>
                    <a:pt x="2977" y="2249"/>
                  </a:lnTo>
                  <a:cubicBezTo>
                    <a:pt x="3262" y="2249"/>
                    <a:pt x="3484" y="2027"/>
                    <a:pt x="3484" y="1742"/>
                  </a:cubicBezTo>
                  <a:cubicBezTo>
                    <a:pt x="3484" y="1457"/>
                    <a:pt x="3262" y="1236"/>
                    <a:pt x="2977" y="1236"/>
                  </a:cubicBezTo>
                  <a:lnTo>
                    <a:pt x="2249" y="1236"/>
                  </a:lnTo>
                  <a:lnTo>
                    <a:pt x="2249" y="507"/>
                  </a:lnTo>
                  <a:cubicBezTo>
                    <a:pt x="2249" y="222"/>
                    <a:pt x="2027" y="1"/>
                    <a:pt x="1742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2"/>
            <p:cNvSpPr/>
            <p:nvPr/>
          </p:nvSpPr>
          <p:spPr>
            <a:xfrm>
              <a:off x="2106792" y="2564838"/>
              <a:ext cx="342775" cy="286896"/>
            </a:xfrm>
            <a:custGeom>
              <a:avLst/>
              <a:gdLst/>
              <a:ahLst/>
              <a:cxnLst/>
              <a:rect l="l" t="t" r="r" b="b"/>
              <a:pathLst>
                <a:path w="11465" h="9596" extrusionOk="0">
                  <a:moveTo>
                    <a:pt x="7791" y="824"/>
                  </a:moveTo>
                  <a:cubicBezTo>
                    <a:pt x="8203" y="824"/>
                    <a:pt x="8646" y="950"/>
                    <a:pt x="8995" y="1172"/>
                  </a:cubicBezTo>
                  <a:cubicBezTo>
                    <a:pt x="10166" y="1932"/>
                    <a:pt x="10578" y="3611"/>
                    <a:pt x="9881" y="4941"/>
                  </a:cubicBezTo>
                  <a:cubicBezTo>
                    <a:pt x="9501" y="5701"/>
                    <a:pt x="8013" y="7126"/>
                    <a:pt x="5923" y="8741"/>
                  </a:cubicBezTo>
                  <a:cubicBezTo>
                    <a:pt x="5875" y="8773"/>
                    <a:pt x="5812" y="8788"/>
                    <a:pt x="5745" y="8788"/>
                  </a:cubicBezTo>
                  <a:cubicBezTo>
                    <a:pt x="5677" y="8788"/>
                    <a:pt x="5606" y="8773"/>
                    <a:pt x="5543" y="8741"/>
                  </a:cubicBezTo>
                  <a:cubicBezTo>
                    <a:pt x="3453" y="7126"/>
                    <a:pt x="1996" y="5701"/>
                    <a:pt x="1584" y="4941"/>
                  </a:cubicBezTo>
                  <a:cubicBezTo>
                    <a:pt x="919" y="3611"/>
                    <a:pt x="1299" y="1932"/>
                    <a:pt x="2471" y="1172"/>
                  </a:cubicBezTo>
                  <a:cubicBezTo>
                    <a:pt x="2851" y="950"/>
                    <a:pt x="3263" y="824"/>
                    <a:pt x="3674" y="824"/>
                  </a:cubicBezTo>
                  <a:cubicBezTo>
                    <a:pt x="4339" y="824"/>
                    <a:pt x="4973" y="1109"/>
                    <a:pt x="5416" y="1679"/>
                  </a:cubicBezTo>
                  <a:lnTo>
                    <a:pt x="5733" y="2027"/>
                  </a:lnTo>
                  <a:lnTo>
                    <a:pt x="6049" y="1679"/>
                  </a:lnTo>
                  <a:cubicBezTo>
                    <a:pt x="6493" y="1109"/>
                    <a:pt x="7126" y="824"/>
                    <a:pt x="7791" y="824"/>
                  </a:cubicBezTo>
                  <a:close/>
                  <a:moveTo>
                    <a:pt x="3674" y="0"/>
                  </a:moveTo>
                  <a:cubicBezTo>
                    <a:pt x="3104" y="0"/>
                    <a:pt x="2534" y="190"/>
                    <a:pt x="2059" y="507"/>
                  </a:cubicBezTo>
                  <a:cubicBezTo>
                    <a:pt x="539" y="1489"/>
                    <a:pt x="1" y="3642"/>
                    <a:pt x="887" y="5289"/>
                  </a:cubicBezTo>
                  <a:cubicBezTo>
                    <a:pt x="1489" y="6492"/>
                    <a:pt x="3769" y="8361"/>
                    <a:pt x="5068" y="9374"/>
                  </a:cubicBezTo>
                  <a:cubicBezTo>
                    <a:pt x="5258" y="9501"/>
                    <a:pt x="5479" y="9596"/>
                    <a:pt x="5733" y="9596"/>
                  </a:cubicBezTo>
                  <a:cubicBezTo>
                    <a:pt x="5986" y="9596"/>
                    <a:pt x="6239" y="9501"/>
                    <a:pt x="6429" y="9374"/>
                  </a:cubicBezTo>
                  <a:cubicBezTo>
                    <a:pt x="7728" y="8361"/>
                    <a:pt x="9976" y="6492"/>
                    <a:pt x="10610" y="5289"/>
                  </a:cubicBezTo>
                  <a:cubicBezTo>
                    <a:pt x="11465" y="3611"/>
                    <a:pt x="10958" y="1457"/>
                    <a:pt x="9438" y="507"/>
                  </a:cubicBezTo>
                  <a:cubicBezTo>
                    <a:pt x="8931" y="190"/>
                    <a:pt x="8393" y="0"/>
                    <a:pt x="7823" y="0"/>
                  </a:cubicBezTo>
                  <a:cubicBezTo>
                    <a:pt x="7063" y="0"/>
                    <a:pt x="6303" y="285"/>
                    <a:pt x="5733" y="824"/>
                  </a:cubicBezTo>
                  <a:cubicBezTo>
                    <a:pt x="5163" y="285"/>
                    <a:pt x="4434" y="0"/>
                    <a:pt x="3674" y="0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2"/>
            <p:cNvSpPr/>
            <p:nvPr/>
          </p:nvSpPr>
          <p:spPr>
            <a:xfrm>
              <a:off x="2374049" y="1126552"/>
              <a:ext cx="389176" cy="336885"/>
            </a:xfrm>
            <a:custGeom>
              <a:avLst/>
              <a:gdLst/>
              <a:ahLst/>
              <a:cxnLst/>
              <a:rect l="l" t="t" r="r" b="b"/>
              <a:pathLst>
                <a:path w="13017" h="11268" extrusionOk="0">
                  <a:moveTo>
                    <a:pt x="4274" y="927"/>
                  </a:moveTo>
                  <a:cubicBezTo>
                    <a:pt x="4392" y="927"/>
                    <a:pt x="4509" y="935"/>
                    <a:pt x="4624" y="950"/>
                  </a:cubicBezTo>
                  <a:cubicBezTo>
                    <a:pt x="5384" y="1077"/>
                    <a:pt x="6049" y="1520"/>
                    <a:pt x="6461" y="2217"/>
                  </a:cubicBezTo>
                  <a:lnTo>
                    <a:pt x="6746" y="2692"/>
                  </a:lnTo>
                  <a:lnTo>
                    <a:pt x="7158" y="2312"/>
                  </a:lnTo>
                  <a:cubicBezTo>
                    <a:pt x="7704" y="1848"/>
                    <a:pt x="8344" y="1596"/>
                    <a:pt x="8997" y="1596"/>
                  </a:cubicBezTo>
                  <a:cubicBezTo>
                    <a:pt x="9101" y="1596"/>
                    <a:pt x="9206" y="1602"/>
                    <a:pt x="9311" y="1615"/>
                  </a:cubicBezTo>
                  <a:cubicBezTo>
                    <a:pt x="9786" y="1679"/>
                    <a:pt x="10230" y="1900"/>
                    <a:pt x="10610" y="2217"/>
                  </a:cubicBezTo>
                  <a:cubicBezTo>
                    <a:pt x="11813" y="3262"/>
                    <a:pt x="11971" y="5257"/>
                    <a:pt x="10990" y="6619"/>
                  </a:cubicBezTo>
                  <a:cubicBezTo>
                    <a:pt x="10451" y="7442"/>
                    <a:pt x="8519" y="8804"/>
                    <a:pt x="5891" y="10293"/>
                  </a:cubicBezTo>
                  <a:cubicBezTo>
                    <a:pt x="5841" y="10330"/>
                    <a:pt x="5781" y="10348"/>
                    <a:pt x="5721" y="10348"/>
                  </a:cubicBezTo>
                  <a:cubicBezTo>
                    <a:pt x="5629" y="10348"/>
                    <a:pt x="5537" y="10306"/>
                    <a:pt x="5479" y="10229"/>
                  </a:cubicBezTo>
                  <a:cubicBezTo>
                    <a:pt x="3357" y="8076"/>
                    <a:pt x="1901" y="6207"/>
                    <a:pt x="1584" y="5289"/>
                  </a:cubicBezTo>
                  <a:cubicBezTo>
                    <a:pt x="1014" y="3674"/>
                    <a:pt x="1742" y="1837"/>
                    <a:pt x="3199" y="1172"/>
                  </a:cubicBezTo>
                  <a:cubicBezTo>
                    <a:pt x="3535" y="1004"/>
                    <a:pt x="3907" y="927"/>
                    <a:pt x="4274" y="927"/>
                  </a:cubicBezTo>
                  <a:close/>
                  <a:moveTo>
                    <a:pt x="4310" y="1"/>
                  </a:moveTo>
                  <a:cubicBezTo>
                    <a:pt x="3794" y="1"/>
                    <a:pt x="3288" y="127"/>
                    <a:pt x="2819" y="349"/>
                  </a:cubicBezTo>
                  <a:cubicBezTo>
                    <a:pt x="950" y="1204"/>
                    <a:pt x="0" y="3547"/>
                    <a:pt x="697" y="5606"/>
                  </a:cubicBezTo>
                  <a:cubicBezTo>
                    <a:pt x="1204" y="7062"/>
                    <a:pt x="3484" y="9533"/>
                    <a:pt x="4814" y="10894"/>
                  </a:cubicBezTo>
                  <a:cubicBezTo>
                    <a:pt x="5004" y="11084"/>
                    <a:pt x="5257" y="11211"/>
                    <a:pt x="5542" y="11243"/>
                  </a:cubicBezTo>
                  <a:cubicBezTo>
                    <a:pt x="5619" y="11260"/>
                    <a:pt x="5695" y="11268"/>
                    <a:pt x="5770" y="11268"/>
                  </a:cubicBezTo>
                  <a:cubicBezTo>
                    <a:pt x="5976" y="11268"/>
                    <a:pt x="6172" y="11209"/>
                    <a:pt x="6334" y="11116"/>
                  </a:cubicBezTo>
                  <a:cubicBezTo>
                    <a:pt x="7981" y="10166"/>
                    <a:pt x="10863" y="8424"/>
                    <a:pt x="11750" y="7157"/>
                  </a:cubicBezTo>
                  <a:cubicBezTo>
                    <a:pt x="13016" y="5416"/>
                    <a:pt x="12763" y="2882"/>
                    <a:pt x="11211" y="1520"/>
                  </a:cubicBezTo>
                  <a:cubicBezTo>
                    <a:pt x="10705" y="1109"/>
                    <a:pt x="10071" y="824"/>
                    <a:pt x="9438" y="729"/>
                  </a:cubicBezTo>
                  <a:cubicBezTo>
                    <a:pt x="9278" y="705"/>
                    <a:pt x="9118" y="694"/>
                    <a:pt x="8957" y="694"/>
                  </a:cubicBezTo>
                  <a:cubicBezTo>
                    <a:pt x="8257" y="694"/>
                    <a:pt x="7560" y="912"/>
                    <a:pt x="6968" y="1299"/>
                  </a:cubicBezTo>
                  <a:cubicBezTo>
                    <a:pt x="6398" y="634"/>
                    <a:pt x="5606" y="159"/>
                    <a:pt x="4751" y="32"/>
                  </a:cubicBezTo>
                  <a:cubicBezTo>
                    <a:pt x="4604" y="11"/>
                    <a:pt x="4456" y="1"/>
                    <a:pt x="4310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2"/>
            <p:cNvSpPr/>
            <p:nvPr/>
          </p:nvSpPr>
          <p:spPr>
            <a:xfrm>
              <a:off x="563861" y="1848078"/>
              <a:ext cx="386335" cy="27476"/>
            </a:xfrm>
            <a:custGeom>
              <a:avLst/>
              <a:gdLst/>
              <a:ahLst/>
              <a:cxnLst/>
              <a:rect l="l" t="t" r="r" b="b"/>
              <a:pathLst>
                <a:path w="12922" h="919" extrusionOk="0">
                  <a:moveTo>
                    <a:pt x="476" y="0"/>
                  </a:moveTo>
                  <a:cubicBezTo>
                    <a:pt x="222" y="0"/>
                    <a:pt x="1" y="190"/>
                    <a:pt x="1" y="444"/>
                  </a:cubicBezTo>
                  <a:cubicBezTo>
                    <a:pt x="1" y="697"/>
                    <a:pt x="222" y="919"/>
                    <a:pt x="476" y="919"/>
                  </a:cubicBezTo>
                  <a:lnTo>
                    <a:pt x="12478" y="919"/>
                  </a:lnTo>
                  <a:cubicBezTo>
                    <a:pt x="12732" y="919"/>
                    <a:pt x="12922" y="697"/>
                    <a:pt x="12922" y="444"/>
                  </a:cubicBezTo>
                  <a:cubicBezTo>
                    <a:pt x="12922" y="190"/>
                    <a:pt x="12700" y="0"/>
                    <a:pt x="1247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2"/>
            <p:cNvSpPr/>
            <p:nvPr/>
          </p:nvSpPr>
          <p:spPr>
            <a:xfrm>
              <a:off x="114093" y="795113"/>
              <a:ext cx="661841" cy="27476"/>
            </a:xfrm>
            <a:custGeom>
              <a:avLst/>
              <a:gdLst/>
              <a:ahLst/>
              <a:cxnLst/>
              <a:rect l="l" t="t" r="r" b="b"/>
              <a:pathLst>
                <a:path w="22137" h="919" extrusionOk="0">
                  <a:moveTo>
                    <a:pt x="475" y="0"/>
                  </a:moveTo>
                  <a:cubicBezTo>
                    <a:pt x="222" y="0"/>
                    <a:pt x="0" y="222"/>
                    <a:pt x="0" y="475"/>
                  </a:cubicBezTo>
                  <a:cubicBezTo>
                    <a:pt x="0" y="728"/>
                    <a:pt x="222" y="918"/>
                    <a:pt x="475" y="918"/>
                  </a:cubicBezTo>
                  <a:lnTo>
                    <a:pt x="21693" y="918"/>
                  </a:lnTo>
                  <a:cubicBezTo>
                    <a:pt x="21947" y="918"/>
                    <a:pt x="22137" y="728"/>
                    <a:pt x="22137" y="475"/>
                  </a:cubicBezTo>
                  <a:cubicBezTo>
                    <a:pt x="22137" y="190"/>
                    <a:pt x="21947" y="0"/>
                    <a:pt x="21693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1" name="Google Shape;711;p32"/>
          <p:cNvGrpSpPr/>
          <p:nvPr/>
        </p:nvGrpSpPr>
        <p:grpSpPr>
          <a:xfrm>
            <a:off x="560923" y="466734"/>
            <a:ext cx="8015204" cy="4210041"/>
            <a:chOff x="560923" y="541409"/>
            <a:chExt cx="8015204" cy="4210041"/>
          </a:xfrm>
        </p:grpSpPr>
        <p:sp>
          <p:nvSpPr>
            <p:cNvPr id="712" name="Google Shape;712;p32"/>
            <p:cNvSpPr/>
            <p:nvPr/>
          </p:nvSpPr>
          <p:spPr>
            <a:xfrm>
              <a:off x="823236" y="541409"/>
              <a:ext cx="7491548" cy="4153622"/>
            </a:xfrm>
            <a:custGeom>
              <a:avLst/>
              <a:gdLst/>
              <a:ahLst/>
              <a:cxnLst/>
              <a:rect l="l" t="t" r="r" b="b"/>
              <a:pathLst>
                <a:path w="239672" h="132884" extrusionOk="0">
                  <a:moveTo>
                    <a:pt x="7284" y="1"/>
                  </a:moveTo>
                  <a:cubicBezTo>
                    <a:pt x="3262" y="1"/>
                    <a:pt x="0" y="3263"/>
                    <a:pt x="0" y="7285"/>
                  </a:cubicBezTo>
                  <a:lnTo>
                    <a:pt x="0" y="125600"/>
                  </a:lnTo>
                  <a:cubicBezTo>
                    <a:pt x="0" y="129622"/>
                    <a:pt x="3262" y="132884"/>
                    <a:pt x="7284" y="132884"/>
                  </a:cubicBezTo>
                  <a:lnTo>
                    <a:pt x="232388" y="132884"/>
                  </a:lnTo>
                  <a:cubicBezTo>
                    <a:pt x="236410" y="132884"/>
                    <a:pt x="239672" y="129622"/>
                    <a:pt x="239672" y="125600"/>
                  </a:cubicBezTo>
                  <a:lnTo>
                    <a:pt x="239672" y="7285"/>
                  </a:lnTo>
                  <a:cubicBezTo>
                    <a:pt x="239672" y="3263"/>
                    <a:pt x="236410" y="1"/>
                    <a:pt x="232388" y="1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2"/>
            <p:cNvSpPr/>
            <p:nvPr/>
          </p:nvSpPr>
          <p:spPr>
            <a:xfrm>
              <a:off x="560923" y="4388144"/>
              <a:ext cx="8015204" cy="363306"/>
            </a:xfrm>
            <a:custGeom>
              <a:avLst/>
              <a:gdLst/>
              <a:ahLst/>
              <a:cxnLst/>
              <a:rect l="l" t="t" r="r" b="b"/>
              <a:pathLst>
                <a:path w="256425" h="11623" extrusionOk="0">
                  <a:moveTo>
                    <a:pt x="0" y="0"/>
                  </a:moveTo>
                  <a:lnTo>
                    <a:pt x="0" y="2724"/>
                  </a:lnTo>
                  <a:cubicBezTo>
                    <a:pt x="0" y="7632"/>
                    <a:pt x="3990" y="11623"/>
                    <a:pt x="8899" y="11623"/>
                  </a:cubicBezTo>
                  <a:lnTo>
                    <a:pt x="247526" y="11623"/>
                  </a:lnTo>
                  <a:cubicBezTo>
                    <a:pt x="252434" y="11623"/>
                    <a:pt x="256425" y="7632"/>
                    <a:pt x="256425" y="2724"/>
                  </a:cubicBezTo>
                  <a:lnTo>
                    <a:pt x="256425" y="0"/>
                  </a:ln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2"/>
            <p:cNvSpPr/>
            <p:nvPr/>
          </p:nvSpPr>
          <p:spPr>
            <a:xfrm>
              <a:off x="992495" y="706730"/>
              <a:ext cx="7136212" cy="3507217"/>
            </a:xfrm>
            <a:custGeom>
              <a:avLst/>
              <a:gdLst/>
              <a:ahLst/>
              <a:cxnLst/>
              <a:rect l="l" t="t" r="r" b="b"/>
              <a:pathLst>
                <a:path w="228304" h="112204" extrusionOk="0">
                  <a:moveTo>
                    <a:pt x="1" y="1"/>
                  </a:moveTo>
                  <a:lnTo>
                    <a:pt x="1" y="112203"/>
                  </a:lnTo>
                  <a:lnTo>
                    <a:pt x="228303" y="112203"/>
                  </a:lnTo>
                  <a:lnTo>
                    <a:pt x="228303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2"/>
            <p:cNvSpPr/>
            <p:nvPr/>
          </p:nvSpPr>
          <p:spPr>
            <a:xfrm>
              <a:off x="3345497" y="4388144"/>
              <a:ext cx="2560896" cy="133657"/>
            </a:xfrm>
            <a:custGeom>
              <a:avLst/>
              <a:gdLst/>
              <a:ahLst/>
              <a:cxnLst/>
              <a:rect l="l" t="t" r="r" b="b"/>
              <a:pathLst>
                <a:path w="81929" h="4276" extrusionOk="0">
                  <a:moveTo>
                    <a:pt x="0" y="0"/>
                  </a:moveTo>
                  <a:lnTo>
                    <a:pt x="2692" y="4276"/>
                  </a:lnTo>
                  <a:lnTo>
                    <a:pt x="79426" y="4276"/>
                  </a:lnTo>
                  <a:lnTo>
                    <a:pt x="81928" y="0"/>
                  </a:ln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1114274" y="825508"/>
              <a:ext cx="6904532" cy="3377560"/>
            </a:xfrm>
            <a:custGeom>
              <a:avLst/>
              <a:gdLst/>
              <a:ahLst/>
              <a:cxnLst/>
              <a:rect l="l" t="t" r="r" b="b"/>
              <a:pathLst>
                <a:path w="220892" h="108056" extrusionOk="0">
                  <a:moveTo>
                    <a:pt x="1647" y="1"/>
                  </a:moveTo>
                  <a:cubicBezTo>
                    <a:pt x="728" y="1"/>
                    <a:pt x="0" y="729"/>
                    <a:pt x="0" y="1616"/>
                  </a:cubicBezTo>
                  <a:lnTo>
                    <a:pt x="0" y="106408"/>
                  </a:lnTo>
                  <a:cubicBezTo>
                    <a:pt x="0" y="107327"/>
                    <a:pt x="728" y="108055"/>
                    <a:pt x="1647" y="108055"/>
                  </a:cubicBezTo>
                  <a:lnTo>
                    <a:pt x="219245" y="108055"/>
                  </a:lnTo>
                  <a:cubicBezTo>
                    <a:pt x="220163" y="108055"/>
                    <a:pt x="220892" y="107327"/>
                    <a:pt x="220892" y="106408"/>
                  </a:cubicBezTo>
                  <a:lnTo>
                    <a:pt x="220892" y="1616"/>
                  </a:lnTo>
                  <a:cubicBezTo>
                    <a:pt x="220892" y="729"/>
                    <a:pt x="220163" y="1"/>
                    <a:pt x="219245" y="1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1117244" y="1073005"/>
              <a:ext cx="6903563" cy="3130064"/>
            </a:xfrm>
            <a:custGeom>
              <a:avLst/>
              <a:gdLst/>
              <a:ahLst/>
              <a:cxnLst/>
              <a:rect l="l" t="t" r="r" b="b"/>
              <a:pathLst>
                <a:path w="220861" h="100138" extrusionOk="0">
                  <a:moveTo>
                    <a:pt x="0" y="0"/>
                  </a:moveTo>
                  <a:lnTo>
                    <a:pt x="0" y="100137"/>
                  </a:lnTo>
                  <a:lnTo>
                    <a:pt x="220860" y="100137"/>
                  </a:lnTo>
                  <a:lnTo>
                    <a:pt x="22086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1490427" y="910654"/>
              <a:ext cx="91084" cy="91084"/>
            </a:xfrm>
            <a:custGeom>
              <a:avLst/>
              <a:gdLst/>
              <a:ahLst/>
              <a:cxnLst/>
              <a:rect l="l" t="t" r="r" b="b"/>
              <a:pathLst>
                <a:path w="2914" h="2914" extrusionOk="0">
                  <a:moveTo>
                    <a:pt x="1457" y="0"/>
                  </a:moveTo>
                  <a:cubicBezTo>
                    <a:pt x="665" y="0"/>
                    <a:pt x="0" y="634"/>
                    <a:pt x="0" y="1457"/>
                  </a:cubicBezTo>
                  <a:cubicBezTo>
                    <a:pt x="0" y="2249"/>
                    <a:pt x="665" y="2914"/>
                    <a:pt x="1457" y="2914"/>
                  </a:cubicBezTo>
                  <a:cubicBezTo>
                    <a:pt x="2249" y="2914"/>
                    <a:pt x="2914" y="2249"/>
                    <a:pt x="2914" y="1457"/>
                  </a:cubicBezTo>
                  <a:cubicBezTo>
                    <a:pt x="2914" y="634"/>
                    <a:pt x="2249" y="0"/>
                    <a:pt x="1457" y="0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1214236" y="910654"/>
              <a:ext cx="92085" cy="91084"/>
            </a:xfrm>
            <a:custGeom>
              <a:avLst/>
              <a:gdLst/>
              <a:ahLst/>
              <a:cxnLst/>
              <a:rect l="l" t="t" r="r" b="b"/>
              <a:pathLst>
                <a:path w="2946" h="2914" extrusionOk="0">
                  <a:moveTo>
                    <a:pt x="1489" y="0"/>
                  </a:moveTo>
                  <a:cubicBezTo>
                    <a:pt x="666" y="0"/>
                    <a:pt x="1" y="634"/>
                    <a:pt x="1" y="1457"/>
                  </a:cubicBezTo>
                  <a:cubicBezTo>
                    <a:pt x="1" y="2249"/>
                    <a:pt x="666" y="2914"/>
                    <a:pt x="1489" y="2914"/>
                  </a:cubicBezTo>
                  <a:cubicBezTo>
                    <a:pt x="2281" y="2914"/>
                    <a:pt x="2946" y="2249"/>
                    <a:pt x="2946" y="1457"/>
                  </a:cubicBezTo>
                  <a:cubicBezTo>
                    <a:pt x="2946" y="634"/>
                    <a:pt x="2281" y="0"/>
                    <a:pt x="1489" y="0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1346893" y="910654"/>
              <a:ext cx="91084" cy="91084"/>
            </a:xfrm>
            <a:custGeom>
              <a:avLst/>
              <a:gdLst/>
              <a:ahLst/>
              <a:cxnLst/>
              <a:rect l="l" t="t" r="r" b="b"/>
              <a:pathLst>
                <a:path w="2914" h="2914" extrusionOk="0">
                  <a:moveTo>
                    <a:pt x="1457" y="0"/>
                  </a:moveTo>
                  <a:cubicBezTo>
                    <a:pt x="665" y="0"/>
                    <a:pt x="0" y="634"/>
                    <a:pt x="0" y="1457"/>
                  </a:cubicBezTo>
                  <a:cubicBezTo>
                    <a:pt x="0" y="2249"/>
                    <a:pt x="665" y="2914"/>
                    <a:pt x="1457" y="2914"/>
                  </a:cubicBezTo>
                  <a:cubicBezTo>
                    <a:pt x="2280" y="2914"/>
                    <a:pt x="2914" y="2249"/>
                    <a:pt x="2914" y="1457"/>
                  </a:cubicBezTo>
                  <a:cubicBezTo>
                    <a:pt x="2914" y="634"/>
                    <a:pt x="2280" y="0"/>
                    <a:pt x="1457" y="0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823236" y="4383174"/>
              <a:ext cx="7438097" cy="8940"/>
            </a:xfrm>
            <a:custGeom>
              <a:avLst/>
              <a:gdLst/>
              <a:ahLst/>
              <a:cxnLst/>
              <a:rect l="l" t="t" r="r" b="b"/>
              <a:pathLst>
                <a:path w="237962" h="286" extrusionOk="0">
                  <a:moveTo>
                    <a:pt x="138331" y="1"/>
                  </a:moveTo>
                  <a:cubicBezTo>
                    <a:pt x="83322" y="1"/>
                    <a:pt x="0" y="64"/>
                    <a:pt x="0" y="159"/>
                  </a:cubicBezTo>
                  <a:cubicBezTo>
                    <a:pt x="0" y="223"/>
                    <a:pt x="83322" y="286"/>
                    <a:pt x="138331" y="286"/>
                  </a:cubicBezTo>
                  <a:cubicBezTo>
                    <a:pt x="193340" y="286"/>
                    <a:pt x="237962" y="223"/>
                    <a:pt x="237962" y="159"/>
                  </a:cubicBezTo>
                  <a:cubicBezTo>
                    <a:pt x="237962" y="64"/>
                    <a:pt x="193340" y="1"/>
                    <a:pt x="138331" y="1"/>
                  </a:cubicBezTo>
                  <a:close/>
                </a:path>
              </a:pathLst>
            </a:custGeom>
            <a:solidFill>
              <a:srgbClr val="223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2" name="Google Shape;722;p32"/>
          <p:cNvGrpSpPr/>
          <p:nvPr/>
        </p:nvGrpSpPr>
        <p:grpSpPr>
          <a:xfrm>
            <a:off x="6070682" y="1133989"/>
            <a:ext cx="2512384" cy="4009462"/>
            <a:chOff x="6070682" y="1133989"/>
            <a:chExt cx="2512384" cy="4009462"/>
          </a:xfrm>
        </p:grpSpPr>
        <p:sp>
          <p:nvSpPr>
            <p:cNvPr id="723" name="Google Shape;723;p32"/>
            <p:cNvSpPr/>
            <p:nvPr/>
          </p:nvSpPr>
          <p:spPr>
            <a:xfrm>
              <a:off x="7205079" y="2376662"/>
              <a:ext cx="38634" cy="126749"/>
            </a:xfrm>
            <a:custGeom>
              <a:avLst/>
              <a:gdLst/>
              <a:ahLst/>
              <a:cxnLst/>
              <a:rect l="l" t="t" r="r" b="b"/>
              <a:pathLst>
                <a:path w="1236" h="4055" extrusionOk="0">
                  <a:moveTo>
                    <a:pt x="757" y="1"/>
                  </a:moveTo>
                  <a:cubicBezTo>
                    <a:pt x="378" y="1"/>
                    <a:pt x="1" y="4055"/>
                    <a:pt x="1" y="4055"/>
                  </a:cubicBezTo>
                  <a:lnTo>
                    <a:pt x="1204" y="2820"/>
                  </a:lnTo>
                  <a:cubicBezTo>
                    <a:pt x="1204" y="2820"/>
                    <a:pt x="1141" y="1458"/>
                    <a:pt x="1173" y="1109"/>
                  </a:cubicBezTo>
                  <a:cubicBezTo>
                    <a:pt x="1236" y="761"/>
                    <a:pt x="1173" y="33"/>
                    <a:pt x="761" y="1"/>
                  </a:cubicBezTo>
                  <a:cubicBezTo>
                    <a:pt x="759" y="1"/>
                    <a:pt x="758" y="1"/>
                    <a:pt x="757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7744584" y="2172582"/>
              <a:ext cx="785032" cy="1963159"/>
            </a:xfrm>
            <a:custGeom>
              <a:avLst/>
              <a:gdLst/>
              <a:ahLst/>
              <a:cxnLst/>
              <a:rect l="l" t="t" r="r" b="b"/>
              <a:pathLst>
                <a:path w="25115" h="62806" extrusionOk="0">
                  <a:moveTo>
                    <a:pt x="12488" y="1"/>
                  </a:moveTo>
                  <a:cubicBezTo>
                    <a:pt x="11462" y="1"/>
                    <a:pt x="10705" y="228"/>
                    <a:pt x="10705" y="228"/>
                  </a:cubicBezTo>
                  <a:lnTo>
                    <a:pt x="1" y="62806"/>
                  </a:lnTo>
                  <a:lnTo>
                    <a:pt x="25114" y="60779"/>
                  </a:lnTo>
                  <a:lnTo>
                    <a:pt x="16025" y="21066"/>
                  </a:lnTo>
                  <a:lnTo>
                    <a:pt x="17989" y="7227"/>
                  </a:lnTo>
                  <a:cubicBezTo>
                    <a:pt x="17989" y="1004"/>
                    <a:pt x="14645" y="1"/>
                    <a:pt x="12488" y="1"/>
                  </a:cubicBezTo>
                  <a:close/>
                </a:path>
              </a:pathLst>
            </a:custGeom>
            <a:solidFill>
              <a:srgbClr val="E0CB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7296164" y="4584129"/>
              <a:ext cx="279192" cy="512811"/>
            </a:xfrm>
            <a:custGeom>
              <a:avLst/>
              <a:gdLst/>
              <a:ahLst/>
              <a:cxnLst/>
              <a:rect l="l" t="t" r="r" b="b"/>
              <a:pathLst>
                <a:path w="8932" h="16406" extrusionOk="0">
                  <a:moveTo>
                    <a:pt x="1457" y="1"/>
                  </a:moveTo>
                  <a:lnTo>
                    <a:pt x="0" y="16405"/>
                  </a:lnTo>
                  <a:lnTo>
                    <a:pt x="6208" y="16405"/>
                  </a:lnTo>
                  <a:lnTo>
                    <a:pt x="8931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7142721" y="5096908"/>
              <a:ext cx="347490" cy="33664"/>
            </a:xfrm>
            <a:custGeom>
              <a:avLst/>
              <a:gdLst/>
              <a:ahLst/>
              <a:cxnLst/>
              <a:rect l="l" t="t" r="r" b="b"/>
              <a:pathLst>
                <a:path w="11117" h="1077" extrusionOk="0">
                  <a:moveTo>
                    <a:pt x="4909" y="0"/>
                  </a:moveTo>
                  <a:cubicBezTo>
                    <a:pt x="4909" y="0"/>
                    <a:pt x="729" y="539"/>
                    <a:pt x="1" y="1077"/>
                  </a:cubicBezTo>
                  <a:lnTo>
                    <a:pt x="10958" y="950"/>
                  </a:lnTo>
                  <a:lnTo>
                    <a:pt x="11117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7142721" y="5125603"/>
              <a:ext cx="352428" cy="17848"/>
            </a:xfrm>
            <a:custGeom>
              <a:avLst/>
              <a:gdLst/>
              <a:ahLst/>
              <a:cxnLst/>
              <a:rect l="l" t="t" r="r" b="b"/>
              <a:pathLst>
                <a:path w="11275" h="571" extrusionOk="0">
                  <a:moveTo>
                    <a:pt x="11275" y="1"/>
                  </a:moveTo>
                  <a:lnTo>
                    <a:pt x="1" y="159"/>
                  </a:lnTo>
                  <a:lnTo>
                    <a:pt x="1" y="571"/>
                  </a:lnTo>
                  <a:lnTo>
                    <a:pt x="11275" y="476"/>
                  </a:lnTo>
                  <a:lnTo>
                    <a:pt x="11275" y="1"/>
                  </a:ln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7225866" y="5106504"/>
              <a:ext cx="43604" cy="32008"/>
            </a:xfrm>
            <a:custGeom>
              <a:avLst/>
              <a:gdLst/>
              <a:ahLst/>
              <a:cxnLst/>
              <a:rect l="l" t="t" r="r" b="b"/>
              <a:pathLst>
                <a:path w="1395" h="1024" extrusionOk="0">
                  <a:moveTo>
                    <a:pt x="150" y="0"/>
                  </a:moveTo>
                  <a:cubicBezTo>
                    <a:pt x="58" y="0"/>
                    <a:pt x="1" y="19"/>
                    <a:pt x="1" y="41"/>
                  </a:cubicBezTo>
                  <a:cubicBezTo>
                    <a:pt x="1" y="105"/>
                    <a:pt x="381" y="168"/>
                    <a:pt x="729" y="422"/>
                  </a:cubicBezTo>
                  <a:cubicBezTo>
                    <a:pt x="1078" y="707"/>
                    <a:pt x="1268" y="1023"/>
                    <a:pt x="1331" y="1023"/>
                  </a:cubicBezTo>
                  <a:cubicBezTo>
                    <a:pt x="1394" y="992"/>
                    <a:pt x="1268" y="580"/>
                    <a:pt x="856" y="263"/>
                  </a:cubicBezTo>
                  <a:cubicBezTo>
                    <a:pt x="592" y="60"/>
                    <a:pt x="315" y="0"/>
                    <a:pt x="150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7396157" y="5085718"/>
              <a:ext cx="98993" cy="46011"/>
            </a:xfrm>
            <a:custGeom>
              <a:avLst/>
              <a:gdLst/>
              <a:ahLst/>
              <a:cxnLst/>
              <a:rect l="l" t="t" r="r" b="b"/>
              <a:pathLst>
                <a:path w="3167" h="1472" extrusionOk="0">
                  <a:moveTo>
                    <a:pt x="3099" y="1"/>
                  </a:moveTo>
                  <a:cubicBezTo>
                    <a:pt x="2885" y="1"/>
                    <a:pt x="2193" y="85"/>
                    <a:pt x="1457" y="453"/>
                  </a:cubicBezTo>
                  <a:cubicBezTo>
                    <a:pt x="570" y="865"/>
                    <a:pt x="0" y="1435"/>
                    <a:pt x="32" y="1467"/>
                  </a:cubicBezTo>
                  <a:cubicBezTo>
                    <a:pt x="35" y="1470"/>
                    <a:pt x="41" y="1472"/>
                    <a:pt x="48" y="1472"/>
                  </a:cubicBezTo>
                  <a:cubicBezTo>
                    <a:pt x="165" y="1472"/>
                    <a:pt x="746" y="1001"/>
                    <a:pt x="1552" y="643"/>
                  </a:cubicBezTo>
                  <a:cubicBezTo>
                    <a:pt x="2407" y="231"/>
                    <a:pt x="3167" y="73"/>
                    <a:pt x="3167" y="10"/>
                  </a:cubicBezTo>
                  <a:cubicBezTo>
                    <a:pt x="3167" y="4"/>
                    <a:pt x="3143" y="1"/>
                    <a:pt x="3099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7296164" y="5067120"/>
              <a:ext cx="191077" cy="12034"/>
            </a:xfrm>
            <a:custGeom>
              <a:avLst/>
              <a:gdLst/>
              <a:ahLst/>
              <a:cxnLst/>
              <a:rect l="l" t="t" r="r" b="b"/>
              <a:pathLst>
                <a:path w="6113" h="385" extrusionOk="0">
                  <a:moveTo>
                    <a:pt x="562" y="0"/>
                  </a:moveTo>
                  <a:cubicBezTo>
                    <a:pt x="219" y="0"/>
                    <a:pt x="13" y="11"/>
                    <a:pt x="0" y="35"/>
                  </a:cubicBezTo>
                  <a:cubicBezTo>
                    <a:pt x="0" y="98"/>
                    <a:pt x="1362" y="225"/>
                    <a:pt x="3041" y="288"/>
                  </a:cubicBezTo>
                  <a:cubicBezTo>
                    <a:pt x="4125" y="349"/>
                    <a:pt x="5076" y="384"/>
                    <a:pt x="5623" y="384"/>
                  </a:cubicBezTo>
                  <a:cubicBezTo>
                    <a:pt x="5923" y="384"/>
                    <a:pt x="6101" y="374"/>
                    <a:pt x="6113" y="351"/>
                  </a:cubicBezTo>
                  <a:cubicBezTo>
                    <a:pt x="6113" y="288"/>
                    <a:pt x="4751" y="161"/>
                    <a:pt x="3072" y="66"/>
                  </a:cubicBezTo>
                  <a:cubicBezTo>
                    <a:pt x="2035" y="27"/>
                    <a:pt x="1119" y="0"/>
                    <a:pt x="562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7298133" y="5010450"/>
              <a:ext cx="211863" cy="39259"/>
            </a:xfrm>
            <a:custGeom>
              <a:avLst/>
              <a:gdLst/>
              <a:ahLst/>
              <a:cxnLst/>
              <a:rect l="l" t="t" r="r" b="b"/>
              <a:pathLst>
                <a:path w="6778" h="1256" extrusionOk="0">
                  <a:moveTo>
                    <a:pt x="6688" y="0"/>
                  </a:moveTo>
                  <a:cubicBezTo>
                    <a:pt x="6393" y="0"/>
                    <a:pt x="5012" y="209"/>
                    <a:pt x="3358" y="518"/>
                  </a:cubicBezTo>
                  <a:cubicBezTo>
                    <a:pt x="1521" y="866"/>
                    <a:pt x="1" y="1183"/>
                    <a:pt x="1" y="1246"/>
                  </a:cubicBezTo>
                  <a:cubicBezTo>
                    <a:pt x="4" y="1253"/>
                    <a:pt x="24" y="1256"/>
                    <a:pt x="58" y="1256"/>
                  </a:cubicBezTo>
                  <a:cubicBezTo>
                    <a:pt x="353" y="1256"/>
                    <a:pt x="1748" y="1023"/>
                    <a:pt x="3421" y="739"/>
                  </a:cubicBezTo>
                  <a:cubicBezTo>
                    <a:pt x="5258" y="391"/>
                    <a:pt x="6778" y="74"/>
                    <a:pt x="6746" y="11"/>
                  </a:cubicBezTo>
                  <a:cubicBezTo>
                    <a:pt x="6746" y="4"/>
                    <a:pt x="6726" y="0"/>
                    <a:pt x="6688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7433759" y="4958312"/>
              <a:ext cx="72299" cy="56514"/>
            </a:xfrm>
            <a:custGeom>
              <a:avLst/>
              <a:gdLst/>
              <a:ahLst/>
              <a:cxnLst/>
              <a:rect l="l" t="t" r="r" b="b"/>
              <a:pathLst>
                <a:path w="2313" h="1808" extrusionOk="0">
                  <a:moveTo>
                    <a:pt x="408" y="226"/>
                  </a:moveTo>
                  <a:cubicBezTo>
                    <a:pt x="482" y="226"/>
                    <a:pt x="579" y="251"/>
                    <a:pt x="665" y="286"/>
                  </a:cubicBezTo>
                  <a:cubicBezTo>
                    <a:pt x="824" y="349"/>
                    <a:pt x="982" y="444"/>
                    <a:pt x="1109" y="539"/>
                  </a:cubicBezTo>
                  <a:cubicBezTo>
                    <a:pt x="1394" y="697"/>
                    <a:pt x="1584" y="919"/>
                    <a:pt x="1742" y="1109"/>
                  </a:cubicBezTo>
                  <a:cubicBezTo>
                    <a:pt x="1906" y="1322"/>
                    <a:pt x="2002" y="1510"/>
                    <a:pt x="2061" y="1637"/>
                  </a:cubicBezTo>
                  <a:lnTo>
                    <a:pt x="2061" y="1637"/>
                  </a:lnTo>
                  <a:cubicBezTo>
                    <a:pt x="1934" y="1590"/>
                    <a:pt x="1762" y="1523"/>
                    <a:pt x="1552" y="1426"/>
                  </a:cubicBezTo>
                  <a:cubicBezTo>
                    <a:pt x="1331" y="1299"/>
                    <a:pt x="1077" y="1172"/>
                    <a:pt x="792" y="982"/>
                  </a:cubicBezTo>
                  <a:cubicBezTo>
                    <a:pt x="665" y="887"/>
                    <a:pt x="539" y="761"/>
                    <a:pt x="380" y="666"/>
                  </a:cubicBezTo>
                  <a:cubicBezTo>
                    <a:pt x="285" y="539"/>
                    <a:pt x="222" y="381"/>
                    <a:pt x="285" y="286"/>
                  </a:cubicBezTo>
                  <a:cubicBezTo>
                    <a:pt x="300" y="243"/>
                    <a:pt x="346" y="226"/>
                    <a:pt x="408" y="226"/>
                  </a:cubicBezTo>
                  <a:close/>
                  <a:moveTo>
                    <a:pt x="444" y="0"/>
                  </a:moveTo>
                  <a:cubicBezTo>
                    <a:pt x="349" y="0"/>
                    <a:pt x="190" y="32"/>
                    <a:pt x="95" y="159"/>
                  </a:cubicBezTo>
                  <a:cubicBezTo>
                    <a:pt x="0" y="286"/>
                    <a:pt x="32" y="412"/>
                    <a:pt x="64" y="539"/>
                  </a:cubicBezTo>
                  <a:cubicBezTo>
                    <a:pt x="95" y="666"/>
                    <a:pt x="190" y="729"/>
                    <a:pt x="254" y="824"/>
                  </a:cubicBezTo>
                  <a:cubicBezTo>
                    <a:pt x="380" y="951"/>
                    <a:pt x="539" y="1046"/>
                    <a:pt x="697" y="1141"/>
                  </a:cubicBezTo>
                  <a:cubicBezTo>
                    <a:pt x="950" y="1331"/>
                    <a:pt x="1236" y="1489"/>
                    <a:pt x="1489" y="1584"/>
                  </a:cubicBezTo>
                  <a:cubicBezTo>
                    <a:pt x="1752" y="1666"/>
                    <a:pt x="1963" y="1714"/>
                    <a:pt x="2106" y="1737"/>
                  </a:cubicBezTo>
                  <a:lnTo>
                    <a:pt x="2106" y="1737"/>
                  </a:lnTo>
                  <a:cubicBezTo>
                    <a:pt x="2127" y="1782"/>
                    <a:pt x="2140" y="1808"/>
                    <a:pt x="2149" y="1808"/>
                  </a:cubicBezTo>
                  <a:cubicBezTo>
                    <a:pt x="2151" y="1808"/>
                    <a:pt x="2152" y="1807"/>
                    <a:pt x="2154" y="1806"/>
                  </a:cubicBezTo>
                  <a:cubicBezTo>
                    <a:pt x="2162" y="1806"/>
                    <a:pt x="2166" y="1784"/>
                    <a:pt x="2162" y="1745"/>
                  </a:cubicBezTo>
                  <a:lnTo>
                    <a:pt x="2162" y="1745"/>
                  </a:lnTo>
                  <a:cubicBezTo>
                    <a:pt x="2206" y="1751"/>
                    <a:pt x="2241" y="1753"/>
                    <a:pt x="2266" y="1753"/>
                  </a:cubicBezTo>
                  <a:cubicBezTo>
                    <a:pt x="2296" y="1753"/>
                    <a:pt x="2312" y="1749"/>
                    <a:pt x="2312" y="1742"/>
                  </a:cubicBezTo>
                  <a:cubicBezTo>
                    <a:pt x="2312" y="1728"/>
                    <a:pt x="2255" y="1708"/>
                    <a:pt x="2150" y="1670"/>
                  </a:cubicBezTo>
                  <a:lnTo>
                    <a:pt x="2150" y="1670"/>
                  </a:lnTo>
                  <a:cubicBezTo>
                    <a:pt x="2121" y="1536"/>
                    <a:pt x="2042" y="1314"/>
                    <a:pt x="1869" y="1046"/>
                  </a:cubicBezTo>
                  <a:cubicBezTo>
                    <a:pt x="1742" y="824"/>
                    <a:pt x="1521" y="571"/>
                    <a:pt x="1236" y="349"/>
                  </a:cubicBezTo>
                  <a:cubicBezTo>
                    <a:pt x="1077" y="254"/>
                    <a:pt x="919" y="159"/>
                    <a:pt x="760" y="95"/>
                  </a:cubicBezTo>
                  <a:cubicBezTo>
                    <a:pt x="665" y="64"/>
                    <a:pt x="570" y="32"/>
                    <a:pt x="444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7499087" y="4937526"/>
              <a:ext cx="42604" cy="80207"/>
            </a:xfrm>
            <a:custGeom>
              <a:avLst/>
              <a:gdLst/>
              <a:ahLst/>
              <a:cxnLst/>
              <a:rect l="l" t="t" r="r" b="b"/>
              <a:pathLst>
                <a:path w="1363" h="2566" extrusionOk="0">
                  <a:moveTo>
                    <a:pt x="982" y="0"/>
                  </a:moveTo>
                  <a:cubicBezTo>
                    <a:pt x="824" y="0"/>
                    <a:pt x="729" y="95"/>
                    <a:pt x="634" y="159"/>
                  </a:cubicBezTo>
                  <a:cubicBezTo>
                    <a:pt x="571" y="254"/>
                    <a:pt x="507" y="317"/>
                    <a:pt x="476" y="380"/>
                  </a:cubicBezTo>
                  <a:cubicBezTo>
                    <a:pt x="349" y="539"/>
                    <a:pt x="254" y="697"/>
                    <a:pt x="191" y="856"/>
                  </a:cubicBezTo>
                  <a:cubicBezTo>
                    <a:pt x="64" y="1172"/>
                    <a:pt x="32" y="1489"/>
                    <a:pt x="1" y="1742"/>
                  </a:cubicBezTo>
                  <a:cubicBezTo>
                    <a:pt x="1" y="2281"/>
                    <a:pt x="159" y="2566"/>
                    <a:pt x="159" y="2566"/>
                  </a:cubicBezTo>
                  <a:cubicBezTo>
                    <a:pt x="191" y="2566"/>
                    <a:pt x="127" y="2249"/>
                    <a:pt x="159" y="1774"/>
                  </a:cubicBezTo>
                  <a:cubicBezTo>
                    <a:pt x="191" y="1521"/>
                    <a:pt x="254" y="1236"/>
                    <a:pt x="381" y="951"/>
                  </a:cubicBezTo>
                  <a:cubicBezTo>
                    <a:pt x="444" y="792"/>
                    <a:pt x="539" y="665"/>
                    <a:pt x="634" y="507"/>
                  </a:cubicBezTo>
                  <a:cubicBezTo>
                    <a:pt x="729" y="380"/>
                    <a:pt x="887" y="222"/>
                    <a:pt x="982" y="222"/>
                  </a:cubicBezTo>
                  <a:cubicBezTo>
                    <a:pt x="1077" y="222"/>
                    <a:pt x="1141" y="380"/>
                    <a:pt x="1141" y="539"/>
                  </a:cubicBezTo>
                  <a:cubicBezTo>
                    <a:pt x="1141" y="697"/>
                    <a:pt x="1109" y="856"/>
                    <a:pt x="1077" y="1014"/>
                  </a:cubicBezTo>
                  <a:cubicBezTo>
                    <a:pt x="982" y="1331"/>
                    <a:pt x="856" y="1584"/>
                    <a:pt x="729" y="1806"/>
                  </a:cubicBezTo>
                  <a:cubicBezTo>
                    <a:pt x="444" y="2186"/>
                    <a:pt x="159" y="2344"/>
                    <a:pt x="191" y="2376"/>
                  </a:cubicBezTo>
                  <a:cubicBezTo>
                    <a:pt x="191" y="2379"/>
                    <a:pt x="194" y="2380"/>
                    <a:pt x="199" y="2380"/>
                  </a:cubicBezTo>
                  <a:cubicBezTo>
                    <a:pt x="252" y="2380"/>
                    <a:pt x="541" y="2241"/>
                    <a:pt x="856" y="1869"/>
                  </a:cubicBezTo>
                  <a:cubicBezTo>
                    <a:pt x="1014" y="1679"/>
                    <a:pt x="1172" y="1394"/>
                    <a:pt x="1267" y="1077"/>
                  </a:cubicBezTo>
                  <a:cubicBezTo>
                    <a:pt x="1299" y="919"/>
                    <a:pt x="1331" y="729"/>
                    <a:pt x="1331" y="539"/>
                  </a:cubicBezTo>
                  <a:cubicBezTo>
                    <a:pt x="1362" y="444"/>
                    <a:pt x="1331" y="317"/>
                    <a:pt x="1299" y="222"/>
                  </a:cubicBezTo>
                  <a:cubicBezTo>
                    <a:pt x="1236" y="95"/>
                    <a:pt x="1141" y="0"/>
                    <a:pt x="982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7502057" y="5013732"/>
              <a:ext cx="29726" cy="84176"/>
            </a:xfrm>
            <a:custGeom>
              <a:avLst/>
              <a:gdLst/>
              <a:ahLst/>
              <a:cxnLst/>
              <a:rect l="l" t="t" r="r" b="b"/>
              <a:pathLst>
                <a:path w="951" h="2693" extrusionOk="0">
                  <a:moveTo>
                    <a:pt x="32" y="1"/>
                  </a:moveTo>
                  <a:lnTo>
                    <a:pt x="32" y="1"/>
                  </a:lnTo>
                  <a:cubicBezTo>
                    <a:pt x="1" y="33"/>
                    <a:pt x="32" y="666"/>
                    <a:pt x="286" y="1394"/>
                  </a:cubicBezTo>
                  <a:cubicBezTo>
                    <a:pt x="539" y="2154"/>
                    <a:pt x="856" y="2693"/>
                    <a:pt x="919" y="2693"/>
                  </a:cubicBezTo>
                  <a:cubicBezTo>
                    <a:pt x="951" y="2661"/>
                    <a:pt x="729" y="2059"/>
                    <a:pt x="476" y="1331"/>
                  </a:cubicBezTo>
                  <a:cubicBezTo>
                    <a:pt x="254" y="603"/>
                    <a:pt x="96" y="1"/>
                    <a:pt x="32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7496118" y="5008762"/>
              <a:ext cx="58452" cy="70548"/>
            </a:xfrm>
            <a:custGeom>
              <a:avLst/>
              <a:gdLst/>
              <a:ahLst/>
              <a:cxnLst/>
              <a:rect l="l" t="t" r="r" b="b"/>
              <a:pathLst>
                <a:path w="1870" h="2257" extrusionOk="0">
                  <a:moveTo>
                    <a:pt x="69" y="0"/>
                  </a:moveTo>
                  <a:cubicBezTo>
                    <a:pt x="67" y="0"/>
                    <a:pt x="66" y="1"/>
                    <a:pt x="64" y="2"/>
                  </a:cubicBezTo>
                  <a:cubicBezTo>
                    <a:pt x="1" y="2"/>
                    <a:pt x="222" y="635"/>
                    <a:pt x="729" y="1300"/>
                  </a:cubicBezTo>
                  <a:cubicBezTo>
                    <a:pt x="1199" y="1887"/>
                    <a:pt x="1723" y="2257"/>
                    <a:pt x="1822" y="2257"/>
                  </a:cubicBezTo>
                  <a:cubicBezTo>
                    <a:pt x="1830" y="2257"/>
                    <a:pt x="1835" y="2255"/>
                    <a:pt x="1837" y="2250"/>
                  </a:cubicBezTo>
                  <a:cubicBezTo>
                    <a:pt x="1869" y="2218"/>
                    <a:pt x="1394" y="1775"/>
                    <a:pt x="919" y="1142"/>
                  </a:cubicBezTo>
                  <a:cubicBezTo>
                    <a:pt x="426" y="556"/>
                    <a:pt x="143" y="0"/>
                    <a:pt x="69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2"/>
            <p:cNvSpPr/>
            <p:nvPr/>
          </p:nvSpPr>
          <p:spPr>
            <a:xfrm>
              <a:off x="8064317" y="4416839"/>
              <a:ext cx="492024" cy="523688"/>
            </a:xfrm>
            <a:custGeom>
              <a:avLst/>
              <a:gdLst/>
              <a:ahLst/>
              <a:cxnLst/>
              <a:rect l="l" t="t" r="r" b="b"/>
              <a:pathLst>
                <a:path w="15741" h="16754" extrusionOk="0">
                  <a:moveTo>
                    <a:pt x="4371" y="1"/>
                  </a:moveTo>
                  <a:lnTo>
                    <a:pt x="1" y="6683"/>
                  </a:lnTo>
                  <a:lnTo>
                    <a:pt x="12700" y="16753"/>
                  </a:lnTo>
                  <a:lnTo>
                    <a:pt x="15740" y="12351"/>
                  </a:lnTo>
                  <a:lnTo>
                    <a:pt x="4371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2"/>
            <p:cNvSpPr/>
            <p:nvPr/>
          </p:nvSpPr>
          <p:spPr>
            <a:xfrm>
              <a:off x="8372172" y="4790022"/>
              <a:ext cx="194047" cy="303948"/>
            </a:xfrm>
            <a:custGeom>
              <a:avLst/>
              <a:gdLst/>
              <a:ahLst/>
              <a:cxnLst/>
              <a:rect l="l" t="t" r="r" b="b"/>
              <a:pathLst>
                <a:path w="6208" h="9724" extrusionOk="0">
                  <a:moveTo>
                    <a:pt x="5511" y="1"/>
                  </a:moveTo>
                  <a:lnTo>
                    <a:pt x="1964" y="5068"/>
                  </a:lnTo>
                  <a:cubicBezTo>
                    <a:pt x="1964" y="5068"/>
                    <a:pt x="1" y="8805"/>
                    <a:pt x="32" y="9723"/>
                  </a:cubicBezTo>
                  <a:lnTo>
                    <a:pt x="6208" y="666"/>
                  </a:lnTo>
                  <a:lnTo>
                    <a:pt x="5511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2"/>
            <p:cNvSpPr/>
            <p:nvPr/>
          </p:nvSpPr>
          <p:spPr>
            <a:xfrm>
              <a:off x="8373172" y="4801900"/>
              <a:ext cx="209894" cy="299978"/>
            </a:xfrm>
            <a:custGeom>
              <a:avLst/>
              <a:gdLst/>
              <a:ahLst/>
              <a:cxnLst/>
              <a:rect l="l" t="t" r="r" b="b"/>
              <a:pathLst>
                <a:path w="6715" h="9597" extrusionOk="0">
                  <a:moveTo>
                    <a:pt x="6334" y="1"/>
                  </a:moveTo>
                  <a:lnTo>
                    <a:pt x="0" y="9343"/>
                  </a:lnTo>
                  <a:lnTo>
                    <a:pt x="349" y="9596"/>
                  </a:lnTo>
                  <a:lnTo>
                    <a:pt x="6714" y="286"/>
                  </a:lnTo>
                  <a:lnTo>
                    <a:pt x="6334" y="1"/>
                  </a:ln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2"/>
            <p:cNvSpPr/>
            <p:nvPr/>
          </p:nvSpPr>
          <p:spPr>
            <a:xfrm>
              <a:off x="8400898" y="4992758"/>
              <a:ext cx="50512" cy="20099"/>
            </a:xfrm>
            <a:custGeom>
              <a:avLst/>
              <a:gdLst/>
              <a:ahLst/>
              <a:cxnLst/>
              <a:rect l="l" t="t" r="r" b="b"/>
              <a:pathLst>
                <a:path w="1616" h="643" extrusionOk="0">
                  <a:moveTo>
                    <a:pt x="1157" y="1"/>
                  </a:moveTo>
                  <a:cubicBezTo>
                    <a:pt x="1029" y="1"/>
                    <a:pt x="882" y="19"/>
                    <a:pt x="729" y="70"/>
                  </a:cubicBezTo>
                  <a:cubicBezTo>
                    <a:pt x="222" y="229"/>
                    <a:pt x="0" y="609"/>
                    <a:pt x="32" y="640"/>
                  </a:cubicBezTo>
                  <a:cubicBezTo>
                    <a:pt x="35" y="642"/>
                    <a:pt x="40" y="643"/>
                    <a:pt x="45" y="643"/>
                  </a:cubicBezTo>
                  <a:cubicBezTo>
                    <a:pt x="125" y="643"/>
                    <a:pt x="374" y="409"/>
                    <a:pt x="792" y="260"/>
                  </a:cubicBezTo>
                  <a:cubicBezTo>
                    <a:pt x="1204" y="134"/>
                    <a:pt x="1584" y="165"/>
                    <a:pt x="1615" y="102"/>
                  </a:cubicBezTo>
                  <a:cubicBezTo>
                    <a:pt x="1615" y="80"/>
                    <a:pt x="1427" y="1"/>
                    <a:pt x="1157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2"/>
            <p:cNvSpPr/>
            <p:nvPr/>
          </p:nvSpPr>
          <p:spPr>
            <a:xfrm>
              <a:off x="8513737" y="4780113"/>
              <a:ext cx="26756" cy="105963"/>
            </a:xfrm>
            <a:custGeom>
              <a:avLst/>
              <a:gdLst/>
              <a:ahLst/>
              <a:cxnLst/>
              <a:rect l="l" t="t" r="r" b="b"/>
              <a:pathLst>
                <a:path w="856" h="3390" extrusionOk="0">
                  <a:moveTo>
                    <a:pt x="789" y="0"/>
                  </a:moveTo>
                  <a:cubicBezTo>
                    <a:pt x="743" y="0"/>
                    <a:pt x="345" y="688"/>
                    <a:pt x="159" y="1648"/>
                  </a:cubicBezTo>
                  <a:cubicBezTo>
                    <a:pt x="0" y="2598"/>
                    <a:pt x="159" y="3390"/>
                    <a:pt x="222" y="3390"/>
                  </a:cubicBezTo>
                  <a:cubicBezTo>
                    <a:pt x="285" y="3390"/>
                    <a:pt x="222" y="2598"/>
                    <a:pt x="380" y="1680"/>
                  </a:cubicBezTo>
                  <a:cubicBezTo>
                    <a:pt x="539" y="729"/>
                    <a:pt x="855" y="33"/>
                    <a:pt x="792" y="1"/>
                  </a:cubicBezTo>
                  <a:cubicBezTo>
                    <a:pt x="791" y="0"/>
                    <a:pt x="791" y="0"/>
                    <a:pt x="789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2"/>
            <p:cNvSpPr/>
            <p:nvPr/>
          </p:nvSpPr>
          <p:spPr>
            <a:xfrm>
              <a:off x="8420684" y="4772174"/>
              <a:ext cx="108932" cy="136689"/>
            </a:xfrm>
            <a:custGeom>
              <a:avLst/>
              <a:gdLst/>
              <a:ahLst/>
              <a:cxnLst/>
              <a:rect l="l" t="t" r="r" b="b"/>
              <a:pathLst>
                <a:path w="3485" h="4373" extrusionOk="0">
                  <a:moveTo>
                    <a:pt x="3419" y="1"/>
                  </a:moveTo>
                  <a:cubicBezTo>
                    <a:pt x="3363" y="1"/>
                    <a:pt x="2582" y="940"/>
                    <a:pt x="1647" y="2124"/>
                  </a:cubicBezTo>
                  <a:cubicBezTo>
                    <a:pt x="697" y="3327"/>
                    <a:pt x="0" y="4340"/>
                    <a:pt x="32" y="4372"/>
                  </a:cubicBezTo>
                  <a:cubicBezTo>
                    <a:pt x="33" y="4373"/>
                    <a:pt x="34" y="4373"/>
                    <a:pt x="36" y="4373"/>
                  </a:cubicBezTo>
                  <a:cubicBezTo>
                    <a:pt x="121" y="4373"/>
                    <a:pt x="902" y="3434"/>
                    <a:pt x="1806" y="2250"/>
                  </a:cubicBezTo>
                  <a:cubicBezTo>
                    <a:pt x="2756" y="1047"/>
                    <a:pt x="3484" y="33"/>
                    <a:pt x="3421" y="2"/>
                  </a:cubicBezTo>
                  <a:cubicBezTo>
                    <a:pt x="3420" y="1"/>
                    <a:pt x="3420" y="1"/>
                    <a:pt x="3419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2"/>
            <p:cNvSpPr/>
            <p:nvPr/>
          </p:nvSpPr>
          <p:spPr>
            <a:xfrm>
              <a:off x="8404836" y="4724694"/>
              <a:ext cx="82207" cy="172291"/>
            </a:xfrm>
            <a:custGeom>
              <a:avLst/>
              <a:gdLst/>
              <a:ahLst/>
              <a:cxnLst/>
              <a:rect l="l" t="t" r="r" b="b"/>
              <a:pathLst>
                <a:path w="2630" h="5512" extrusionOk="0">
                  <a:moveTo>
                    <a:pt x="2563" y="0"/>
                  </a:moveTo>
                  <a:cubicBezTo>
                    <a:pt x="2487" y="0"/>
                    <a:pt x="1892" y="1192"/>
                    <a:pt x="1204" y="2692"/>
                  </a:cubicBezTo>
                  <a:cubicBezTo>
                    <a:pt x="507" y="4213"/>
                    <a:pt x="1" y="5479"/>
                    <a:pt x="32" y="5511"/>
                  </a:cubicBezTo>
                  <a:cubicBezTo>
                    <a:pt x="33" y="5511"/>
                    <a:pt x="34" y="5512"/>
                    <a:pt x="35" y="5512"/>
                  </a:cubicBezTo>
                  <a:cubicBezTo>
                    <a:pt x="111" y="5512"/>
                    <a:pt x="706" y="4289"/>
                    <a:pt x="1394" y="2787"/>
                  </a:cubicBezTo>
                  <a:cubicBezTo>
                    <a:pt x="2091" y="1267"/>
                    <a:pt x="2629" y="32"/>
                    <a:pt x="2566" y="1"/>
                  </a:cubicBezTo>
                  <a:cubicBezTo>
                    <a:pt x="2565" y="0"/>
                    <a:pt x="2564" y="0"/>
                    <a:pt x="2563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2"/>
            <p:cNvSpPr/>
            <p:nvPr/>
          </p:nvSpPr>
          <p:spPr>
            <a:xfrm>
              <a:off x="8402867" y="4727320"/>
              <a:ext cx="82582" cy="38447"/>
            </a:xfrm>
            <a:custGeom>
              <a:avLst/>
              <a:gdLst/>
              <a:ahLst/>
              <a:cxnLst/>
              <a:rect l="l" t="t" r="r" b="b"/>
              <a:pathLst>
                <a:path w="2642" h="1230" extrusionOk="0">
                  <a:moveTo>
                    <a:pt x="1806" y="138"/>
                  </a:moveTo>
                  <a:cubicBezTo>
                    <a:pt x="2054" y="138"/>
                    <a:pt x="2259" y="164"/>
                    <a:pt x="2398" y="185"/>
                  </a:cubicBezTo>
                  <a:lnTo>
                    <a:pt x="2398" y="185"/>
                  </a:lnTo>
                  <a:cubicBezTo>
                    <a:pt x="2286" y="265"/>
                    <a:pt x="2131" y="373"/>
                    <a:pt x="1932" y="487"/>
                  </a:cubicBezTo>
                  <a:cubicBezTo>
                    <a:pt x="1711" y="613"/>
                    <a:pt x="1457" y="740"/>
                    <a:pt x="1141" y="867"/>
                  </a:cubicBezTo>
                  <a:cubicBezTo>
                    <a:pt x="982" y="898"/>
                    <a:pt x="824" y="962"/>
                    <a:pt x="634" y="993"/>
                  </a:cubicBezTo>
                  <a:cubicBezTo>
                    <a:pt x="596" y="1001"/>
                    <a:pt x="559" y="1005"/>
                    <a:pt x="523" y="1005"/>
                  </a:cubicBezTo>
                  <a:cubicBezTo>
                    <a:pt x="408" y="1005"/>
                    <a:pt x="310" y="963"/>
                    <a:pt x="285" y="867"/>
                  </a:cubicBezTo>
                  <a:cubicBezTo>
                    <a:pt x="222" y="772"/>
                    <a:pt x="349" y="645"/>
                    <a:pt x="507" y="550"/>
                  </a:cubicBezTo>
                  <a:cubicBezTo>
                    <a:pt x="634" y="455"/>
                    <a:pt x="792" y="392"/>
                    <a:pt x="951" y="328"/>
                  </a:cubicBezTo>
                  <a:cubicBezTo>
                    <a:pt x="1267" y="202"/>
                    <a:pt x="1552" y="170"/>
                    <a:pt x="1806" y="138"/>
                  </a:cubicBezTo>
                  <a:close/>
                  <a:moveTo>
                    <a:pt x="1599" y="0"/>
                  </a:moveTo>
                  <a:cubicBezTo>
                    <a:pt x="1371" y="0"/>
                    <a:pt x="1129" y="42"/>
                    <a:pt x="887" y="138"/>
                  </a:cubicBezTo>
                  <a:cubicBezTo>
                    <a:pt x="729" y="202"/>
                    <a:pt x="539" y="297"/>
                    <a:pt x="380" y="392"/>
                  </a:cubicBezTo>
                  <a:cubicBezTo>
                    <a:pt x="317" y="423"/>
                    <a:pt x="222" y="487"/>
                    <a:pt x="159" y="582"/>
                  </a:cubicBezTo>
                  <a:cubicBezTo>
                    <a:pt x="64" y="677"/>
                    <a:pt x="0" y="835"/>
                    <a:pt x="64" y="962"/>
                  </a:cubicBezTo>
                  <a:cubicBezTo>
                    <a:pt x="127" y="1088"/>
                    <a:pt x="222" y="1183"/>
                    <a:pt x="349" y="1215"/>
                  </a:cubicBezTo>
                  <a:cubicBezTo>
                    <a:pt x="391" y="1226"/>
                    <a:pt x="430" y="1229"/>
                    <a:pt x="467" y="1229"/>
                  </a:cubicBezTo>
                  <a:cubicBezTo>
                    <a:pt x="542" y="1229"/>
                    <a:pt x="613" y="1215"/>
                    <a:pt x="697" y="1215"/>
                  </a:cubicBezTo>
                  <a:cubicBezTo>
                    <a:pt x="887" y="1152"/>
                    <a:pt x="1046" y="1088"/>
                    <a:pt x="1204" y="1025"/>
                  </a:cubicBezTo>
                  <a:cubicBezTo>
                    <a:pt x="1521" y="930"/>
                    <a:pt x="1806" y="772"/>
                    <a:pt x="2027" y="613"/>
                  </a:cubicBezTo>
                  <a:cubicBezTo>
                    <a:pt x="2254" y="456"/>
                    <a:pt x="2423" y="309"/>
                    <a:pt x="2524" y="203"/>
                  </a:cubicBezTo>
                  <a:lnTo>
                    <a:pt x="2524" y="203"/>
                  </a:lnTo>
                  <a:cubicBezTo>
                    <a:pt x="2548" y="206"/>
                    <a:pt x="2566" y="208"/>
                    <a:pt x="2578" y="208"/>
                  </a:cubicBezTo>
                  <a:cubicBezTo>
                    <a:pt x="2591" y="208"/>
                    <a:pt x="2597" y="206"/>
                    <a:pt x="2597" y="202"/>
                  </a:cubicBezTo>
                  <a:cubicBezTo>
                    <a:pt x="2606" y="202"/>
                    <a:pt x="2590" y="189"/>
                    <a:pt x="2554" y="170"/>
                  </a:cubicBezTo>
                  <a:lnTo>
                    <a:pt x="2554" y="170"/>
                  </a:lnTo>
                  <a:cubicBezTo>
                    <a:pt x="2615" y="102"/>
                    <a:pt x="2641" y="56"/>
                    <a:pt x="2629" y="43"/>
                  </a:cubicBezTo>
                  <a:cubicBezTo>
                    <a:pt x="2627" y="41"/>
                    <a:pt x="2624" y="40"/>
                    <a:pt x="2621" y="40"/>
                  </a:cubicBezTo>
                  <a:cubicBezTo>
                    <a:pt x="2599" y="40"/>
                    <a:pt x="2550" y="75"/>
                    <a:pt x="2471" y="132"/>
                  </a:cubicBezTo>
                  <a:lnTo>
                    <a:pt x="2471" y="132"/>
                  </a:lnTo>
                  <a:cubicBezTo>
                    <a:pt x="2337" y="78"/>
                    <a:pt x="2104" y="12"/>
                    <a:pt x="1806" y="12"/>
                  </a:cubicBezTo>
                  <a:cubicBezTo>
                    <a:pt x="1738" y="4"/>
                    <a:pt x="1669" y="0"/>
                    <a:pt x="1599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8433562" y="4662335"/>
              <a:ext cx="54451" cy="70548"/>
            </a:xfrm>
            <a:custGeom>
              <a:avLst/>
              <a:gdLst/>
              <a:ahLst/>
              <a:cxnLst/>
              <a:rect l="l" t="t" r="r" b="b"/>
              <a:pathLst>
                <a:path w="1742" h="2257" extrusionOk="0">
                  <a:moveTo>
                    <a:pt x="444" y="0"/>
                  </a:moveTo>
                  <a:cubicBezTo>
                    <a:pt x="349" y="0"/>
                    <a:pt x="190" y="0"/>
                    <a:pt x="95" y="127"/>
                  </a:cubicBezTo>
                  <a:cubicBezTo>
                    <a:pt x="0" y="254"/>
                    <a:pt x="32" y="381"/>
                    <a:pt x="32" y="476"/>
                  </a:cubicBezTo>
                  <a:cubicBezTo>
                    <a:pt x="64" y="602"/>
                    <a:pt x="95" y="666"/>
                    <a:pt x="127" y="761"/>
                  </a:cubicBezTo>
                  <a:cubicBezTo>
                    <a:pt x="190" y="951"/>
                    <a:pt x="285" y="1109"/>
                    <a:pt x="380" y="1267"/>
                  </a:cubicBezTo>
                  <a:cubicBezTo>
                    <a:pt x="539" y="1552"/>
                    <a:pt x="760" y="1774"/>
                    <a:pt x="982" y="1932"/>
                  </a:cubicBezTo>
                  <a:cubicBezTo>
                    <a:pt x="1331" y="2174"/>
                    <a:pt x="1635" y="2256"/>
                    <a:pt x="1719" y="2256"/>
                  </a:cubicBezTo>
                  <a:cubicBezTo>
                    <a:pt x="1734" y="2256"/>
                    <a:pt x="1742" y="2254"/>
                    <a:pt x="1742" y="2249"/>
                  </a:cubicBezTo>
                  <a:cubicBezTo>
                    <a:pt x="1742" y="2217"/>
                    <a:pt x="1457" y="2122"/>
                    <a:pt x="1077" y="1806"/>
                  </a:cubicBezTo>
                  <a:cubicBezTo>
                    <a:pt x="887" y="1647"/>
                    <a:pt x="697" y="1426"/>
                    <a:pt x="539" y="1141"/>
                  </a:cubicBezTo>
                  <a:cubicBezTo>
                    <a:pt x="444" y="1014"/>
                    <a:pt x="380" y="856"/>
                    <a:pt x="317" y="697"/>
                  </a:cubicBezTo>
                  <a:cubicBezTo>
                    <a:pt x="285" y="539"/>
                    <a:pt x="222" y="349"/>
                    <a:pt x="285" y="254"/>
                  </a:cubicBezTo>
                  <a:cubicBezTo>
                    <a:pt x="311" y="228"/>
                    <a:pt x="354" y="212"/>
                    <a:pt x="404" y="212"/>
                  </a:cubicBezTo>
                  <a:cubicBezTo>
                    <a:pt x="474" y="212"/>
                    <a:pt x="559" y="243"/>
                    <a:pt x="634" y="317"/>
                  </a:cubicBezTo>
                  <a:cubicBezTo>
                    <a:pt x="760" y="412"/>
                    <a:pt x="887" y="539"/>
                    <a:pt x="982" y="634"/>
                  </a:cubicBezTo>
                  <a:cubicBezTo>
                    <a:pt x="1204" y="887"/>
                    <a:pt x="1330" y="1141"/>
                    <a:pt x="1425" y="1362"/>
                  </a:cubicBezTo>
                  <a:cubicBezTo>
                    <a:pt x="1584" y="1837"/>
                    <a:pt x="1584" y="2154"/>
                    <a:pt x="1615" y="2154"/>
                  </a:cubicBezTo>
                  <a:cubicBezTo>
                    <a:pt x="1647" y="2154"/>
                    <a:pt x="1710" y="1806"/>
                    <a:pt x="1552" y="1331"/>
                  </a:cubicBezTo>
                  <a:cubicBezTo>
                    <a:pt x="1489" y="1077"/>
                    <a:pt x="1362" y="792"/>
                    <a:pt x="1140" y="507"/>
                  </a:cubicBezTo>
                  <a:cubicBezTo>
                    <a:pt x="1045" y="381"/>
                    <a:pt x="887" y="254"/>
                    <a:pt x="760" y="127"/>
                  </a:cubicBezTo>
                  <a:cubicBezTo>
                    <a:pt x="665" y="64"/>
                    <a:pt x="570" y="32"/>
                    <a:pt x="444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8484043" y="4731289"/>
              <a:ext cx="84176" cy="26819"/>
            </a:xfrm>
            <a:custGeom>
              <a:avLst/>
              <a:gdLst/>
              <a:ahLst/>
              <a:cxnLst/>
              <a:rect l="l" t="t" r="r" b="b"/>
              <a:pathLst>
                <a:path w="2693" h="858" extrusionOk="0">
                  <a:moveTo>
                    <a:pt x="56" y="0"/>
                  </a:moveTo>
                  <a:cubicBezTo>
                    <a:pt x="40" y="0"/>
                    <a:pt x="32" y="4"/>
                    <a:pt x="32" y="11"/>
                  </a:cubicBezTo>
                  <a:cubicBezTo>
                    <a:pt x="0" y="75"/>
                    <a:pt x="539" y="391"/>
                    <a:pt x="1299" y="613"/>
                  </a:cubicBezTo>
                  <a:cubicBezTo>
                    <a:pt x="1874" y="781"/>
                    <a:pt x="2377" y="858"/>
                    <a:pt x="2588" y="858"/>
                  </a:cubicBezTo>
                  <a:cubicBezTo>
                    <a:pt x="2655" y="858"/>
                    <a:pt x="2692" y="850"/>
                    <a:pt x="2692" y="835"/>
                  </a:cubicBezTo>
                  <a:cubicBezTo>
                    <a:pt x="2692" y="771"/>
                    <a:pt x="2090" y="645"/>
                    <a:pt x="1362" y="391"/>
                  </a:cubicBezTo>
                  <a:cubicBezTo>
                    <a:pt x="720" y="196"/>
                    <a:pt x="176" y="0"/>
                    <a:pt x="56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2"/>
            <p:cNvSpPr/>
            <p:nvPr/>
          </p:nvSpPr>
          <p:spPr>
            <a:xfrm>
              <a:off x="8476259" y="4727194"/>
              <a:ext cx="90959" cy="11784"/>
            </a:xfrm>
            <a:custGeom>
              <a:avLst/>
              <a:gdLst/>
              <a:ahLst/>
              <a:cxnLst/>
              <a:rect l="l" t="t" r="r" b="b"/>
              <a:pathLst>
                <a:path w="2910" h="377" extrusionOk="0">
                  <a:moveTo>
                    <a:pt x="2829" y="1"/>
                  </a:moveTo>
                  <a:cubicBezTo>
                    <a:pt x="2666" y="1"/>
                    <a:pt x="2115" y="116"/>
                    <a:pt x="1453" y="142"/>
                  </a:cubicBezTo>
                  <a:cubicBezTo>
                    <a:pt x="1234" y="160"/>
                    <a:pt x="1027" y="165"/>
                    <a:pt x="843" y="165"/>
                  </a:cubicBezTo>
                  <a:cubicBezTo>
                    <a:pt x="544" y="165"/>
                    <a:pt x="303" y="151"/>
                    <a:pt x="163" y="151"/>
                  </a:cubicBezTo>
                  <a:cubicBezTo>
                    <a:pt x="76" y="151"/>
                    <a:pt x="28" y="156"/>
                    <a:pt x="28" y="174"/>
                  </a:cubicBezTo>
                  <a:cubicBezTo>
                    <a:pt x="0" y="228"/>
                    <a:pt x="489" y="377"/>
                    <a:pt x="1150" y="377"/>
                  </a:cubicBezTo>
                  <a:cubicBezTo>
                    <a:pt x="1258" y="377"/>
                    <a:pt x="1369" y="373"/>
                    <a:pt x="1484" y="364"/>
                  </a:cubicBezTo>
                  <a:cubicBezTo>
                    <a:pt x="2276" y="332"/>
                    <a:pt x="2910" y="79"/>
                    <a:pt x="2878" y="16"/>
                  </a:cubicBezTo>
                  <a:cubicBezTo>
                    <a:pt x="2878" y="5"/>
                    <a:pt x="2861" y="1"/>
                    <a:pt x="2829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2"/>
            <p:cNvSpPr/>
            <p:nvPr/>
          </p:nvSpPr>
          <p:spPr>
            <a:xfrm>
              <a:off x="7530751" y="2999311"/>
              <a:ext cx="718704" cy="1687811"/>
            </a:xfrm>
            <a:custGeom>
              <a:avLst/>
              <a:gdLst/>
              <a:ahLst/>
              <a:cxnLst/>
              <a:rect l="l" t="t" r="r" b="b"/>
              <a:pathLst>
                <a:path w="22993" h="53997" extrusionOk="0">
                  <a:moveTo>
                    <a:pt x="20238" y="1"/>
                  </a:moveTo>
                  <a:lnTo>
                    <a:pt x="4846" y="2598"/>
                  </a:lnTo>
                  <a:cubicBezTo>
                    <a:pt x="4846" y="2598"/>
                    <a:pt x="1" y="34805"/>
                    <a:pt x="698" y="36357"/>
                  </a:cubicBezTo>
                  <a:cubicBezTo>
                    <a:pt x="1394" y="37908"/>
                    <a:pt x="17102" y="53996"/>
                    <a:pt x="17102" y="53996"/>
                  </a:cubicBezTo>
                  <a:lnTo>
                    <a:pt x="22993" y="43894"/>
                  </a:lnTo>
                  <a:cubicBezTo>
                    <a:pt x="22993" y="43894"/>
                    <a:pt x="12605" y="32366"/>
                    <a:pt x="12764" y="31796"/>
                  </a:cubicBezTo>
                  <a:cubicBezTo>
                    <a:pt x="12922" y="31195"/>
                    <a:pt x="20237" y="1"/>
                    <a:pt x="20238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2"/>
            <p:cNvSpPr/>
            <p:nvPr/>
          </p:nvSpPr>
          <p:spPr>
            <a:xfrm>
              <a:off x="7716858" y="3722922"/>
              <a:ext cx="279192" cy="602895"/>
            </a:xfrm>
            <a:custGeom>
              <a:avLst/>
              <a:gdLst/>
              <a:ahLst/>
              <a:cxnLst/>
              <a:rect l="l" t="t" r="r" b="b"/>
              <a:pathLst>
                <a:path w="8932" h="19288" extrusionOk="0">
                  <a:moveTo>
                    <a:pt x="8931" y="1"/>
                  </a:moveTo>
                  <a:cubicBezTo>
                    <a:pt x="6081" y="4181"/>
                    <a:pt x="3548" y="8583"/>
                    <a:pt x="1553" y="13333"/>
                  </a:cubicBezTo>
                  <a:cubicBezTo>
                    <a:pt x="761" y="15297"/>
                    <a:pt x="254" y="17292"/>
                    <a:pt x="1" y="19287"/>
                  </a:cubicBezTo>
                  <a:lnTo>
                    <a:pt x="4149" y="10198"/>
                  </a:lnTo>
                  <a:lnTo>
                    <a:pt x="8931" y="1"/>
                  </a:lnTo>
                  <a:close/>
                </a:path>
              </a:pathLst>
            </a:custGeom>
            <a:solidFill>
              <a:srgbClr val="E0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2"/>
            <p:cNvSpPr/>
            <p:nvPr/>
          </p:nvSpPr>
          <p:spPr>
            <a:xfrm>
              <a:off x="7716858" y="3722922"/>
              <a:ext cx="279192" cy="602895"/>
            </a:xfrm>
            <a:custGeom>
              <a:avLst/>
              <a:gdLst/>
              <a:ahLst/>
              <a:cxnLst/>
              <a:rect l="l" t="t" r="r" b="b"/>
              <a:pathLst>
                <a:path w="8932" h="19288" extrusionOk="0">
                  <a:moveTo>
                    <a:pt x="8931" y="1"/>
                  </a:moveTo>
                  <a:cubicBezTo>
                    <a:pt x="6081" y="4181"/>
                    <a:pt x="3548" y="8583"/>
                    <a:pt x="1553" y="13333"/>
                  </a:cubicBezTo>
                  <a:cubicBezTo>
                    <a:pt x="761" y="15297"/>
                    <a:pt x="254" y="17292"/>
                    <a:pt x="1" y="19287"/>
                  </a:cubicBezTo>
                  <a:lnTo>
                    <a:pt x="4149" y="10198"/>
                  </a:lnTo>
                  <a:lnTo>
                    <a:pt x="8931" y="1"/>
                  </a:lnTo>
                  <a:close/>
                </a:path>
              </a:pathLst>
            </a:custGeom>
            <a:solidFill>
              <a:srgbClr val="E0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2"/>
            <p:cNvSpPr/>
            <p:nvPr/>
          </p:nvSpPr>
          <p:spPr>
            <a:xfrm>
              <a:off x="7628775" y="3080487"/>
              <a:ext cx="123748" cy="371245"/>
            </a:xfrm>
            <a:custGeom>
              <a:avLst/>
              <a:gdLst/>
              <a:ahLst/>
              <a:cxnLst/>
              <a:rect l="l" t="t" r="r" b="b"/>
              <a:pathLst>
                <a:path w="3959" h="11877" extrusionOk="0">
                  <a:moveTo>
                    <a:pt x="1710" y="1"/>
                  </a:moveTo>
                  <a:lnTo>
                    <a:pt x="1" y="11868"/>
                  </a:lnTo>
                  <a:lnTo>
                    <a:pt x="1" y="11868"/>
                  </a:lnTo>
                  <a:cubicBezTo>
                    <a:pt x="86" y="11407"/>
                    <a:pt x="3959" y="2756"/>
                    <a:pt x="3959" y="2756"/>
                  </a:cubicBezTo>
                  <a:lnTo>
                    <a:pt x="2059" y="64"/>
                  </a:lnTo>
                  <a:lnTo>
                    <a:pt x="1710" y="1"/>
                  </a:lnTo>
                  <a:close/>
                  <a:moveTo>
                    <a:pt x="1" y="11868"/>
                  </a:moveTo>
                  <a:cubicBezTo>
                    <a:pt x="1" y="11871"/>
                    <a:pt x="0" y="11874"/>
                    <a:pt x="0" y="11876"/>
                  </a:cubicBezTo>
                  <a:lnTo>
                    <a:pt x="1" y="11868"/>
                  </a:lnTo>
                  <a:close/>
                </a:path>
              </a:pathLst>
            </a:custGeom>
            <a:solidFill>
              <a:srgbClr val="E0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2"/>
            <p:cNvSpPr/>
            <p:nvPr/>
          </p:nvSpPr>
          <p:spPr>
            <a:xfrm>
              <a:off x="7628775" y="3080487"/>
              <a:ext cx="123748" cy="371245"/>
            </a:xfrm>
            <a:custGeom>
              <a:avLst/>
              <a:gdLst/>
              <a:ahLst/>
              <a:cxnLst/>
              <a:rect l="l" t="t" r="r" b="b"/>
              <a:pathLst>
                <a:path w="3959" h="11877" extrusionOk="0">
                  <a:moveTo>
                    <a:pt x="1710" y="1"/>
                  </a:moveTo>
                  <a:lnTo>
                    <a:pt x="1" y="11868"/>
                  </a:lnTo>
                  <a:lnTo>
                    <a:pt x="1" y="11868"/>
                  </a:lnTo>
                  <a:cubicBezTo>
                    <a:pt x="86" y="11407"/>
                    <a:pt x="3959" y="2756"/>
                    <a:pt x="3959" y="2756"/>
                  </a:cubicBezTo>
                  <a:lnTo>
                    <a:pt x="2059" y="64"/>
                  </a:lnTo>
                  <a:lnTo>
                    <a:pt x="1710" y="1"/>
                  </a:lnTo>
                  <a:close/>
                  <a:moveTo>
                    <a:pt x="1" y="11868"/>
                  </a:moveTo>
                  <a:cubicBezTo>
                    <a:pt x="1" y="11871"/>
                    <a:pt x="0" y="11874"/>
                    <a:pt x="0" y="11876"/>
                  </a:cubicBezTo>
                  <a:lnTo>
                    <a:pt x="1" y="11868"/>
                  </a:lnTo>
                  <a:close/>
                </a:path>
              </a:pathLst>
            </a:custGeom>
            <a:solidFill>
              <a:srgbClr val="E0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2"/>
            <p:cNvSpPr/>
            <p:nvPr/>
          </p:nvSpPr>
          <p:spPr>
            <a:xfrm>
              <a:off x="7285286" y="2985464"/>
              <a:ext cx="1000803" cy="1701533"/>
            </a:xfrm>
            <a:custGeom>
              <a:avLst/>
              <a:gdLst/>
              <a:ahLst/>
              <a:cxnLst/>
              <a:rect l="l" t="t" r="r" b="b"/>
              <a:pathLst>
                <a:path w="32018" h="54436" extrusionOk="0">
                  <a:moveTo>
                    <a:pt x="30846" y="0"/>
                  </a:moveTo>
                  <a:lnTo>
                    <a:pt x="16595" y="2376"/>
                  </a:lnTo>
                  <a:lnTo>
                    <a:pt x="12699" y="3041"/>
                  </a:lnTo>
                  <a:lnTo>
                    <a:pt x="14948" y="5796"/>
                  </a:lnTo>
                  <a:cubicBezTo>
                    <a:pt x="11338" y="13935"/>
                    <a:pt x="3864" y="31226"/>
                    <a:pt x="2977" y="36800"/>
                  </a:cubicBezTo>
                  <a:cubicBezTo>
                    <a:pt x="1805" y="44178"/>
                    <a:pt x="0" y="53933"/>
                    <a:pt x="475" y="54281"/>
                  </a:cubicBezTo>
                  <a:cubicBezTo>
                    <a:pt x="623" y="54397"/>
                    <a:pt x="1869" y="54436"/>
                    <a:pt x="3464" y="54436"/>
                  </a:cubicBezTo>
                  <a:cubicBezTo>
                    <a:pt x="6654" y="54436"/>
                    <a:pt x="11243" y="54281"/>
                    <a:pt x="11243" y="54281"/>
                  </a:cubicBezTo>
                  <a:lnTo>
                    <a:pt x="14504" y="39555"/>
                  </a:lnTo>
                  <a:cubicBezTo>
                    <a:pt x="14916" y="37718"/>
                    <a:pt x="15613" y="35976"/>
                    <a:pt x="16531" y="34361"/>
                  </a:cubicBezTo>
                  <a:lnTo>
                    <a:pt x="29674" y="11591"/>
                  </a:lnTo>
                  <a:cubicBezTo>
                    <a:pt x="31479" y="8456"/>
                    <a:pt x="32018" y="4719"/>
                    <a:pt x="31162" y="1204"/>
                  </a:cubicBezTo>
                  <a:lnTo>
                    <a:pt x="30846" y="0"/>
                  </a:ln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2"/>
            <p:cNvSpPr/>
            <p:nvPr/>
          </p:nvSpPr>
          <p:spPr>
            <a:xfrm>
              <a:off x="7520874" y="2138104"/>
              <a:ext cx="798879" cy="942414"/>
            </a:xfrm>
            <a:custGeom>
              <a:avLst/>
              <a:gdLst/>
              <a:ahLst/>
              <a:cxnLst/>
              <a:rect l="l" t="t" r="r" b="b"/>
              <a:pathLst>
                <a:path w="25558" h="30150" extrusionOk="0">
                  <a:moveTo>
                    <a:pt x="18938" y="1"/>
                  </a:moveTo>
                  <a:lnTo>
                    <a:pt x="8741" y="856"/>
                  </a:lnTo>
                  <a:cubicBezTo>
                    <a:pt x="8741" y="856"/>
                    <a:pt x="5701" y="919"/>
                    <a:pt x="2407" y="8646"/>
                  </a:cubicBezTo>
                  <a:lnTo>
                    <a:pt x="0" y="16310"/>
                  </a:lnTo>
                  <a:lnTo>
                    <a:pt x="4307" y="17229"/>
                  </a:lnTo>
                  <a:lnTo>
                    <a:pt x="4307" y="17672"/>
                  </a:lnTo>
                  <a:lnTo>
                    <a:pt x="5162" y="30150"/>
                  </a:lnTo>
                  <a:lnTo>
                    <a:pt x="23499" y="27173"/>
                  </a:lnTo>
                  <a:cubicBezTo>
                    <a:pt x="23562" y="25589"/>
                    <a:pt x="22675" y="23277"/>
                    <a:pt x="21979" y="21092"/>
                  </a:cubicBezTo>
                  <a:cubicBezTo>
                    <a:pt x="22675" y="19382"/>
                    <a:pt x="25557" y="11908"/>
                    <a:pt x="25557" y="8330"/>
                  </a:cubicBezTo>
                  <a:cubicBezTo>
                    <a:pt x="25557" y="666"/>
                    <a:pt x="18938" y="1"/>
                    <a:pt x="18938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2"/>
            <p:cNvSpPr/>
            <p:nvPr/>
          </p:nvSpPr>
          <p:spPr>
            <a:xfrm>
              <a:off x="8083134" y="2710742"/>
              <a:ext cx="92085" cy="14785"/>
            </a:xfrm>
            <a:custGeom>
              <a:avLst/>
              <a:gdLst/>
              <a:ahLst/>
              <a:cxnLst/>
              <a:rect l="l" t="t" r="r" b="b"/>
              <a:pathLst>
                <a:path w="2946" h="473" extrusionOk="0">
                  <a:moveTo>
                    <a:pt x="2848" y="0"/>
                  </a:moveTo>
                  <a:cubicBezTo>
                    <a:pt x="2661" y="0"/>
                    <a:pt x="2101" y="98"/>
                    <a:pt x="1457" y="175"/>
                  </a:cubicBezTo>
                  <a:cubicBezTo>
                    <a:pt x="665" y="302"/>
                    <a:pt x="0" y="365"/>
                    <a:pt x="0" y="429"/>
                  </a:cubicBezTo>
                  <a:cubicBezTo>
                    <a:pt x="0" y="446"/>
                    <a:pt x="199" y="473"/>
                    <a:pt x="514" y="473"/>
                  </a:cubicBezTo>
                  <a:cubicBezTo>
                    <a:pt x="775" y="473"/>
                    <a:pt x="1116" y="455"/>
                    <a:pt x="1489" y="397"/>
                  </a:cubicBezTo>
                  <a:cubicBezTo>
                    <a:pt x="2312" y="302"/>
                    <a:pt x="2946" y="80"/>
                    <a:pt x="2914" y="17"/>
                  </a:cubicBezTo>
                  <a:cubicBezTo>
                    <a:pt x="2914" y="5"/>
                    <a:pt x="2891" y="0"/>
                    <a:pt x="28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2"/>
            <p:cNvSpPr/>
            <p:nvPr/>
          </p:nvSpPr>
          <p:spPr>
            <a:xfrm>
              <a:off x="7139751" y="2149639"/>
              <a:ext cx="709795" cy="966513"/>
            </a:xfrm>
            <a:custGeom>
              <a:avLst/>
              <a:gdLst/>
              <a:ahLst/>
              <a:cxnLst/>
              <a:rect l="l" t="t" r="r" b="b"/>
              <a:pathLst>
                <a:path w="22708" h="30921" extrusionOk="0">
                  <a:moveTo>
                    <a:pt x="22159" y="0"/>
                  </a:moveTo>
                  <a:cubicBezTo>
                    <a:pt x="20255" y="0"/>
                    <a:pt x="17333" y="1351"/>
                    <a:pt x="16184" y="2989"/>
                  </a:cubicBezTo>
                  <a:cubicBezTo>
                    <a:pt x="15265" y="4065"/>
                    <a:pt x="14758" y="6599"/>
                    <a:pt x="12193" y="14136"/>
                  </a:cubicBezTo>
                  <a:lnTo>
                    <a:pt x="10642" y="19267"/>
                  </a:lnTo>
                  <a:lnTo>
                    <a:pt x="4276" y="12331"/>
                  </a:lnTo>
                  <a:lnTo>
                    <a:pt x="1" y="16195"/>
                  </a:lnTo>
                  <a:cubicBezTo>
                    <a:pt x="1" y="16195"/>
                    <a:pt x="7380" y="28260"/>
                    <a:pt x="10483" y="28926"/>
                  </a:cubicBezTo>
                  <a:cubicBezTo>
                    <a:pt x="10632" y="28958"/>
                    <a:pt x="10778" y="28974"/>
                    <a:pt x="10923" y="28974"/>
                  </a:cubicBezTo>
                  <a:cubicBezTo>
                    <a:pt x="14855" y="28974"/>
                    <a:pt x="17418" y="17368"/>
                    <a:pt x="17419" y="17366"/>
                  </a:cubicBezTo>
                  <a:lnTo>
                    <a:pt x="17419" y="17366"/>
                  </a:lnTo>
                  <a:lnTo>
                    <a:pt x="17197" y="30921"/>
                  </a:lnTo>
                  <a:lnTo>
                    <a:pt x="22707" y="44"/>
                  </a:lnTo>
                  <a:cubicBezTo>
                    <a:pt x="22537" y="14"/>
                    <a:pt x="22353" y="0"/>
                    <a:pt x="22159" y="0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2"/>
            <p:cNvSpPr/>
            <p:nvPr/>
          </p:nvSpPr>
          <p:spPr>
            <a:xfrm>
              <a:off x="7659438" y="2300456"/>
              <a:ext cx="52513" cy="417756"/>
            </a:xfrm>
            <a:custGeom>
              <a:avLst/>
              <a:gdLst/>
              <a:ahLst/>
              <a:cxnLst/>
              <a:rect l="l" t="t" r="r" b="b"/>
              <a:pathLst>
                <a:path w="1680" h="13365" extrusionOk="0">
                  <a:moveTo>
                    <a:pt x="1648" y="1"/>
                  </a:moveTo>
                  <a:cubicBezTo>
                    <a:pt x="1648" y="1"/>
                    <a:pt x="1584" y="191"/>
                    <a:pt x="1521" y="507"/>
                  </a:cubicBezTo>
                  <a:cubicBezTo>
                    <a:pt x="1426" y="856"/>
                    <a:pt x="1331" y="1331"/>
                    <a:pt x="1236" y="1932"/>
                  </a:cubicBezTo>
                  <a:cubicBezTo>
                    <a:pt x="983" y="3136"/>
                    <a:pt x="729" y="4783"/>
                    <a:pt x="508" y="6651"/>
                  </a:cubicBezTo>
                  <a:cubicBezTo>
                    <a:pt x="254" y="8488"/>
                    <a:pt x="128" y="10166"/>
                    <a:pt x="64" y="11401"/>
                  </a:cubicBezTo>
                  <a:cubicBezTo>
                    <a:pt x="33" y="12003"/>
                    <a:pt x="1" y="12478"/>
                    <a:pt x="1" y="12826"/>
                  </a:cubicBezTo>
                  <a:cubicBezTo>
                    <a:pt x="1" y="13175"/>
                    <a:pt x="1" y="13365"/>
                    <a:pt x="1" y="13365"/>
                  </a:cubicBezTo>
                  <a:cubicBezTo>
                    <a:pt x="33" y="13365"/>
                    <a:pt x="33" y="13175"/>
                    <a:pt x="64" y="12826"/>
                  </a:cubicBezTo>
                  <a:cubicBezTo>
                    <a:pt x="128" y="12446"/>
                    <a:pt x="159" y="11971"/>
                    <a:pt x="223" y="11401"/>
                  </a:cubicBezTo>
                  <a:cubicBezTo>
                    <a:pt x="318" y="10198"/>
                    <a:pt x="476" y="8519"/>
                    <a:pt x="729" y="6651"/>
                  </a:cubicBezTo>
                  <a:cubicBezTo>
                    <a:pt x="951" y="4814"/>
                    <a:pt x="1204" y="3167"/>
                    <a:pt x="1394" y="1964"/>
                  </a:cubicBezTo>
                  <a:cubicBezTo>
                    <a:pt x="1458" y="1394"/>
                    <a:pt x="1553" y="919"/>
                    <a:pt x="1616" y="539"/>
                  </a:cubicBezTo>
                  <a:cubicBezTo>
                    <a:pt x="1648" y="191"/>
                    <a:pt x="1679" y="1"/>
                    <a:pt x="1648" y="1"/>
                  </a:cubicBezTo>
                  <a:close/>
                </a:path>
              </a:pathLst>
            </a:custGeom>
            <a:solidFill>
              <a:srgbClr val="E0CB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2"/>
            <p:cNvSpPr/>
            <p:nvPr/>
          </p:nvSpPr>
          <p:spPr>
            <a:xfrm>
              <a:off x="8137584" y="2498441"/>
              <a:ext cx="398939" cy="1602666"/>
            </a:xfrm>
            <a:custGeom>
              <a:avLst/>
              <a:gdLst/>
              <a:ahLst/>
              <a:cxnLst/>
              <a:rect l="l" t="t" r="r" b="b"/>
              <a:pathLst>
                <a:path w="12763" h="51273" extrusionOk="0">
                  <a:moveTo>
                    <a:pt x="4782" y="0"/>
                  </a:moveTo>
                  <a:lnTo>
                    <a:pt x="0" y="13460"/>
                  </a:lnTo>
                  <a:lnTo>
                    <a:pt x="3167" y="51272"/>
                  </a:lnTo>
                  <a:lnTo>
                    <a:pt x="12763" y="50354"/>
                  </a:lnTo>
                  <a:lnTo>
                    <a:pt x="3674" y="10641"/>
                  </a:lnTo>
                  <a:lnTo>
                    <a:pt x="4782" y="0"/>
                  </a:ln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2"/>
            <p:cNvSpPr/>
            <p:nvPr/>
          </p:nvSpPr>
          <p:spPr>
            <a:xfrm>
              <a:off x="6070682" y="1133989"/>
              <a:ext cx="1646207" cy="2031581"/>
            </a:xfrm>
            <a:custGeom>
              <a:avLst/>
              <a:gdLst/>
              <a:ahLst/>
              <a:cxnLst/>
              <a:rect l="l" t="t" r="r" b="b"/>
              <a:pathLst>
                <a:path w="52666" h="64995" extrusionOk="0">
                  <a:moveTo>
                    <a:pt x="21757" y="4161"/>
                  </a:moveTo>
                  <a:cubicBezTo>
                    <a:pt x="22390" y="4161"/>
                    <a:pt x="23055" y="4161"/>
                    <a:pt x="23689" y="4225"/>
                  </a:cubicBezTo>
                  <a:cubicBezTo>
                    <a:pt x="27774" y="4510"/>
                    <a:pt x="31606" y="6188"/>
                    <a:pt x="34646" y="9007"/>
                  </a:cubicBezTo>
                  <a:cubicBezTo>
                    <a:pt x="38161" y="12300"/>
                    <a:pt x="40188" y="16765"/>
                    <a:pt x="40378" y="21579"/>
                  </a:cubicBezTo>
                  <a:cubicBezTo>
                    <a:pt x="40537" y="26393"/>
                    <a:pt x="38795" y="30985"/>
                    <a:pt x="35533" y="34500"/>
                  </a:cubicBezTo>
                  <a:cubicBezTo>
                    <a:pt x="32239" y="38015"/>
                    <a:pt x="27774" y="40042"/>
                    <a:pt x="22960" y="40200"/>
                  </a:cubicBezTo>
                  <a:cubicBezTo>
                    <a:pt x="22775" y="40210"/>
                    <a:pt x="22586" y="40214"/>
                    <a:pt x="22397" y="40214"/>
                  </a:cubicBezTo>
                  <a:cubicBezTo>
                    <a:pt x="21940" y="40214"/>
                    <a:pt x="21476" y="40191"/>
                    <a:pt x="21028" y="40169"/>
                  </a:cubicBezTo>
                  <a:cubicBezTo>
                    <a:pt x="11971" y="39504"/>
                    <a:pt x="4655" y="32061"/>
                    <a:pt x="4339" y="22782"/>
                  </a:cubicBezTo>
                  <a:cubicBezTo>
                    <a:pt x="4022" y="12870"/>
                    <a:pt x="11813" y="4510"/>
                    <a:pt x="21757" y="4161"/>
                  </a:cubicBezTo>
                  <a:close/>
                  <a:moveTo>
                    <a:pt x="22330" y="1"/>
                  </a:moveTo>
                  <a:cubicBezTo>
                    <a:pt x="22086" y="1"/>
                    <a:pt x="21843" y="5"/>
                    <a:pt x="21598" y="13"/>
                  </a:cubicBezTo>
                  <a:cubicBezTo>
                    <a:pt x="15676" y="234"/>
                    <a:pt x="10198" y="2704"/>
                    <a:pt x="6144" y="7043"/>
                  </a:cubicBezTo>
                  <a:cubicBezTo>
                    <a:pt x="2090" y="11382"/>
                    <a:pt x="0" y="17019"/>
                    <a:pt x="190" y="22941"/>
                  </a:cubicBezTo>
                  <a:cubicBezTo>
                    <a:pt x="570" y="34342"/>
                    <a:pt x="9564" y="43494"/>
                    <a:pt x="20743" y="44317"/>
                  </a:cubicBezTo>
                  <a:cubicBezTo>
                    <a:pt x="21281" y="44340"/>
                    <a:pt x="21834" y="44362"/>
                    <a:pt x="22403" y="44362"/>
                  </a:cubicBezTo>
                  <a:cubicBezTo>
                    <a:pt x="22639" y="44362"/>
                    <a:pt x="22877" y="44358"/>
                    <a:pt x="23119" y="44349"/>
                  </a:cubicBezTo>
                  <a:cubicBezTo>
                    <a:pt x="26380" y="44254"/>
                    <a:pt x="29516" y="43431"/>
                    <a:pt x="32366" y="41974"/>
                  </a:cubicBezTo>
                  <a:lnTo>
                    <a:pt x="48644" y="64142"/>
                  </a:lnTo>
                  <a:cubicBezTo>
                    <a:pt x="49044" y="64695"/>
                    <a:pt x="49673" y="64995"/>
                    <a:pt x="50311" y="64995"/>
                  </a:cubicBezTo>
                  <a:cubicBezTo>
                    <a:pt x="50733" y="64995"/>
                    <a:pt x="51160" y="64863"/>
                    <a:pt x="51526" y="64585"/>
                  </a:cubicBezTo>
                  <a:cubicBezTo>
                    <a:pt x="52476" y="63920"/>
                    <a:pt x="52666" y="62622"/>
                    <a:pt x="52001" y="61672"/>
                  </a:cubicBezTo>
                  <a:lnTo>
                    <a:pt x="35881" y="39757"/>
                  </a:lnTo>
                  <a:cubicBezTo>
                    <a:pt x="36831" y="39029"/>
                    <a:pt x="37718" y="38205"/>
                    <a:pt x="38573" y="37319"/>
                  </a:cubicBezTo>
                  <a:cubicBezTo>
                    <a:pt x="42595" y="33012"/>
                    <a:pt x="44717" y="27343"/>
                    <a:pt x="44527" y="21421"/>
                  </a:cubicBezTo>
                  <a:cubicBezTo>
                    <a:pt x="44305" y="15499"/>
                    <a:pt x="41835" y="10020"/>
                    <a:pt x="37496" y="5966"/>
                  </a:cubicBezTo>
                  <a:cubicBezTo>
                    <a:pt x="33337" y="2110"/>
                    <a:pt x="27983" y="1"/>
                    <a:pt x="22330" y="1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2"/>
            <p:cNvSpPr/>
            <p:nvPr/>
          </p:nvSpPr>
          <p:spPr>
            <a:xfrm>
              <a:off x="7436729" y="2139886"/>
              <a:ext cx="954760" cy="864426"/>
            </a:xfrm>
            <a:custGeom>
              <a:avLst/>
              <a:gdLst/>
              <a:ahLst/>
              <a:cxnLst/>
              <a:rect l="l" t="t" r="r" b="b"/>
              <a:pathLst>
                <a:path w="30545" h="27655" extrusionOk="0">
                  <a:moveTo>
                    <a:pt x="21208" y="1"/>
                  </a:moveTo>
                  <a:cubicBezTo>
                    <a:pt x="20792" y="1"/>
                    <a:pt x="20353" y="23"/>
                    <a:pt x="19889" y="70"/>
                  </a:cubicBezTo>
                  <a:lnTo>
                    <a:pt x="19572" y="9825"/>
                  </a:lnTo>
                  <a:cubicBezTo>
                    <a:pt x="19572" y="9825"/>
                    <a:pt x="18368" y="13815"/>
                    <a:pt x="18273" y="14036"/>
                  </a:cubicBezTo>
                  <a:cubicBezTo>
                    <a:pt x="17482" y="16190"/>
                    <a:pt x="16405" y="19357"/>
                    <a:pt x="15392" y="19737"/>
                  </a:cubicBezTo>
                  <a:cubicBezTo>
                    <a:pt x="15321" y="19763"/>
                    <a:pt x="15194" y="19776"/>
                    <a:pt x="15020" y="19776"/>
                  </a:cubicBezTo>
                  <a:cubicBezTo>
                    <a:pt x="12698" y="19776"/>
                    <a:pt x="1901" y="17583"/>
                    <a:pt x="1901" y="17583"/>
                  </a:cubicBezTo>
                  <a:lnTo>
                    <a:pt x="0" y="24076"/>
                  </a:lnTo>
                  <a:cubicBezTo>
                    <a:pt x="0" y="24076"/>
                    <a:pt x="9805" y="27655"/>
                    <a:pt x="15251" y="27655"/>
                  </a:cubicBezTo>
                  <a:cubicBezTo>
                    <a:pt x="15298" y="27655"/>
                    <a:pt x="15345" y="27655"/>
                    <a:pt x="15392" y="27654"/>
                  </a:cubicBezTo>
                  <a:cubicBezTo>
                    <a:pt x="20459" y="27591"/>
                    <a:pt x="21915" y="27021"/>
                    <a:pt x="23689" y="22935"/>
                  </a:cubicBezTo>
                  <a:cubicBezTo>
                    <a:pt x="25494" y="18818"/>
                    <a:pt x="27521" y="14131"/>
                    <a:pt x="27933" y="11408"/>
                  </a:cubicBezTo>
                  <a:cubicBezTo>
                    <a:pt x="27933" y="11408"/>
                    <a:pt x="30545" y="1"/>
                    <a:pt x="21208" y="1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2"/>
            <p:cNvSpPr/>
            <p:nvPr/>
          </p:nvSpPr>
          <p:spPr>
            <a:xfrm>
              <a:off x="8138553" y="1592755"/>
              <a:ext cx="272253" cy="557603"/>
            </a:xfrm>
            <a:custGeom>
              <a:avLst/>
              <a:gdLst/>
              <a:ahLst/>
              <a:cxnLst/>
              <a:rect l="l" t="t" r="r" b="b"/>
              <a:pathLst>
                <a:path w="8710" h="17839" extrusionOk="0">
                  <a:moveTo>
                    <a:pt x="2560" y="0"/>
                  </a:moveTo>
                  <a:cubicBezTo>
                    <a:pt x="1593" y="0"/>
                    <a:pt x="597" y="497"/>
                    <a:pt x="191" y="1360"/>
                  </a:cubicBezTo>
                  <a:lnTo>
                    <a:pt x="159" y="6807"/>
                  </a:lnTo>
                  <a:cubicBezTo>
                    <a:pt x="729" y="7947"/>
                    <a:pt x="761" y="9277"/>
                    <a:pt x="603" y="10544"/>
                  </a:cubicBezTo>
                  <a:cubicBezTo>
                    <a:pt x="476" y="11779"/>
                    <a:pt x="127" y="13046"/>
                    <a:pt x="32" y="14281"/>
                  </a:cubicBezTo>
                  <a:cubicBezTo>
                    <a:pt x="1" y="15104"/>
                    <a:pt x="32" y="15959"/>
                    <a:pt x="413" y="16688"/>
                  </a:cubicBezTo>
                  <a:cubicBezTo>
                    <a:pt x="792" y="17331"/>
                    <a:pt x="1496" y="17839"/>
                    <a:pt x="2224" y="17839"/>
                  </a:cubicBezTo>
                  <a:cubicBezTo>
                    <a:pt x="2285" y="17839"/>
                    <a:pt x="2347" y="17835"/>
                    <a:pt x="2408" y="17828"/>
                  </a:cubicBezTo>
                  <a:cubicBezTo>
                    <a:pt x="3041" y="17733"/>
                    <a:pt x="3611" y="17226"/>
                    <a:pt x="3833" y="16624"/>
                  </a:cubicBezTo>
                  <a:cubicBezTo>
                    <a:pt x="4086" y="15991"/>
                    <a:pt x="4054" y="15326"/>
                    <a:pt x="3864" y="14693"/>
                  </a:cubicBezTo>
                  <a:lnTo>
                    <a:pt x="3864" y="14693"/>
                  </a:lnTo>
                  <a:cubicBezTo>
                    <a:pt x="4181" y="15009"/>
                    <a:pt x="4529" y="15294"/>
                    <a:pt x="4941" y="15484"/>
                  </a:cubicBezTo>
                  <a:cubicBezTo>
                    <a:pt x="5117" y="15552"/>
                    <a:pt x="5316" y="15591"/>
                    <a:pt x="5511" y="15591"/>
                  </a:cubicBezTo>
                  <a:cubicBezTo>
                    <a:pt x="5772" y="15591"/>
                    <a:pt x="6027" y="15521"/>
                    <a:pt x="6208" y="15358"/>
                  </a:cubicBezTo>
                  <a:cubicBezTo>
                    <a:pt x="6683" y="14978"/>
                    <a:pt x="6651" y="14249"/>
                    <a:pt x="6461" y="13679"/>
                  </a:cubicBezTo>
                  <a:cubicBezTo>
                    <a:pt x="6271" y="13109"/>
                    <a:pt x="5955" y="12539"/>
                    <a:pt x="5955" y="11937"/>
                  </a:cubicBezTo>
                  <a:lnTo>
                    <a:pt x="5955" y="11937"/>
                  </a:lnTo>
                  <a:cubicBezTo>
                    <a:pt x="6242" y="12259"/>
                    <a:pt x="6674" y="12426"/>
                    <a:pt x="7100" y="12426"/>
                  </a:cubicBezTo>
                  <a:cubicBezTo>
                    <a:pt x="7473" y="12426"/>
                    <a:pt x="7842" y="12298"/>
                    <a:pt x="8108" y="12032"/>
                  </a:cubicBezTo>
                  <a:cubicBezTo>
                    <a:pt x="8710" y="11462"/>
                    <a:pt x="8646" y="10386"/>
                    <a:pt x="8045" y="9847"/>
                  </a:cubicBezTo>
                  <a:cubicBezTo>
                    <a:pt x="7443" y="9309"/>
                    <a:pt x="6461" y="9341"/>
                    <a:pt x="5923" y="8707"/>
                  </a:cubicBezTo>
                  <a:cubicBezTo>
                    <a:pt x="5321" y="8042"/>
                    <a:pt x="5606" y="7029"/>
                    <a:pt x="5765" y="6174"/>
                  </a:cubicBezTo>
                  <a:cubicBezTo>
                    <a:pt x="6050" y="5002"/>
                    <a:pt x="6113" y="3735"/>
                    <a:pt x="5701" y="2595"/>
                  </a:cubicBezTo>
                  <a:cubicBezTo>
                    <a:pt x="5321" y="1455"/>
                    <a:pt x="4434" y="410"/>
                    <a:pt x="3263" y="93"/>
                  </a:cubicBezTo>
                  <a:cubicBezTo>
                    <a:pt x="3037" y="30"/>
                    <a:pt x="2799" y="0"/>
                    <a:pt x="2560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8269241" y="1613479"/>
              <a:ext cx="136627" cy="288069"/>
            </a:xfrm>
            <a:custGeom>
              <a:avLst/>
              <a:gdLst/>
              <a:ahLst/>
              <a:cxnLst/>
              <a:rect l="l" t="t" r="r" b="b"/>
              <a:pathLst>
                <a:path w="4371" h="9216" extrusionOk="0">
                  <a:moveTo>
                    <a:pt x="0" y="0"/>
                  </a:moveTo>
                  <a:cubicBezTo>
                    <a:pt x="0" y="32"/>
                    <a:pt x="190" y="95"/>
                    <a:pt x="507" y="349"/>
                  </a:cubicBezTo>
                  <a:cubicBezTo>
                    <a:pt x="824" y="570"/>
                    <a:pt x="1267" y="950"/>
                    <a:pt x="1647" y="1552"/>
                  </a:cubicBezTo>
                  <a:cubicBezTo>
                    <a:pt x="1995" y="2154"/>
                    <a:pt x="2312" y="2977"/>
                    <a:pt x="2280" y="3896"/>
                  </a:cubicBezTo>
                  <a:cubicBezTo>
                    <a:pt x="2312" y="4846"/>
                    <a:pt x="1774" y="5764"/>
                    <a:pt x="1615" y="6872"/>
                  </a:cubicBezTo>
                  <a:cubicBezTo>
                    <a:pt x="1520" y="7442"/>
                    <a:pt x="1584" y="8013"/>
                    <a:pt x="1869" y="8488"/>
                  </a:cubicBezTo>
                  <a:cubicBezTo>
                    <a:pt x="2027" y="8709"/>
                    <a:pt x="2217" y="8899"/>
                    <a:pt x="2470" y="9058"/>
                  </a:cubicBezTo>
                  <a:cubicBezTo>
                    <a:pt x="2692" y="9184"/>
                    <a:pt x="2945" y="9216"/>
                    <a:pt x="3199" y="9216"/>
                  </a:cubicBezTo>
                  <a:cubicBezTo>
                    <a:pt x="3452" y="9184"/>
                    <a:pt x="3705" y="9089"/>
                    <a:pt x="3895" y="8931"/>
                  </a:cubicBezTo>
                  <a:cubicBezTo>
                    <a:pt x="4085" y="8773"/>
                    <a:pt x="4180" y="8551"/>
                    <a:pt x="4244" y="8329"/>
                  </a:cubicBezTo>
                  <a:cubicBezTo>
                    <a:pt x="4370" y="7886"/>
                    <a:pt x="4275" y="7411"/>
                    <a:pt x="3959" y="7157"/>
                  </a:cubicBezTo>
                  <a:cubicBezTo>
                    <a:pt x="3811" y="7027"/>
                    <a:pt x="3622" y="6963"/>
                    <a:pt x="3438" y="6963"/>
                  </a:cubicBezTo>
                  <a:cubicBezTo>
                    <a:pt x="3266" y="6963"/>
                    <a:pt x="3099" y="7019"/>
                    <a:pt x="2977" y="7126"/>
                  </a:cubicBezTo>
                  <a:cubicBezTo>
                    <a:pt x="2724" y="7316"/>
                    <a:pt x="2692" y="7633"/>
                    <a:pt x="2819" y="7823"/>
                  </a:cubicBezTo>
                  <a:cubicBezTo>
                    <a:pt x="2914" y="8013"/>
                    <a:pt x="3072" y="8108"/>
                    <a:pt x="3199" y="8108"/>
                  </a:cubicBezTo>
                  <a:cubicBezTo>
                    <a:pt x="3294" y="8108"/>
                    <a:pt x="3357" y="8076"/>
                    <a:pt x="3357" y="8076"/>
                  </a:cubicBezTo>
                  <a:lnTo>
                    <a:pt x="3199" y="8076"/>
                  </a:lnTo>
                  <a:cubicBezTo>
                    <a:pt x="3104" y="8044"/>
                    <a:pt x="2945" y="7981"/>
                    <a:pt x="2882" y="7791"/>
                  </a:cubicBezTo>
                  <a:cubicBezTo>
                    <a:pt x="2787" y="7633"/>
                    <a:pt x="2850" y="7379"/>
                    <a:pt x="3072" y="7221"/>
                  </a:cubicBezTo>
                  <a:cubicBezTo>
                    <a:pt x="3159" y="7148"/>
                    <a:pt x="3279" y="7109"/>
                    <a:pt x="3408" y="7109"/>
                  </a:cubicBezTo>
                  <a:cubicBezTo>
                    <a:pt x="3561" y="7109"/>
                    <a:pt x="3726" y="7164"/>
                    <a:pt x="3864" y="7284"/>
                  </a:cubicBezTo>
                  <a:cubicBezTo>
                    <a:pt x="4085" y="7506"/>
                    <a:pt x="4180" y="7918"/>
                    <a:pt x="4085" y="8298"/>
                  </a:cubicBezTo>
                  <a:cubicBezTo>
                    <a:pt x="3990" y="8678"/>
                    <a:pt x="3642" y="9026"/>
                    <a:pt x="3199" y="9026"/>
                  </a:cubicBezTo>
                  <a:cubicBezTo>
                    <a:pt x="3174" y="9028"/>
                    <a:pt x="3149" y="9029"/>
                    <a:pt x="3124" y="9029"/>
                  </a:cubicBezTo>
                  <a:cubicBezTo>
                    <a:pt x="2706" y="9029"/>
                    <a:pt x="2298" y="8781"/>
                    <a:pt x="2059" y="8393"/>
                  </a:cubicBezTo>
                  <a:cubicBezTo>
                    <a:pt x="1805" y="7949"/>
                    <a:pt x="1742" y="7442"/>
                    <a:pt x="1805" y="6904"/>
                  </a:cubicBezTo>
                  <a:cubicBezTo>
                    <a:pt x="1964" y="5859"/>
                    <a:pt x="2502" y="4909"/>
                    <a:pt x="2470" y="3896"/>
                  </a:cubicBezTo>
                  <a:cubicBezTo>
                    <a:pt x="2502" y="2914"/>
                    <a:pt x="2154" y="2090"/>
                    <a:pt x="1774" y="1489"/>
                  </a:cubicBezTo>
                  <a:cubicBezTo>
                    <a:pt x="1362" y="887"/>
                    <a:pt x="887" y="475"/>
                    <a:pt x="570" y="285"/>
                  </a:cubicBezTo>
                  <a:cubicBezTo>
                    <a:pt x="380" y="159"/>
                    <a:pt x="253" y="95"/>
                    <a:pt x="158" y="64"/>
                  </a:cubicBezTo>
                  <a:cubicBezTo>
                    <a:pt x="6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7761400" y="1612478"/>
              <a:ext cx="317795" cy="638528"/>
            </a:xfrm>
            <a:custGeom>
              <a:avLst/>
              <a:gdLst/>
              <a:ahLst/>
              <a:cxnLst/>
              <a:rect l="l" t="t" r="r" b="b"/>
              <a:pathLst>
                <a:path w="10167" h="20428" extrusionOk="0">
                  <a:moveTo>
                    <a:pt x="4910" y="1"/>
                  </a:moveTo>
                  <a:lnTo>
                    <a:pt x="159" y="2344"/>
                  </a:lnTo>
                  <a:cubicBezTo>
                    <a:pt x="159" y="2344"/>
                    <a:pt x="1" y="8330"/>
                    <a:pt x="159" y="10926"/>
                  </a:cubicBezTo>
                  <a:cubicBezTo>
                    <a:pt x="318" y="13523"/>
                    <a:pt x="2914" y="13777"/>
                    <a:pt x="2914" y="13777"/>
                  </a:cubicBezTo>
                  <a:cubicBezTo>
                    <a:pt x="2914" y="13777"/>
                    <a:pt x="2851" y="15297"/>
                    <a:pt x="2788" y="16912"/>
                  </a:cubicBezTo>
                  <a:cubicBezTo>
                    <a:pt x="2725" y="18825"/>
                    <a:pt x="4246" y="20428"/>
                    <a:pt x="6183" y="20428"/>
                  </a:cubicBezTo>
                  <a:cubicBezTo>
                    <a:pt x="6202" y="20428"/>
                    <a:pt x="6221" y="20427"/>
                    <a:pt x="6240" y="20427"/>
                  </a:cubicBezTo>
                  <a:cubicBezTo>
                    <a:pt x="8013" y="20427"/>
                    <a:pt x="9502" y="19002"/>
                    <a:pt x="9597" y="17197"/>
                  </a:cubicBezTo>
                  <a:lnTo>
                    <a:pt x="10167" y="3959"/>
                  </a:lnTo>
                  <a:lnTo>
                    <a:pt x="4910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7852485" y="2007448"/>
              <a:ext cx="107932" cy="56576"/>
            </a:xfrm>
            <a:custGeom>
              <a:avLst/>
              <a:gdLst/>
              <a:ahLst/>
              <a:cxnLst/>
              <a:rect l="l" t="t" r="r" b="b"/>
              <a:pathLst>
                <a:path w="3453" h="1810" extrusionOk="0">
                  <a:moveTo>
                    <a:pt x="3452" y="1"/>
                  </a:moveTo>
                  <a:cubicBezTo>
                    <a:pt x="1830" y="1112"/>
                    <a:pt x="179" y="1141"/>
                    <a:pt x="14" y="1141"/>
                  </a:cubicBezTo>
                  <a:cubicBezTo>
                    <a:pt x="5" y="1141"/>
                    <a:pt x="0" y="1141"/>
                    <a:pt x="0" y="1141"/>
                  </a:cubicBezTo>
                  <a:lnTo>
                    <a:pt x="0" y="1141"/>
                  </a:lnTo>
                  <a:lnTo>
                    <a:pt x="64" y="1806"/>
                  </a:lnTo>
                  <a:cubicBezTo>
                    <a:pt x="127" y="1808"/>
                    <a:pt x="189" y="1809"/>
                    <a:pt x="251" y="1809"/>
                  </a:cubicBezTo>
                  <a:cubicBezTo>
                    <a:pt x="2699" y="1809"/>
                    <a:pt x="3452" y="1"/>
                    <a:pt x="3452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7728736" y="1557621"/>
              <a:ext cx="597925" cy="506278"/>
            </a:xfrm>
            <a:custGeom>
              <a:avLst/>
              <a:gdLst/>
              <a:ahLst/>
              <a:cxnLst/>
              <a:rect l="l" t="t" r="r" b="b"/>
              <a:pathLst>
                <a:path w="19129" h="16197" extrusionOk="0">
                  <a:moveTo>
                    <a:pt x="6567" y="1"/>
                  </a:moveTo>
                  <a:cubicBezTo>
                    <a:pt x="5532" y="1"/>
                    <a:pt x="4107" y="274"/>
                    <a:pt x="2281" y="2167"/>
                  </a:cubicBezTo>
                  <a:cubicBezTo>
                    <a:pt x="1838" y="2642"/>
                    <a:pt x="1521" y="3086"/>
                    <a:pt x="1299" y="3529"/>
                  </a:cubicBezTo>
                  <a:cubicBezTo>
                    <a:pt x="634" y="4352"/>
                    <a:pt x="286" y="5271"/>
                    <a:pt x="159" y="5968"/>
                  </a:cubicBezTo>
                  <a:cubicBezTo>
                    <a:pt x="1" y="6759"/>
                    <a:pt x="64" y="7266"/>
                    <a:pt x="96" y="7266"/>
                  </a:cubicBezTo>
                  <a:cubicBezTo>
                    <a:pt x="127" y="7266"/>
                    <a:pt x="159" y="6791"/>
                    <a:pt x="349" y="6031"/>
                  </a:cubicBezTo>
                  <a:cubicBezTo>
                    <a:pt x="444" y="5651"/>
                    <a:pt x="603" y="5208"/>
                    <a:pt x="856" y="4733"/>
                  </a:cubicBezTo>
                  <a:lnTo>
                    <a:pt x="856" y="4733"/>
                  </a:lnTo>
                  <a:cubicBezTo>
                    <a:pt x="476" y="6411"/>
                    <a:pt x="1109" y="7741"/>
                    <a:pt x="1109" y="7741"/>
                  </a:cubicBezTo>
                  <a:lnTo>
                    <a:pt x="2028" y="7488"/>
                  </a:lnTo>
                  <a:lnTo>
                    <a:pt x="5353" y="6348"/>
                  </a:lnTo>
                  <a:cubicBezTo>
                    <a:pt x="5036" y="5334"/>
                    <a:pt x="5480" y="4067"/>
                    <a:pt x="5733" y="3466"/>
                  </a:cubicBezTo>
                  <a:lnTo>
                    <a:pt x="5765" y="3434"/>
                  </a:lnTo>
                  <a:cubicBezTo>
                    <a:pt x="6525" y="7329"/>
                    <a:pt x="10135" y="7709"/>
                    <a:pt x="10135" y="7709"/>
                  </a:cubicBezTo>
                  <a:lnTo>
                    <a:pt x="10737" y="16197"/>
                  </a:lnTo>
                  <a:cubicBezTo>
                    <a:pt x="15139" y="15278"/>
                    <a:pt x="15044" y="9388"/>
                    <a:pt x="15012" y="8184"/>
                  </a:cubicBezTo>
                  <a:lnTo>
                    <a:pt x="15012" y="8184"/>
                  </a:lnTo>
                  <a:cubicBezTo>
                    <a:pt x="15202" y="8849"/>
                    <a:pt x="15455" y="9641"/>
                    <a:pt x="15772" y="10433"/>
                  </a:cubicBezTo>
                  <a:cubicBezTo>
                    <a:pt x="16025" y="11035"/>
                    <a:pt x="16279" y="11636"/>
                    <a:pt x="16595" y="12111"/>
                  </a:cubicBezTo>
                  <a:cubicBezTo>
                    <a:pt x="16912" y="12618"/>
                    <a:pt x="17324" y="12966"/>
                    <a:pt x="17735" y="13156"/>
                  </a:cubicBezTo>
                  <a:cubicBezTo>
                    <a:pt x="18017" y="13265"/>
                    <a:pt x="18283" y="13314"/>
                    <a:pt x="18495" y="13314"/>
                  </a:cubicBezTo>
                  <a:cubicBezTo>
                    <a:pt x="18593" y="13314"/>
                    <a:pt x="18679" y="13303"/>
                    <a:pt x="18749" y="13283"/>
                  </a:cubicBezTo>
                  <a:cubicBezTo>
                    <a:pt x="19002" y="13251"/>
                    <a:pt x="19129" y="13156"/>
                    <a:pt x="19097" y="13156"/>
                  </a:cubicBezTo>
                  <a:cubicBezTo>
                    <a:pt x="19104" y="13150"/>
                    <a:pt x="19104" y="13148"/>
                    <a:pt x="19098" y="13148"/>
                  </a:cubicBezTo>
                  <a:cubicBezTo>
                    <a:pt x="19073" y="13148"/>
                    <a:pt x="18952" y="13188"/>
                    <a:pt x="18749" y="13188"/>
                  </a:cubicBezTo>
                  <a:cubicBezTo>
                    <a:pt x="18713" y="13193"/>
                    <a:pt x="18674" y="13196"/>
                    <a:pt x="18632" y="13196"/>
                  </a:cubicBezTo>
                  <a:cubicBezTo>
                    <a:pt x="18414" y="13196"/>
                    <a:pt x="18122" y="13126"/>
                    <a:pt x="17831" y="12966"/>
                  </a:cubicBezTo>
                  <a:cubicBezTo>
                    <a:pt x="17450" y="12808"/>
                    <a:pt x="17070" y="12460"/>
                    <a:pt x="16785" y="11985"/>
                  </a:cubicBezTo>
                  <a:cubicBezTo>
                    <a:pt x="16500" y="11510"/>
                    <a:pt x="16279" y="10940"/>
                    <a:pt x="16025" y="10338"/>
                  </a:cubicBezTo>
                  <a:cubicBezTo>
                    <a:pt x="15519" y="9134"/>
                    <a:pt x="15170" y="8026"/>
                    <a:pt x="14917" y="7203"/>
                  </a:cubicBezTo>
                  <a:cubicBezTo>
                    <a:pt x="14885" y="7076"/>
                    <a:pt x="14854" y="6949"/>
                    <a:pt x="14822" y="6823"/>
                  </a:cubicBezTo>
                  <a:cubicBezTo>
                    <a:pt x="14790" y="6696"/>
                    <a:pt x="14759" y="6569"/>
                    <a:pt x="14759" y="6474"/>
                  </a:cubicBezTo>
                  <a:cubicBezTo>
                    <a:pt x="13333" y="1059"/>
                    <a:pt x="8583" y="46"/>
                    <a:pt x="7633" y="46"/>
                  </a:cubicBezTo>
                  <a:cubicBezTo>
                    <a:pt x="7341" y="46"/>
                    <a:pt x="6986" y="1"/>
                    <a:pt x="6567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8087104" y="1836001"/>
              <a:ext cx="69298" cy="71642"/>
            </a:xfrm>
            <a:custGeom>
              <a:avLst/>
              <a:gdLst/>
              <a:ahLst/>
              <a:cxnLst/>
              <a:rect l="l" t="t" r="r" b="b"/>
              <a:pathLst>
                <a:path w="2217" h="2292" extrusionOk="0">
                  <a:moveTo>
                    <a:pt x="1180" y="0"/>
                  </a:moveTo>
                  <a:cubicBezTo>
                    <a:pt x="1146" y="0"/>
                    <a:pt x="1112" y="2"/>
                    <a:pt x="1077" y="7"/>
                  </a:cubicBezTo>
                  <a:cubicBezTo>
                    <a:pt x="665" y="38"/>
                    <a:pt x="317" y="419"/>
                    <a:pt x="158" y="799"/>
                  </a:cubicBezTo>
                  <a:cubicBezTo>
                    <a:pt x="0" y="1210"/>
                    <a:pt x="0" y="1654"/>
                    <a:pt x="32" y="2097"/>
                  </a:cubicBezTo>
                  <a:lnTo>
                    <a:pt x="63" y="2129"/>
                  </a:lnTo>
                  <a:cubicBezTo>
                    <a:pt x="278" y="2236"/>
                    <a:pt x="522" y="2291"/>
                    <a:pt x="763" y="2291"/>
                  </a:cubicBezTo>
                  <a:cubicBezTo>
                    <a:pt x="1021" y="2291"/>
                    <a:pt x="1276" y="2228"/>
                    <a:pt x="1488" y="2097"/>
                  </a:cubicBezTo>
                  <a:cubicBezTo>
                    <a:pt x="1932" y="1875"/>
                    <a:pt x="2217" y="1337"/>
                    <a:pt x="2154" y="862"/>
                  </a:cubicBezTo>
                  <a:cubicBezTo>
                    <a:pt x="2065" y="390"/>
                    <a:pt x="1647" y="0"/>
                    <a:pt x="1180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8110859" y="1853411"/>
              <a:ext cx="29726" cy="40385"/>
            </a:xfrm>
            <a:custGeom>
              <a:avLst/>
              <a:gdLst/>
              <a:ahLst/>
              <a:cxnLst/>
              <a:rect l="l" t="t" r="r" b="b"/>
              <a:pathLst>
                <a:path w="951" h="1292" extrusionOk="0">
                  <a:moveTo>
                    <a:pt x="467" y="1"/>
                  </a:moveTo>
                  <a:cubicBezTo>
                    <a:pt x="414" y="1"/>
                    <a:pt x="363" y="8"/>
                    <a:pt x="317" y="20"/>
                  </a:cubicBezTo>
                  <a:cubicBezTo>
                    <a:pt x="95" y="83"/>
                    <a:pt x="0" y="178"/>
                    <a:pt x="0" y="210"/>
                  </a:cubicBezTo>
                  <a:cubicBezTo>
                    <a:pt x="6" y="216"/>
                    <a:pt x="17" y="219"/>
                    <a:pt x="30" y="219"/>
                  </a:cubicBezTo>
                  <a:cubicBezTo>
                    <a:pt x="85" y="219"/>
                    <a:pt x="196" y="178"/>
                    <a:pt x="348" y="178"/>
                  </a:cubicBezTo>
                  <a:cubicBezTo>
                    <a:pt x="374" y="170"/>
                    <a:pt x="402" y="166"/>
                    <a:pt x="430" y="166"/>
                  </a:cubicBezTo>
                  <a:cubicBezTo>
                    <a:pt x="507" y="166"/>
                    <a:pt x="587" y="195"/>
                    <a:pt x="633" y="242"/>
                  </a:cubicBezTo>
                  <a:cubicBezTo>
                    <a:pt x="697" y="305"/>
                    <a:pt x="728" y="432"/>
                    <a:pt x="728" y="590"/>
                  </a:cubicBezTo>
                  <a:cubicBezTo>
                    <a:pt x="697" y="875"/>
                    <a:pt x="538" y="1097"/>
                    <a:pt x="348" y="1128"/>
                  </a:cubicBezTo>
                  <a:cubicBezTo>
                    <a:pt x="278" y="1152"/>
                    <a:pt x="217" y="1158"/>
                    <a:pt x="165" y="1158"/>
                  </a:cubicBezTo>
                  <a:cubicBezTo>
                    <a:pt x="109" y="1158"/>
                    <a:pt x="65" y="1150"/>
                    <a:pt x="36" y="1150"/>
                  </a:cubicBezTo>
                  <a:cubicBezTo>
                    <a:pt x="19" y="1150"/>
                    <a:pt x="7" y="1153"/>
                    <a:pt x="0" y="1160"/>
                  </a:cubicBezTo>
                  <a:cubicBezTo>
                    <a:pt x="0" y="1188"/>
                    <a:pt x="75" y="1292"/>
                    <a:pt x="271" y="1292"/>
                  </a:cubicBezTo>
                  <a:cubicBezTo>
                    <a:pt x="295" y="1292"/>
                    <a:pt x="321" y="1290"/>
                    <a:pt x="348" y="1287"/>
                  </a:cubicBezTo>
                  <a:cubicBezTo>
                    <a:pt x="475" y="1287"/>
                    <a:pt x="633" y="1223"/>
                    <a:pt x="760" y="1097"/>
                  </a:cubicBezTo>
                  <a:cubicBezTo>
                    <a:pt x="855" y="970"/>
                    <a:pt x="918" y="780"/>
                    <a:pt x="950" y="622"/>
                  </a:cubicBezTo>
                  <a:cubicBezTo>
                    <a:pt x="950" y="432"/>
                    <a:pt x="918" y="210"/>
                    <a:pt x="760" y="83"/>
                  </a:cubicBezTo>
                  <a:cubicBezTo>
                    <a:pt x="660" y="23"/>
                    <a:pt x="559" y="1"/>
                    <a:pt x="467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2"/>
            <p:cNvSpPr/>
            <p:nvPr/>
          </p:nvSpPr>
          <p:spPr>
            <a:xfrm>
              <a:off x="8090073" y="1895421"/>
              <a:ext cx="51481" cy="44386"/>
            </a:xfrm>
            <a:custGeom>
              <a:avLst/>
              <a:gdLst/>
              <a:ahLst/>
              <a:cxnLst/>
              <a:rect l="l" t="t" r="r" b="b"/>
              <a:pathLst>
                <a:path w="1647" h="1420" extrusionOk="0">
                  <a:moveTo>
                    <a:pt x="371" y="0"/>
                  </a:moveTo>
                  <a:cubicBezTo>
                    <a:pt x="329" y="0"/>
                    <a:pt x="147" y="107"/>
                    <a:pt x="63" y="386"/>
                  </a:cubicBezTo>
                  <a:cubicBezTo>
                    <a:pt x="0" y="544"/>
                    <a:pt x="0" y="766"/>
                    <a:pt x="127" y="988"/>
                  </a:cubicBezTo>
                  <a:cubicBezTo>
                    <a:pt x="222" y="1178"/>
                    <a:pt x="443" y="1368"/>
                    <a:pt x="697" y="1399"/>
                  </a:cubicBezTo>
                  <a:cubicBezTo>
                    <a:pt x="758" y="1413"/>
                    <a:pt x="817" y="1419"/>
                    <a:pt x="875" y="1419"/>
                  </a:cubicBezTo>
                  <a:cubicBezTo>
                    <a:pt x="1086" y="1419"/>
                    <a:pt x="1269" y="1334"/>
                    <a:pt x="1393" y="1209"/>
                  </a:cubicBezTo>
                  <a:cubicBezTo>
                    <a:pt x="1583" y="1051"/>
                    <a:pt x="1647" y="829"/>
                    <a:pt x="1647" y="639"/>
                  </a:cubicBezTo>
                  <a:cubicBezTo>
                    <a:pt x="1647" y="320"/>
                    <a:pt x="1487" y="160"/>
                    <a:pt x="1461" y="160"/>
                  </a:cubicBezTo>
                  <a:cubicBezTo>
                    <a:pt x="1458" y="160"/>
                    <a:pt x="1457" y="162"/>
                    <a:pt x="1457" y="164"/>
                  </a:cubicBezTo>
                  <a:cubicBezTo>
                    <a:pt x="1425" y="196"/>
                    <a:pt x="1552" y="354"/>
                    <a:pt x="1488" y="639"/>
                  </a:cubicBezTo>
                  <a:cubicBezTo>
                    <a:pt x="1488" y="766"/>
                    <a:pt x="1425" y="924"/>
                    <a:pt x="1267" y="1051"/>
                  </a:cubicBezTo>
                  <a:cubicBezTo>
                    <a:pt x="1157" y="1133"/>
                    <a:pt x="1000" y="1216"/>
                    <a:pt x="816" y="1216"/>
                  </a:cubicBezTo>
                  <a:cubicBezTo>
                    <a:pt x="787" y="1216"/>
                    <a:pt x="758" y="1214"/>
                    <a:pt x="728" y="1209"/>
                  </a:cubicBezTo>
                  <a:cubicBezTo>
                    <a:pt x="538" y="1178"/>
                    <a:pt x="380" y="1019"/>
                    <a:pt x="285" y="893"/>
                  </a:cubicBezTo>
                  <a:cubicBezTo>
                    <a:pt x="190" y="734"/>
                    <a:pt x="190" y="576"/>
                    <a:pt x="190" y="418"/>
                  </a:cubicBezTo>
                  <a:cubicBezTo>
                    <a:pt x="253" y="133"/>
                    <a:pt x="412" y="6"/>
                    <a:pt x="380" y="6"/>
                  </a:cubicBezTo>
                  <a:cubicBezTo>
                    <a:pt x="380" y="2"/>
                    <a:pt x="377" y="0"/>
                    <a:pt x="371" y="0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2"/>
            <p:cNvSpPr/>
            <p:nvPr/>
          </p:nvSpPr>
          <p:spPr>
            <a:xfrm>
              <a:off x="7910874" y="1656051"/>
              <a:ext cx="177230" cy="201955"/>
            </a:xfrm>
            <a:custGeom>
              <a:avLst/>
              <a:gdLst/>
              <a:ahLst/>
              <a:cxnLst/>
              <a:rect l="l" t="t" r="r" b="b"/>
              <a:pathLst>
                <a:path w="5670" h="6461" extrusionOk="0">
                  <a:moveTo>
                    <a:pt x="33" y="0"/>
                  </a:moveTo>
                  <a:cubicBezTo>
                    <a:pt x="1" y="0"/>
                    <a:pt x="1" y="127"/>
                    <a:pt x="33" y="380"/>
                  </a:cubicBezTo>
                  <a:cubicBezTo>
                    <a:pt x="33" y="633"/>
                    <a:pt x="64" y="1013"/>
                    <a:pt x="128" y="1457"/>
                  </a:cubicBezTo>
                  <a:cubicBezTo>
                    <a:pt x="254" y="2312"/>
                    <a:pt x="476" y="3610"/>
                    <a:pt x="1268" y="4750"/>
                  </a:cubicBezTo>
                  <a:cubicBezTo>
                    <a:pt x="1679" y="5320"/>
                    <a:pt x="2186" y="5795"/>
                    <a:pt x="2724" y="6080"/>
                  </a:cubicBezTo>
                  <a:cubicBezTo>
                    <a:pt x="3263" y="6366"/>
                    <a:pt x="3833" y="6461"/>
                    <a:pt x="4276" y="6461"/>
                  </a:cubicBezTo>
                  <a:cubicBezTo>
                    <a:pt x="4720" y="6461"/>
                    <a:pt x="5100" y="6366"/>
                    <a:pt x="5321" y="6239"/>
                  </a:cubicBezTo>
                  <a:cubicBezTo>
                    <a:pt x="5575" y="6144"/>
                    <a:pt x="5670" y="6049"/>
                    <a:pt x="5670" y="6049"/>
                  </a:cubicBezTo>
                  <a:cubicBezTo>
                    <a:pt x="5667" y="6044"/>
                    <a:pt x="5661" y="6041"/>
                    <a:pt x="5652" y="6041"/>
                  </a:cubicBezTo>
                  <a:cubicBezTo>
                    <a:pt x="5560" y="6041"/>
                    <a:pt x="5132" y="6304"/>
                    <a:pt x="4390" y="6304"/>
                  </a:cubicBezTo>
                  <a:cubicBezTo>
                    <a:pt x="4353" y="6304"/>
                    <a:pt x="4315" y="6304"/>
                    <a:pt x="4276" y="6302"/>
                  </a:cubicBezTo>
                  <a:cubicBezTo>
                    <a:pt x="3833" y="6271"/>
                    <a:pt x="3326" y="6176"/>
                    <a:pt x="2819" y="5890"/>
                  </a:cubicBezTo>
                  <a:cubicBezTo>
                    <a:pt x="2313" y="5605"/>
                    <a:pt x="1838" y="5162"/>
                    <a:pt x="1458" y="4624"/>
                  </a:cubicBezTo>
                  <a:cubicBezTo>
                    <a:pt x="698" y="3515"/>
                    <a:pt x="444" y="2280"/>
                    <a:pt x="286" y="1425"/>
                  </a:cubicBezTo>
                  <a:cubicBezTo>
                    <a:pt x="128" y="538"/>
                    <a:pt x="64" y="0"/>
                    <a:pt x="33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8120737" y="1636203"/>
              <a:ext cx="59421" cy="92147"/>
            </a:xfrm>
            <a:custGeom>
              <a:avLst/>
              <a:gdLst/>
              <a:ahLst/>
              <a:cxnLst/>
              <a:rect l="l" t="t" r="r" b="b"/>
              <a:pathLst>
                <a:path w="1901" h="2948" extrusionOk="0">
                  <a:moveTo>
                    <a:pt x="38" y="0"/>
                  </a:moveTo>
                  <a:cubicBezTo>
                    <a:pt x="35" y="0"/>
                    <a:pt x="33" y="1"/>
                    <a:pt x="32" y="2"/>
                  </a:cubicBezTo>
                  <a:cubicBezTo>
                    <a:pt x="1" y="65"/>
                    <a:pt x="602" y="572"/>
                    <a:pt x="1078" y="1395"/>
                  </a:cubicBezTo>
                  <a:cubicBezTo>
                    <a:pt x="1605" y="2171"/>
                    <a:pt x="1798" y="2948"/>
                    <a:pt x="1865" y="2948"/>
                  </a:cubicBezTo>
                  <a:cubicBezTo>
                    <a:pt x="1867" y="2948"/>
                    <a:pt x="1868" y="2948"/>
                    <a:pt x="1869" y="2947"/>
                  </a:cubicBezTo>
                  <a:cubicBezTo>
                    <a:pt x="1901" y="2947"/>
                    <a:pt x="1806" y="2124"/>
                    <a:pt x="1268" y="1268"/>
                  </a:cubicBezTo>
                  <a:cubicBezTo>
                    <a:pt x="778" y="442"/>
                    <a:pt x="110" y="0"/>
                    <a:pt x="38" y="0"/>
                  </a:cubicBezTo>
                  <a:close/>
                </a:path>
              </a:pathLst>
            </a:custGeom>
            <a:solidFill>
              <a:srgbClr val="E0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7250622" y="2593151"/>
              <a:ext cx="230680" cy="279505"/>
            </a:xfrm>
            <a:custGeom>
              <a:avLst/>
              <a:gdLst/>
              <a:ahLst/>
              <a:cxnLst/>
              <a:rect l="l" t="t" r="r" b="b"/>
              <a:pathLst>
                <a:path w="7380" h="8942" extrusionOk="0">
                  <a:moveTo>
                    <a:pt x="3323" y="0"/>
                  </a:moveTo>
                  <a:cubicBezTo>
                    <a:pt x="3185" y="0"/>
                    <a:pt x="3052" y="64"/>
                    <a:pt x="2978" y="201"/>
                  </a:cubicBezTo>
                  <a:cubicBezTo>
                    <a:pt x="2788" y="581"/>
                    <a:pt x="2978" y="1784"/>
                    <a:pt x="3769" y="2987"/>
                  </a:cubicBezTo>
                  <a:cubicBezTo>
                    <a:pt x="4135" y="3522"/>
                    <a:pt x="3907" y="3688"/>
                    <a:pt x="3472" y="3688"/>
                  </a:cubicBezTo>
                  <a:cubicBezTo>
                    <a:pt x="2927" y="3688"/>
                    <a:pt x="2056" y="3427"/>
                    <a:pt x="1616" y="3304"/>
                  </a:cubicBezTo>
                  <a:cubicBezTo>
                    <a:pt x="1616" y="3304"/>
                    <a:pt x="841" y="2942"/>
                    <a:pt x="481" y="2942"/>
                  </a:cubicBezTo>
                  <a:cubicBezTo>
                    <a:pt x="442" y="2942"/>
                    <a:pt x="408" y="2947"/>
                    <a:pt x="381" y="2956"/>
                  </a:cubicBezTo>
                  <a:cubicBezTo>
                    <a:pt x="96" y="3019"/>
                    <a:pt x="1" y="3747"/>
                    <a:pt x="1204" y="4507"/>
                  </a:cubicBezTo>
                  <a:cubicBezTo>
                    <a:pt x="1204" y="4507"/>
                    <a:pt x="571" y="4761"/>
                    <a:pt x="824" y="5268"/>
                  </a:cubicBezTo>
                  <a:cubicBezTo>
                    <a:pt x="982" y="5648"/>
                    <a:pt x="1869" y="5996"/>
                    <a:pt x="1869" y="5996"/>
                  </a:cubicBezTo>
                  <a:cubicBezTo>
                    <a:pt x="1869" y="5996"/>
                    <a:pt x="1394" y="6028"/>
                    <a:pt x="1331" y="6439"/>
                  </a:cubicBezTo>
                  <a:cubicBezTo>
                    <a:pt x="1236" y="7073"/>
                    <a:pt x="2249" y="7421"/>
                    <a:pt x="2249" y="7421"/>
                  </a:cubicBezTo>
                  <a:cubicBezTo>
                    <a:pt x="2249" y="7421"/>
                    <a:pt x="1521" y="7896"/>
                    <a:pt x="2059" y="8403"/>
                  </a:cubicBezTo>
                  <a:cubicBezTo>
                    <a:pt x="2439" y="8751"/>
                    <a:pt x="3231" y="8783"/>
                    <a:pt x="4593" y="8909"/>
                  </a:cubicBezTo>
                  <a:lnTo>
                    <a:pt x="6144" y="8941"/>
                  </a:lnTo>
                  <a:lnTo>
                    <a:pt x="7380" y="4729"/>
                  </a:lnTo>
                  <a:lnTo>
                    <a:pt x="6018" y="3431"/>
                  </a:lnTo>
                  <a:cubicBezTo>
                    <a:pt x="5733" y="3209"/>
                    <a:pt x="5448" y="2987"/>
                    <a:pt x="5099" y="2671"/>
                  </a:cubicBezTo>
                  <a:cubicBezTo>
                    <a:pt x="4814" y="2417"/>
                    <a:pt x="4561" y="2101"/>
                    <a:pt x="4371" y="1752"/>
                  </a:cubicBezTo>
                  <a:cubicBezTo>
                    <a:pt x="4149" y="1341"/>
                    <a:pt x="3864" y="771"/>
                    <a:pt x="3801" y="422"/>
                  </a:cubicBezTo>
                  <a:cubicBezTo>
                    <a:pt x="3762" y="153"/>
                    <a:pt x="3537" y="0"/>
                    <a:pt x="3323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7110057" y="2381100"/>
              <a:ext cx="96054" cy="256937"/>
            </a:xfrm>
            <a:custGeom>
              <a:avLst/>
              <a:gdLst/>
              <a:ahLst/>
              <a:cxnLst/>
              <a:rect l="l" t="t" r="r" b="b"/>
              <a:pathLst>
                <a:path w="3073" h="8220" extrusionOk="0">
                  <a:moveTo>
                    <a:pt x="1627" y="1"/>
                  </a:moveTo>
                  <a:cubicBezTo>
                    <a:pt x="1407" y="1"/>
                    <a:pt x="1209" y="211"/>
                    <a:pt x="1109" y="461"/>
                  </a:cubicBezTo>
                  <a:lnTo>
                    <a:pt x="254" y="2899"/>
                  </a:lnTo>
                  <a:cubicBezTo>
                    <a:pt x="191" y="3153"/>
                    <a:pt x="1" y="3659"/>
                    <a:pt x="191" y="4419"/>
                  </a:cubicBezTo>
                  <a:cubicBezTo>
                    <a:pt x="412" y="5306"/>
                    <a:pt x="1584" y="8220"/>
                    <a:pt x="1584" y="8220"/>
                  </a:cubicBezTo>
                  <a:lnTo>
                    <a:pt x="2819" y="7111"/>
                  </a:lnTo>
                  <a:lnTo>
                    <a:pt x="2629" y="6890"/>
                  </a:lnTo>
                  <a:cubicBezTo>
                    <a:pt x="2629" y="6858"/>
                    <a:pt x="2566" y="6731"/>
                    <a:pt x="2598" y="6700"/>
                  </a:cubicBezTo>
                  <a:cubicBezTo>
                    <a:pt x="3009" y="6066"/>
                    <a:pt x="2566" y="4926"/>
                    <a:pt x="2471" y="4578"/>
                  </a:cubicBezTo>
                  <a:lnTo>
                    <a:pt x="3009" y="2678"/>
                  </a:lnTo>
                  <a:cubicBezTo>
                    <a:pt x="3073" y="2551"/>
                    <a:pt x="3041" y="2266"/>
                    <a:pt x="2883" y="2203"/>
                  </a:cubicBezTo>
                  <a:cubicBezTo>
                    <a:pt x="2838" y="2180"/>
                    <a:pt x="2795" y="2168"/>
                    <a:pt x="2753" y="2168"/>
                  </a:cubicBezTo>
                  <a:cubicBezTo>
                    <a:pt x="2618" y="2168"/>
                    <a:pt x="2497" y="2292"/>
                    <a:pt x="2376" y="2583"/>
                  </a:cubicBezTo>
                  <a:lnTo>
                    <a:pt x="1711" y="4166"/>
                  </a:lnTo>
                  <a:lnTo>
                    <a:pt x="2534" y="1601"/>
                  </a:lnTo>
                  <a:cubicBezTo>
                    <a:pt x="2566" y="1474"/>
                    <a:pt x="2566" y="1221"/>
                    <a:pt x="2471" y="1126"/>
                  </a:cubicBezTo>
                  <a:cubicBezTo>
                    <a:pt x="2411" y="1074"/>
                    <a:pt x="2346" y="1051"/>
                    <a:pt x="2281" y="1051"/>
                  </a:cubicBezTo>
                  <a:cubicBezTo>
                    <a:pt x="2106" y="1051"/>
                    <a:pt x="1930" y="1220"/>
                    <a:pt x="1837" y="1474"/>
                  </a:cubicBezTo>
                  <a:lnTo>
                    <a:pt x="951" y="3628"/>
                  </a:lnTo>
                  <a:lnTo>
                    <a:pt x="1901" y="556"/>
                  </a:lnTo>
                  <a:cubicBezTo>
                    <a:pt x="1932" y="429"/>
                    <a:pt x="1932" y="207"/>
                    <a:pt x="1806" y="49"/>
                  </a:cubicBezTo>
                  <a:cubicBezTo>
                    <a:pt x="1746" y="16"/>
                    <a:pt x="1685" y="1"/>
                    <a:pt x="1627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7896026" y="1825311"/>
              <a:ext cx="21818" cy="32695"/>
            </a:xfrm>
            <a:custGeom>
              <a:avLst/>
              <a:gdLst/>
              <a:ahLst/>
              <a:cxnLst/>
              <a:rect l="l" t="t" r="r" b="b"/>
              <a:pathLst>
                <a:path w="698" h="1046" extrusionOk="0">
                  <a:moveTo>
                    <a:pt x="349" y="0"/>
                  </a:moveTo>
                  <a:cubicBezTo>
                    <a:pt x="159" y="0"/>
                    <a:pt x="1" y="254"/>
                    <a:pt x="1" y="539"/>
                  </a:cubicBezTo>
                  <a:cubicBezTo>
                    <a:pt x="33" y="792"/>
                    <a:pt x="159" y="1046"/>
                    <a:pt x="349" y="1046"/>
                  </a:cubicBezTo>
                  <a:cubicBezTo>
                    <a:pt x="539" y="1014"/>
                    <a:pt x="698" y="792"/>
                    <a:pt x="698" y="507"/>
                  </a:cubicBezTo>
                  <a:cubicBezTo>
                    <a:pt x="698" y="222"/>
                    <a:pt x="539" y="0"/>
                    <a:pt x="349" y="0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7797034" y="1827280"/>
              <a:ext cx="20849" cy="32695"/>
            </a:xfrm>
            <a:custGeom>
              <a:avLst/>
              <a:gdLst/>
              <a:ahLst/>
              <a:cxnLst/>
              <a:rect l="l" t="t" r="r" b="b"/>
              <a:pathLst>
                <a:path w="667" h="1046" extrusionOk="0">
                  <a:moveTo>
                    <a:pt x="318" y="1"/>
                  </a:moveTo>
                  <a:cubicBezTo>
                    <a:pt x="128" y="1"/>
                    <a:pt x="1" y="254"/>
                    <a:pt x="1" y="539"/>
                  </a:cubicBezTo>
                  <a:cubicBezTo>
                    <a:pt x="1" y="824"/>
                    <a:pt x="159" y="1046"/>
                    <a:pt x="349" y="1046"/>
                  </a:cubicBezTo>
                  <a:cubicBezTo>
                    <a:pt x="539" y="1046"/>
                    <a:pt x="666" y="793"/>
                    <a:pt x="666" y="507"/>
                  </a:cubicBezTo>
                  <a:cubicBezTo>
                    <a:pt x="666" y="222"/>
                    <a:pt x="508" y="1"/>
                    <a:pt x="318" y="1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7788126" y="1822341"/>
              <a:ext cx="21818" cy="9627"/>
            </a:xfrm>
            <a:custGeom>
              <a:avLst/>
              <a:gdLst/>
              <a:ahLst/>
              <a:cxnLst/>
              <a:rect l="l" t="t" r="r" b="b"/>
              <a:pathLst>
                <a:path w="698" h="308" extrusionOk="0">
                  <a:moveTo>
                    <a:pt x="1" y="0"/>
                  </a:moveTo>
                  <a:cubicBezTo>
                    <a:pt x="1" y="1"/>
                    <a:pt x="218" y="308"/>
                    <a:pt x="461" y="308"/>
                  </a:cubicBezTo>
                  <a:cubicBezTo>
                    <a:pt x="539" y="308"/>
                    <a:pt x="620" y="276"/>
                    <a:pt x="698" y="19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7818820" y="1858975"/>
              <a:ext cx="31726" cy="63015"/>
            </a:xfrm>
            <a:custGeom>
              <a:avLst/>
              <a:gdLst/>
              <a:ahLst/>
              <a:cxnLst/>
              <a:rect l="l" t="t" r="r" b="b"/>
              <a:pathLst>
                <a:path w="1015" h="2016" extrusionOk="0">
                  <a:moveTo>
                    <a:pt x="951" y="0"/>
                  </a:moveTo>
                  <a:cubicBezTo>
                    <a:pt x="951" y="0"/>
                    <a:pt x="507" y="1204"/>
                    <a:pt x="1" y="1805"/>
                  </a:cubicBezTo>
                  <a:cubicBezTo>
                    <a:pt x="182" y="1972"/>
                    <a:pt x="422" y="2015"/>
                    <a:pt x="623" y="2015"/>
                  </a:cubicBezTo>
                  <a:cubicBezTo>
                    <a:pt x="842" y="2015"/>
                    <a:pt x="1014" y="1964"/>
                    <a:pt x="1014" y="1964"/>
                  </a:cubicBezTo>
                  <a:lnTo>
                    <a:pt x="951" y="0"/>
                  </a:lnTo>
                  <a:close/>
                </a:path>
              </a:pathLst>
            </a:custGeom>
            <a:solidFill>
              <a:srgbClr val="FF5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7856454" y="1942120"/>
              <a:ext cx="63359" cy="34665"/>
            </a:xfrm>
            <a:custGeom>
              <a:avLst/>
              <a:gdLst/>
              <a:ahLst/>
              <a:cxnLst/>
              <a:rect l="l" t="t" r="r" b="b"/>
              <a:pathLst>
                <a:path w="2027" h="1109" extrusionOk="0">
                  <a:moveTo>
                    <a:pt x="1995" y="0"/>
                  </a:moveTo>
                  <a:cubicBezTo>
                    <a:pt x="1964" y="0"/>
                    <a:pt x="1900" y="0"/>
                    <a:pt x="1869" y="32"/>
                  </a:cubicBezTo>
                  <a:cubicBezTo>
                    <a:pt x="1869" y="64"/>
                    <a:pt x="1299" y="919"/>
                    <a:pt x="63" y="950"/>
                  </a:cubicBezTo>
                  <a:cubicBezTo>
                    <a:pt x="32" y="950"/>
                    <a:pt x="0" y="982"/>
                    <a:pt x="0" y="1045"/>
                  </a:cubicBezTo>
                  <a:cubicBezTo>
                    <a:pt x="0" y="1077"/>
                    <a:pt x="32" y="1109"/>
                    <a:pt x="63" y="1109"/>
                  </a:cubicBezTo>
                  <a:cubicBezTo>
                    <a:pt x="222" y="1109"/>
                    <a:pt x="348" y="1109"/>
                    <a:pt x="507" y="1077"/>
                  </a:cubicBezTo>
                  <a:cubicBezTo>
                    <a:pt x="1520" y="887"/>
                    <a:pt x="1995" y="159"/>
                    <a:pt x="2027" y="127"/>
                  </a:cubicBezTo>
                  <a:cubicBezTo>
                    <a:pt x="2027" y="95"/>
                    <a:pt x="2027" y="32"/>
                    <a:pt x="1995" y="0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7763401" y="1780519"/>
              <a:ext cx="52481" cy="22068"/>
            </a:xfrm>
            <a:custGeom>
              <a:avLst/>
              <a:gdLst/>
              <a:ahLst/>
              <a:cxnLst/>
              <a:rect l="l" t="t" r="r" b="b"/>
              <a:pathLst>
                <a:path w="1679" h="706" extrusionOk="0">
                  <a:moveTo>
                    <a:pt x="1159" y="0"/>
                  </a:moveTo>
                  <a:cubicBezTo>
                    <a:pt x="876" y="0"/>
                    <a:pt x="465" y="74"/>
                    <a:pt x="64" y="420"/>
                  </a:cubicBezTo>
                  <a:cubicBezTo>
                    <a:pt x="0" y="483"/>
                    <a:pt x="0" y="578"/>
                    <a:pt x="64" y="642"/>
                  </a:cubicBezTo>
                  <a:cubicBezTo>
                    <a:pt x="95" y="705"/>
                    <a:pt x="159" y="705"/>
                    <a:pt x="190" y="705"/>
                  </a:cubicBezTo>
                  <a:cubicBezTo>
                    <a:pt x="222" y="705"/>
                    <a:pt x="254" y="673"/>
                    <a:pt x="285" y="673"/>
                  </a:cubicBezTo>
                  <a:cubicBezTo>
                    <a:pt x="608" y="388"/>
                    <a:pt x="943" y="331"/>
                    <a:pt x="1165" y="331"/>
                  </a:cubicBezTo>
                  <a:cubicBezTo>
                    <a:pt x="1314" y="331"/>
                    <a:pt x="1413" y="357"/>
                    <a:pt x="1425" y="357"/>
                  </a:cubicBezTo>
                  <a:cubicBezTo>
                    <a:pt x="1442" y="362"/>
                    <a:pt x="1459" y="365"/>
                    <a:pt x="1475" y="365"/>
                  </a:cubicBezTo>
                  <a:cubicBezTo>
                    <a:pt x="1552" y="365"/>
                    <a:pt x="1621" y="308"/>
                    <a:pt x="1647" y="230"/>
                  </a:cubicBezTo>
                  <a:cubicBezTo>
                    <a:pt x="1679" y="167"/>
                    <a:pt x="1615" y="72"/>
                    <a:pt x="1520" y="40"/>
                  </a:cubicBezTo>
                  <a:cubicBezTo>
                    <a:pt x="1507" y="40"/>
                    <a:pt x="1368" y="0"/>
                    <a:pt x="1159" y="0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7891088" y="1780519"/>
              <a:ext cx="52481" cy="22068"/>
            </a:xfrm>
            <a:custGeom>
              <a:avLst/>
              <a:gdLst/>
              <a:ahLst/>
              <a:cxnLst/>
              <a:rect l="l" t="t" r="r" b="b"/>
              <a:pathLst>
                <a:path w="1679" h="706" extrusionOk="0">
                  <a:moveTo>
                    <a:pt x="520" y="0"/>
                  </a:moveTo>
                  <a:cubicBezTo>
                    <a:pt x="311" y="0"/>
                    <a:pt x="172" y="40"/>
                    <a:pt x="159" y="40"/>
                  </a:cubicBezTo>
                  <a:cubicBezTo>
                    <a:pt x="64" y="72"/>
                    <a:pt x="1" y="167"/>
                    <a:pt x="32" y="230"/>
                  </a:cubicBezTo>
                  <a:cubicBezTo>
                    <a:pt x="58" y="308"/>
                    <a:pt x="127" y="365"/>
                    <a:pt x="204" y="365"/>
                  </a:cubicBezTo>
                  <a:cubicBezTo>
                    <a:pt x="220" y="365"/>
                    <a:pt x="237" y="362"/>
                    <a:pt x="254" y="357"/>
                  </a:cubicBezTo>
                  <a:cubicBezTo>
                    <a:pt x="254" y="357"/>
                    <a:pt x="350" y="331"/>
                    <a:pt x="500" y="331"/>
                  </a:cubicBezTo>
                  <a:cubicBezTo>
                    <a:pt x="725" y="331"/>
                    <a:pt x="1071" y="388"/>
                    <a:pt x="1394" y="673"/>
                  </a:cubicBezTo>
                  <a:cubicBezTo>
                    <a:pt x="1426" y="673"/>
                    <a:pt x="1457" y="705"/>
                    <a:pt x="1457" y="705"/>
                  </a:cubicBezTo>
                  <a:cubicBezTo>
                    <a:pt x="1521" y="705"/>
                    <a:pt x="1584" y="705"/>
                    <a:pt x="1616" y="642"/>
                  </a:cubicBezTo>
                  <a:cubicBezTo>
                    <a:pt x="1679" y="578"/>
                    <a:pt x="1679" y="483"/>
                    <a:pt x="1616" y="420"/>
                  </a:cubicBezTo>
                  <a:cubicBezTo>
                    <a:pt x="1215" y="74"/>
                    <a:pt x="803" y="0"/>
                    <a:pt x="520" y="0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7888118" y="1820372"/>
              <a:ext cx="20817" cy="9221"/>
            </a:xfrm>
            <a:custGeom>
              <a:avLst/>
              <a:gdLst/>
              <a:ahLst/>
              <a:cxnLst/>
              <a:rect l="l" t="t" r="r" b="b"/>
              <a:pathLst>
                <a:path w="666" h="295" extrusionOk="0">
                  <a:moveTo>
                    <a:pt x="1" y="0"/>
                  </a:moveTo>
                  <a:cubicBezTo>
                    <a:pt x="1" y="0"/>
                    <a:pt x="203" y="294"/>
                    <a:pt x="439" y="294"/>
                  </a:cubicBezTo>
                  <a:cubicBezTo>
                    <a:pt x="513" y="294"/>
                    <a:pt x="590" y="266"/>
                    <a:pt x="666" y="19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0" name="Google Shape;780;p32"/>
          <p:cNvGrpSpPr/>
          <p:nvPr/>
        </p:nvGrpSpPr>
        <p:grpSpPr>
          <a:xfrm>
            <a:off x="1896061" y="2677529"/>
            <a:ext cx="420726" cy="17848"/>
            <a:chOff x="1820069" y="2448929"/>
            <a:chExt cx="420726" cy="17848"/>
          </a:xfrm>
        </p:grpSpPr>
        <p:sp>
          <p:nvSpPr>
            <p:cNvPr id="781" name="Google Shape;781;p32"/>
            <p:cNvSpPr/>
            <p:nvPr/>
          </p:nvSpPr>
          <p:spPr>
            <a:xfrm>
              <a:off x="1820069" y="2448929"/>
              <a:ext cx="18817" cy="17848"/>
            </a:xfrm>
            <a:custGeom>
              <a:avLst/>
              <a:gdLst/>
              <a:ahLst/>
              <a:cxnLst/>
              <a:rect l="l" t="t" r="r" b="b"/>
              <a:pathLst>
                <a:path w="602" h="571" extrusionOk="0">
                  <a:moveTo>
                    <a:pt x="285" y="1"/>
                  </a:moveTo>
                  <a:cubicBezTo>
                    <a:pt x="127" y="1"/>
                    <a:pt x="0" y="128"/>
                    <a:pt x="0" y="286"/>
                  </a:cubicBezTo>
                  <a:cubicBezTo>
                    <a:pt x="0" y="444"/>
                    <a:pt x="158" y="571"/>
                    <a:pt x="317" y="571"/>
                  </a:cubicBezTo>
                  <a:cubicBezTo>
                    <a:pt x="475" y="571"/>
                    <a:pt x="602" y="444"/>
                    <a:pt x="602" y="286"/>
                  </a:cubicBezTo>
                  <a:cubicBezTo>
                    <a:pt x="602" y="128"/>
                    <a:pt x="475" y="1"/>
                    <a:pt x="317" y="1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1869549" y="2448929"/>
              <a:ext cx="321765" cy="17848"/>
            </a:xfrm>
            <a:custGeom>
              <a:avLst/>
              <a:gdLst/>
              <a:ahLst/>
              <a:cxnLst/>
              <a:rect l="l" t="t" r="r" b="b"/>
              <a:pathLst>
                <a:path w="10294" h="571" extrusionOk="0">
                  <a:moveTo>
                    <a:pt x="286" y="1"/>
                  </a:moveTo>
                  <a:cubicBezTo>
                    <a:pt x="127" y="1"/>
                    <a:pt x="1" y="128"/>
                    <a:pt x="1" y="286"/>
                  </a:cubicBezTo>
                  <a:cubicBezTo>
                    <a:pt x="1" y="444"/>
                    <a:pt x="159" y="571"/>
                    <a:pt x="349" y="571"/>
                  </a:cubicBezTo>
                  <a:cubicBezTo>
                    <a:pt x="507" y="571"/>
                    <a:pt x="634" y="444"/>
                    <a:pt x="634" y="286"/>
                  </a:cubicBezTo>
                  <a:cubicBezTo>
                    <a:pt x="634" y="128"/>
                    <a:pt x="507" y="1"/>
                    <a:pt x="317" y="1"/>
                  </a:cubicBezTo>
                  <a:close/>
                  <a:moveTo>
                    <a:pt x="1901" y="1"/>
                  </a:moveTo>
                  <a:cubicBezTo>
                    <a:pt x="1742" y="1"/>
                    <a:pt x="1616" y="128"/>
                    <a:pt x="1616" y="286"/>
                  </a:cubicBezTo>
                  <a:cubicBezTo>
                    <a:pt x="1616" y="444"/>
                    <a:pt x="1774" y="571"/>
                    <a:pt x="1932" y="571"/>
                  </a:cubicBezTo>
                  <a:cubicBezTo>
                    <a:pt x="2122" y="571"/>
                    <a:pt x="2249" y="444"/>
                    <a:pt x="2249" y="286"/>
                  </a:cubicBezTo>
                  <a:cubicBezTo>
                    <a:pt x="2249" y="128"/>
                    <a:pt x="2091" y="1"/>
                    <a:pt x="1932" y="1"/>
                  </a:cubicBezTo>
                  <a:close/>
                  <a:moveTo>
                    <a:pt x="3516" y="1"/>
                  </a:moveTo>
                  <a:cubicBezTo>
                    <a:pt x="3358" y="1"/>
                    <a:pt x="3231" y="128"/>
                    <a:pt x="3231" y="286"/>
                  </a:cubicBezTo>
                  <a:cubicBezTo>
                    <a:pt x="3231" y="444"/>
                    <a:pt x="3389" y="571"/>
                    <a:pt x="3548" y="571"/>
                  </a:cubicBezTo>
                  <a:cubicBezTo>
                    <a:pt x="3706" y="571"/>
                    <a:pt x="3864" y="444"/>
                    <a:pt x="3864" y="286"/>
                  </a:cubicBezTo>
                  <a:cubicBezTo>
                    <a:pt x="3864" y="128"/>
                    <a:pt x="3706" y="1"/>
                    <a:pt x="3548" y="1"/>
                  </a:cubicBezTo>
                  <a:close/>
                  <a:moveTo>
                    <a:pt x="5131" y="1"/>
                  </a:moveTo>
                  <a:cubicBezTo>
                    <a:pt x="4973" y="1"/>
                    <a:pt x="4846" y="128"/>
                    <a:pt x="4846" y="286"/>
                  </a:cubicBezTo>
                  <a:cubicBezTo>
                    <a:pt x="4846" y="444"/>
                    <a:pt x="5004" y="571"/>
                    <a:pt x="5163" y="571"/>
                  </a:cubicBezTo>
                  <a:cubicBezTo>
                    <a:pt x="5321" y="571"/>
                    <a:pt x="5448" y="444"/>
                    <a:pt x="5448" y="286"/>
                  </a:cubicBezTo>
                  <a:cubicBezTo>
                    <a:pt x="5448" y="128"/>
                    <a:pt x="5321" y="1"/>
                    <a:pt x="5163" y="1"/>
                  </a:cubicBezTo>
                  <a:close/>
                  <a:moveTo>
                    <a:pt x="6746" y="1"/>
                  </a:moveTo>
                  <a:cubicBezTo>
                    <a:pt x="6556" y="1"/>
                    <a:pt x="6461" y="128"/>
                    <a:pt x="6461" y="286"/>
                  </a:cubicBezTo>
                  <a:cubicBezTo>
                    <a:pt x="6461" y="444"/>
                    <a:pt x="6619" y="571"/>
                    <a:pt x="6778" y="571"/>
                  </a:cubicBezTo>
                  <a:cubicBezTo>
                    <a:pt x="6936" y="571"/>
                    <a:pt x="7063" y="444"/>
                    <a:pt x="7063" y="286"/>
                  </a:cubicBezTo>
                  <a:cubicBezTo>
                    <a:pt x="7063" y="128"/>
                    <a:pt x="6936" y="1"/>
                    <a:pt x="6778" y="1"/>
                  </a:cubicBezTo>
                  <a:close/>
                  <a:moveTo>
                    <a:pt x="8330" y="1"/>
                  </a:moveTo>
                  <a:cubicBezTo>
                    <a:pt x="8171" y="1"/>
                    <a:pt x="8076" y="128"/>
                    <a:pt x="8076" y="286"/>
                  </a:cubicBezTo>
                  <a:cubicBezTo>
                    <a:pt x="8076" y="444"/>
                    <a:pt x="8235" y="571"/>
                    <a:pt x="8393" y="571"/>
                  </a:cubicBezTo>
                  <a:cubicBezTo>
                    <a:pt x="8551" y="571"/>
                    <a:pt x="8678" y="444"/>
                    <a:pt x="8678" y="286"/>
                  </a:cubicBezTo>
                  <a:cubicBezTo>
                    <a:pt x="8678" y="128"/>
                    <a:pt x="8551" y="1"/>
                    <a:pt x="8393" y="1"/>
                  </a:cubicBezTo>
                  <a:close/>
                  <a:moveTo>
                    <a:pt x="9945" y="1"/>
                  </a:moveTo>
                  <a:cubicBezTo>
                    <a:pt x="9786" y="1"/>
                    <a:pt x="9691" y="128"/>
                    <a:pt x="9691" y="286"/>
                  </a:cubicBezTo>
                  <a:cubicBezTo>
                    <a:pt x="9691" y="444"/>
                    <a:pt x="9850" y="571"/>
                    <a:pt x="10008" y="571"/>
                  </a:cubicBezTo>
                  <a:cubicBezTo>
                    <a:pt x="10166" y="571"/>
                    <a:pt x="10293" y="444"/>
                    <a:pt x="10293" y="286"/>
                  </a:cubicBezTo>
                  <a:cubicBezTo>
                    <a:pt x="10293" y="128"/>
                    <a:pt x="10166" y="1"/>
                    <a:pt x="10008" y="1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2221946" y="2448929"/>
              <a:ext cx="18848" cy="17848"/>
            </a:xfrm>
            <a:custGeom>
              <a:avLst/>
              <a:gdLst/>
              <a:ahLst/>
              <a:cxnLst/>
              <a:rect l="l" t="t" r="r" b="b"/>
              <a:pathLst>
                <a:path w="603" h="571" extrusionOk="0">
                  <a:moveTo>
                    <a:pt x="286" y="1"/>
                  </a:moveTo>
                  <a:cubicBezTo>
                    <a:pt x="127" y="1"/>
                    <a:pt x="1" y="128"/>
                    <a:pt x="1" y="286"/>
                  </a:cubicBezTo>
                  <a:cubicBezTo>
                    <a:pt x="1" y="444"/>
                    <a:pt x="159" y="571"/>
                    <a:pt x="317" y="571"/>
                  </a:cubicBezTo>
                  <a:cubicBezTo>
                    <a:pt x="476" y="571"/>
                    <a:pt x="602" y="444"/>
                    <a:pt x="602" y="286"/>
                  </a:cubicBezTo>
                  <a:cubicBezTo>
                    <a:pt x="602" y="128"/>
                    <a:pt x="476" y="1"/>
                    <a:pt x="317" y="1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4" name="Google Shape;784;p32"/>
          <p:cNvGrpSpPr/>
          <p:nvPr/>
        </p:nvGrpSpPr>
        <p:grpSpPr>
          <a:xfrm>
            <a:off x="4882286" y="2677529"/>
            <a:ext cx="420726" cy="17848"/>
            <a:chOff x="5050094" y="2448929"/>
            <a:chExt cx="420726" cy="17848"/>
          </a:xfrm>
        </p:grpSpPr>
        <p:sp>
          <p:nvSpPr>
            <p:cNvPr id="785" name="Google Shape;785;p32"/>
            <p:cNvSpPr/>
            <p:nvPr/>
          </p:nvSpPr>
          <p:spPr>
            <a:xfrm>
              <a:off x="5050094" y="2448929"/>
              <a:ext cx="18848" cy="17848"/>
            </a:xfrm>
            <a:custGeom>
              <a:avLst/>
              <a:gdLst/>
              <a:ahLst/>
              <a:cxnLst/>
              <a:rect l="l" t="t" r="r" b="b"/>
              <a:pathLst>
                <a:path w="603" h="571" extrusionOk="0">
                  <a:moveTo>
                    <a:pt x="285" y="1"/>
                  </a:moveTo>
                  <a:cubicBezTo>
                    <a:pt x="127" y="1"/>
                    <a:pt x="0" y="128"/>
                    <a:pt x="0" y="286"/>
                  </a:cubicBezTo>
                  <a:cubicBezTo>
                    <a:pt x="0" y="444"/>
                    <a:pt x="127" y="571"/>
                    <a:pt x="285" y="571"/>
                  </a:cubicBezTo>
                  <a:cubicBezTo>
                    <a:pt x="475" y="571"/>
                    <a:pt x="602" y="444"/>
                    <a:pt x="602" y="286"/>
                  </a:cubicBezTo>
                  <a:cubicBezTo>
                    <a:pt x="602" y="128"/>
                    <a:pt x="475" y="1"/>
                    <a:pt x="317" y="1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5099574" y="2448929"/>
              <a:ext cx="321765" cy="17848"/>
            </a:xfrm>
            <a:custGeom>
              <a:avLst/>
              <a:gdLst/>
              <a:ahLst/>
              <a:cxnLst/>
              <a:rect l="l" t="t" r="r" b="b"/>
              <a:pathLst>
                <a:path w="10294" h="571" extrusionOk="0">
                  <a:moveTo>
                    <a:pt x="286" y="1"/>
                  </a:moveTo>
                  <a:cubicBezTo>
                    <a:pt x="127" y="1"/>
                    <a:pt x="1" y="128"/>
                    <a:pt x="1" y="286"/>
                  </a:cubicBezTo>
                  <a:cubicBezTo>
                    <a:pt x="1" y="444"/>
                    <a:pt x="159" y="571"/>
                    <a:pt x="317" y="571"/>
                  </a:cubicBezTo>
                  <a:cubicBezTo>
                    <a:pt x="476" y="571"/>
                    <a:pt x="634" y="444"/>
                    <a:pt x="634" y="286"/>
                  </a:cubicBezTo>
                  <a:cubicBezTo>
                    <a:pt x="634" y="128"/>
                    <a:pt x="476" y="1"/>
                    <a:pt x="317" y="1"/>
                  </a:cubicBezTo>
                  <a:close/>
                  <a:moveTo>
                    <a:pt x="1901" y="1"/>
                  </a:moveTo>
                  <a:cubicBezTo>
                    <a:pt x="1743" y="1"/>
                    <a:pt x="1616" y="128"/>
                    <a:pt x="1616" y="286"/>
                  </a:cubicBezTo>
                  <a:cubicBezTo>
                    <a:pt x="1616" y="444"/>
                    <a:pt x="1774" y="571"/>
                    <a:pt x="1933" y="571"/>
                  </a:cubicBezTo>
                  <a:cubicBezTo>
                    <a:pt x="2091" y="571"/>
                    <a:pt x="2218" y="444"/>
                    <a:pt x="2218" y="286"/>
                  </a:cubicBezTo>
                  <a:cubicBezTo>
                    <a:pt x="2218" y="128"/>
                    <a:pt x="2091" y="1"/>
                    <a:pt x="1933" y="1"/>
                  </a:cubicBezTo>
                  <a:close/>
                  <a:moveTo>
                    <a:pt x="3516" y="1"/>
                  </a:moveTo>
                  <a:cubicBezTo>
                    <a:pt x="3358" y="1"/>
                    <a:pt x="3231" y="128"/>
                    <a:pt x="3231" y="286"/>
                  </a:cubicBezTo>
                  <a:cubicBezTo>
                    <a:pt x="3231" y="444"/>
                    <a:pt x="3389" y="571"/>
                    <a:pt x="3548" y="571"/>
                  </a:cubicBezTo>
                  <a:cubicBezTo>
                    <a:pt x="3706" y="571"/>
                    <a:pt x="3833" y="444"/>
                    <a:pt x="3833" y="286"/>
                  </a:cubicBezTo>
                  <a:cubicBezTo>
                    <a:pt x="3833" y="128"/>
                    <a:pt x="3706" y="1"/>
                    <a:pt x="3548" y="1"/>
                  </a:cubicBezTo>
                  <a:close/>
                  <a:moveTo>
                    <a:pt x="5131" y="1"/>
                  </a:moveTo>
                  <a:cubicBezTo>
                    <a:pt x="4941" y="1"/>
                    <a:pt x="4846" y="128"/>
                    <a:pt x="4846" y="286"/>
                  </a:cubicBezTo>
                  <a:cubicBezTo>
                    <a:pt x="4846" y="444"/>
                    <a:pt x="5004" y="571"/>
                    <a:pt x="5163" y="571"/>
                  </a:cubicBezTo>
                  <a:cubicBezTo>
                    <a:pt x="5321" y="571"/>
                    <a:pt x="5448" y="444"/>
                    <a:pt x="5448" y="286"/>
                  </a:cubicBezTo>
                  <a:cubicBezTo>
                    <a:pt x="5448" y="128"/>
                    <a:pt x="5321" y="1"/>
                    <a:pt x="5163" y="1"/>
                  </a:cubicBezTo>
                  <a:close/>
                  <a:moveTo>
                    <a:pt x="6715" y="1"/>
                  </a:moveTo>
                  <a:cubicBezTo>
                    <a:pt x="6556" y="1"/>
                    <a:pt x="6461" y="128"/>
                    <a:pt x="6461" y="286"/>
                  </a:cubicBezTo>
                  <a:cubicBezTo>
                    <a:pt x="6461" y="444"/>
                    <a:pt x="6588" y="571"/>
                    <a:pt x="6778" y="571"/>
                  </a:cubicBezTo>
                  <a:cubicBezTo>
                    <a:pt x="6936" y="571"/>
                    <a:pt x="7063" y="444"/>
                    <a:pt x="7063" y="286"/>
                  </a:cubicBezTo>
                  <a:cubicBezTo>
                    <a:pt x="7063" y="128"/>
                    <a:pt x="6936" y="1"/>
                    <a:pt x="6778" y="1"/>
                  </a:cubicBezTo>
                  <a:close/>
                  <a:moveTo>
                    <a:pt x="8330" y="1"/>
                  </a:moveTo>
                  <a:cubicBezTo>
                    <a:pt x="8171" y="1"/>
                    <a:pt x="8045" y="128"/>
                    <a:pt x="8045" y="286"/>
                  </a:cubicBezTo>
                  <a:cubicBezTo>
                    <a:pt x="8045" y="444"/>
                    <a:pt x="8203" y="571"/>
                    <a:pt x="8361" y="571"/>
                  </a:cubicBezTo>
                  <a:cubicBezTo>
                    <a:pt x="8551" y="571"/>
                    <a:pt x="8678" y="444"/>
                    <a:pt x="8678" y="286"/>
                  </a:cubicBezTo>
                  <a:cubicBezTo>
                    <a:pt x="8678" y="128"/>
                    <a:pt x="8551" y="1"/>
                    <a:pt x="8361" y="1"/>
                  </a:cubicBezTo>
                  <a:close/>
                  <a:moveTo>
                    <a:pt x="9945" y="1"/>
                  </a:moveTo>
                  <a:cubicBezTo>
                    <a:pt x="9787" y="1"/>
                    <a:pt x="9660" y="128"/>
                    <a:pt x="9660" y="286"/>
                  </a:cubicBezTo>
                  <a:cubicBezTo>
                    <a:pt x="9660" y="444"/>
                    <a:pt x="9818" y="571"/>
                    <a:pt x="9977" y="571"/>
                  </a:cubicBezTo>
                  <a:cubicBezTo>
                    <a:pt x="10167" y="571"/>
                    <a:pt x="10293" y="444"/>
                    <a:pt x="10293" y="286"/>
                  </a:cubicBezTo>
                  <a:cubicBezTo>
                    <a:pt x="10293" y="128"/>
                    <a:pt x="10135" y="1"/>
                    <a:pt x="9977" y="1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5451971" y="2448929"/>
              <a:ext cx="18848" cy="17848"/>
            </a:xfrm>
            <a:custGeom>
              <a:avLst/>
              <a:gdLst/>
              <a:ahLst/>
              <a:cxnLst/>
              <a:rect l="l" t="t" r="r" b="b"/>
              <a:pathLst>
                <a:path w="603" h="571" extrusionOk="0">
                  <a:moveTo>
                    <a:pt x="286" y="1"/>
                  </a:moveTo>
                  <a:cubicBezTo>
                    <a:pt x="128" y="1"/>
                    <a:pt x="1" y="128"/>
                    <a:pt x="1" y="286"/>
                  </a:cubicBezTo>
                  <a:cubicBezTo>
                    <a:pt x="1" y="444"/>
                    <a:pt x="128" y="571"/>
                    <a:pt x="318" y="571"/>
                  </a:cubicBezTo>
                  <a:cubicBezTo>
                    <a:pt x="476" y="571"/>
                    <a:pt x="603" y="444"/>
                    <a:pt x="603" y="286"/>
                  </a:cubicBezTo>
                  <a:cubicBezTo>
                    <a:pt x="603" y="128"/>
                    <a:pt x="476" y="1"/>
                    <a:pt x="318" y="1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8" name="Google Shape;788;p32"/>
          <p:cNvSpPr txBox="1">
            <a:spLocks noGrp="1"/>
          </p:cNvSpPr>
          <p:nvPr>
            <p:ph type="title"/>
          </p:nvPr>
        </p:nvSpPr>
        <p:spPr>
          <a:xfrm>
            <a:off x="1280850" y="1029175"/>
            <a:ext cx="4942200" cy="4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</a:t>
            </a:r>
            <a:r>
              <a:rPr lang="en" u="sng"/>
              <a:t>2: Gather the Evidence</a:t>
            </a:r>
            <a:endParaRPr u="sng"/>
          </a:p>
        </p:txBody>
      </p:sp>
      <p:grpSp>
        <p:nvGrpSpPr>
          <p:cNvPr id="789" name="Google Shape;789;p32"/>
          <p:cNvGrpSpPr/>
          <p:nvPr/>
        </p:nvGrpSpPr>
        <p:grpSpPr>
          <a:xfrm>
            <a:off x="6286787" y="2547199"/>
            <a:ext cx="3057035" cy="2366980"/>
            <a:chOff x="74312" y="214924"/>
            <a:chExt cx="3057035" cy="2366980"/>
          </a:xfrm>
        </p:grpSpPr>
        <p:sp>
          <p:nvSpPr>
            <p:cNvPr id="790" name="Google Shape;790;p32"/>
            <p:cNvSpPr/>
            <p:nvPr/>
          </p:nvSpPr>
          <p:spPr>
            <a:xfrm>
              <a:off x="2509208" y="761961"/>
              <a:ext cx="103236" cy="103236"/>
            </a:xfrm>
            <a:custGeom>
              <a:avLst/>
              <a:gdLst/>
              <a:ahLst/>
              <a:cxnLst/>
              <a:rect l="l" t="t" r="r" b="b"/>
              <a:pathLst>
                <a:path w="3453" h="3453" extrusionOk="0">
                  <a:moveTo>
                    <a:pt x="1743" y="666"/>
                  </a:moveTo>
                  <a:cubicBezTo>
                    <a:pt x="2313" y="666"/>
                    <a:pt x="2788" y="1141"/>
                    <a:pt x="2788" y="1711"/>
                  </a:cubicBezTo>
                  <a:cubicBezTo>
                    <a:pt x="2788" y="2281"/>
                    <a:pt x="2313" y="2756"/>
                    <a:pt x="1743" y="2756"/>
                  </a:cubicBezTo>
                  <a:cubicBezTo>
                    <a:pt x="1173" y="2756"/>
                    <a:pt x="698" y="2281"/>
                    <a:pt x="698" y="1711"/>
                  </a:cubicBezTo>
                  <a:cubicBezTo>
                    <a:pt x="698" y="1141"/>
                    <a:pt x="1173" y="666"/>
                    <a:pt x="1743" y="666"/>
                  </a:cubicBezTo>
                  <a:close/>
                  <a:moveTo>
                    <a:pt x="1743" y="1"/>
                  </a:moveTo>
                  <a:cubicBezTo>
                    <a:pt x="793" y="1"/>
                    <a:pt x="1" y="761"/>
                    <a:pt x="1" y="1711"/>
                  </a:cubicBezTo>
                  <a:cubicBezTo>
                    <a:pt x="1" y="2661"/>
                    <a:pt x="793" y="3453"/>
                    <a:pt x="1743" y="3453"/>
                  </a:cubicBezTo>
                  <a:cubicBezTo>
                    <a:pt x="2693" y="3453"/>
                    <a:pt x="3453" y="2661"/>
                    <a:pt x="3453" y="1711"/>
                  </a:cubicBezTo>
                  <a:cubicBezTo>
                    <a:pt x="3453" y="761"/>
                    <a:pt x="2693" y="1"/>
                    <a:pt x="174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1182631" y="757237"/>
              <a:ext cx="103236" cy="103236"/>
            </a:xfrm>
            <a:custGeom>
              <a:avLst/>
              <a:gdLst/>
              <a:ahLst/>
              <a:cxnLst/>
              <a:rect l="l" t="t" r="r" b="b"/>
              <a:pathLst>
                <a:path w="3453" h="3453" extrusionOk="0">
                  <a:moveTo>
                    <a:pt x="1742" y="697"/>
                  </a:moveTo>
                  <a:cubicBezTo>
                    <a:pt x="2312" y="697"/>
                    <a:pt x="2756" y="1172"/>
                    <a:pt x="2756" y="1742"/>
                  </a:cubicBezTo>
                  <a:cubicBezTo>
                    <a:pt x="2756" y="2312"/>
                    <a:pt x="2312" y="2787"/>
                    <a:pt x="1742" y="2787"/>
                  </a:cubicBezTo>
                  <a:cubicBezTo>
                    <a:pt x="1141" y="2787"/>
                    <a:pt x="697" y="2312"/>
                    <a:pt x="697" y="1742"/>
                  </a:cubicBezTo>
                  <a:cubicBezTo>
                    <a:pt x="697" y="1172"/>
                    <a:pt x="1141" y="697"/>
                    <a:pt x="1742" y="697"/>
                  </a:cubicBezTo>
                  <a:close/>
                  <a:moveTo>
                    <a:pt x="1742" y="0"/>
                  </a:moveTo>
                  <a:cubicBezTo>
                    <a:pt x="792" y="0"/>
                    <a:pt x="1" y="792"/>
                    <a:pt x="1" y="1742"/>
                  </a:cubicBezTo>
                  <a:cubicBezTo>
                    <a:pt x="1" y="2692"/>
                    <a:pt x="792" y="3452"/>
                    <a:pt x="1742" y="3452"/>
                  </a:cubicBezTo>
                  <a:cubicBezTo>
                    <a:pt x="2692" y="3452"/>
                    <a:pt x="3453" y="2692"/>
                    <a:pt x="3453" y="1742"/>
                  </a:cubicBezTo>
                  <a:cubicBezTo>
                    <a:pt x="3453" y="792"/>
                    <a:pt x="2692" y="0"/>
                    <a:pt x="174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297780" y="2153924"/>
              <a:ext cx="103206" cy="103236"/>
            </a:xfrm>
            <a:custGeom>
              <a:avLst/>
              <a:gdLst/>
              <a:ahLst/>
              <a:cxnLst/>
              <a:rect l="l" t="t" r="r" b="b"/>
              <a:pathLst>
                <a:path w="3452" h="3453" extrusionOk="0">
                  <a:moveTo>
                    <a:pt x="1742" y="697"/>
                  </a:moveTo>
                  <a:cubicBezTo>
                    <a:pt x="2312" y="697"/>
                    <a:pt x="2787" y="1172"/>
                    <a:pt x="2787" y="1742"/>
                  </a:cubicBezTo>
                  <a:cubicBezTo>
                    <a:pt x="2787" y="2312"/>
                    <a:pt x="2312" y="2787"/>
                    <a:pt x="1742" y="2787"/>
                  </a:cubicBezTo>
                  <a:cubicBezTo>
                    <a:pt x="1172" y="2787"/>
                    <a:pt x="697" y="2312"/>
                    <a:pt x="697" y="1742"/>
                  </a:cubicBezTo>
                  <a:cubicBezTo>
                    <a:pt x="697" y="1172"/>
                    <a:pt x="1172" y="697"/>
                    <a:pt x="1742" y="697"/>
                  </a:cubicBezTo>
                  <a:close/>
                  <a:moveTo>
                    <a:pt x="1742" y="1"/>
                  </a:moveTo>
                  <a:cubicBezTo>
                    <a:pt x="792" y="1"/>
                    <a:pt x="0" y="792"/>
                    <a:pt x="0" y="1742"/>
                  </a:cubicBezTo>
                  <a:cubicBezTo>
                    <a:pt x="0" y="2692"/>
                    <a:pt x="792" y="3452"/>
                    <a:pt x="1742" y="3452"/>
                  </a:cubicBezTo>
                  <a:cubicBezTo>
                    <a:pt x="2692" y="3452"/>
                    <a:pt x="3452" y="2692"/>
                    <a:pt x="3452" y="1742"/>
                  </a:cubicBezTo>
                  <a:cubicBezTo>
                    <a:pt x="3452" y="792"/>
                    <a:pt x="2692" y="1"/>
                    <a:pt x="1742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393396" y="214924"/>
              <a:ext cx="103236" cy="102309"/>
            </a:xfrm>
            <a:custGeom>
              <a:avLst/>
              <a:gdLst/>
              <a:ahLst/>
              <a:cxnLst/>
              <a:rect l="l" t="t" r="r" b="b"/>
              <a:pathLst>
                <a:path w="3453" h="3422" extrusionOk="0">
                  <a:moveTo>
                    <a:pt x="1711" y="666"/>
                  </a:moveTo>
                  <a:cubicBezTo>
                    <a:pt x="2281" y="666"/>
                    <a:pt x="2756" y="1141"/>
                    <a:pt x="2756" y="1711"/>
                  </a:cubicBezTo>
                  <a:cubicBezTo>
                    <a:pt x="2756" y="2281"/>
                    <a:pt x="2281" y="2756"/>
                    <a:pt x="1711" y="2756"/>
                  </a:cubicBezTo>
                  <a:cubicBezTo>
                    <a:pt x="1141" y="2756"/>
                    <a:pt x="666" y="2281"/>
                    <a:pt x="666" y="1711"/>
                  </a:cubicBezTo>
                  <a:cubicBezTo>
                    <a:pt x="666" y="1141"/>
                    <a:pt x="1141" y="666"/>
                    <a:pt x="1711" y="666"/>
                  </a:cubicBezTo>
                  <a:close/>
                  <a:moveTo>
                    <a:pt x="1711" y="1"/>
                  </a:moveTo>
                  <a:cubicBezTo>
                    <a:pt x="761" y="1"/>
                    <a:pt x="1" y="761"/>
                    <a:pt x="1" y="1711"/>
                  </a:cubicBezTo>
                  <a:cubicBezTo>
                    <a:pt x="1" y="2661"/>
                    <a:pt x="761" y="3421"/>
                    <a:pt x="1711" y="3421"/>
                  </a:cubicBezTo>
                  <a:cubicBezTo>
                    <a:pt x="2661" y="3421"/>
                    <a:pt x="3453" y="2661"/>
                    <a:pt x="3453" y="1711"/>
                  </a:cubicBezTo>
                  <a:cubicBezTo>
                    <a:pt x="3453" y="761"/>
                    <a:pt x="2661" y="1"/>
                    <a:pt x="1711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3027155" y="494002"/>
              <a:ext cx="104193" cy="104193"/>
            </a:xfrm>
            <a:custGeom>
              <a:avLst/>
              <a:gdLst/>
              <a:ahLst/>
              <a:cxnLst/>
              <a:rect l="l" t="t" r="r" b="b"/>
              <a:pathLst>
                <a:path w="3485" h="3485" extrusionOk="0">
                  <a:moveTo>
                    <a:pt x="1743" y="0"/>
                  </a:moveTo>
                  <a:cubicBezTo>
                    <a:pt x="1458" y="0"/>
                    <a:pt x="1236" y="222"/>
                    <a:pt x="1236" y="507"/>
                  </a:cubicBezTo>
                  <a:lnTo>
                    <a:pt x="1236" y="1236"/>
                  </a:lnTo>
                  <a:lnTo>
                    <a:pt x="508" y="1236"/>
                  </a:lnTo>
                  <a:cubicBezTo>
                    <a:pt x="223" y="1236"/>
                    <a:pt x="1" y="1457"/>
                    <a:pt x="1" y="1742"/>
                  </a:cubicBezTo>
                  <a:cubicBezTo>
                    <a:pt x="1" y="2027"/>
                    <a:pt x="223" y="2249"/>
                    <a:pt x="508" y="2249"/>
                  </a:cubicBezTo>
                  <a:lnTo>
                    <a:pt x="1236" y="2249"/>
                  </a:lnTo>
                  <a:lnTo>
                    <a:pt x="1236" y="2977"/>
                  </a:lnTo>
                  <a:cubicBezTo>
                    <a:pt x="1236" y="3262"/>
                    <a:pt x="1458" y="3484"/>
                    <a:pt x="1743" y="3484"/>
                  </a:cubicBezTo>
                  <a:cubicBezTo>
                    <a:pt x="2028" y="3484"/>
                    <a:pt x="2249" y="3262"/>
                    <a:pt x="2249" y="2977"/>
                  </a:cubicBezTo>
                  <a:lnTo>
                    <a:pt x="2249" y="2249"/>
                  </a:lnTo>
                  <a:lnTo>
                    <a:pt x="2978" y="2249"/>
                  </a:lnTo>
                  <a:cubicBezTo>
                    <a:pt x="3263" y="2249"/>
                    <a:pt x="3485" y="2027"/>
                    <a:pt x="3485" y="1742"/>
                  </a:cubicBezTo>
                  <a:cubicBezTo>
                    <a:pt x="3485" y="1457"/>
                    <a:pt x="3263" y="1236"/>
                    <a:pt x="2978" y="1236"/>
                  </a:cubicBezTo>
                  <a:lnTo>
                    <a:pt x="2249" y="1236"/>
                  </a:lnTo>
                  <a:lnTo>
                    <a:pt x="2249" y="507"/>
                  </a:lnTo>
                  <a:cubicBezTo>
                    <a:pt x="2249" y="222"/>
                    <a:pt x="2028" y="0"/>
                    <a:pt x="1743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1591685" y="2477711"/>
              <a:ext cx="104193" cy="104193"/>
            </a:xfrm>
            <a:custGeom>
              <a:avLst/>
              <a:gdLst/>
              <a:ahLst/>
              <a:cxnLst/>
              <a:rect l="l" t="t" r="r" b="b"/>
              <a:pathLst>
                <a:path w="3485" h="3485" extrusionOk="0">
                  <a:moveTo>
                    <a:pt x="1742" y="1"/>
                  </a:moveTo>
                  <a:cubicBezTo>
                    <a:pt x="1457" y="1"/>
                    <a:pt x="1236" y="222"/>
                    <a:pt x="1236" y="507"/>
                  </a:cubicBezTo>
                  <a:lnTo>
                    <a:pt x="1236" y="1236"/>
                  </a:lnTo>
                  <a:lnTo>
                    <a:pt x="507" y="1236"/>
                  </a:lnTo>
                  <a:cubicBezTo>
                    <a:pt x="222" y="1236"/>
                    <a:pt x="1" y="1458"/>
                    <a:pt x="1" y="1743"/>
                  </a:cubicBezTo>
                  <a:cubicBezTo>
                    <a:pt x="1" y="2028"/>
                    <a:pt x="222" y="2249"/>
                    <a:pt x="507" y="2249"/>
                  </a:cubicBezTo>
                  <a:lnTo>
                    <a:pt x="1236" y="2249"/>
                  </a:lnTo>
                  <a:lnTo>
                    <a:pt x="1236" y="2978"/>
                  </a:lnTo>
                  <a:cubicBezTo>
                    <a:pt x="1236" y="3263"/>
                    <a:pt x="1457" y="3484"/>
                    <a:pt x="1742" y="3484"/>
                  </a:cubicBezTo>
                  <a:cubicBezTo>
                    <a:pt x="2027" y="3484"/>
                    <a:pt x="2249" y="3263"/>
                    <a:pt x="2249" y="2978"/>
                  </a:cubicBezTo>
                  <a:lnTo>
                    <a:pt x="2249" y="2249"/>
                  </a:lnTo>
                  <a:lnTo>
                    <a:pt x="2978" y="2249"/>
                  </a:lnTo>
                  <a:cubicBezTo>
                    <a:pt x="3263" y="2249"/>
                    <a:pt x="3484" y="2028"/>
                    <a:pt x="3484" y="1743"/>
                  </a:cubicBezTo>
                  <a:cubicBezTo>
                    <a:pt x="3484" y="1458"/>
                    <a:pt x="3263" y="1236"/>
                    <a:pt x="2978" y="1236"/>
                  </a:cubicBezTo>
                  <a:lnTo>
                    <a:pt x="2249" y="1236"/>
                  </a:lnTo>
                  <a:lnTo>
                    <a:pt x="2249" y="507"/>
                  </a:lnTo>
                  <a:cubicBezTo>
                    <a:pt x="2249" y="222"/>
                    <a:pt x="2027" y="1"/>
                    <a:pt x="1742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845995" y="1126553"/>
              <a:ext cx="104193" cy="104193"/>
            </a:xfrm>
            <a:custGeom>
              <a:avLst/>
              <a:gdLst/>
              <a:ahLst/>
              <a:cxnLst/>
              <a:rect l="l" t="t" r="r" b="b"/>
              <a:pathLst>
                <a:path w="3485" h="3485" extrusionOk="0">
                  <a:moveTo>
                    <a:pt x="1743" y="1"/>
                  </a:moveTo>
                  <a:cubicBezTo>
                    <a:pt x="1458" y="1"/>
                    <a:pt x="1236" y="223"/>
                    <a:pt x="1236" y="508"/>
                  </a:cubicBezTo>
                  <a:lnTo>
                    <a:pt x="1236" y="1236"/>
                  </a:lnTo>
                  <a:lnTo>
                    <a:pt x="507" y="1236"/>
                  </a:lnTo>
                  <a:cubicBezTo>
                    <a:pt x="222" y="1236"/>
                    <a:pt x="1" y="1458"/>
                    <a:pt x="1" y="1743"/>
                  </a:cubicBezTo>
                  <a:cubicBezTo>
                    <a:pt x="1" y="2028"/>
                    <a:pt x="222" y="2249"/>
                    <a:pt x="507" y="2249"/>
                  </a:cubicBezTo>
                  <a:lnTo>
                    <a:pt x="1236" y="2249"/>
                  </a:lnTo>
                  <a:lnTo>
                    <a:pt x="1236" y="2978"/>
                  </a:lnTo>
                  <a:cubicBezTo>
                    <a:pt x="1236" y="3263"/>
                    <a:pt x="1458" y="3485"/>
                    <a:pt x="1743" y="3485"/>
                  </a:cubicBezTo>
                  <a:cubicBezTo>
                    <a:pt x="2028" y="3485"/>
                    <a:pt x="2249" y="3263"/>
                    <a:pt x="2249" y="2978"/>
                  </a:cubicBezTo>
                  <a:lnTo>
                    <a:pt x="2249" y="2249"/>
                  </a:lnTo>
                  <a:lnTo>
                    <a:pt x="2978" y="2249"/>
                  </a:lnTo>
                  <a:cubicBezTo>
                    <a:pt x="3263" y="2249"/>
                    <a:pt x="3484" y="2028"/>
                    <a:pt x="3484" y="1743"/>
                  </a:cubicBezTo>
                  <a:cubicBezTo>
                    <a:pt x="3484" y="1458"/>
                    <a:pt x="3263" y="1236"/>
                    <a:pt x="2978" y="1236"/>
                  </a:cubicBezTo>
                  <a:lnTo>
                    <a:pt x="2249" y="1236"/>
                  </a:lnTo>
                  <a:lnTo>
                    <a:pt x="2249" y="508"/>
                  </a:lnTo>
                  <a:cubicBezTo>
                    <a:pt x="2249" y="223"/>
                    <a:pt x="2028" y="1"/>
                    <a:pt x="174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74312" y="1338656"/>
              <a:ext cx="105120" cy="105120"/>
            </a:xfrm>
            <a:custGeom>
              <a:avLst/>
              <a:gdLst/>
              <a:ahLst/>
              <a:cxnLst/>
              <a:rect l="l" t="t" r="r" b="b"/>
              <a:pathLst>
                <a:path w="3516" h="3516" extrusionOk="0">
                  <a:moveTo>
                    <a:pt x="1742" y="1"/>
                  </a:moveTo>
                  <a:cubicBezTo>
                    <a:pt x="1489" y="1"/>
                    <a:pt x="1235" y="254"/>
                    <a:pt x="1235" y="539"/>
                  </a:cubicBezTo>
                  <a:lnTo>
                    <a:pt x="1235" y="1236"/>
                  </a:lnTo>
                  <a:lnTo>
                    <a:pt x="507" y="1236"/>
                  </a:lnTo>
                  <a:cubicBezTo>
                    <a:pt x="254" y="1236"/>
                    <a:pt x="0" y="1489"/>
                    <a:pt x="0" y="1774"/>
                  </a:cubicBezTo>
                  <a:cubicBezTo>
                    <a:pt x="0" y="2027"/>
                    <a:pt x="254" y="2281"/>
                    <a:pt x="507" y="2281"/>
                  </a:cubicBezTo>
                  <a:lnTo>
                    <a:pt x="1235" y="2281"/>
                  </a:lnTo>
                  <a:lnTo>
                    <a:pt x="1235" y="3009"/>
                  </a:lnTo>
                  <a:cubicBezTo>
                    <a:pt x="1235" y="3263"/>
                    <a:pt x="1489" y="3516"/>
                    <a:pt x="1742" y="3516"/>
                  </a:cubicBezTo>
                  <a:cubicBezTo>
                    <a:pt x="2027" y="3516"/>
                    <a:pt x="2280" y="3263"/>
                    <a:pt x="2280" y="3009"/>
                  </a:cubicBezTo>
                  <a:lnTo>
                    <a:pt x="2280" y="2281"/>
                  </a:lnTo>
                  <a:lnTo>
                    <a:pt x="2977" y="2281"/>
                  </a:lnTo>
                  <a:cubicBezTo>
                    <a:pt x="3262" y="2281"/>
                    <a:pt x="3515" y="2027"/>
                    <a:pt x="3515" y="1774"/>
                  </a:cubicBezTo>
                  <a:cubicBezTo>
                    <a:pt x="3515" y="1489"/>
                    <a:pt x="3262" y="1236"/>
                    <a:pt x="2977" y="1236"/>
                  </a:cubicBezTo>
                  <a:lnTo>
                    <a:pt x="2280" y="1236"/>
                  </a:lnTo>
                  <a:lnTo>
                    <a:pt x="2280" y="539"/>
                  </a:lnTo>
                  <a:cubicBezTo>
                    <a:pt x="2280" y="254"/>
                    <a:pt x="2027" y="1"/>
                    <a:pt x="1742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1742258" y="1102845"/>
              <a:ext cx="104163" cy="104193"/>
            </a:xfrm>
            <a:custGeom>
              <a:avLst/>
              <a:gdLst/>
              <a:ahLst/>
              <a:cxnLst/>
              <a:rect l="l" t="t" r="r" b="b"/>
              <a:pathLst>
                <a:path w="3484" h="3485" extrusionOk="0">
                  <a:moveTo>
                    <a:pt x="1742" y="1"/>
                  </a:moveTo>
                  <a:cubicBezTo>
                    <a:pt x="1457" y="1"/>
                    <a:pt x="1235" y="222"/>
                    <a:pt x="1235" y="507"/>
                  </a:cubicBezTo>
                  <a:lnTo>
                    <a:pt x="1235" y="1236"/>
                  </a:lnTo>
                  <a:lnTo>
                    <a:pt x="507" y="1236"/>
                  </a:lnTo>
                  <a:cubicBezTo>
                    <a:pt x="222" y="1236"/>
                    <a:pt x="0" y="1457"/>
                    <a:pt x="0" y="1742"/>
                  </a:cubicBezTo>
                  <a:cubicBezTo>
                    <a:pt x="0" y="2027"/>
                    <a:pt x="222" y="2249"/>
                    <a:pt x="507" y="2249"/>
                  </a:cubicBezTo>
                  <a:lnTo>
                    <a:pt x="1235" y="2249"/>
                  </a:lnTo>
                  <a:lnTo>
                    <a:pt x="1235" y="2977"/>
                  </a:lnTo>
                  <a:cubicBezTo>
                    <a:pt x="1235" y="3262"/>
                    <a:pt x="1457" y="3484"/>
                    <a:pt x="1742" y="3484"/>
                  </a:cubicBezTo>
                  <a:cubicBezTo>
                    <a:pt x="2027" y="3484"/>
                    <a:pt x="2249" y="3262"/>
                    <a:pt x="2249" y="2977"/>
                  </a:cubicBezTo>
                  <a:lnTo>
                    <a:pt x="2249" y="2249"/>
                  </a:lnTo>
                  <a:lnTo>
                    <a:pt x="2977" y="2249"/>
                  </a:lnTo>
                  <a:cubicBezTo>
                    <a:pt x="3262" y="2249"/>
                    <a:pt x="3484" y="2027"/>
                    <a:pt x="3484" y="1742"/>
                  </a:cubicBezTo>
                  <a:cubicBezTo>
                    <a:pt x="3484" y="1457"/>
                    <a:pt x="3262" y="1236"/>
                    <a:pt x="2977" y="1236"/>
                  </a:cubicBezTo>
                  <a:lnTo>
                    <a:pt x="2249" y="1236"/>
                  </a:lnTo>
                  <a:lnTo>
                    <a:pt x="2249" y="507"/>
                  </a:lnTo>
                  <a:cubicBezTo>
                    <a:pt x="2249" y="222"/>
                    <a:pt x="2027" y="1"/>
                    <a:pt x="1742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2374049" y="1126552"/>
              <a:ext cx="389176" cy="336885"/>
            </a:xfrm>
            <a:custGeom>
              <a:avLst/>
              <a:gdLst/>
              <a:ahLst/>
              <a:cxnLst/>
              <a:rect l="l" t="t" r="r" b="b"/>
              <a:pathLst>
                <a:path w="13017" h="11268" extrusionOk="0">
                  <a:moveTo>
                    <a:pt x="4274" y="927"/>
                  </a:moveTo>
                  <a:cubicBezTo>
                    <a:pt x="4392" y="927"/>
                    <a:pt x="4509" y="935"/>
                    <a:pt x="4624" y="950"/>
                  </a:cubicBezTo>
                  <a:cubicBezTo>
                    <a:pt x="5384" y="1077"/>
                    <a:pt x="6049" y="1520"/>
                    <a:pt x="6461" y="2217"/>
                  </a:cubicBezTo>
                  <a:lnTo>
                    <a:pt x="6746" y="2692"/>
                  </a:lnTo>
                  <a:lnTo>
                    <a:pt x="7158" y="2312"/>
                  </a:lnTo>
                  <a:cubicBezTo>
                    <a:pt x="7704" y="1848"/>
                    <a:pt x="8344" y="1596"/>
                    <a:pt x="8997" y="1596"/>
                  </a:cubicBezTo>
                  <a:cubicBezTo>
                    <a:pt x="9101" y="1596"/>
                    <a:pt x="9206" y="1602"/>
                    <a:pt x="9311" y="1615"/>
                  </a:cubicBezTo>
                  <a:cubicBezTo>
                    <a:pt x="9786" y="1679"/>
                    <a:pt x="10230" y="1900"/>
                    <a:pt x="10610" y="2217"/>
                  </a:cubicBezTo>
                  <a:cubicBezTo>
                    <a:pt x="11813" y="3262"/>
                    <a:pt x="11971" y="5257"/>
                    <a:pt x="10990" y="6619"/>
                  </a:cubicBezTo>
                  <a:cubicBezTo>
                    <a:pt x="10451" y="7442"/>
                    <a:pt x="8519" y="8804"/>
                    <a:pt x="5891" y="10293"/>
                  </a:cubicBezTo>
                  <a:cubicBezTo>
                    <a:pt x="5841" y="10330"/>
                    <a:pt x="5781" y="10348"/>
                    <a:pt x="5721" y="10348"/>
                  </a:cubicBezTo>
                  <a:cubicBezTo>
                    <a:pt x="5629" y="10348"/>
                    <a:pt x="5537" y="10306"/>
                    <a:pt x="5479" y="10229"/>
                  </a:cubicBezTo>
                  <a:cubicBezTo>
                    <a:pt x="3357" y="8076"/>
                    <a:pt x="1901" y="6207"/>
                    <a:pt x="1584" y="5289"/>
                  </a:cubicBezTo>
                  <a:cubicBezTo>
                    <a:pt x="1014" y="3674"/>
                    <a:pt x="1742" y="1837"/>
                    <a:pt x="3199" y="1172"/>
                  </a:cubicBezTo>
                  <a:cubicBezTo>
                    <a:pt x="3535" y="1004"/>
                    <a:pt x="3907" y="927"/>
                    <a:pt x="4274" y="927"/>
                  </a:cubicBezTo>
                  <a:close/>
                  <a:moveTo>
                    <a:pt x="4310" y="1"/>
                  </a:moveTo>
                  <a:cubicBezTo>
                    <a:pt x="3794" y="1"/>
                    <a:pt x="3288" y="127"/>
                    <a:pt x="2819" y="349"/>
                  </a:cubicBezTo>
                  <a:cubicBezTo>
                    <a:pt x="950" y="1204"/>
                    <a:pt x="0" y="3547"/>
                    <a:pt x="697" y="5606"/>
                  </a:cubicBezTo>
                  <a:cubicBezTo>
                    <a:pt x="1204" y="7062"/>
                    <a:pt x="3484" y="9533"/>
                    <a:pt x="4814" y="10894"/>
                  </a:cubicBezTo>
                  <a:cubicBezTo>
                    <a:pt x="5004" y="11084"/>
                    <a:pt x="5257" y="11211"/>
                    <a:pt x="5542" y="11243"/>
                  </a:cubicBezTo>
                  <a:cubicBezTo>
                    <a:pt x="5619" y="11260"/>
                    <a:pt x="5695" y="11268"/>
                    <a:pt x="5770" y="11268"/>
                  </a:cubicBezTo>
                  <a:cubicBezTo>
                    <a:pt x="5976" y="11268"/>
                    <a:pt x="6172" y="11209"/>
                    <a:pt x="6334" y="11116"/>
                  </a:cubicBezTo>
                  <a:cubicBezTo>
                    <a:pt x="7981" y="10166"/>
                    <a:pt x="10863" y="8424"/>
                    <a:pt x="11750" y="7157"/>
                  </a:cubicBezTo>
                  <a:cubicBezTo>
                    <a:pt x="13016" y="5416"/>
                    <a:pt x="12763" y="2882"/>
                    <a:pt x="11211" y="1520"/>
                  </a:cubicBezTo>
                  <a:cubicBezTo>
                    <a:pt x="10705" y="1109"/>
                    <a:pt x="10071" y="824"/>
                    <a:pt x="9438" y="729"/>
                  </a:cubicBezTo>
                  <a:cubicBezTo>
                    <a:pt x="9278" y="705"/>
                    <a:pt x="9118" y="694"/>
                    <a:pt x="8957" y="694"/>
                  </a:cubicBezTo>
                  <a:cubicBezTo>
                    <a:pt x="8257" y="694"/>
                    <a:pt x="7560" y="912"/>
                    <a:pt x="6968" y="1299"/>
                  </a:cubicBezTo>
                  <a:cubicBezTo>
                    <a:pt x="6398" y="634"/>
                    <a:pt x="5606" y="159"/>
                    <a:pt x="4751" y="32"/>
                  </a:cubicBezTo>
                  <a:cubicBezTo>
                    <a:pt x="4604" y="11"/>
                    <a:pt x="4456" y="1"/>
                    <a:pt x="4310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563861" y="1848078"/>
              <a:ext cx="386335" cy="27476"/>
            </a:xfrm>
            <a:custGeom>
              <a:avLst/>
              <a:gdLst/>
              <a:ahLst/>
              <a:cxnLst/>
              <a:rect l="l" t="t" r="r" b="b"/>
              <a:pathLst>
                <a:path w="12922" h="919" extrusionOk="0">
                  <a:moveTo>
                    <a:pt x="476" y="0"/>
                  </a:moveTo>
                  <a:cubicBezTo>
                    <a:pt x="222" y="0"/>
                    <a:pt x="1" y="190"/>
                    <a:pt x="1" y="444"/>
                  </a:cubicBezTo>
                  <a:cubicBezTo>
                    <a:pt x="1" y="697"/>
                    <a:pt x="222" y="919"/>
                    <a:pt x="476" y="919"/>
                  </a:cubicBezTo>
                  <a:lnTo>
                    <a:pt x="12478" y="919"/>
                  </a:lnTo>
                  <a:cubicBezTo>
                    <a:pt x="12732" y="919"/>
                    <a:pt x="12922" y="697"/>
                    <a:pt x="12922" y="444"/>
                  </a:cubicBezTo>
                  <a:cubicBezTo>
                    <a:pt x="12922" y="190"/>
                    <a:pt x="12700" y="0"/>
                    <a:pt x="1247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114093" y="795113"/>
              <a:ext cx="661841" cy="27476"/>
            </a:xfrm>
            <a:custGeom>
              <a:avLst/>
              <a:gdLst/>
              <a:ahLst/>
              <a:cxnLst/>
              <a:rect l="l" t="t" r="r" b="b"/>
              <a:pathLst>
                <a:path w="22137" h="919" extrusionOk="0">
                  <a:moveTo>
                    <a:pt x="475" y="0"/>
                  </a:moveTo>
                  <a:cubicBezTo>
                    <a:pt x="222" y="0"/>
                    <a:pt x="0" y="222"/>
                    <a:pt x="0" y="475"/>
                  </a:cubicBezTo>
                  <a:cubicBezTo>
                    <a:pt x="0" y="728"/>
                    <a:pt x="222" y="918"/>
                    <a:pt x="475" y="918"/>
                  </a:cubicBezTo>
                  <a:lnTo>
                    <a:pt x="21693" y="918"/>
                  </a:lnTo>
                  <a:cubicBezTo>
                    <a:pt x="21947" y="918"/>
                    <a:pt x="22137" y="728"/>
                    <a:pt x="22137" y="475"/>
                  </a:cubicBezTo>
                  <a:cubicBezTo>
                    <a:pt x="22137" y="190"/>
                    <a:pt x="21947" y="0"/>
                    <a:pt x="21693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2" name="Google Shape;802;p32"/>
          <p:cNvSpPr/>
          <p:nvPr/>
        </p:nvSpPr>
        <p:spPr>
          <a:xfrm>
            <a:off x="2053000" y="2151675"/>
            <a:ext cx="106900" cy="125125"/>
          </a:xfrm>
          <a:custGeom>
            <a:avLst/>
            <a:gdLst/>
            <a:ahLst/>
            <a:cxnLst/>
            <a:rect l="l" t="t" r="r" b="b"/>
            <a:pathLst>
              <a:path w="4276" h="5005" extrusionOk="0">
                <a:moveTo>
                  <a:pt x="3864" y="1"/>
                </a:moveTo>
                <a:lnTo>
                  <a:pt x="1" y="3928"/>
                </a:lnTo>
                <a:lnTo>
                  <a:pt x="4276" y="5005"/>
                </a:lnTo>
                <a:lnTo>
                  <a:pt x="4276" y="5005"/>
                </a:lnTo>
                <a:lnTo>
                  <a:pt x="3864" y="1"/>
                </a:lnTo>
                <a:close/>
              </a:path>
            </a:pathLst>
          </a:custGeom>
          <a:solidFill>
            <a:srgbClr val="F2E2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3" name="Google Shape;803;p32"/>
          <p:cNvGrpSpPr/>
          <p:nvPr/>
        </p:nvGrpSpPr>
        <p:grpSpPr>
          <a:xfrm>
            <a:off x="3388660" y="2677529"/>
            <a:ext cx="421726" cy="17848"/>
            <a:chOff x="3434581" y="2448929"/>
            <a:chExt cx="421726" cy="17848"/>
          </a:xfrm>
        </p:grpSpPr>
        <p:sp>
          <p:nvSpPr>
            <p:cNvPr id="804" name="Google Shape;804;p32"/>
            <p:cNvSpPr/>
            <p:nvPr/>
          </p:nvSpPr>
          <p:spPr>
            <a:xfrm>
              <a:off x="3434581" y="2448929"/>
              <a:ext cx="19817" cy="17848"/>
            </a:xfrm>
            <a:custGeom>
              <a:avLst/>
              <a:gdLst/>
              <a:ahLst/>
              <a:cxnLst/>
              <a:rect l="l" t="t" r="r" b="b"/>
              <a:pathLst>
                <a:path w="634" h="571" extrusionOk="0">
                  <a:moveTo>
                    <a:pt x="317" y="1"/>
                  </a:moveTo>
                  <a:cubicBezTo>
                    <a:pt x="127" y="1"/>
                    <a:pt x="0" y="128"/>
                    <a:pt x="0" y="286"/>
                  </a:cubicBezTo>
                  <a:cubicBezTo>
                    <a:pt x="0" y="444"/>
                    <a:pt x="159" y="571"/>
                    <a:pt x="317" y="571"/>
                  </a:cubicBezTo>
                  <a:cubicBezTo>
                    <a:pt x="475" y="571"/>
                    <a:pt x="634" y="444"/>
                    <a:pt x="634" y="286"/>
                  </a:cubicBezTo>
                  <a:cubicBezTo>
                    <a:pt x="634" y="128"/>
                    <a:pt x="475" y="1"/>
                    <a:pt x="317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2"/>
            <p:cNvSpPr/>
            <p:nvPr/>
          </p:nvSpPr>
          <p:spPr>
            <a:xfrm>
              <a:off x="3485062" y="2448929"/>
              <a:ext cx="320764" cy="17848"/>
            </a:xfrm>
            <a:custGeom>
              <a:avLst/>
              <a:gdLst/>
              <a:ahLst/>
              <a:cxnLst/>
              <a:rect l="l" t="t" r="r" b="b"/>
              <a:pathLst>
                <a:path w="10262" h="571" extrusionOk="0">
                  <a:moveTo>
                    <a:pt x="286" y="1"/>
                  </a:moveTo>
                  <a:cubicBezTo>
                    <a:pt x="127" y="1"/>
                    <a:pt x="1" y="128"/>
                    <a:pt x="1" y="286"/>
                  </a:cubicBezTo>
                  <a:cubicBezTo>
                    <a:pt x="1" y="444"/>
                    <a:pt x="159" y="571"/>
                    <a:pt x="317" y="571"/>
                  </a:cubicBezTo>
                  <a:cubicBezTo>
                    <a:pt x="476" y="571"/>
                    <a:pt x="602" y="444"/>
                    <a:pt x="602" y="286"/>
                  </a:cubicBezTo>
                  <a:cubicBezTo>
                    <a:pt x="602" y="128"/>
                    <a:pt x="476" y="1"/>
                    <a:pt x="317" y="1"/>
                  </a:cubicBezTo>
                  <a:close/>
                  <a:moveTo>
                    <a:pt x="1901" y="1"/>
                  </a:moveTo>
                  <a:cubicBezTo>
                    <a:pt x="1711" y="1"/>
                    <a:pt x="1616" y="128"/>
                    <a:pt x="1616" y="286"/>
                  </a:cubicBezTo>
                  <a:cubicBezTo>
                    <a:pt x="1616" y="444"/>
                    <a:pt x="1774" y="571"/>
                    <a:pt x="1932" y="571"/>
                  </a:cubicBezTo>
                  <a:cubicBezTo>
                    <a:pt x="2091" y="571"/>
                    <a:pt x="2217" y="444"/>
                    <a:pt x="2217" y="286"/>
                  </a:cubicBezTo>
                  <a:cubicBezTo>
                    <a:pt x="2217" y="128"/>
                    <a:pt x="2091" y="1"/>
                    <a:pt x="1932" y="1"/>
                  </a:cubicBezTo>
                  <a:close/>
                  <a:moveTo>
                    <a:pt x="3484" y="1"/>
                  </a:moveTo>
                  <a:cubicBezTo>
                    <a:pt x="3326" y="1"/>
                    <a:pt x="3231" y="128"/>
                    <a:pt x="3231" y="286"/>
                  </a:cubicBezTo>
                  <a:cubicBezTo>
                    <a:pt x="3231" y="444"/>
                    <a:pt x="3357" y="571"/>
                    <a:pt x="3547" y="571"/>
                  </a:cubicBezTo>
                  <a:cubicBezTo>
                    <a:pt x="3706" y="571"/>
                    <a:pt x="3832" y="444"/>
                    <a:pt x="3832" y="286"/>
                  </a:cubicBezTo>
                  <a:cubicBezTo>
                    <a:pt x="3832" y="128"/>
                    <a:pt x="3706" y="1"/>
                    <a:pt x="3547" y="1"/>
                  </a:cubicBezTo>
                  <a:close/>
                  <a:moveTo>
                    <a:pt x="5099" y="1"/>
                  </a:moveTo>
                  <a:cubicBezTo>
                    <a:pt x="4941" y="1"/>
                    <a:pt x="4814" y="128"/>
                    <a:pt x="4814" y="286"/>
                  </a:cubicBezTo>
                  <a:cubicBezTo>
                    <a:pt x="4814" y="444"/>
                    <a:pt x="4973" y="571"/>
                    <a:pt x="5131" y="571"/>
                  </a:cubicBezTo>
                  <a:cubicBezTo>
                    <a:pt x="5321" y="571"/>
                    <a:pt x="5448" y="444"/>
                    <a:pt x="5448" y="286"/>
                  </a:cubicBezTo>
                  <a:cubicBezTo>
                    <a:pt x="5448" y="128"/>
                    <a:pt x="5321" y="1"/>
                    <a:pt x="5131" y="1"/>
                  </a:cubicBezTo>
                  <a:close/>
                  <a:moveTo>
                    <a:pt x="6714" y="1"/>
                  </a:moveTo>
                  <a:cubicBezTo>
                    <a:pt x="6556" y="1"/>
                    <a:pt x="6429" y="128"/>
                    <a:pt x="6429" y="286"/>
                  </a:cubicBezTo>
                  <a:cubicBezTo>
                    <a:pt x="6429" y="444"/>
                    <a:pt x="6588" y="571"/>
                    <a:pt x="6746" y="571"/>
                  </a:cubicBezTo>
                  <a:cubicBezTo>
                    <a:pt x="6904" y="571"/>
                    <a:pt x="7063" y="444"/>
                    <a:pt x="7063" y="286"/>
                  </a:cubicBezTo>
                  <a:cubicBezTo>
                    <a:pt x="7063" y="128"/>
                    <a:pt x="6904" y="1"/>
                    <a:pt x="6746" y="1"/>
                  </a:cubicBezTo>
                  <a:close/>
                  <a:moveTo>
                    <a:pt x="8329" y="1"/>
                  </a:moveTo>
                  <a:cubicBezTo>
                    <a:pt x="8171" y="1"/>
                    <a:pt x="8044" y="128"/>
                    <a:pt x="8044" y="286"/>
                  </a:cubicBezTo>
                  <a:cubicBezTo>
                    <a:pt x="8044" y="444"/>
                    <a:pt x="8203" y="571"/>
                    <a:pt x="8361" y="571"/>
                  </a:cubicBezTo>
                  <a:cubicBezTo>
                    <a:pt x="8519" y="571"/>
                    <a:pt x="8678" y="444"/>
                    <a:pt x="8678" y="286"/>
                  </a:cubicBezTo>
                  <a:cubicBezTo>
                    <a:pt x="8678" y="128"/>
                    <a:pt x="8519" y="1"/>
                    <a:pt x="8361" y="1"/>
                  </a:cubicBezTo>
                  <a:close/>
                  <a:moveTo>
                    <a:pt x="9945" y="1"/>
                  </a:moveTo>
                  <a:cubicBezTo>
                    <a:pt x="9786" y="1"/>
                    <a:pt x="9660" y="128"/>
                    <a:pt x="9660" y="286"/>
                  </a:cubicBezTo>
                  <a:cubicBezTo>
                    <a:pt x="9660" y="444"/>
                    <a:pt x="9818" y="571"/>
                    <a:pt x="9976" y="571"/>
                  </a:cubicBezTo>
                  <a:cubicBezTo>
                    <a:pt x="10135" y="571"/>
                    <a:pt x="10261" y="444"/>
                    <a:pt x="10261" y="286"/>
                  </a:cubicBezTo>
                  <a:cubicBezTo>
                    <a:pt x="10261" y="128"/>
                    <a:pt x="10135" y="1"/>
                    <a:pt x="9976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2"/>
            <p:cNvSpPr/>
            <p:nvPr/>
          </p:nvSpPr>
          <p:spPr>
            <a:xfrm>
              <a:off x="3837459" y="2448929"/>
              <a:ext cx="18848" cy="17848"/>
            </a:xfrm>
            <a:custGeom>
              <a:avLst/>
              <a:gdLst/>
              <a:ahLst/>
              <a:cxnLst/>
              <a:rect l="l" t="t" r="r" b="b"/>
              <a:pathLst>
                <a:path w="603" h="571" extrusionOk="0">
                  <a:moveTo>
                    <a:pt x="286" y="1"/>
                  </a:moveTo>
                  <a:cubicBezTo>
                    <a:pt x="96" y="1"/>
                    <a:pt x="1" y="128"/>
                    <a:pt x="1" y="286"/>
                  </a:cubicBezTo>
                  <a:cubicBezTo>
                    <a:pt x="1" y="444"/>
                    <a:pt x="127" y="571"/>
                    <a:pt x="286" y="571"/>
                  </a:cubicBezTo>
                  <a:cubicBezTo>
                    <a:pt x="444" y="571"/>
                    <a:pt x="602" y="444"/>
                    <a:pt x="602" y="286"/>
                  </a:cubicBezTo>
                  <a:cubicBezTo>
                    <a:pt x="602" y="128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7" name="Google Shape;807;p32"/>
          <p:cNvSpPr/>
          <p:nvPr/>
        </p:nvSpPr>
        <p:spPr>
          <a:xfrm>
            <a:off x="3606175" y="3596350"/>
            <a:ext cx="159175" cy="137775"/>
          </a:xfrm>
          <a:custGeom>
            <a:avLst/>
            <a:gdLst/>
            <a:ahLst/>
            <a:cxnLst/>
            <a:rect l="l" t="t" r="r" b="b"/>
            <a:pathLst>
              <a:path w="6367" h="5511" extrusionOk="0">
                <a:moveTo>
                  <a:pt x="6366" y="0"/>
                </a:moveTo>
                <a:lnTo>
                  <a:pt x="1" y="697"/>
                </a:lnTo>
                <a:lnTo>
                  <a:pt x="3738" y="5511"/>
                </a:lnTo>
                <a:lnTo>
                  <a:pt x="6366" y="0"/>
                </a:lnTo>
                <a:close/>
              </a:path>
            </a:pathLst>
          </a:custGeom>
          <a:solidFill>
            <a:srgbClr val="F28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32"/>
          <p:cNvSpPr/>
          <p:nvPr/>
        </p:nvSpPr>
        <p:spPr>
          <a:xfrm rot="4735091">
            <a:off x="5188780" y="1464435"/>
            <a:ext cx="159166" cy="137767"/>
          </a:xfrm>
          <a:custGeom>
            <a:avLst/>
            <a:gdLst/>
            <a:ahLst/>
            <a:cxnLst/>
            <a:rect l="l" t="t" r="r" b="b"/>
            <a:pathLst>
              <a:path w="6367" h="5511" extrusionOk="0">
                <a:moveTo>
                  <a:pt x="6366" y="0"/>
                </a:moveTo>
                <a:lnTo>
                  <a:pt x="1" y="697"/>
                </a:lnTo>
                <a:lnTo>
                  <a:pt x="3738" y="5511"/>
                </a:lnTo>
                <a:lnTo>
                  <a:pt x="6366" y="0"/>
                </a:lnTo>
                <a:close/>
              </a:path>
            </a:pathLst>
          </a:custGeom>
          <a:solidFill>
            <a:srgbClr val="F257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2"/>
          <p:cNvSpPr txBox="1">
            <a:spLocks noGrp="1"/>
          </p:cNvSpPr>
          <p:nvPr>
            <p:ph type="body" idx="4294967295"/>
          </p:nvPr>
        </p:nvSpPr>
        <p:spPr>
          <a:xfrm>
            <a:off x="1525208" y="2716126"/>
            <a:ext cx="1467300" cy="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hlinkClick r:id="rId3"/>
              </a:rPr>
              <a:t>Share the Screen</a:t>
            </a:r>
            <a:endParaRPr sz="1300"/>
          </a:p>
        </p:txBody>
      </p:sp>
      <p:sp>
        <p:nvSpPr>
          <p:cNvPr id="810" name="Google Shape;810;p32"/>
          <p:cNvSpPr txBox="1">
            <a:spLocks noGrp="1"/>
          </p:cNvSpPr>
          <p:nvPr>
            <p:ph type="subTitle" idx="4294967295"/>
          </p:nvPr>
        </p:nvSpPr>
        <p:spPr>
          <a:xfrm>
            <a:off x="1677608" y="2236151"/>
            <a:ext cx="1467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latin typeface="Quicksand Medium"/>
                <a:ea typeface="Quicksand Medium"/>
                <a:cs typeface="Quicksand Medium"/>
                <a:sym typeface="Quicksand Medium"/>
              </a:rPr>
              <a:t>Read</a:t>
            </a:r>
            <a:endParaRPr sz="1500"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811" name="Google Shape;811;p32"/>
          <p:cNvSpPr txBox="1">
            <a:spLocks noGrp="1"/>
          </p:cNvSpPr>
          <p:nvPr>
            <p:ph type="body" idx="4294967295"/>
          </p:nvPr>
        </p:nvSpPr>
        <p:spPr>
          <a:xfrm>
            <a:off x="4882258" y="2716126"/>
            <a:ext cx="1467300" cy="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hlinkClick r:id="rId4"/>
              </a:rPr>
              <a:t>Kids’ screen time: How much is too much? | OSF HealthCare</a:t>
            </a:r>
            <a:endParaRPr sz="1300">
              <a:solidFill>
                <a:srgbClr val="2A438C"/>
              </a:solidFill>
            </a:endParaRPr>
          </a:p>
        </p:txBody>
      </p:sp>
      <p:sp>
        <p:nvSpPr>
          <p:cNvPr id="812" name="Google Shape;812;p32"/>
          <p:cNvSpPr txBox="1">
            <a:spLocks noGrp="1"/>
          </p:cNvSpPr>
          <p:nvPr>
            <p:ph type="subTitle" idx="4294967295"/>
          </p:nvPr>
        </p:nvSpPr>
        <p:spPr>
          <a:xfrm>
            <a:off x="4981158" y="2356163"/>
            <a:ext cx="1467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E0CB0A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Read</a:t>
            </a:r>
            <a:endParaRPr sz="1500"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813" name="Google Shape;813;p32"/>
          <p:cNvSpPr txBox="1"/>
          <p:nvPr/>
        </p:nvSpPr>
        <p:spPr>
          <a:xfrm>
            <a:off x="6213725" y="1624650"/>
            <a:ext cx="940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8" name="Google Shape;818;p33"/>
          <p:cNvGrpSpPr/>
          <p:nvPr/>
        </p:nvGrpSpPr>
        <p:grpSpPr>
          <a:xfrm>
            <a:off x="896608" y="1196798"/>
            <a:ext cx="1303238" cy="3195058"/>
            <a:chOff x="896608" y="1196798"/>
            <a:chExt cx="1303238" cy="3195058"/>
          </a:xfrm>
        </p:grpSpPr>
        <p:sp>
          <p:nvSpPr>
            <p:cNvPr id="819" name="Google Shape;819;p33"/>
            <p:cNvSpPr/>
            <p:nvPr/>
          </p:nvSpPr>
          <p:spPr>
            <a:xfrm>
              <a:off x="896608" y="1599389"/>
              <a:ext cx="1303238" cy="2792467"/>
            </a:xfrm>
            <a:custGeom>
              <a:avLst/>
              <a:gdLst/>
              <a:ahLst/>
              <a:cxnLst/>
              <a:rect l="l" t="t" r="r" b="b"/>
              <a:pathLst>
                <a:path w="43261" h="92696" extrusionOk="0">
                  <a:moveTo>
                    <a:pt x="21852" y="1"/>
                  </a:moveTo>
                  <a:cubicBezTo>
                    <a:pt x="21694" y="1"/>
                    <a:pt x="21567" y="128"/>
                    <a:pt x="21567" y="286"/>
                  </a:cubicBezTo>
                  <a:cubicBezTo>
                    <a:pt x="21567" y="444"/>
                    <a:pt x="21726" y="571"/>
                    <a:pt x="21884" y="571"/>
                  </a:cubicBezTo>
                  <a:cubicBezTo>
                    <a:pt x="22042" y="571"/>
                    <a:pt x="22169" y="444"/>
                    <a:pt x="22201" y="286"/>
                  </a:cubicBezTo>
                  <a:cubicBezTo>
                    <a:pt x="22201" y="128"/>
                    <a:pt x="22042" y="1"/>
                    <a:pt x="21884" y="1"/>
                  </a:cubicBezTo>
                  <a:close/>
                  <a:moveTo>
                    <a:pt x="20286" y="28"/>
                  </a:moveTo>
                  <a:cubicBezTo>
                    <a:pt x="20270" y="28"/>
                    <a:pt x="20254" y="29"/>
                    <a:pt x="20237" y="33"/>
                  </a:cubicBezTo>
                  <a:lnTo>
                    <a:pt x="20237" y="318"/>
                  </a:lnTo>
                  <a:lnTo>
                    <a:pt x="20205" y="33"/>
                  </a:lnTo>
                  <a:cubicBezTo>
                    <a:pt x="20047" y="33"/>
                    <a:pt x="19920" y="191"/>
                    <a:pt x="19920" y="349"/>
                  </a:cubicBezTo>
                  <a:cubicBezTo>
                    <a:pt x="19952" y="508"/>
                    <a:pt x="20079" y="634"/>
                    <a:pt x="20237" y="634"/>
                  </a:cubicBezTo>
                  <a:lnTo>
                    <a:pt x="20269" y="603"/>
                  </a:lnTo>
                  <a:cubicBezTo>
                    <a:pt x="20459" y="603"/>
                    <a:pt x="20554" y="476"/>
                    <a:pt x="20554" y="286"/>
                  </a:cubicBezTo>
                  <a:cubicBezTo>
                    <a:pt x="20554" y="144"/>
                    <a:pt x="20427" y="28"/>
                    <a:pt x="20286" y="28"/>
                  </a:cubicBezTo>
                  <a:close/>
                  <a:moveTo>
                    <a:pt x="23450" y="59"/>
                  </a:moveTo>
                  <a:cubicBezTo>
                    <a:pt x="23309" y="59"/>
                    <a:pt x="23182" y="176"/>
                    <a:pt x="23182" y="318"/>
                  </a:cubicBezTo>
                  <a:cubicBezTo>
                    <a:pt x="23151" y="476"/>
                    <a:pt x="23277" y="634"/>
                    <a:pt x="23436" y="634"/>
                  </a:cubicBezTo>
                  <a:lnTo>
                    <a:pt x="23499" y="666"/>
                  </a:lnTo>
                  <a:cubicBezTo>
                    <a:pt x="23657" y="666"/>
                    <a:pt x="23784" y="539"/>
                    <a:pt x="23784" y="381"/>
                  </a:cubicBezTo>
                  <a:cubicBezTo>
                    <a:pt x="23816" y="223"/>
                    <a:pt x="23689" y="64"/>
                    <a:pt x="23531" y="64"/>
                  </a:cubicBezTo>
                  <a:lnTo>
                    <a:pt x="23467" y="349"/>
                  </a:lnTo>
                  <a:lnTo>
                    <a:pt x="23499" y="64"/>
                  </a:lnTo>
                  <a:cubicBezTo>
                    <a:pt x="23482" y="61"/>
                    <a:pt x="23466" y="59"/>
                    <a:pt x="23450" y="59"/>
                  </a:cubicBezTo>
                  <a:close/>
                  <a:moveTo>
                    <a:pt x="18682" y="185"/>
                  </a:moveTo>
                  <a:cubicBezTo>
                    <a:pt x="18662" y="185"/>
                    <a:pt x="18642" y="187"/>
                    <a:pt x="18622" y="191"/>
                  </a:cubicBezTo>
                  <a:lnTo>
                    <a:pt x="18590" y="191"/>
                  </a:lnTo>
                  <a:cubicBezTo>
                    <a:pt x="18400" y="191"/>
                    <a:pt x="18305" y="349"/>
                    <a:pt x="18305" y="508"/>
                  </a:cubicBezTo>
                  <a:cubicBezTo>
                    <a:pt x="18337" y="666"/>
                    <a:pt x="18464" y="793"/>
                    <a:pt x="18622" y="793"/>
                  </a:cubicBezTo>
                  <a:lnTo>
                    <a:pt x="18654" y="761"/>
                  </a:lnTo>
                  <a:lnTo>
                    <a:pt x="18685" y="761"/>
                  </a:lnTo>
                  <a:cubicBezTo>
                    <a:pt x="18875" y="729"/>
                    <a:pt x="18970" y="603"/>
                    <a:pt x="18939" y="444"/>
                  </a:cubicBezTo>
                  <a:cubicBezTo>
                    <a:pt x="18939" y="278"/>
                    <a:pt x="18818" y="185"/>
                    <a:pt x="18682" y="185"/>
                  </a:cubicBezTo>
                  <a:close/>
                  <a:moveTo>
                    <a:pt x="25066" y="249"/>
                  </a:moveTo>
                  <a:cubicBezTo>
                    <a:pt x="24930" y="249"/>
                    <a:pt x="24826" y="366"/>
                    <a:pt x="24797" y="508"/>
                  </a:cubicBezTo>
                  <a:cubicBezTo>
                    <a:pt x="24766" y="666"/>
                    <a:pt x="24861" y="824"/>
                    <a:pt x="25019" y="824"/>
                  </a:cubicBezTo>
                  <a:lnTo>
                    <a:pt x="25082" y="856"/>
                  </a:lnTo>
                  <a:lnTo>
                    <a:pt x="25114" y="856"/>
                  </a:lnTo>
                  <a:cubicBezTo>
                    <a:pt x="25272" y="856"/>
                    <a:pt x="25399" y="729"/>
                    <a:pt x="25399" y="603"/>
                  </a:cubicBezTo>
                  <a:cubicBezTo>
                    <a:pt x="25431" y="413"/>
                    <a:pt x="25336" y="286"/>
                    <a:pt x="25146" y="254"/>
                  </a:cubicBezTo>
                  <a:lnTo>
                    <a:pt x="25082" y="539"/>
                  </a:lnTo>
                  <a:lnTo>
                    <a:pt x="25114" y="254"/>
                  </a:lnTo>
                  <a:cubicBezTo>
                    <a:pt x="25098" y="251"/>
                    <a:pt x="25081" y="249"/>
                    <a:pt x="25066" y="249"/>
                  </a:cubicBezTo>
                  <a:close/>
                  <a:moveTo>
                    <a:pt x="17047" y="470"/>
                  </a:moveTo>
                  <a:cubicBezTo>
                    <a:pt x="17024" y="470"/>
                    <a:pt x="17000" y="472"/>
                    <a:pt x="16975" y="476"/>
                  </a:cubicBezTo>
                  <a:lnTo>
                    <a:pt x="17007" y="761"/>
                  </a:lnTo>
                  <a:lnTo>
                    <a:pt x="16943" y="476"/>
                  </a:lnTo>
                  <a:cubicBezTo>
                    <a:pt x="16785" y="508"/>
                    <a:pt x="16690" y="666"/>
                    <a:pt x="16722" y="824"/>
                  </a:cubicBezTo>
                  <a:cubicBezTo>
                    <a:pt x="16753" y="983"/>
                    <a:pt x="16880" y="1078"/>
                    <a:pt x="17007" y="1078"/>
                  </a:cubicBezTo>
                  <a:cubicBezTo>
                    <a:pt x="17039" y="1078"/>
                    <a:pt x="17070" y="1046"/>
                    <a:pt x="17070" y="1046"/>
                  </a:cubicBezTo>
                  <a:lnTo>
                    <a:pt x="17134" y="1046"/>
                  </a:lnTo>
                  <a:cubicBezTo>
                    <a:pt x="17292" y="1014"/>
                    <a:pt x="17387" y="856"/>
                    <a:pt x="17355" y="698"/>
                  </a:cubicBezTo>
                  <a:cubicBezTo>
                    <a:pt x="17328" y="560"/>
                    <a:pt x="17204" y="470"/>
                    <a:pt x="17047" y="470"/>
                  </a:cubicBezTo>
                  <a:close/>
                  <a:moveTo>
                    <a:pt x="26689" y="565"/>
                  </a:moveTo>
                  <a:cubicBezTo>
                    <a:pt x="26532" y="565"/>
                    <a:pt x="26408" y="655"/>
                    <a:pt x="26381" y="793"/>
                  </a:cubicBezTo>
                  <a:cubicBezTo>
                    <a:pt x="26349" y="951"/>
                    <a:pt x="26444" y="1109"/>
                    <a:pt x="26603" y="1141"/>
                  </a:cubicBezTo>
                  <a:lnTo>
                    <a:pt x="26634" y="1173"/>
                  </a:lnTo>
                  <a:lnTo>
                    <a:pt x="26698" y="1173"/>
                  </a:lnTo>
                  <a:cubicBezTo>
                    <a:pt x="26856" y="1173"/>
                    <a:pt x="26951" y="1078"/>
                    <a:pt x="27014" y="951"/>
                  </a:cubicBezTo>
                  <a:cubicBezTo>
                    <a:pt x="27046" y="793"/>
                    <a:pt x="26951" y="634"/>
                    <a:pt x="26793" y="571"/>
                  </a:cubicBezTo>
                  <a:lnTo>
                    <a:pt x="26666" y="856"/>
                  </a:lnTo>
                  <a:lnTo>
                    <a:pt x="26761" y="571"/>
                  </a:lnTo>
                  <a:cubicBezTo>
                    <a:pt x="26736" y="567"/>
                    <a:pt x="26712" y="565"/>
                    <a:pt x="26689" y="565"/>
                  </a:cubicBezTo>
                  <a:close/>
                  <a:moveTo>
                    <a:pt x="15492" y="868"/>
                  </a:moveTo>
                  <a:cubicBezTo>
                    <a:pt x="15459" y="868"/>
                    <a:pt x="15426" y="874"/>
                    <a:pt x="15392" y="888"/>
                  </a:cubicBezTo>
                  <a:lnTo>
                    <a:pt x="15360" y="888"/>
                  </a:lnTo>
                  <a:cubicBezTo>
                    <a:pt x="15202" y="919"/>
                    <a:pt x="15138" y="1109"/>
                    <a:pt x="15170" y="1236"/>
                  </a:cubicBezTo>
                  <a:cubicBezTo>
                    <a:pt x="15202" y="1363"/>
                    <a:pt x="15360" y="1458"/>
                    <a:pt x="15487" y="1458"/>
                  </a:cubicBezTo>
                  <a:lnTo>
                    <a:pt x="15582" y="1458"/>
                  </a:lnTo>
                  <a:cubicBezTo>
                    <a:pt x="15708" y="1394"/>
                    <a:pt x="15803" y="1236"/>
                    <a:pt x="15772" y="1078"/>
                  </a:cubicBezTo>
                  <a:cubicBezTo>
                    <a:pt x="15722" y="953"/>
                    <a:pt x="15613" y="868"/>
                    <a:pt x="15492" y="868"/>
                  </a:cubicBezTo>
                  <a:close/>
                  <a:moveTo>
                    <a:pt x="28234" y="1006"/>
                  </a:moveTo>
                  <a:cubicBezTo>
                    <a:pt x="28105" y="1006"/>
                    <a:pt x="27991" y="1072"/>
                    <a:pt x="27964" y="1204"/>
                  </a:cubicBezTo>
                  <a:cubicBezTo>
                    <a:pt x="27901" y="1363"/>
                    <a:pt x="27996" y="1521"/>
                    <a:pt x="28154" y="1584"/>
                  </a:cubicBezTo>
                  <a:lnTo>
                    <a:pt x="28186" y="1584"/>
                  </a:lnTo>
                  <a:cubicBezTo>
                    <a:pt x="28218" y="1616"/>
                    <a:pt x="28249" y="1616"/>
                    <a:pt x="28281" y="1616"/>
                  </a:cubicBezTo>
                  <a:cubicBezTo>
                    <a:pt x="28408" y="1616"/>
                    <a:pt x="28503" y="1521"/>
                    <a:pt x="28534" y="1394"/>
                  </a:cubicBezTo>
                  <a:cubicBezTo>
                    <a:pt x="28598" y="1236"/>
                    <a:pt x="28503" y="1078"/>
                    <a:pt x="28344" y="1046"/>
                  </a:cubicBezTo>
                  <a:lnTo>
                    <a:pt x="28313" y="1014"/>
                  </a:lnTo>
                  <a:cubicBezTo>
                    <a:pt x="28286" y="1009"/>
                    <a:pt x="28260" y="1006"/>
                    <a:pt x="28234" y="1006"/>
                  </a:cubicBezTo>
                  <a:close/>
                  <a:moveTo>
                    <a:pt x="13935" y="1402"/>
                  </a:moveTo>
                  <a:cubicBezTo>
                    <a:pt x="13892" y="1402"/>
                    <a:pt x="13849" y="1410"/>
                    <a:pt x="13808" y="1426"/>
                  </a:cubicBezTo>
                  <a:cubicBezTo>
                    <a:pt x="13650" y="1489"/>
                    <a:pt x="13555" y="1648"/>
                    <a:pt x="13618" y="1806"/>
                  </a:cubicBezTo>
                  <a:cubicBezTo>
                    <a:pt x="13682" y="1933"/>
                    <a:pt x="13777" y="1996"/>
                    <a:pt x="13903" y="1996"/>
                  </a:cubicBezTo>
                  <a:cubicBezTo>
                    <a:pt x="13935" y="1996"/>
                    <a:pt x="13998" y="1996"/>
                    <a:pt x="13998" y="1964"/>
                  </a:cubicBezTo>
                  <a:lnTo>
                    <a:pt x="14062" y="1964"/>
                  </a:lnTo>
                  <a:cubicBezTo>
                    <a:pt x="14220" y="1901"/>
                    <a:pt x="14283" y="1743"/>
                    <a:pt x="14220" y="1584"/>
                  </a:cubicBezTo>
                  <a:cubicBezTo>
                    <a:pt x="14173" y="1467"/>
                    <a:pt x="14056" y="1402"/>
                    <a:pt x="13935" y="1402"/>
                  </a:cubicBezTo>
                  <a:close/>
                  <a:moveTo>
                    <a:pt x="29743" y="1560"/>
                  </a:moveTo>
                  <a:cubicBezTo>
                    <a:pt x="29631" y="1560"/>
                    <a:pt x="29531" y="1625"/>
                    <a:pt x="29484" y="1743"/>
                  </a:cubicBezTo>
                  <a:cubicBezTo>
                    <a:pt x="29421" y="1901"/>
                    <a:pt x="29484" y="2059"/>
                    <a:pt x="29643" y="2123"/>
                  </a:cubicBezTo>
                  <a:lnTo>
                    <a:pt x="29674" y="2154"/>
                  </a:lnTo>
                  <a:lnTo>
                    <a:pt x="29801" y="2154"/>
                  </a:lnTo>
                  <a:cubicBezTo>
                    <a:pt x="29928" y="2154"/>
                    <a:pt x="30023" y="2091"/>
                    <a:pt x="30054" y="1996"/>
                  </a:cubicBezTo>
                  <a:cubicBezTo>
                    <a:pt x="30118" y="1838"/>
                    <a:pt x="30054" y="1648"/>
                    <a:pt x="29896" y="1584"/>
                  </a:cubicBezTo>
                  <a:lnTo>
                    <a:pt x="29864" y="1584"/>
                  </a:lnTo>
                  <a:cubicBezTo>
                    <a:pt x="29824" y="1568"/>
                    <a:pt x="29783" y="1560"/>
                    <a:pt x="29743" y="1560"/>
                  </a:cubicBezTo>
                  <a:close/>
                  <a:moveTo>
                    <a:pt x="12459" y="2021"/>
                  </a:moveTo>
                  <a:cubicBezTo>
                    <a:pt x="12412" y="2021"/>
                    <a:pt x="12365" y="2032"/>
                    <a:pt x="12320" y="2059"/>
                  </a:cubicBezTo>
                  <a:lnTo>
                    <a:pt x="12415" y="2344"/>
                  </a:lnTo>
                  <a:lnTo>
                    <a:pt x="12288" y="2059"/>
                  </a:lnTo>
                  <a:cubicBezTo>
                    <a:pt x="12130" y="2154"/>
                    <a:pt x="12066" y="2313"/>
                    <a:pt x="12161" y="2471"/>
                  </a:cubicBezTo>
                  <a:cubicBezTo>
                    <a:pt x="12193" y="2566"/>
                    <a:pt x="12320" y="2629"/>
                    <a:pt x="12415" y="2629"/>
                  </a:cubicBezTo>
                  <a:cubicBezTo>
                    <a:pt x="12478" y="2629"/>
                    <a:pt x="12510" y="2629"/>
                    <a:pt x="12541" y="2598"/>
                  </a:cubicBezTo>
                  <a:lnTo>
                    <a:pt x="12573" y="2598"/>
                  </a:lnTo>
                  <a:cubicBezTo>
                    <a:pt x="12732" y="2503"/>
                    <a:pt x="12795" y="2344"/>
                    <a:pt x="12732" y="2186"/>
                  </a:cubicBezTo>
                  <a:cubicBezTo>
                    <a:pt x="12686" y="2095"/>
                    <a:pt x="12576" y="2021"/>
                    <a:pt x="12459" y="2021"/>
                  </a:cubicBezTo>
                  <a:close/>
                  <a:moveTo>
                    <a:pt x="31245" y="2225"/>
                  </a:moveTo>
                  <a:cubicBezTo>
                    <a:pt x="31137" y="2225"/>
                    <a:pt x="31020" y="2290"/>
                    <a:pt x="30973" y="2408"/>
                  </a:cubicBezTo>
                  <a:cubicBezTo>
                    <a:pt x="30878" y="2534"/>
                    <a:pt x="30941" y="2724"/>
                    <a:pt x="31100" y="2788"/>
                  </a:cubicBezTo>
                  <a:lnTo>
                    <a:pt x="31131" y="2819"/>
                  </a:lnTo>
                  <a:cubicBezTo>
                    <a:pt x="31195" y="2819"/>
                    <a:pt x="31226" y="2851"/>
                    <a:pt x="31258" y="2851"/>
                  </a:cubicBezTo>
                  <a:cubicBezTo>
                    <a:pt x="31385" y="2851"/>
                    <a:pt x="31480" y="2788"/>
                    <a:pt x="31543" y="2661"/>
                  </a:cubicBezTo>
                  <a:cubicBezTo>
                    <a:pt x="31606" y="2534"/>
                    <a:pt x="31543" y="2344"/>
                    <a:pt x="31385" y="2281"/>
                  </a:cubicBezTo>
                  <a:lnTo>
                    <a:pt x="31353" y="2249"/>
                  </a:lnTo>
                  <a:cubicBezTo>
                    <a:pt x="31320" y="2233"/>
                    <a:pt x="31283" y="2225"/>
                    <a:pt x="31245" y="2225"/>
                  </a:cubicBezTo>
                  <a:close/>
                  <a:moveTo>
                    <a:pt x="11026" y="2774"/>
                  </a:moveTo>
                  <a:cubicBezTo>
                    <a:pt x="10972" y="2774"/>
                    <a:pt x="10916" y="2788"/>
                    <a:pt x="10863" y="2819"/>
                  </a:cubicBezTo>
                  <a:lnTo>
                    <a:pt x="10831" y="2819"/>
                  </a:lnTo>
                  <a:cubicBezTo>
                    <a:pt x="10705" y="2914"/>
                    <a:pt x="10673" y="3073"/>
                    <a:pt x="10736" y="3231"/>
                  </a:cubicBezTo>
                  <a:cubicBezTo>
                    <a:pt x="10800" y="3326"/>
                    <a:pt x="10895" y="3358"/>
                    <a:pt x="11021" y="3358"/>
                  </a:cubicBezTo>
                  <a:cubicBezTo>
                    <a:pt x="11053" y="3358"/>
                    <a:pt x="11116" y="3358"/>
                    <a:pt x="11180" y="3326"/>
                  </a:cubicBezTo>
                  <a:cubicBezTo>
                    <a:pt x="11306" y="3231"/>
                    <a:pt x="11370" y="3073"/>
                    <a:pt x="11275" y="2914"/>
                  </a:cubicBezTo>
                  <a:cubicBezTo>
                    <a:pt x="11233" y="2830"/>
                    <a:pt x="11134" y="2774"/>
                    <a:pt x="11026" y="2774"/>
                  </a:cubicBezTo>
                  <a:close/>
                  <a:moveTo>
                    <a:pt x="32654" y="3027"/>
                  </a:moveTo>
                  <a:cubicBezTo>
                    <a:pt x="32553" y="3027"/>
                    <a:pt x="32461" y="3083"/>
                    <a:pt x="32398" y="3168"/>
                  </a:cubicBezTo>
                  <a:cubicBezTo>
                    <a:pt x="32335" y="3326"/>
                    <a:pt x="32398" y="3516"/>
                    <a:pt x="32525" y="3579"/>
                  </a:cubicBezTo>
                  <a:cubicBezTo>
                    <a:pt x="32588" y="3611"/>
                    <a:pt x="32651" y="3643"/>
                    <a:pt x="32683" y="3643"/>
                  </a:cubicBezTo>
                  <a:cubicBezTo>
                    <a:pt x="32778" y="3643"/>
                    <a:pt x="32873" y="3579"/>
                    <a:pt x="32936" y="3484"/>
                  </a:cubicBezTo>
                  <a:cubicBezTo>
                    <a:pt x="33031" y="3358"/>
                    <a:pt x="32968" y="3168"/>
                    <a:pt x="32841" y="3073"/>
                  </a:cubicBezTo>
                  <a:lnTo>
                    <a:pt x="32810" y="3073"/>
                  </a:lnTo>
                  <a:cubicBezTo>
                    <a:pt x="32757" y="3041"/>
                    <a:pt x="32704" y="3027"/>
                    <a:pt x="32654" y="3027"/>
                  </a:cubicBezTo>
                  <a:close/>
                  <a:moveTo>
                    <a:pt x="9644" y="3621"/>
                  </a:moveTo>
                  <a:cubicBezTo>
                    <a:pt x="9588" y="3621"/>
                    <a:pt x="9529" y="3639"/>
                    <a:pt x="9470" y="3674"/>
                  </a:cubicBezTo>
                  <a:lnTo>
                    <a:pt x="9628" y="3959"/>
                  </a:lnTo>
                  <a:lnTo>
                    <a:pt x="9628" y="3959"/>
                  </a:lnTo>
                  <a:lnTo>
                    <a:pt x="9438" y="3706"/>
                  </a:lnTo>
                  <a:cubicBezTo>
                    <a:pt x="9311" y="3801"/>
                    <a:pt x="9280" y="3991"/>
                    <a:pt x="9375" y="4118"/>
                  </a:cubicBezTo>
                  <a:cubicBezTo>
                    <a:pt x="9438" y="4213"/>
                    <a:pt x="9533" y="4244"/>
                    <a:pt x="9628" y="4244"/>
                  </a:cubicBezTo>
                  <a:cubicBezTo>
                    <a:pt x="9660" y="4244"/>
                    <a:pt x="9723" y="4244"/>
                    <a:pt x="9786" y="4181"/>
                  </a:cubicBezTo>
                  <a:lnTo>
                    <a:pt x="9818" y="4181"/>
                  </a:lnTo>
                  <a:cubicBezTo>
                    <a:pt x="9945" y="4086"/>
                    <a:pt x="9976" y="3896"/>
                    <a:pt x="9881" y="3769"/>
                  </a:cubicBezTo>
                  <a:cubicBezTo>
                    <a:pt x="9822" y="3670"/>
                    <a:pt x="9738" y="3621"/>
                    <a:pt x="9644" y="3621"/>
                  </a:cubicBezTo>
                  <a:close/>
                  <a:moveTo>
                    <a:pt x="34020" y="3904"/>
                  </a:moveTo>
                  <a:cubicBezTo>
                    <a:pt x="33930" y="3904"/>
                    <a:pt x="33849" y="3946"/>
                    <a:pt x="33791" y="4023"/>
                  </a:cubicBezTo>
                  <a:cubicBezTo>
                    <a:pt x="33665" y="4149"/>
                    <a:pt x="33696" y="4339"/>
                    <a:pt x="33855" y="4434"/>
                  </a:cubicBezTo>
                  <a:lnTo>
                    <a:pt x="33886" y="4466"/>
                  </a:lnTo>
                  <a:cubicBezTo>
                    <a:pt x="33918" y="4498"/>
                    <a:pt x="33981" y="4529"/>
                    <a:pt x="34045" y="4529"/>
                  </a:cubicBezTo>
                  <a:cubicBezTo>
                    <a:pt x="34140" y="4529"/>
                    <a:pt x="34235" y="4466"/>
                    <a:pt x="34298" y="4403"/>
                  </a:cubicBezTo>
                  <a:cubicBezTo>
                    <a:pt x="34393" y="4276"/>
                    <a:pt x="34361" y="4086"/>
                    <a:pt x="34235" y="3991"/>
                  </a:cubicBezTo>
                  <a:lnTo>
                    <a:pt x="34203" y="3959"/>
                  </a:lnTo>
                  <a:cubicBezTo>
                    <a:pt x="34141" y="3922"/>
                    <a:pt x="34078" y="3904"/>
                    <a:pt x="34020" y="3904"/>
                  </a:cubicBezTo>
                  <a:close/>
                  <a:moveTo>
                    <a:pt x="8341" y="4588"/>
                  </a:moveTo>
                  <a:cubicBezTo>
                    <a:pt x="8271" y="4588"/>
                    <a:pt x="8198" y="4612"/>
                    <a:pt x="8139" y="4656"/>
                  </a:cubicBezTo>
                  <a:cubicBezTo>
                    <a:pt x="8139" y="4656"/>
                    <a:pt x="8108" y="4688"/>
                    <a:pt x="8108" y="4688"/>
                  </a:cubicBezTo>
                  <a:cubicBezTo>
                    <a:pt x="7981" y="4783"/>
                    <a:pt x="7981" y="4973"/>
                    <a:pt x="8076" y="5100"/>
                  </a:cubicBezTo>
                  <a:cubicBezTo>
                    <a:pt x="8139" y="5163"/>
                    <a:pt x="8235" y="5195"/>
                    <a:pt x="8330" y="5195"/>
                  </a:cubicBezTo>
                  <a:cubicBezTo>
                    <a:pt x="8393" y="5195"/>
                    <a:pt x="8456" y="5163"/>
                    <a:pt x="8520" y="5100"/>
                  </a:cubicBezTo>
                  <a:cubicBezTo>
                    <a:pt x="8646" y="5005"/>
                    <a:pt x="8678" y="4815"/>
                    <a:pt x="8551" y="4688"/>
                  </a:cubicBezTo>
                  <a:cubicBezTo>
                    <a:pt x="8500" y="4620"/>
                    <a:pt x="8422" y="4588"/>
                    <a:pt x="8341" y="4588"/>
                  </a:cubicBezTo>
                  <a:close/>
                  <a:moveTo>
                    <a:pt x="35312" y="4892"/>
                  </a:moveTo>
                  <a:cubicBezTo>
                    <a:pt x="35227" y="4892"/>
                    <a:pt x="35143" y="4933"/>
                    <a:pt x="35090" y="5005"/>
                  </a:cubicBezTo>
                  <a:cubicBezTo>
                    <a:pt x="34963" y="5131"/>
                    <a:pt x="34995" y="5321"/>
                    <a:pt x="35122" y="5416"/>
                  </a:cubicBezTo>
                  <a:cubicBezTo>
                    <a:pt x="35122" y="5416"/>
                    <a:pt x="35153" y="5448"/>
                    <a:pt x="35153" y="5448"/>
                  </a:cubicBezTo>
                  <a:cubicBezTo>
                    <a:pt x="35217" y="5480"/>
                    <a:pt x="35280" y="5511"/>
                    <a:pt x="35343" y="5511"/>
                  </a:cubicBezTo>
                  <a:cubicBezTo>
                    <a:pt x="35407" y="5511"/>
                    <a:pt x="35502" y="5480"/>
                    <a:pt x="35565" y="5416"/>
                  </a:cubicBezTo>
                  <a:cubicBezTo>
                    <a:pt x="35660" y="5258"/>
                    <a:pt x="35660" y="5100"/>
                    <a:pt x="35533" y="4973"/>
                  </a:cubicBezTo>
                  <a:lnTo>
                    <a:pt x="35312" y="5195"/>
                  </a:lnTo>
                  <a:lnTo>
                    <a:pt x="35312" y="5195"/>
                  </a:lnTo>
                  <a:lnTo>
                    <a:pt x="35502" y="4973"/>
                  </a:lnTo>
                  <a:cubicBezTo>
                    <a:pt x="35446" y="4917"/>
                    <a:pt x="35378" y="4892"/>
                    <a:pt x="35312" y="4892"/>
                  </a:cubicBezTo>
                  <a:close/>
                  <a:moveTo>
                    <a:pt x="7106" y="5649"/>
                  </a:moveTo>
                  <a:cubicBezTo>
                    <a:pt x="7036" y="5649"/>
                    <a:pt x="6963" y="5674"/>
                    <a:pt x="6904" y="5733"/>
                  </a:cubicBezTo>
                  <a:lnTo>
                    <a:pt x="7063" y="5986"/>
                  </a:lnTo>
                  <a:lnTo>
                    <a:pt x="6873" y="5765"/>
                  </a:lnTo>
                  <a:cubicBezTo>
                    <a:pt x="6746" y="5860"/>
                    <a:pt x="6746" y="6050"/>
                    <a:pt x="6873" y="6176"/>
                  </a:cubicBezTo>
                  <a:cubicBezTo>
                    <a:pt x="6904" y="6240"/>
                    <a:pt x="6999" y="6271"/>
                    <a:pt x="7063" y="6271"/>
                  </a:cubicBezTo>
                  <a:cubicBezTo>
                    <a:pt x="7158" y="6271"/>
                    <a:pt x="7221" y="6240"/>
                    <a:pt x="7284" y="6176"/>
                  </a:cubicBezTo>
                  <a:lnTo>
                    <a:pt x="7316" y="6176"/>
                  </a:lnTo>
                  <a:cubicBezTo>
                    <a:pt x="7443" y="6050"/>
                    <a:pt x="7443" y="5860"/>
                    <a:pt x="7316" y="5733"/>
                  </a:cubicBezTo>
                  <a:cubicBezTo>
                    <a:pt x="7265" y="5682"/>
                    <a:pt x="7187" y="5649"/>
                    <a:pt x="7106" y="5649"/>
                  </a:cubicBezTo>
                  <a:close/>
                  <a:moveTo>
                    <a:pt x="36514" y="5982"/>
                  </a:moveTo>
                  <a:cubicBezTo>
                    <a:pt x="36438" y="5982"/>
                    <a:pt x="36361" y="6013"/>
                    <a:pt x="36293" y="6081"/>
                  </a:cubicBezTo>
                  <a:cubicBezTo>
                    <a:pt x="36167" y="6176"/>
                    <a:pt x="36167" y="6366"/>
                    <a:pt x="36293" y="6493"/>
                  </a:cubicBezTo>
                  <a:lnTo>
                    <a:pt x="36325" y="6525"/>
                  </a:lnTo>
                  <a:cubicBezTo>
                    <a:pt x="36388" y="6588"/>
                    <a:pt x="36452" y="6588"/>
                    <a:pt x="36547" y="6588"/>
                  </a:cubicBezTo>
                  <a:cubicBezTo>
                    <a:pt x="36610" y="6588"/>
                    <a:pt x="36705" y="6556"/>
                    <a:pt x="36737" y="6493"/>
                  </a:cubicBezTo>
                  <a:cubicBezTo>
                    <a:pt x="36863" y="6398"/>
                    <a:pt x="36863" y="6208"/>
                    <a:pt x="36737" y="6081"/>
                  </a:cubicBezTo>
                  <a:lnTo>
                    <a:pt x="36705" y="6050"/>
                  </a:lnTo>
                  <a:cubicBezTo>
                    <a:pt x="36646" y="6005"/>
                    <a:pt x="36581" y="5982"/>
                    <a:pt x="36514" y="5982"/>
                  </a:cubicBezTo>
                  <a:close/>
                  <a:moveTo>
                    <a:pt x="5971" y="6805"/>
                  </a:moveTo>
                  <a:cubicBezTo>
                    <a:pt x="5887" y="6805"/>
                    <a:pt x="5801" y="6837"/>
                    <a:pt x="5733" y="6905"/>
                  </a:cubicBezTo>
                  <a:lnTo>
                    <a:pt x="5701" y="6936"/>
                  </a:lnTo>
                  <a:cubicBezTo>
                    <a:pt x="5606" y="7031"/>
                    <a:pt x="5638" y="7221"/>
                    <a:pt x="5733" y="7316"/>
                  </a:cubicBezTo>
                  <a:cubicBezTo>
                    <a:pt x="5796" y="7380"/>
                    <a:pt x="5859" y="7411"/>
                    <a:pt x="5923" y="7411"/>
                  </a:cubicBezTo>
                  <a:cubicBezTo>
                    <a:pt x="6018" y="7411"/>
                    <a:pt x="6113" y="7348"/>
                    <a:pt x="6176" y="7285"/>
                  </a:cubicBezTo>
                  <a:cubicBezTo>
                    <a:pt x="6271" y="7190"/>
                    <a:pt x="6271" y="7000"/>
                    <a:pt x="6176" y="6873"/>
                  </a:cubicBezTo>
                  <a:cubicBezTo>
                    <a:pt x="6117" y="6829"/>
                    <a:pt x="6045" y="6805"/>
                    <a:pt x="5971" y="6805"/>
                  </a:cubicBezTo>
                  <a:close/>
                  <a:moveTo>
                    <a:pt x="37635" y="7154"/>
                  </a:moveTo>
                  <a:cubicBezTo>
                    <a:pt x="37565" y="7154"/>
                    <a:pt x="37492" y="7177"/>
                    <a:pt x="37433" y="7221"/>
                  </a:cubicBezTo>
                  <a:cubicBezTo>
                    <a:pt x="37307" y="7348"/>
                    <a:pt x="37307" y="7506"/>
                    <a:pt x="37402" y="7633"/>
                  </a:cubicBezTo>
                  <a:lnTo>
                    <a:pt x="37433" y="7665"/>
                  </a:lnTo>
                  <a:cubicBezTo>
                    <a:pt x="37497" y="7728"/>
                    <a:pt x="37560" y="7760"/>
                    <a:pt x="37655" y="7760"/>
                  </a:cubicBezTo>
                  <a:cubicBezTo>
                    <a:pt x="37718" y="7760"/>
                    <a:pt x="37782" y="7760"/>
                    <a:pt x="37845" y="7696"/>
                  </a:cubicBezTo>
                  <a:cubicBezTo>
                    <a:pt x="37972" y="7570"/>
                    <a:pt x="38003" y="7411"/>
                    <a:pt x="37877" y="7285"/>
                  </a:cubicBezTo>
                  <a:lnTo>
                    <a:pt x="37877" y="7285"/>
                  </a:lnTo>
                  <a:lnTo>
                    <a:pt x="37623" y="7443"/>
                  </a:lnTo>
                  <a:lnTo>
                    <a:pt x="37845" y="7253"/>
                  </a:lnTo>
                  <a:cubicBezTo>
                    <a:pt x="37794" y="7185"/>
                    <a:pt x="37716" y="7154"/>
                    <a:pt x="37635" y="7154"/>
                  </a:cubicBezTo>
                  <a:close/>
                  <a:moveTo>
                    <a:pt x="4928" y="8021"/>
                  </a:moveTo>
                  <a:cubicBezTo>
                    <a:pt x="4833" y="8021"/>
                    <a:pt x="4733" y="8063"/>
                    <a:pt x="4656" y="8140"/>
                  </a:cubicBezTo>
                  <a:lnTo>
                    <a:pt x="4656" y="8171"/>
                  </a:lnTo>
                  <a:cubicBezTo>
                    <a:pt x="4529" y="8298"/>
                    <a:pt x="4561" y="8488"/>
                    <a:pt x="4719" y="8583"/>
                  </a:cubicBezTo>
                  <a:cubicBezTo>
                    <a:pt x="4751" y="8615"/>
                    <a:pt x="4814" y="8646"/>
                    <a:pt x="4878" y="8646"/>
                  </a:cubicBezTo>
                  <a:cubicBezTo>
                    <a:pt x="4973" y="8646"/>
                    <a:pt x="5068" y="8583"/>
                    <a:pt x="5131" y="8520"/>
                  </a:cubicBezTo>
                  <a:cubicBezTo>
                    <a:pt x="5226" y="8393"/>
                    <a:pt x="5226" y="8203"/>
                    <a:pt x="5099" y="8076"/>
                  </a:cubicBezTo>
                  <a:cubicBezTo>
                    <a:pt x="5049" y="8039"/>
                    <a:pt x="4989" y="8021"/>
                    <a:pt x="4928" y="8021"/>
                  </a:cubicBezTo>
                  <a:close/>
                  <a:moveTo>
                    <a:pt x="38648" y="8401"/>
                  </a:moveTo>
                  <a:cubicBezTo>
                    <a:pt x="38588" y="8401"/>
                    <a:pt x="38528" y="8419"/>
                    <a:pt x="38478" y="8456"/>
                  </a:cubicBezTo>
                  <a:cubicBezTo>
                    <a:pt x="38352" y="8583"/>
                    <a:pt x="38320" y="8741"/>
                    <a:pt x="38415" y="8900"/>
                  </a:cubicBezTo>
                  <a:lnTo>
                    <a:pt x="38447" y="8931"/>
                  </a:lnTo>
                  <a:cubicBezTo>
                    <a:pt x="38510" y="8995"/>
                    <a:pt x="38605" y="9026"/>
                    <a:pt x="38668" y="9026"/>
                  </a:cubicBezTo>
                  <a:cubicBezTo>
                    <a:pt x="38732" y="9026"/>
                    <a:pt x="38795" y="9026"/>
                    <a:pt x="38858" y="8963"/>
                  </a:cubicBezTo>
                  <a:cubicBezTo>
                    <a:pt x="38985" y="8868"/>
                    <a:pt x="39017" y="8678"/>
                    <a:pt x="38922" y="8551"/>
                  </a:cubicBezTo>
                  <a:lnTo>
                    <a:pt x="38890" y="8520"/>
                  </a:lnTo>
                  <a:cubicBezTo>
                    <a:pt x="38833" y="8443"/>
                    <a:pt x="38740" y="8401"/>
                    <a:pt x="38648" y="8401"/>
                  </a:cubicBezTo>
                  <a:close/>
                  <a:moveTo>
                    <a:pt x="3957" y="9321"/>
                  </a:moveTo>
                  <a:cubicBezTo>
                    <a:pt x="3862" y="9321"/>
                    <a:pt x="3765" y="9371"/>
                    <a:pt x="3706" y="9470"/>
                  </a:cubicBezTo>
                  <a:lnTo>
                    <a:pt x="3674" y="9502"/>
                  </a:lnTo>
                  <a:cubicBezTo>
                    <a:pt x="3579" y="9628"/>
                    <a:pt x="3642" y="9818"/>
                    <a:pt x="3769" y="9882"/>
                  </a:cubicBezTo>
                  <a:cubicBezTo>
                    <a:pt x="3801" y="9913"/>
                    <a:pt x="3864" y="9945"/>
                    <a:pt x="3928" y="9945"/>
                  </a:cubicBezTo>
                  <a:cubicBezTo>
                    <a:pt x="4023" y="9945"/>
                    <a:pt x="4118" y="9882"/>
                    <a:pt x="4181" y="9787"/>
                  </a:cubicBezTo>
                  <a:cubicBezTo>
                    <a:pt x="4276" y="9660"/>
                    <a:pt x="4244" y="9470"/>
                    <a:pt x="4118" y="9375"/>
                  </a:cubicBezTo>
                  <a:cubicBezTo>
                    <a:pt x="4070" y="9339"/>
                    <a:pt x="4014" y="9321"/>
                    <a:pt x="3957" y="9321"/>
                  </a:cubicBezTo>
                  <a:close/>
                  <a:moveTo>
                    <a:pt x="39609" y="9747"/>
                  </a:moveTo>
                  <a:cubicBezTo>
                    <a:pt x="39551" y="9747"/>
                    <a:pt x="39490" y="9762"/>
                    <a:pt x="39429" y="9787"/>
                  </a:cubicBezTo>
                  <a:cubicBezTo>
                    <a:pt x="39302" y="9882"/>
                    <a:pt x="39270" y="10072"/>
                    <a:pt x="39365" y="10230"/>
                  </a:cubicBezTo>
                  <a:cubicBezTo>
                    <a:pt x="39397" y="10325"/>
                    <a:pt x="39524" y="10357"/>
                    <a:pt x="39619" y="10357"/>
                  </a:cubicBezTo>
                  <a:cubicBezTo>
                    <a:pt x="39650" y="10357"/>
                    <a:pt x="39714" y="10357"/>
                    <a:pt x="39777" y="10325"/>
                  </a:cubicBezTo>
                  <a:cubicBezTo>
                    <a:pt x="39904" y="10230"/>
                    <a:pt x="39935" y="10040"/>
                    <a:pt x="39872" y="9913"/>
                  </a:cubicBezTo>
                  <a:lnTo>
                    <a:pt x="39840" y="9882"/>
                  </a:lnTo>
                  <a:cubicBezTo>
                    <a:pt x="39782" y="9785"/>
                    <a:pt x="39700" y="9747"/>
                    <a:pt x="39609" y="9747"/>
                  </a:cubicBezTo>
                  <a:close/>
                  <a:moveTo>
                    <a:pt x="3105" y="10712"/>
                  </a:moveTo>
                  <a:cubicBezTo>
                    <a:pt x="2992" y="10712"/>
                    <a:pt x="2889" y="10771"/>
                    <a:pt x="2819" y="10863"/>
                  </a:cubicBezTo>
                  <a:lnTo>
                    <a:pt x="3072" y="11053"/>
                  </a:lnTo>
                  <a:lnTo>
                    <a:pt x="2819" y="10895"/>
                  </a:lnTo>
                  <a:lnTo>
                    <a:pt x="2819" y="10895"/>
                  </a:lnTo>
                  <a:cubicBezTo>
                    <a:pt x="2724" y="11022"/>
                    <a:pt x="2787" y="11212"/>
                    <a:pt x="2914" y="11307"/>
                  </a:cubicBezTo>
                  <a:cubicBezTo>
                    <a:pt x="2977" y="11338"/>
                    <a:pt x="3009" y="11338"/>
                    <a:pt x="3072" y="11338"/>
                  </a:cubicBezTo>
                  <a:cubicBezTo>
                    <a:pt x="3167" y="11338"/>
                    <a:pt x="3262" y="11275"/>
                    <a:pt x="3326" y="11180"/>
                  </a:cubicBezTo>
                  <a:cubicBezTo>
                    <a:pt x="3326" y="11180"/>
                    <a:pt x="3357" y="11148"/>
                    <a:pt x="3357" y="11148"/>
                  </a:cubicBezTo>
                  <a:cubicBezTo>
                    <a:pt x="3421" y="11022"/>
                    <a:pt x="3357" y="10832"/>
                    <a:pt x="3231" y="10737"/>
                  </a:cubicBezTo>
                  <a:cubicBezTo>
                    <a:pt x="3188" y="10720"/>
                    <a:pt x="3146" y="10712"/>
                    <a:pt x="3105" y="10712"/>
                  </a:cubicBezTo>
                  <a:close/>
                  <a:moveTo>
                    <a:pt x="40419" y="11135"/>
                  </a:moveTo>
                  <a:cubicBezTo>
                    <a:pt x="40371" y="11135"/>
                    <a:pt x="40324" y="11149"/>
                    <a:pt x="40284" y="11180"/>
                  </a:cubicBezTo>
                  <a:cubicBezTo>
                    <a:pt x="40125" y="11243"/>
                    <a:pt x="40062" y="11433"/>
                    <a:pt x="40157" y="11560"/>
                  </a:cubicBezTo>
                  <a:lnTo>
                    <a:pt x="40157" y="11623"/>
                  </a:lnTo>
                  <a:cubicBezTo>
                    <a:pt x="40220" y="11718"/>
                    <a:pt x="40315" y="11750"/>
                    <a:pt x="40442" y="11750"/>
                  </a:cubicBezTo>
                  <a:cubicBezTo>
                    <a:pt x="40474" y="11750"/>
                    <a:pt x="40537" y="11750"/>
                    <a:pt x="40569" y="11718"/>
                  </a:cubicBezTo>
                  <a:cubicBezTo>
                    <a:pt x="40727" y="11655"/>
                    <a:pt x="40759" y="11465"/>
                    <a:pt x="40695" y="11307"/>
                  </a:cubicBezTo>
                  <a:lnTo>
                    <a:pt x="40695" y="11307"/>
                  </a:lnTo>
                  <a:lnTo>
                    <a:pt x="40410" y="11433"/>
                  </a:lnTo>
                  <a:lnTo>
                    <a:pt x="40664" y="11307"/>
                  </a:lnTo>
                  <a:cubicBezTo>
                    <a:pt x="40621" y="11199"/>
                    <a:pt x="40519" y="11135"/>
                    <a:pt x="40419" y="11135"/>
                  </a:cubicBezTo>
                  <a:close/>
                  <a:moveTo>
                    <a:pt x="2321" y="12149"/>
                  </a:moveTo>
                  <a:cubicBezTo>
                    <a:pt x="2217" y="12149"/>
                    <a:pt x="2124" y="12212"/>
                    <a:pt x="2059" y="12320"/>
                  </a:cubicBezTo>
                  <a:lnTo>
                    <a:pt x="2059" y="12352"/>
                  </a:lnTo>
                  <a:cubicBezTo>
                    <a:pt x="1964" y="12510"/>
                    <a:pt x="2059" y="12668"/>
                    <a:pt x="2186" y="12732"/>
                  </a:cubicBezTo>
                  <a:cubicBezTo>
                    <a:pt x="2249" y="12763"/>
                    <a:pt x="2281" y="12763"/>
                    <a:pt x="2312" y="12763"/>
                  </a:cubicBezTo>
                  <a:cubicBezTo>
                    <a:pt x="2439" y="12763"/>
                    <a:pt x="2566" y="12700"/>
                    <a:pt x="2597" y="12573"/>
                  </a:cubicBezTo>
                  <a:cubicBezTo>
                    <a:pt x="2661" y="12415"/>
                    <a:pt x="2597" y="12257"/>
                    <a:pt x="2471" y="12193"/>
                  </a:cubicBezTo>
                  <a:cubicBezTo>
                    <a:pt x="2420" y="12163"/>
                    <a:pt x="2369" y="12149"/>
                    <a:pt x="2321" y="12149"/>
                  </a:cubicBezTo>
                  <a:close/>
                  <a:moveTo>
                    <a:pt x="41159" y="12606"/>
                  </a:moveTo>
                  <a:cubicBezTo>
                    <a:pt x="41112" y="12606"/>
                    <a:pt x="41062" y="12617"/>
                    <a:pt x="41012" y="12637"/>
                  </a:cubicBezTo>
                  <a:cubicBezTo>
                    <a:pt x="40854" y="12700"/>
                    <a:pt x="40822" y="12890"/>
                    <a:pt x="40885" y="13048"/>
                  </a:cubicBezTo>
                  <a:cubicBezTo>
                    <a:pt x="40917" y="13143"/>
                    <a:pt x="41044" y="13207"/>
                    <a:pt x="41139" y="13207"/>
                  </a:cubicBezTo>
                  <a:cubicBezTo>
                    <a:pt x="41170" y="13207"/>
                    <a:pt x="41234" y="13207"/>
                    <a:pt x="41265" y="13175"/>
                  </a:cubicBezTo>
                  <a:cubicBezTo>
                    <a:pt x="41424" y="13112"/>
                    <a:pt x="41487" y="12953"/>
                    <a:pt x="41424" y="12795"/>
                  </a:cubicBezTo>
                  <a:lnTo>
                    <a:pt x="41392" y="12763"/>
                  </a:lnTo>
                  <a:cubicBezTo>
                    <a:pt x="41349" y="12655"/>
                    <a:pt x="41261" y="12606"/>
                    <a:pt x="41159" y="12606"/>
                  </a:cubicBezTo>
                  <a:close/>
                  <a:moveTo>
                    <a:pt x="1685" y="13658"/>
                  </a:moveTo>
                  <a:cubicBezTo>
                    <a:pt x="1572" y="13658"/>
                    <a:pt x="1473" y="13723"/>
                    <a:pt x="1426" y="13840"/>
                  </a:cubicBezTo>
                  <a:lnTo>
                    <a:pt x="1394" y="13872"/>
                  </a:lnTo>
                  <a:cubicBezTo>
                    <a:pt x="1362" y="14030"/>
                    <a:pt x="1426" y="14188"/>
                    <a:pt x="1584" y="14252"/>
                  </a:cubicBezTo>
                  <a:lnTo>
                    <a:pt x="1679" y="14252"/>
                  </a:lnTo>
                  <a:cubicBezTo>
                    <a:pt x="1806" y="14252"/>
                    <a:pt x="1932" y="14188"/>
                    <a:pt x="1964" y="14062"/>
                  </a:cubicBezTo>
                  <a:cubicBezTo>
                    <a:pt x="2027" y="13903"/>
                    <a:pt x="1964" y="13713"/>
                    <a:pt x="1806" y="13682"/>
                  </a:cubicBezTo>
                  <a:cubicBezTo>
                    <a:pt x="1765" y="13665"/>
                    <a:pt x="1724" y="13658"/>
                    <a:pt x="1685" y="13658"/>
                  </a:cubicBezTo>
                  <a:close/>
                  <a:moveTo>
                    <a:pt x="41766" y="14101"/>
                  </a:moveTo>
                  <a:cubicBezTo>
                    <a:pt x="41727" y="14101"/>
                    <a:pt x="41686" y="14109"/>
                    <a:pt x="41645" y="14125"/>
                  </a:cubicBezTo>
                  <a:cubicBezTo>
                    <a:pt x="41487" y="14188"/>
                    <a:pt x="41424" y="14379"/>
                    <a:pt x="41455" y="14505"/>
                  </a:cubicBezTo>
                  <a:cubicBezTo>
                    <a:pt x="41519" y="14632"/>
                    <a:pt x="41614" y="14727"/>
                    <a:pt x="41740" y="14727"/>
                  </a:cubicBezTo>
                  <a:cubicBezTo>
                    <a:pt x="41772" y="14727"/>
                    <a:pt x="41804" y="14727"/>
                    <a:pt x="41835" y="14695"/>
                  </a:cubicBezTo>
                  <a:cubicBezTo>
                    <a:pt x="41994" y="14632"/>
                    <a:pt x="42089" y="14474"/>
                    <a:pt x="42025" y="14315"/>
                  </a:cubicBezTo>
                  <a:lnTo>
                    <a:pt x="41994" y="14284"/>
                  </a:lnTo>
                  <a:cubicBezTo>
                    <a:pt x="41970" y="14166"/>
                    <a:pt x="41877" y="14101"/>
                    <a:pt x="41766" y="14101"/>
                  </a:cubicBezTo>
                  <a:close/>
                  <a:moveTo>
                    <a:pt x="1167" y="15182"/>
                  </a:moveTo>
                  <a:cubicBezTo>
                    <a:pt x="1046" y="15182"/>
                    <a:pt x="937" y="15267"/>
                    <a:pt x="887" y="15392"/>
                  </a:cubicBezTo>
                  <a:lnTo>
                    <a:pt x="887" y="15424"/>
                  </a:lnTo>
                  <a:cubicBezTo>
                    <a:pt x="824" y="15582"/>
                    <a:pt x="919" y="15740"/>
                    <a:pt x="1077" y="15772"/>
                  </a:cubicBezTo>
                  <a:cubicBezTo>
                    <a:pt x="1109" y="15804"/>
                    <a:pt x="1141" y="15804"/>
                    <a:pt x="1172" y="15804"/>
                  </a:cubicBezTo>
                  <a:cubicBezTo>
                    <a:pt x="1299" y="15804"/>
                    <a:pt x="1426" y="15709"/>
                    <a:pt x="1457" y="15582"/>
                  </a:cubicBezTo>
                  <a:cubicBezTo>
                    <a:pt x="1521" y="15424"/>
                    <a:pt x="1426" y="15234"/>
                    <a:pt x="1267" y="15202"/>
                  </a:cubicBezTo>
                  <a:cubicBezTo>
                    <a:pt x="1233" y="15188"/>
                    <a:pt x="1200" y="15182"/>
                    <a:pt x="1167" y="15182"/>
                  </a:cubicBezTo>
                  <a:close/>
                  <a:moveTo>
                    <a:pt x="42213" y="15639"/>
                  </a:moveTo>
                  <a:cubicBezTo>
                    <a:pt x="42193" y="15639"/>
                    <a:pt x="42173" y="15641"/>
                    <a:pt x="42152" y="15645"/>
                  </a:cubicBezTo>
                  <a:cubicBezTo>
                    <a:pt x="41994" y="15677"/>
                    <a:pt x="41899" y="15835"/>
                    <a:pt x="41930" y="15994"/>
                  </a:cubicBezTo>
                  <a:lnTo>
                    <a:pt x="41930" y="16057"/>
                  </a:lnTo>
                  <a:cubicBezTo>
                    <a:pt x="41994" y="16184"/>
                    <a:pt x="42089" y="16279"/>
                    <a:pt x="42215" y="16279"/>
                  </a:cubicBezTo>
                  <a:cubicBezTo>
                    <a:pt x="42247" y="16279"/>
                    <a:pt x="42279" y="16279"/>
                    <a:pt x="42310" y="16247"/>
                  </a:cubicBezTo>
                  <a:cubicBezTo>
                    <a:pt x="42469" y="16215"/>
                    <a:pt x="42564" y="16057"/>
                    <a:pt x="42532" y="15899"/>
                  </a:cubicBezTo>
                  <a:lnTo>
                    <a:pt x="42500" y="15867"/>
                  </a:lnTo>
                  <a:cubicBezTo>
                    <a:pt x="42473" y="15729"/>
                    <a:pt x="42349" y="15639"/>
                    <a:pt x="42213" y="15639"/>
                  </a:cubicBezTo>
                  <a:close/>
                  <a:moveTo>
                    <a:pt x="794" y="16748"/>
                  </a:moveTo>
                  <a:cubicBezTo>
                    <a:pt x="658" y="16748"/>
                    <a:pt x="531" y="16837"/>
                    <a:pt x="476" y="16975"/>
                  </a:cubicBezTo>
                  <a:lnTo>
                    <a:pt x="476" y="17007"/>
                  </a:lnTo>
                  <a:cubicBezTo>
                    <a:pt x="444" y="17197"/>
                    <a:pt x="539" y="17324"/>
                    <a:pt x="697" y="17355"/>
                  </a:cubicBezTo>
                  <a:lnTo>
                    <a:pt x="761" y="17355"/>
                  </a:lnTo>
                  <a:cubicBezTo>
                    <a:pt x="919" y="17355"/>
                    <a:pt x="1046" y="17260"/>
                    <a:pt x="1077" y="17102"/>
                  </a:cubicBezTo>
                  <a:cubicBezTo>
                    <a:pt x="1109" y="16944"/>
                    <a:pt x="1014" y="16785"/>
                    <a:pt x="856" y="16754"/>
                  </a:cubicBezTo>
                  <a:cubicBezTo>
                    <a:pt x="835" y="16750"/>
                    <a:pt x="815" y="16748"/>
                    <a:pt x="794" y="16748"/>
                  </a:cubicBezTo>
                  <a:close/>
                  <a:moveTo>
                    <a:pt x="42593" y="17223"/>
                  </a:moveTo>
                  <a:cubicBezTo>
                    <a:pt x="42573" y="17223"/>
                    <a:pt x="42553" y="17225"/>
                    <a:pt x="42532" y="17229"/>
                  </a:cubicBezTo>
                  <a:cubicBezTo>
                    <a:pt x="42374" y="17260"/>
                    <a:pt x="42279" y="17450"/>
                    <a:pt x="42310" y="17609"/>
                  </a:cubicBezTo>
                  <a:cubicBezTo>
                    <a:pt x="42342" y="17735"/>
                    <a:pt x="42437" y="17862"/>
                    <a:pt x="42595" y="17862"/>
                  </a:cubicBezTo>
                  <a:cubicBezTo>
                    <a:pt x="42595" y="17862"/>
                    <a:pt x="42627" y="17862"/>
                    <a:pt x="42627" y="17830"/>
                  </a:cubicBezTo>
                  <a:cubicBezTo>
                    <a:pt x="42817" y="17799"/>
                    <a:pt x="42912" y="17672"/>
                    <a:pt x="42880" y="17482"/>
                  </a:cubicBezTo>
                  <a:lnTo>
                    <a:pt x="42880" y="17450"/>
                  </a:lnTo>
                  <a:cubicBezTo>
                    <a:pt x="42853" y="17313"/>
                    <a:pt x="42729" y="17223"/>
                    <a:pt x="42593" y="17223"/>
                  </a:cubicBezTo>
                  <a:close/>
                  <a:moveTo>
                    <a:pt x="479" y="18363"/>
                  </a:moveTo>
                  <a:cubicBezTo>
                    <a:pt x="342" y="18363"/>
                    <a:pt x="218" y="18456"/>
                    <a:pt x="191" y="18622"/>
                  </a:cubicBezTo>
                  <a:lnTo>
                    <a:pt x="191" y="18654"/>
                  </a:lnTo>
                  <a:cubicBezTo>
                    <a:pt x="159" y="18812"/>
                    <a:pt x="286" y="18939"/>
                    <a:pt x="444" y="18970"/>
                  </a:cubicBezTo>
                  <a:lnTo>
                    <a:pt x="476" y="18970"/>
                  </a:lnTo>
                  <a:cubicBezTo>
                    <a:pt x="634" y="18970"/>
                    <a:pt x="761" y="18844"/>
                    <a:pt x="792" y="18685"/>
                  </a:cubicBezTo>
                  <a:cubicBezTo>
                    <a:pt x="824" y="18527"/>
                    <a:pt x="697" y="18369"/>
                    <a:pt x="539" y="18369"/>
                  </a:cubicBezTo>
                  <a:cubicBezTo>
                    <a:pt x="519" y="18365"/>
                    <a:pt x="499" y="18363"/>
                    <a:pt x="479" y="18363"/>
                  </a:cubicBezTo>
                  <a:close/>
                  <a:moveTo>
                    <a:pt x="42846" y="18838"/>
                  </a:moveTo>
                  <a:cubicBezTo>
                    <a:pt x="42826" y="18838"/>
                    <a:pt x="42806" y="18840"/>
                    <a:pt x="42785" y="18844"/>
                  </a:cubicBezTo>
                  <a:cubicBezTo>
                    <a:pt x="42627" y="18844"/>
                    <a:pt x="42532" y="19034"/>
                    <a:pt x="42532" y="19192"/>
                  </a:cubicBezTo>
                  <a:cubicBezTo>
                    <a:pt x="42564" y="19351"/>
                    <a:pt x="42690" y="19446"/>
                    <a:pt x="42817" y="19446"/>
                  </a:cubicBezTo>
                  <a:lnTo>
                    <a:pt x="42849" y="19446"/>
                  </a:lnTo>
                  <a:cubicBezTo>
                    <a:pt x="43007" y="19446"/>
                    <a:pt x="43134" y="19287"/>
                    <a:pt x="43134" y="19129"/>
                  </a:cubicBezTo>
                  <a:lnTo>
                    <a:pt x="43134" y="19097"/>
                  </a:lnTo>
                  <a:cubicBezTo>
                    <a:pt x="43106" y="18931"/>
                    <a:pt x="42982" y="18838"/>
                    <a:pt x="42846" y="18838"/>
                  </a:cubicBezTo>
                  <a:close/>
                  <a:moveTo>
                    <a:pt x="300" y="19979"/>
                  </a:moveTo>
                  <a:cubicBezTo>
                    <a:pt x="165" y="19979"/>
                    <a:pt x="61" y="20095"/>
                    <a:pt x="32" y="20237"/>
                  </a:cubicBezTo>
                  <a:lnTo>
                    <a:pt x="32" y="20301"/>
                  </a:lnTo>
                  <a:cubicBezTo>
                    <a:pt x="32" y="20459"/>
                    <a:pt x="159" y="20586"/>
                    <a:pt x="317" y="20586"/>
                  </a:cubicBezTo>
                  <a:lnTo>
                    <a:pt x="349" y="20586"/>
                  </a:lnTo>
                  <a:cubicBezTo>
                    <a:pt x="507" y="20586"/>
                    <a:pt x="634" y="20427"/>
                    <a:pt x="634" y="20269"/>
                  </a:cubicBezTo>
                  <a:cubicBezTo>
                    <a:pt x="634" y="20111"/>
                    <a:pt x="507" y="19984"/>
                    <a:pt x="349" y="19984"/>
                  </a:cubicBezTo>
                  <a:cubicBezTo>
                    <a:pt x="332" y="19981"/>
                    <a:pt x="316" y="19979"/>
                    <a:pt x="300" y="19979"/>
                  </a:cubicBezTo>
                  <a:close/>
                  <a:moveTo>
                    <a:pt x="42944" y="20427"/>
                  </a:moveTo>
                  <a:cubicBezTo>
                    <a:pt x="42785" y="20427"/>
                    <a:pt x="42659" y="20586"/>
                    <a:pt x="42659" y="20744"/>
                  </a:cubicBezTo>
                  <a:lnTo>
                    <a:pt x="42659" y="20776"/>
                  </a:lnTo>
                  <a:cubicBezTo>
                    <a:pt x="42659" y="20934"/>
                    <a:pt x="42785" y="21061"/>
                    <a:pt x="42944" y="21061"/>
                  </a:cubicBezTo>
                  <a:lnTo>
                    <a:pt x="42975" y="21061"/>
                  </a:lnTo>
                  <a:cubicBezTo>
                    <a:pt x="43134" y="21061"/>
                    <a:pt x="43260" y="20934"/>
                    <a:pt x="43260" y="20744"/>
                  </a:cubicBezTo>
                  <a:lnTo>
                    <a:pt x="42944" y="20744"/>
                  </a:lnTo>
                  <a:lnTo>
                    <a:pt x="43260" y="20712"/>
                  </a:lnTo>
                  <a:cubicBezTo>
                    <a:pt x="43229" y="20554"/>
                    <a:pt x="43102" y="20427"/>
                    <a:pt x="42944" y="20427"/>
                  </a:cubicBezTo>
                  <a:close/>
                  <a:moveTo>
                    <a:pt x="317" y="21599"/>
                  </a:moveTo>
                  <a:cubicBezTo>
                    <a:pt x="127" y="21599"/>
                    <a:pt x="1" y="21726"/>
                    <a:pt x="1" y="21884"/>
                  </a:cubicBezTo>
                  <a:lnTo>
                    <a:pt x="1" y="21916"/>
                  </a:lnTo>
                  <a:cubicBezTo>
                    <a:pt x="1" y="22074"/>
                    <a:pt x="127" y="22232"/>
                    <a:pt x="317" y="22232"/>
                  </a:cubicBezTo>
                  <a:cubicBezTo>
                    <a:pt x="476" y="22232"/>
                    <a:pt x="602" y="22074"/>
                    <a:pt x="602" y="21916"/>
                  </a:cubicBezTo>
                  <a:lnTo>
                    <a:pt x="602" y="21884"/>
                  </a:lnTo>
                  <a:cubicBezTo>
                    <a:pt x="602" y="21726"/>
                    <a:pt x="476" y="21599"/>
                    <a:pt x="317" y="21599"/>
                  </a:cubicBezTo>
                  <a:close/>
                  <a:moveTo>
                    <a:pt x="42975" y="22074"/>
                  </a:moveTo>
                  <a:cubicBezTo>
                    <a:pt x="42785" y="22074"/>
                    <a:pt x="42659" y="22201"/>
                    <a:pt x="42659" y="22359"/>
                  </a:cubicBezTo>
                  <a:lnTo>
                    <a:pt x="42659" y="22391"/>
                  </a:lnTo>
                  <a:cubicBezTo>
                    <a:pt x="42659" y="22549"/>
                    <a:pt x="42785" y="22707"/>
                    <a:pt x="42975" y="22707"/>
                  </a:cubicBezTo>
                  <a:cubicBezTo>
                    <a:pt x="43134" y="22707"/>
                    <a:pt x="43260" y="22549"/>
                    <a:pt x="43260" y="22391"/>
                  </a:cubicBezTo>
                  <a:lnTo>
                    <a:pt x="43260" y="22359"/>
                  </a:lnTo>
                  <a:cubicBezTo>
                    <a:pt x="43260" y="22201"/>
                    <a:pt x="43134" y="22074"/>
                    <a:pt x="42975" y="22074"/>
                  </a:cubicBezTo>
                  <a:close/>
                  <a:moveTo>
                    <a:pt x="317" y="23214"/>
                  </a:moveTo>
                  <a:cubicBezTo>
                    <a:pt x="127" y="23214"/>
                    <a:pt x="1" y="23341"/>
                    <a:pt x="1" y="23499"/>
                  </a:cubicBezTo>
                  <a:lnTo>
                    <a:pt x="1" y="23562"/>
                  </a:lnTo>
                  <a:cubicBezTo>
                    <a:pt x="1" y="23721"/>
                    <a:pt x="127" y="23848"/>
                    <a:pt x="317" y="23848"/>
                  </a:cubicBezTo>
                  <a:cubicBezTo>
                    <a:pt x="476" y="23848"/>
                    <a:pt x="602" y="23721"/>
                    <a:pt x="602" y="23562"/>
                  </a:cubicBezTo>
                  <a:lnTo>
                    <a:pt x="602" y="23499"/>
                  </a:lnTo>
                  <a:cubicBezTo>
                    <a:pt x="602" y="23341"/>
                    <a:pt x="476" y="23214"/>
                    <a:pt x="317" y="23214"/>
                  </a:cubicBezTo>
                  <a:close/>
                  <a:moveTo>
                    <a:pt x="42975" y="23689"/>
                  </a:moveTo>
                  <a:cubicBezTo>
                    <a:pt x="42785" y="23689"/>
                    <a:pt x="42659" y="23816"/>
                    <a:pt x="42659" y="23974"/>
                  </a:cubicBezTo>
                  <a:lnTo>
                    <a:pt x="42659" y="24006"/>
                  </a:lnTo>
                  <a:cubicBezTo>
                    <a:pt x="42659" y="24196"/>
                    <a:pt x="42785" y="24323"/>
                    <a:pt x="42975" y="24323"/>
                  </a:cubicBezTo>
                  <a:cubicBezTo>
                    <a:pt x="43134" y="24323"/>
                    <a:pt x="43260" y="24196"/>
                    <a:pt x="43260" y="24006"/>
                  </a:cubicBezTo>
                  <a:lnTo>
                    <a:pt x="43260" y="23974"/>
                  </a:lnTo>
                  <a:cubicBezTo>
                    <a:pt x="43260" y="23816"/>
                    <a:pt x="43134" y="23689"/>
                    <a:pt x="42975" y="23689"/>
                  </a:cubicBezTo>
                  <a:close/>
                  <a:moveTo>
                    <a:pt x="317" y="24829"/>
                  </a:moveTo>
                  <a:cubicBezTo>
                    <a:pt x="127" y="24829"/>
                    <a:pt x="1" y="24956"/>
                    <a:pt x="1" y="25146"/>
                  </a:cubicBezTo>
                  <a:lnTo>
                    <a:pt x="1" y="25178"/>
                  </a:lnTo>
                  <a:cubicBezTo>
                    <a:pt x="1" y="25336"/>
                    <a:pt x="127" y="25463"/>
                    <a:pt x="317" y="25463"/>
                  </a:cubicBezTo>
                  <a:cubicBezTo>
                    <a:pt x="476" y="25463"/>
                    <a:pt x="602" y="25336"/>
                    <a:pt x="602" y="25178"/>
                  </a:cubicBezTo>
                  <a:lnTo>
                    <a:pt x="602" y="25146"/>
                  </a:lnTo>
                  <a:cubicBezTo>
                    <a:pt x="602" y="24956"/>
                    <a:pt x="476" y="24829"/>
                    <a:pt x="317" y="24829"/>
                  </a:cubicBezTo>
                  <a:close/>
                  <a:moveTo>
                    <a:pt x="42975" y="25304"/>
                  </a:moveTo>
                  <a:cubicBezTo>
                    <a:pt x="42785" y="25304"/>
                    <a:pt x="42659" y="25431"/>
                    <a:pt x="42659" y="25589"/>
                  </a:cubicBezTo>
                  <a:lnTo>
                    <a:pt x="42659" y="25653"/>
                  </a:lnTo>
                  <a:cubicBezTo>
                    <a:pt x="42659" y="25811"/>
                    <a:pt x="42785" y="25938"/>
                    <a:pt x="42975" y="25938"/>
                  </a:cubicBezTo>
                  <a:cubicBezTo>
                    <a:pt x="43134" y="25938"/>
                    <a:pt x="43260" y="25811"/>
                    <a:pt x="43260" y="25653"/>
                  </a:cubicBezTo>
                  <a:lnTo>
                    <a:pt x="43260" y="25589"/>
                  </a:lnTo>
                  <a:cubicBezTo>
                    <a:pt x="43260" y="25431"/>
                    <a:pt x="43134" y="25304"/>
                    <a:pt x="42975" y="25304"/>
                  </a:cubicBezTo>
                  <a:close/>
                  <a:moveTo>
                    <a:pt x="317" y="26444"/>
                  </a:moveTo>
                  <a:cubicBezTo>
                    <a:pt x="127" y="26444"/>
                    <a:pt x="1" y="26603"/>
                    <a:pt x="1" y="26761"/>
                  </a:cubicBezTo>
                  <a:lnTo>
                    <a:pt x="1" y="26793"/>
                  </a:lnTo>
                  <a:cubicBezTo>
                    <a:pt x="1" y="26951"/>
                    <a:pt x="127" y="27078"/>
                    <a:pt x="317" y="27078"/>
                  </a:cubicBezTo>
                  <a:cubicBezTo>
                    <a:pt x="476" y="27078"/>
                    <a:pt x="602" y="26951"/>
                    <a:pt x="602" y="26793"/>
                  </a:cubicBezTo>
                  <a:lnTo>
                    <a:pt x="602" y="26761"/>
                  </a:lnTo>
                  <a:cubicBezTo>
                    <a:pt x="602" y="26603"/>
                    <a:pt x="476" y="26444"/>
                    <a:pt x="317" y="26444"/>
                  </a:cubicBezTo>
                  <a:close/>
                  <a:moveTo>
                    <a:pt x="42975" y="26951"/>
                  </a:moveTo>
                  <a:cubicBezTo>
                    <a:pt x="42785" y="26951"/>
                    <a:pt x="42659" y="27109"/>
                    <a:pt x="42659" y="27268"/>
                  </a:cubicBezTo>
                  <a:cubicBezTo>
                    <a:pt x="42659" y="27426"/>
                    <a:pt x="42785" y="27553"/>
                    <a:pt x="42975" y="27553"/>
                  </a:cubicBezTo>
                  <a:cubicBezTo>
                    <a:pt x="43134" y="27553"/>
                    <a:pt x="43260" y="27426"/>
                    <a:pt x="43260" y="27268"/>
                  </a:cubicBezTo>
                  <a:lnTo>
                    <a:pt x="43260" y="27236"/>
                  </a:lnTo>
                  <a:cubicBezTo>
                    <a:pt x="43260" y="27046"/>
                    <a:pt x="43134" y="26951"/>
                    <a:pt x="42975" y="26951"/>
                  </a:cubicBezTo>
                  <a:close/>
                  <a:moveTo>
                    <a:pt x="317" y="28091"/>
                  </a:moveTo>
                  <a:cubicBezTo>
                    <a:pt x="127" y="28091"/>
                    <a:pt x="1" y="28218"/>
                    <a:pt x="1" y="28376"/>
                  </a:cubicBezTo>
                  <a:lnTo>
                    <a:pt x="1" y="28408"/>
                  </a:lnTo>
                  <a:cubicBezTo>
                    <a:pt x="1" y="28566"/>
                    <a:pt x="127" y="28693"/>
                    <a:pt x="317" y="28693"/>
                  </a:cubicBezTo>
                  <a:cubicBezTo>
                    <a:pt x="476" y="28693"/>
                    <a:pt x="602" y="28535"/>
                    <a:pt x="602" y="28376"/>
                  </a:cubicBezTo>
                  <a:cubicBezTo>
                    <a:pt x="602" y="28218"/>
                    <a:pt x="476" y="28091"/>
                    <a:pt x="317" y="28091"/>
                  </a:cubicBezTo>
                  <a:close/>
                  <a:moveTo>
                    <a:pt x="42975" y="28566"/>
                  </a:moveTo>
                  <a:cubicBezTo>
                    <a:pt x="42785" y="28566"/>
                    <a:pt x="42659" y="28693"/>
                    <a:pt x="42659" y="28851"/>
                  </a:cubicBezTo>
                  <a:lnTo>
                    <a:pt x="42659" y="28883"/>
                  </a:lnTo>
                  <a:cubicBezTo>
                    <a:pt x="42659" y="29041"/>
                    <a:pt x="42785" y="29168"/>
                    <a:pt x="42975" y="29168"/>
                  </a:cubicBezTo>
                  <a:cubicBezTo>
                    <a:pt x="43134" y="29168"/>
                    <a:pt x="43260" y="29041"/>
                    <a:pt x="43260" y="28883"/>
                  </a:cubicBezTo>
                  <a:lnTo>
                    <a:pt x="43260" y="28851"/>
                  </a:lnTo>
                  <a:cubicBezTo>
                    <a:pt x="43260" y="28693"/>
                    <a:pt x="43134" y="28566"/>
                    <a:pt x="42975" y="28566"/>
                  </a:cubicBezTo>
                  <a:close/>
                  <a:moveTo>
                    <a:pt x="317" y="29706"/>
                  </a:moveTo>
                  <a:cubicBezTo>
                    <a:pt x="127" y="29706"/>
                    <a:pt x="1" y="29833"/>
                    <a:pt x="1" y="29991"/>
                  </a:cubicBezTo>
                  <a:lnTo>
                    <a:pt x="1" y="30055"/>
                  </a:lnTo>
                  <a:cubicBezTo>
                    <a:pt x="1" y="30213"/>
                    <a:pt x="127" y="30340"/>
                    <a:pt x="317" y="30340"/>
                  </a:cubicBezTo>
                  <a:cubicBezTo>
                    <a:pt x="476" y="30340"/>
                    <a:pt x="602" y="30213"/>
                    <a:pt x="602" y="30055"/>
                  </a:cubicBezTo>
                  <a:lnTo>
                    <a:pt x="602" y="29991"/>
                  </a:lnTo>
                  <a:cubicBezTo>
                    <a:pt x="602" y="29833"/>
                    <a:pt x="476" y="29706"/>
                    <a:pt x="317" y="29706"/>
                  </a:cubicBezTo>
                  <a:close/>
                  <a:moveTo>
                    <a:pt x="42975" y="30181"/>
                  </a:moveTo>
                  <a:cubicBezTo>
                    <a:pt x="42785" y="30181"/>
                    <a:pt x="42659" y="30308"/>
                    <a:pt x="42659" y="30466"/>
                  </a:cubicBezTo>
                  <a:lnTo>
                    <a:pt x="42659" y="30498"/>
                  </a:lnTo>
                  <a:cubicBezTo>
                    <a:pt x="42659" y="30688"/>
                    <a:pt x="42785" y="30815"/>
                    <a:pt x="42975" y="30815"/>
                  </a:cubicBezTo>
                  <a:cubicBezTo>
                    <a:pt x="43134" y="30815"/>
                    <a:pt x="43260" y="30688"/>
                    <a:pt x="43260" y="30498"/>
                  </a:cubicBezTo>
                  <a:lnTo>
                    <a:pt x="43260" y="30466"/>
                  </a:lnTo>
                  <a:cubicBezTo>
                    <a:pt x="43260" y="30308"/>
                    <a:pt x="43134" y="30181"/>
                    <a:pt x="42975" y="30181"/>
                  </a:cubicBezTo>
                  <a:close/>
                  <a:moveTo>
                    <a:pt x="317" y="31321"/>
                  </a:moveTo>
                  <a:cubicBezTo>
                    <a:pt x="127" y="31321"/>
                    <a:pt x="1" y="31448"/>
                    <a:pt x="1" y="31638"/>
                  </a:cubicBezTo>
                  <a:lnTo>
                    <a:pt x="1" y="31670"/>
                  </a:lnTo>
                  <a:cubicBezTo>
                    <a:pt x="1" y="31828"/>
                    <a:pt x="127" y="31955"/>
                    <a:pt x="317" y="31955"/>
                  </a:cubicBezTo>
                  <a:cubicBezTo>
                    <a:pt x="476" y="31955"/>
                    <a:pt x="602" y="31828"/>
                    <a:pt x="602" y="31670"/>
                  </a:cubicBezTo>
                  <a:lnTo>
                    <a:pt x="602" y="31638"/>
                  </a:lnTo>
                  <a:cubicBezTo>
                    <a:pt x="602" y="31448"/>
                    <a:pt x="476" y="31321"/>
                    <a:pt x="317" y="31321"/>
                  </a:cubicBezTo>
                  <a:close/>
                  <a:moveTo>
                    <a:pt x="42975" y="31796"/>
                  </a:moveTo>
                  <a:cubicBezTo>
                    <a:pt x="42785" y="31796"/>
                    <a:pt x="42659" y="31923"/>
                    <a:pt x="42659" y="32081"/>
                  </a:cubicBezTo>
                  <a:lnTo>
                    <a:pt x="42659" y="32145"/>
                  </a:lnTo>
                  <a:cubicBezTo>
                    <a:pt x="42659" y="32303"/>
                    <a:pt x="42785" y="32430"/>
                    <a:pt x="42975" y="32430"/>
                  </a:cubicBezTo>
                  <a:cubicBezTo>
                    <a:pt x="43134" y="32430"/>
                    <a:pt x="43260" y="32303"/>
                    <a:pt x="43260" y="32145"/>
                  </a:cubicBezTo>
                  <a:lnTo>
                    <a:pt x="43260" y="32081"/>
                  </a:lnTo>
                  <a:cubicBezTo>
                    <a:pt x="43260" y="31923"/>
                    <a:pt x="43134" y="31796"/>
                    <a:pt x="42975" y="31796"/>
                  </a:cubicBezTo>
                  <a:close/>
                  <a:moveTo>
                    <a:pt x="317" y="32936"/>
                  </a:moveTo>
                  <a:cubicBezTo>
                    <a:pt x="127" y="32936"/>
                    <a:pt x="1" y="33095"/>
                    <a:pt x="1" y="33253"/>
                  </a:cubicBezTo>
                  <a:lnTo>
                    <a:pt x="1" y="33285"/>
                  </a:lnTo>
                  <a:cubicBezTo>
                    <a:pt x="1" y="33443"/>
                    <a:pt x="127" y="33570"/>
                    <a:pt x="317" y="33570"/>
                  </a:cubicBezTo>
                  <a:cubicBezTo>
                    <a:pt x="476" y="33570"/>
                    <a:pt x="602" y="33443"/>
                    <a:pt x="602" y="33285"/>
                  </a:cubicBezTo>
                  <a:lnTo>
                    <a:pt x="602" y="33253"/>
                  </a:lnTo>
                  <a:cubicBezTo>
                    <a:pt x="602" y="33095"/>
                    <a:pt x="476" y="32936"/>
                    <a:pt x="317" y="32936"/>
                  </a:cubicBezTo>
                  <a:close/>
                  <a:moveTo>
                    <a:pt x="42975" y="33412"/>
                  </a:moveTo>
                  <a:cubicBezTo>
                    <a:pt x="42785" y="33412"/>
                    <a:pt x="42659" y="33570"/>
                    <a:pt x="42659" y="33728"/>
                  </a:cubicBezTo>
                  <a:lnTo>
                    <a:pt x="42659" y="33760"/>
                  </a:lnTo>
                  <a:cubicBezTo>
                    <a:pt x="42659" y="33918"/>
                    <a:pt x="42785" y="34045"/>
                    <a:pt x="42975" y="34045"/>
                  </a:cubicBezTo>
                  <a:cubicBezTo>
                    <a:pt x="43134" y="34045"/>
                    <a:pt x="43260" y="33918"/>
                    <a:pt x="43260" y="33760"/>
                  </a:cubicBezTo>
                  <a:lnTo>
                    <a:pt x="43260" y="33728"/>
                  </a:lnTo>
                  <a:cubicBezTo>
                    <a:pt x="43260" y="33570"/>
                    <a:pt x="43134" y="33412"/>
                    <a:pt x="42975" y="33412"/>
                  </a:cubicBezTo>
                  <a:close/>
                  <a:moveTo>
                    <a:pt x="317" y="34583"/>
                  </a:moveTo>
                  <a:cubicBezTo>
                    <a:pt x="127" y="34583"/>
                    <a:pt x="1" y="34710"/>
                    <a:pt x="1" y="34868"/>
                  </a:cubicBezTo>
                  <a:lnTo>
                    <a:pt x="1" y="34900"/>
                  </a:lnTo>
                  <a:cubicBezTo>
                    <a:pt x="1" y="35058"/>
                    <a:pt x="127" y="35217"/>
                    <a:pt x="317" y="35217"/>
                  </a:cubicBezTo>
                  <a:cubicBezTo>
                    <a:pt x="476" y="35217"/>
                    <a:pt x="602" y="35058"/>
                    <a:pt x="602" y="34900"/>
                  </a:cubicBezTo>
                  <a:lnTo>
                    <a:pt x="602" y="34868"/>
                  </a:lnTo>
                  <a:cubicBezTo>
                    <a:pt x="602" y="34710"/>
                    <a:pt x="476" y="34583"/>
                    <a:pt x="317" y="34583"/>
                  </a:cubicBezTo>
                  <a:close/>
                  <a:moveTo>
                    <a:pt x="42975" y="35058"/>
                  </a:moveTo>
                  <a:cubicBezTo>
                    <a:pt x="42785" y="35058"/>
                    <a:pt x="42659" y="35217"/>
                    <a:pt x="42659" y="35375"/>
                  </a:cubicBezTo>
                  <a:cubicBezTo>
                    <a:pt x="42659" y="35533"/>
                    <a:pt x="42785" y="35692"/>
                    <a:pt x="42975" y="35692"/>
                  </a:cubicBezTo>
                  <a:cubicBezTo>
                    <a:pt x="43134" y="35692"/>
                    <a:pt x="43260" y="35533"/>
                    <a:pt x="43260" y="35375"/>
                  </a:cubicBezTo>
                  <a:lnTo>
                    <a:pt x="43260" y="35343"/>
                  </a:lnTo>
                  <a:cubicBezTo>
                    <a:pt x="43260" y="35185"/>
                    <a:pt x="43134" y="35058"/>
                    <a:pt x="42975" y="35058"/>
                  </a:cubicBezTo>
                  <a:close/>
                  <a:moveTo>
                    <a:pt x="317" y="36198"/>
                  </a:moveTo>
                  <a:cubicBezTo>
                    <a:pt x="127" y="36198"/>
                    <a:pt x="1" y="36325"/>
                    <a:pt x="1" y="36483"/>
                  </a:cubicBezTo>
                  <a:lnTo>
                    <a:pt x="1" y="36547"/>
                  </a:lnTo>
                  <a:cubicBezTo>
                    <a:pt x="1" y="36705"/>
                    <a:pt x="127" y="36800"/>
                    <a:pt x="317" y="36800"/>
                  </a:cubicBezTo>
                  <a:cubicBezTo>
                    <a:pt x="476" y="36800"/>
                    <a:pt x="602" y="36642"/>
                    <a:pt x="602" y="36483"/>
                  </a:cubicBezTo>
                  <a:cubicBezTo>
                    <a:pt x="602" y="36325"/>
                    <a:pt x="476" y="36198"/>
                    <a:pt x="317" y="36198"/>
                  </a:cubicBezTo>
                  <a:close/>
                  <a:moveTo>
                    <a:pt x="42975" y="36673"/>
                  </a:moveTo>
                  <a:cubicBezTo>
                    <a:pt x="42785" y="36673"/>
                    <a:pt x="42659" y="36800"/>
                    <a:pt x="42659" y="36958"/>
                  </a:cubicBezTo>
                  <a:lnTo>
                    <a:pt x="42659" y="36990"/>
                  </a:lnTo>
                  <a:cubicBezTo>
                    <a:pt x="42659" y="37180"/>
                    <a:pt x="42785" y="37307"/>
                    <a:pt x="42975" y="37307"/>
                  </a:cubicBezTo>
                  <a:cubicBezTo>
                    <a:pt x="43134" y="37307"/>
                    <a:pt x="43260" y="37180"/>
                    <a:pt x="43260" y="36990"/>
                  </a:cubicBezTo>
                  <a:lnTo>
                    <a:pt x="43260" y="36958"/>
                  </a:lnTo>
                  <a:cubicBezTo>
                    <a:pt x="43260" y="36800"/>
                    <a:pt x="43134" y="36673"/>
                    <a:pt x="42975" y="36673"/>
                  </a:cubicBezTo>
                  <a:close/>
                  <a:moveTo>
                    <a:pt x="317" y="37813"/>
                  </a:moveTo>
                  <a:cubicBezTo>
                    <a:pt x="127" y="37813"/>
                    <a:pt x="1" y="37940"/>
                    <a:pt x="1" y="38130"/>
                  </a:cubicBezTo>
                  <a:lnTo>
                    <a:pt x="1" y="38162"/>
                  </a:lnTo>
                  <a:cubicBezTo>
                    <a:pt x="1" y="38320"/>
                    <a:pt x="127" y="38447"/>
                    <a:pt x="317" y="38447"/>
                  </a:cubicBezTo>
                  <a:cubicBezTo>
                    <a:pt x="476" y="38447"/>
                    <a:pt x="602" y="38320"/>
                    <a:pt x="602" y="38162"/>
                  </a:cubicBezTo>
                  <a:lnTo>
                    <a:pt x="602" y="38130"/>
                  </a:lnTo>
                  <a:cubicBezTo>
                    <a:pt x="602" y="37940"/>
                    <a:pt x="476" y="37813"/>
                    <a:pt x="317" y="37813"/>
                  </a:cubicBezTo>
                  <a:close/>
                  <a:moveTo>
                    <a:pt x="42975" y="38289"/>
                  </a:moveTo>
                  <a:cubicBezTo>
                    <a:pt x="42785" y="38289"/>
                    <a:pt x="42659" y="38415"/>
                    <a:pt x="42659" y="38574"/>
                  </a:cubicBezTo>
                  <a:lnTo>
                    <a:pt x="42659" y="38637"/>
                  </a:lnTo>
                  <a:cubicBezTo>
                    <a:pt x="42659" y="38795"/>
                    <a:pt x="42785" y="38922"/>
                    <a:pt x="42975" y="38922"/>
                  </a:cubicBezTo>
                  <a:cubicBezTo>
                    <a:pt x="43134" y="38922"/>
                    <a:pt x="43260" y="38795"/>
                    <a:pt x="43260" y="38637"/>
                  </a:cubicBezTo>
                  <a:lnTo>
                    <a:pt x="43260" y="38574"/>
                  </a:lnTo>
                  <a:cubicBezTo>
                    <a:pt x="43260" y="38415"/>
                    <a:pt x="43134" y="38289"/>
                    <a:pt x="42975" y="38289"/>
                  </a:cubicBezTo>
                  <a:close/>
                  <a:moveTo>
                    <a:pt x="317" y="39429"/>
                  </a:moveTo>
                  <a:cubicBezTo>
                    <a:pt x="127" y="39429"/>
                    <a:pt x="1" y="39587"/>
                    <a:pt x="1" y="39745"/>
                  </a:cubicBezTo>
                  <a:lnTo>
                    <a:pt x="1" y="39777"/>
                  </a:lnTo>
                  <a:cubicBezTo>
                    <a:pt x="1" y="39935"/>
                    <a:pt x="127" y="40062"/>
                    <a:pt x="317" y="40062"/>
                  </a:cubicBezTo>
                  <a:cubicBezTo>
                    <a:pt x="476" y="40062"/>
                    <a:pt x="602" y="39935"/>
                    <a:pt x="602" y="39777"/>
                  </a:cubicBezTo>
                  <a:lnTo>
                    <a:pt x="602" y="39745"/>
                  </a:lnTo>
                  <a:cubicBezTo>
                    <a:pt x="602" y="39587"/>
                    <a:pt x="476" y="39429"/>
                    <a:pt x="317" y="39429"/>
                  </a:cubicBezTo>
                  <a:close/>
                  <a:moveTo>
                    <a:pt x="42975" y="39904"/>
                  </a:moveTo>
                  <a:cubicBezTo>
                    <a:pt x="42785" y="39904"/>
                    <a:pt x="42659" y="40062"/>
                    <a:pt x="42659" y="40220"/>
                  </a:cubicBezTo>
                  <a:lnTo>
                    <a:pt x="42659" y="40252"/>
                  </a:lnTo>
                  <a:cubicBezTo>
                    <a:pt x="42659" y="40410"/>
                    <a:pt x="42785" y="40537"/>
                    <a:pt x="42975" y="40537"/>
                  </a:cubicBezTo>
                  <a:cubicBezTo>
                    <a:pt x="43134" y="40537"/>
                    <a:pt x="43260" y="40410"/>
                    <a:pt x="43260" y="40252"/>
                  </a:cubicBezTo>
                  <a:lnTo>
                    <a:pt x="43260" y="40220"/>
                  </a:lnTo>
                  <a:cubicBezTo>
                    <a:pt x="43260" y="40062"/>
                    <a:pt x="43134" y="39904"/>
                    <a:pt x="42975" y="39904"/>
                  </a:cubicBezTo>
                  <a:close/>
                  <a:moveTo>
                    <a:pt x="317" y="41075"/>
                  </a:moveTo>
                  <a:cubicBezTo>
                    <a:pt x="127" y="41075"/>
                    <a:pt x="1" y="41202"/>
                    <a:pt x="1" y="41360"/>
                  </a:cubicBezTo>
                  <a:lnTo>
                    <a:pt x="1" y="41392"/>
                  </a:lnTo>
                  <a:cubicBezTo>
                    <a:pt x="1" y="41550"/>
                    <a:pt x="127" y="41709"/>
                    <a:pt x="317" y="41709"/>
                  </a:cubicBezTo>
                  <a:cubicBezTo>
                    <a:pt x="476" y="41709"/>
                    <a:pt x="602" y="41550"/>
                    <a:pt x="602" y="41392"/>
                  </a:cubicBezTo>
                  <a:lnTo>
                    <a:pt x="602" y="41360"/>
                  </a:lnTo>
                  <a:cubicBezTo>
                    <a:pt x="602" y="41202"/>
                    <a:pt x="476" y="41075"/>
                    <a:pt x="317" y="41075"/>
                  </a:cubicBezTo>
                  <a:close/>
                  <a:moveTo>
                    <a:pt x="42975" y="41550"/>
                  </a:moveTo>
                  <a:cubicBezTo>
                    <a:pt x="42785" y="41550"/>
                    <a:pt x="42659" y="41677"/>
                    <a:pt x="42659" y="41835"/>
                  </a:cubicBezTo>
                  <a:lnTo>
                    <a:pt x="42659" y="41867"/>
                  </a:lnTo>
                  <a:cubicBezTo>
                    <a:pt x="42659" y="42025"/>
                    <a:pt x="42785" y="42184"/>
                    <a:pt x="42975" y="42184"/>
                  </a:cubicBezTo>
                  <a:cubicBezTo>
                    <a:pt x="43134" y="42184"/>
                    <a:pt x="43260" y="42025"/>
                    <a:pt x="43260" y="41867"/>
                  </a:cubicBezTo>
                  <a:lnTo>
                    <a:pt x="43260" y="41835"/>
                  </a:lnTo>
                  <a:cubicBezTo>
                    <a:pt x="43260" y="41677"/>
                    <a:pt x="43134" y="41550"/>
                    <a:pt x="42975" y="41550"/>
                  </a:cubicBezTo>
                  <a:close/>
                  <a:moveTo>
                    <a:pt x="317" y="42690"/>
                  </a:moveTo>
                  <a:cubicBezTo>
                    <a:pt x="127" y="42690"/>
                    <a:pt x="1" y="42817"/>
                    <a:pt x="1" y="42976"/>
                  </a:cubicBezTo>
                  <a:lnTo>
                    <a:pt x="1" y="43039"/>
                  </a:lnTo>
                  <a:cubicBezTo>
                    <a:pt x="1" y="43197"/>
                    <a:pt x="127" y="43324"/>
                    <a:pt x="317" y="43324"/>
                  </a:cubicBezTo>
                  <a:cubicBezTo>
                    <a:pt x="476" y="43324"/>
                    <a:pt x="602" y="43197"/>
                    <a:pt x="602" y="43039"/>
                  </a:cubicBezTo>
                  <a:lnTo>
                    <a:pt x="602" y="42976"/>
                  </a:lnTo>
                  <a:cubicBezTo>
                    <a:pt x="602" y="42817"/>
                    <a:pt x="476" y="42690"/>
                    <a:pt x="317" y="42690"/>
                  </a:cubicBezTo>
                  <a:close/>
                  <a:moveTo>
                    <a:pt x="42975" y="43166"/>
                  </a:moveTo>
                  <a:cubicBezTo>
                    <a:pt x="42785" y="43166"/>
                    <a:pt x="42659" y="43324"/>
                    <a:pt x="42659" y="43482"/>
                  </a:cubicBezTo>
                  <a:cubicBezTo>
                    <a:pt x="42659" y="43672"/>
                    <a:pt x="42785" y="43799"/>
                    <a:pt x="42975" y="43799"/>
                  </a:cubicBezTo>
                  <a:cubicBezTo>
                    <a:pt x="43134" y="43799"/>
                    <a:pt x="43260" y="43672"/>
                    <a:pt x="43260" y="43482"/>
                  </a:cubicBezTo>
                  <a:lnTo>
                    <a:pt x="43260" y="43451"/>
                  </a:lnTo>
                  <a:cubicBezTo>
                    <a:pt x="43260" y="43292"/>
                    <a:pt x="43134" y="43166"/>
                    <a:pt x="42975" y="43166"/>
                  </a:cubicBezTo>
                  <a:close/>
                  <a:moveTo>
                    <a:pt x="317" y="44306"/>
                  </a:moveTo>
                  <a:cubicBezTo>
                    <a:pt x="127" y="44306"/>
                    <a:pt x="1" y="44432"/>
                    <a:pt x="1" y="44622"/>
                  </a:cubicBezTo>
                  <a:lnTo>
                    <a:pt x="1" y="44654"/>
                  </a:lnTo>
                  <a:cubicBezTo>
                    <a:pt x="1" y="44812"/>
                    <a:pt x="127" y="44939"/>
                    <a:pt x="317" y="44939"/>
                  </a:cubicBezTo>
                  <a:cubicBezTo>
                    <a:pt x="476" y="44939"/>
                    <a:pt x="602" y="44812"/>
                    <a:pt x="602" y="44654"/>
                  </a:cubicBezTo>
                  <a:lnTo>
                    <a:pt x="602" y="44622"/>
                  </a:lnTo>
                  <a:cubicBezTo>
                    <a:pt x="602" y="44432"/>
                    <a:pt x="476" y="44306"/>
                    <a:pt x="317" y="44306"/>
                  </a:cubicBezTo>
                  <a:close/>
                  <a:moveTo>
                    <a:pt x="42975" y="44781"/>
                  </a:moveTo>
                  <a:cubicBezTo>
                    <a:pt x="42785" y="44781"/>
                    <a:pt x="42659" y="44907"/>
                    <a:pt x="42659" y="45066"/>
                  </a:cubicBezTo>
                  <a:lnTo>
                    <a:pt x="42659" y="45129"/>
                  </a:lnTo>
                  <a:cubicBezTo>
                    <a:pt x="42659" y="45287"/>
                    <a:pt x="42785" y="45414"/>
                    <a:pt x="42975" y="45414"/>
                  </a:cubicBezTo>
                  <a:cubicBezTo>
                    <a:pt x="43134" y="45414"/>
                    <a:pt x="43260" y="45287"/>
                    <a:pt x="43260" y="45129"/>
                  </a:cubicBezTo>
                  <a:lnTo>
                    <a:pt x="43260" y="45066"/>
                  </a:lnTo>
                  <a:cubicBezTo>
                    <a:pt x="43260" y="44907"/>
                    <a:pt x="43134" y="44781"/>
                    <a:pt x="42975" y="44781"/>
                  </a:cubicBezTo>
                  <a:close/>
                  <a:moveTo>
                    <a:pt x="317" y="45921"/>
                  </a:moveTo>
                  <a:cubicBezTo>
                    <a:pt x="127" y="45921"/>
                    <a:pt x="1" y="46079"/>
                    <a:pt x="1" y="46237"/>
                  </a:cubicBezTo>
                  <a:lnTo>
                    <a:pt x="1" y="46269"/>
                  </a:lnTo>
                  <a:cubicBezTo>
                    <a:pt x="1" y="46427"/>
                    <a:pt x="127" y="46554"/>
                    <a:pt x="317" y="46554"/>
                  </a:cubicBezTo>
                  <a:cubicBezTo>
                    <a:pt x="476" y="46554"/>
                    <a:pt x="602" y="46396"/>
                    <a:pt x="602" y="46237"/>
                  </a:cubicBezTo>
                  <a:cubicBezTo>
                    <a:pt x="602" y="46079"/>
                    <a:pt x="476" y="45921"/>
                    <a:pt x="317" y="45921"/>
                  </a:cubicBezTo>
                  <a:close/>
                  <a:moveTo>
                    <a:pt x="42975" y="46396"/>
                  </a:moveTo>
                  <a:cubicBezTo>
                    <a:pt x="42785" y="46396"/>
                    <a:pt x="42659" y="46554"/>
                    <a:pt x="42659" y="46712"/>
                  </a:cubicBezTo>
                  <a:lnTo>
                    <a:pt x="42659" y="46744"/>
                  </a:lnTo>
                  <a:cubicBezTo>
                    <a:pt x="42659" y="46902"/>
                    <a:pt x="42785" y="47029"/>
                    <a:pt x="42975" y="47029"/>
                  </a:cubicBezTo>
                  <a:cubicBezTo>
                    <a:pt x="43134" y="47029"/>
                    <a:pt x="43260" y="46902"/>
                    <a:pt x="43260" y="46744"/>
                  </a:cubicBezTo>
                  <a:lnTo>
                    <a:pt x="43260" y="46712"/>
                  </a:lnTo>
                  <a:cubicBezTo>
                    <a:pt x="43260" y="46554"/>
                    <a:pt x="43134" y="46396"/>
                    <a:pt x="42975" y="46396"/>
                  </a:cubicBezTo>
                  <a:close/>
                  <a:moveTo>
                    <a:pt x="317" y="47568"/>
                  </a:moveTo>
                  <a:cubicBezTo>
                    <a:pt x="127" y="47568"/>
                    <a:pt x="1" y="47694"/>
                    <a:pt x="1" y="47853"/>
                  </a:cubicBezTo>
                  <a:lnTo>
                    <a:pt x="1" y="47884"/>
                  </a:lnTo>
                  <a:cubicBezTo>
                    <a:pt x="1" y="48043"/>
                    <a:pt x="127" y="48201"/>
                    <a:pt x="317" y="48201"/>
                  </a:cubicBezTo>
                  <a:cubicBezTo>
                    <a:pt x="476" y="48201"/>
                    <a:pt x="602" y="48043"/>
                    <a:pt x="602" y="47884"/>
                  </a:cubicBezTo>
                  <a:lnTo>
                    <a:pt x="602" y="47853"/>
                  </a:lnTo>
                  <a:cubicBezTo>
                    <a:pt x="602" y="47694"/>
                    <a:pt x="476" y="47568"/>
                    <a:pt x="317" y="47568"/>
                  </a:cubicBezTo>
                  <a:close/>
                  <a:moveTo>
                    <a:pt x="42975" y="48043"/>
                  </a:moveTo>
                  <a:cubicBezTo>
                    <a:pt x="42785" y="48043"/>
                    <a:pt x="42659" y="48169"/>
                    <a:pt x="42659" y="48328"/>
                  </a:cubicBezTo>
                  <a:lnTo>
                    <a:pt x="42659" y="48359"/>
                  </a:lnTo>
                  <a:cubicBezTo>
                    <a:pt x="42659" y="48518"/>
                    <a:pt x="42785" y="48676"/>
                    <a:pt x="42975" y="48676"/>
                  </a:cubicBezTo>
                  <a:cubicBezTo>
                    <a:pt x="43134" y="48676"/>
                    <a:pt x="43260" y="48518"/>
                    <a:pt x="43260" y="48359"/>
                  </a:cubicBezTo>
                  <a:lnTo>
                    <a:pt x="43260" y="48328"/>
                  </a:lnTo>
                  <a:cubicBezTo>
                    <a:pt x="43260" y="48169"/>
                    <a:pt x="43134" y="48043"/>
                    <a:pt x="42975" y="48043"/>
                  </a:cubicBezTo>
                  <a:close/>
                  <a:moveTo>
                    <a:pt x="317" y="49183"/>
                  </a:moveTo>
                  <a:cubicBezTo>
                    <a:pt x="127" y="49183"/>
                    <a:pt x="1" y="49309"/>
                    <a:pt x="1" y="49468"/>
                  </a:cubicBezTo>
                  <a:lnTo>
                    <a:pt x="1" y="49531"/>
                  </a:lnTo>
                  <a:cubicBezTo>
                    <a:pt x="1" y="49689"/>
                    <a:pt x="127" y="49816"/>
                    <a:pt x="317" y="49816"/>
                  </a:cubicBezTo>
                  <a:cubicBezTo>
                    <a:pt x="476" y="49816"/>
                    <a:pt x="602" y="49689"/>
                    <a:pt x="602" y="49531"/>
                  </a:cubicBezTo>
                  <a:lnTo>
                    <a:pt x="602" y="49468"/>
                  </a:lnTo>
                  <a:cubicBezTo>
                    <a:pt x="602" y="49309"/>
                    <a:pt x="476" y="49183"/>
                    <a:pt x="317" y="49183"/>
                  </a:cubicBezTo>
                  <a:close/>
                  <a:moveTo>
                    <a:pt x="42975" y="49658"/>
                  </a:moveTo>
                  <a:cubicBezTo>
                    <a:pt x="42785" y="49658"/>
                    <a:pt x="42659" y="49784"/>
                    <a:pt x="42659" y="49943"/>
                  </a:cubicBezTo>
                  <a:lnTo>
                    <a:pt x="42659" y="49974"/>
                  </a:lnTo>
                  <a:cubicBezTo>
                    <a:pt x="42659" y="50164"/>
                    <a:pt x="42785" y="50291"/>
                    <a:pt x="42975" y="50291"/>
                  </a:cubicBezTo>
                  <a:cubicBezTo>
                    <a:pt x="43134" y="50291"/>
                    <a:pt x="43260" y="50164"/>
                    <a:pt x="43260" y="49974"/>
                  </a:cubicBezTo>
                  <a:lnTo>
                    <a:pt x="43260" y="49943"/>
                  </a:lnTo>
                  <a:cubicBezTo>
                    <a:pt x="43260" y="49784"/>
                    <a:pt x="43134" y="49658"/>
                    <a:pt x="42975" y="49658"/>
                  </a:cubicBezTo>
                  <a:close/>
                  <a:moveTo>
                    <a:pt x="317" y="50798"/>
                  </a:moveTo>
                  <a:cubicBezTo>
                    <a:pt x="127" y="50798"/>
                    <a:pt x="1" y="50924"/>
                    <a:pt x="1" y="51114"/>
                  </a:cubicBezTo>
                  <a:lnTo>
                    <a:pt x="1" y="51146"/>
                  </a:lnTo>
                  <a:cubicBezTo>
                    <a:pt x="1" y="51304"/>
                    <a:pt x="127" y="51431"/>
                    <a:pt x="317" y="51431"/>
                  </a:cubicBezTo>
                  <a:cubicBezTo>
                    <a:pt x="476" y="51431"/>
                    <a:pt x="602" y="51304"/>
                    <a:pt x="602" y="51146"/>
                  </a:cubicBezTo>
                  <a:lnTo>
                    <a:pt x="602" y="51114"/>
                  </a:lnTo>
                  <a:cubicBezTo>
                    <a:pt x="602" y="50924"/>
                    <a:pt x="476" y="50798"/>
                    <a:pt x="317" y="50798"/>
                  </a:cubicBezTo>
                  <a:close/>
                  <a:moveTo>
                    <a:pt x="42975" y="51304"/>
                  </a:moveTo>
                  <a:cubicBezTo>
                    <a:pt x="42785" y="51304"/>
                    <a:pt x="42659" y="51463"/>
                    <a:pt x="42659" y="51621"/>
                  </a:cubicBezTo>
                  <a:cubicBezTo>
                    <a:pt x="42659" y="51779"/>
                    <a:pt x="42785" y="51906"/>
                    <a:pt x="42975" y="51906"/>
                  </a:cubicBezTo>
                  <a:cubicBezTo>
                    <a:pt x="43134" y="51906"/>
                    <a:pt x="43260" y="51779"/>
                    <a:pt x="43260" y="51621"/>
                  </a:cubicBezTo>
                  <a:lnTo>
                    <a:pt x="43260" y="51558"/>
                  </a:lnTo>
                  <a:cubicBezTo>
                    <a:pt x="43260" y="51399"/>
                    <a:pt x="43134" y="51304"/>
                    <a:pt x="42975" y="51304"/>
                  </a:cubicBezTo>
                  <a:close/>
                  <a:moveTo>
                    <a:pt x="317" y="52413"/>
                  </a:moveTo>
                  <a:cubicBezTo>
                    <a:pt x="127" y="52413"/>
                    <a:pt x="1" y="52571"/>
                    <a:pt x="1" y="52730"/>
                  </a:cubicBezTo>
                  <a:lnTo>
                    <a:pt x="1" y="52761"/>
                  </a:lnTo>
                  <a:cubicBezTo>
                    <a:pt x="1" y="52920"/>
                    <a:pt x="127" y="53046"/>
                    <a:pt x="317" y="53046"/>
                  </a:cubicBezTo>
                  <a:cubicBezTo>
                    <a:pt x="476" y="53046"/>
                    <a:pt x="602" y="52920"/>
                    <a:pt x="602" y="52761"/>
                  </a:cubicBezTo>
                  <a:lnTo>
                    <a:pt x="602" y="52730"/>
                  </a:lnTo>
                  <a:cubicBezTo>
                    <a:pt x="602" y="52571"/>
                    <a:pt x="476" y="52413"/>
                    <a:pt x="317" y="52413"/>
                  </a:cubicBezTo>
                  <a:close/>
                  <a:moveTo>
                    <a:pt x="42975" y="52888"/>
                  </a:moveTo>
                  <a:cubicBezTo>
                    <a:pt x="42785" y="52888"/>
                    <a:pt x="42659" y="53046"/>
                    <a:pt x="42659" y="53205"/>
                  </a:cubicBezTo>
                  <a:lnTo>
                    <a:pt x="42659" y="53236"/>
                  </a:lnTo>
                  <a:cubicBezTo>
                    <a:pt x="42659" y="53395"/>
                    <a:pt x="42785" y="53521"/>
                    <a:pt x="42975" y="53521"/>
                  </a:cubicBezTo>
                  <a:cubicBezTo>
                    <a:pt x="43134" y="53521"/>
                    <a:pt x="43260" y="53395"/>
                    <a:pt x="43260" y="53236"/>
                  </a:cubicBezTo>
                  <a:lnTo>
                    <a:pt x="43260" y="53205"/>
                  </a:lnTo>
                  <a:cubicBezTo>
                    <a:pt x="43260" y="53046"/>
                    <a:pt x="43134" y="52888"/>
                    <a:pt x="42975" y="52888"/>
                  </a:cubicBezTo>
                  <a:close/>
                  <a:moveTo>
                    <a:pt x="317" y="54060"/>
                  </a:moveTo>
                  <a:cubicBezTo>
                    <a:pt x="127" y="54060"/>
                    <a:pt x="1" y="54186"/>
                    <a:pt x="1" y="54345"/>
                  </a:cubicBezTo>
                  <a:lnTo>
                    <a:pt x="1" y="54376"/>
                  </a:lnTo>
                  <a:cubicBezTo>
                    <a:pt x="1" y="54535"/>
                    <a:pt x="127" y="54693"/>
                    <a:pt x="317" y="54693"/>
                  </a:cubicBezTo>
                  <a:cubicBezTo>
                    <a:pt x="476" y="54693"/>
                    <a:pt x="602" y="54535"/>
                    <a:pt x="602" y="54376"/>
                  </a:cubicBezTo>
                  <a:lnTo>
                    <a:pt x="602" y="54345"/>
                  </a:lnTo>
                  <a:cubicBezTo>
                    <a:pt x="602" y="54186"/>
                    <a:pt x="476" y="54060"/>
                    <a:pt x="317" y="54060"/>
                  </a:cubicBezTo>
                  <a:close/>
                  <a:moveTo>
                    <a:pt x="42975" y="54535"/>
                  </a:moveTo>
                  <a:cubicBezTo>
                    <a:pt x="42785" y="54535"/>
                    <a:pt x="42659" y="54661"/>
                    <a:pt x="42659" y="54820"/>
                  </a:cubicBezTo>
                  <a:lnTo>
                    <a:pt x="42659" y="54851"/>
                  </a:lnTo>
                  <a:cubicBezTo>
                    <a:pt x="42659" y="55010"/>
                    <a:pt x="42785" y="55168"/>
                    <a:pt x="42975" y="55168"/>
                  </a:cubicBezTo>
                  <a:cubicBezTo>
                    <a:pt x="43134" y="55168"/>
                    <a:pt x="43260" y="55010"/>
                    <a:pt x="43260" y="54851"/>
                  </a:cubicBezTo>
                  <a:lnTo>
                    <a:pt x="43260" y="54820"/>
                  </a:lnTo>
                  <a:cubicBezTo>
                    <a:pt x="43260" y="54661"/>
                    <a:pt x="43134" y="54535"/>
                    <a:pt x="42975" y="54535"/>
                  </a:cubicBezTo>
                  <a:close/>
                  <a:moveTo>
                    <a:pt x="317" y="55675"/>
                  </a:moveTo>
                  <a:cubicBezTo>
                    <a:pt x="127" y="55675"/>
                    <a:pt x="1" y="55801"/>
                    <a:pt x="1" y="55960"/>
                  </a:cubicBezTo>
                  <a:lnTo>
                    <a:pt x="1" y="56023"/>
                  </a:lnTo>
                  <a:cubicBezTo>
                    <a:pt x="1" y="56181"/>
                    <a:pt x="127" y="56308"/>
                    <a:pt x="317" y="56308"/>
                  </a:cubicBezTo>
                  <a:cubicBezTo>
                    <a:pt x="476" y="56308"/>
                    <a:pt x="602" y="56181"/>
                    <a:pt x="602" y="56023"/>
                  </a:cubicBezTo>
                  <a:lnTo>
                    <a:pt x="602" y="55960"/>
                  </a:lnTo>
                  <a:cubicBezTo>
                    <a:pt x="602" y="55801"/>
                    <a:pt x="476" y="55675"/>
                    <a:pt x="317" y="55675"/>
                  </a:cubicBezTo>
                  <a:close/>
                  <a:moveTo>
                    <a:pt x="42975" y="56150"/>
                  </a:moveTo>
                  <a:cubicBezTo>
                    <a:pt x="42785" y="56150"/>
                    <a:pt x="42659" y="56276"/>
                    <a:pt x="42659" y="56435"/>
                  </a:cubicBezTo>
                  <a:lnTo>
                    <a:pt x="42659" y="56466"/>
                  </a:lnTo>
                  <a:cubicBezTo>
                    <a:pt x="42659" y="56656"/>
                    <a:pt x="42785" y="56783"/>
                    <a:pt x="42975" y="56783"/>
                  </a:cubicBezTo>
                  <a:cubicBezTo>
                    <a:pt x="43134" y="56783"/>
                    <a:pt x="43260" y="56656"/>
                    <a:pt x="43260" y="56466"/>
                  </a:cubicBezTo>
                  <a:lnTo>
                    <a:pt x="43260" y="56435"/>
                  </a:lnTo>
                  <a:cubicBezTo>
                    <a:pt x="43260" y="56276"/>
                    <a:pt x="43134" y="56150"/>
                    <a:pt x="42975" y="56150"/>
                  </a:cubicBezTo>
                  <a:close/>
                  <a:moveTo>
                    <a:pt x="317" y="57290"/>
                  </a:moveTo>
                  <a:cubicBezTo>
                    <a:pt x="127" y="57290"/>
                    <a:pt x="1" y="57417"/>
                    <a:pt x="1" y="57607"/>
                  </a:cubicBezTo>
                  <a:lnTo>
                    <a:pt x="1" y="57638"/>
                  </a:lnTo>
                  <a:cubicBezTo>
                    <a:pt x="1" y="57797"/>
                    <a:pt x="127" y="57923"/>
                    <a:pt x="317" y="57923"/>
                  </a:cubicBezTo>
                  <a:cubicBezTo>
                    <a:pt x="476" y="57923"/>
                    <a:pt x="602" y="57797"/>
                    <a:pt x="602" y="57638"/>
                  </a:cubicBezTo>
                  <a:lnTo>
                    <a:pt x="602" y="57607"/>
                  </a:lnTo>
                  <a:cubicBezTo>
                    <a:pt x="602" y="57417"/>
                    <a:pt x="476" y="57290"/>
                    <a:pt x="317" y="57290"/>
                  </a:cubicBezTo>
                  <a:close/>
                  <a:moveTo>
                    <a:pt x="42975" y="57765"/>
                  </a:moveTo>
                  <a:cubicBezTo>
                    <a:pt x="42785" y="57765"/>
                    <a:pt x="42659" y="57892"/>
                    <a:pt x="42659" y="58050"/>
                  </a:cubicBezTo>
                  <a:lnTo>
                    <a:pt x="42659" y="58113"/>
                  </a:lnTo>
                  <a:cubicBezTo>
                    <a:pt x="42659" y="58272"/>
                    <a:pt x="42785" y="58398"/>
                    <a:pt x="42975" y="58398"/>
                  </a:cubicBezTo>
                  <a:cubicBezTo>
                    <a:pt x="43134" y="58398"/>
                    <a:pt x="43260" y="58272"/>
                    <a:pt x="43260" y="58113"/>
                  </a:cubicBezTo>
                  <a:lnTo>
                    <a:pt x="43260" y="58050"/>
                  </a:lnTo>
                  <a:cubicBezTo>
                    <a:pt x="43260" y="57892"/>
                    <a:pt x="43134" y="57765"/>
                    <a:pt x="42975" y="57765"/>
                  </a:cubicBezTo>
                  <a:close/>
                  <a:moveTo>
                    <a:pt x="317" y="58905"/>
                  </a:moveTo>
                  <a:cubicBezTo>
                    <a:pt x="127" y="58905"/>
                    <a:pt x="1" y="59063"/>
                    <a:pt x="1" y="59222"/>
                  </a:cubicBezTo>
                  <a:lnTo>
                    <a:pt x="1" y="59253"/>
                  </a:lnTo>
                  <a:cubicBezTo>
                    <a:pt x="1" y="59412"/>
                    <a:pt x="127" y="59538"/>
                    <a:pt x="317" y="59538"/>
                  </a:cubicBezTo>
                  <a:cubicBezTo>
                    <a:pt x="476" y="59538"/>
                    <a:pt x="602" y="59412"/>
                    <a:pt x="602" y="59253"/>
                  </a:cubicBezTo>
                  <a:lnTo>
                    <a:pt x="602" y="59222"/>
                  </a:lnTo>
                  <a:cubicBezTo>
                    <a:pt x="602" y="59063"/>
                    <a:pt x="476" y="58905"/>
                    <a:pt x="317" y="58905"/>
                  </a:cubicBezTo>
                  <a:close/>
                  <a:moveTo>
                    <a:pt x="42975" y="59380"/>
                  </a:moveTo>
                  <a:cubicBezTo>
                    <a:pt x="42785" y="59380"/>
                    <a:pt x="42659" y="59538"/>
                    <a:pt x="42659" y="59697"/>
                  </a:cubicBezTo>
                  <a:lnTo>
                    <a:pt x="42659" y="59728"/>
                  </a:lnTo>
                  <a:cubicBezTo>
                    <a:pt x="42659" y="59887"/>
                    <a:pt x="42785" y="60013"/>
                    <a:pt x="42975" y="60013"/>
                  </a:cubicBezTo>
                  <a:cubicBezTo>
                    <a:pt x="43134" y="60013"/>
                    <a:pt x="43260" y="59887"/>
                    <a:pt x="43260" y="59728"/>
                  </a:cubicBezTo>
                  <a:lnTo>
                    <a:pt x="43260" y="59697"/>
                  </a:lnTo>
                  <a:cubicBezTo>
                    <a:pt x="43260" y="59538"/>
                    <a:pt x="43134" y="59380"/>
                    <a:pt x="42975" y="59380"/>
                  </a:cubicBezTo>
                  <a:close/>
                  <a:moveTo>
                    <a:pt x="317" y="60552"/>
                  </a:moveTo>
                  <a:cubicBezTo>
                    <a:pt x="127" y="60552"/>
                    <a:pt x="1" y="60678"/>
                    <a:pt x="1" y="60837"/>
                  </a:cubicBezTo>
                  <a:lnTo>
                    <a:pt x="1" y="60868"/>
                  </a:lnTo>
                  <a:cubicBezTo>
                    <a:pt x="1" y="61027"/>
                    <a:pt x="127" y="61153"/>
                    <a:pt x="317" y="61153"/>
                  </a:cubicBezTo>
                  <a:cubicBezTo>
                    <a:pt x="476" y="61153"/>
                    <a:pt x="602" y="60995"/>
                    <a:pt x="602" y="60837"/>
                  </a:cubicBezTo>
                  <a:cubicBezTo>
                    <a:pt x="602" y="60678"/>
                    <a:pt x="476" y="60552"/>
                    <a:pt x="317" y="60552"/>
                  </a:cubicBezTo>
                  <a:close/>
                  <a:moveTo>
                    <a:pt x="42975" y="61027"/>
                  </a:moveTo>
                  <a:cubicBezTo>
                    <a:pt x="42785" y="61027"/>
                    <a:pt x="42659" y="61185"/>
                    <a:pt x="42659" y="61343"/>
                  </a:cubicBezTo>
                  <a:cubicBezTo>
                    <a:pt x="42659" y="61502"/>
                    <a:pt x="42785" y="61660"/>
                    <a:pt x="42975" y="61660"/>
                  </a:cubicBezTo>
                  <a:cubicBezTo>
                    <a:pt x="43134" y="61660"/>
                    <a:pt x="43260" y="61502"/>
                    <a:pt x="43260" y="61343"/>
                  </a:cubicBezTo>
                  <a:lnTo>
                    <a:pt x="43260" y="61312"/>
                  </a:lnTo>
                  <a:cubicBezTo>
                    <a:pt x="43260" y="61153"/>
                    <a:pt x="43134" y="61027"/>
                    <a:pt x="42975" y="61027"/>
                  </a:cubicBezTo>
                  <a:close/>
                  <a:moveTo>
                    <a:pt x="317" y="62167"/>
                  </a:moveTo>
                  <a:cubicBezTo>
                    <a:pt x="127" y="62167"/>
                    <a:pt x="1" y="62294"/>
                    <a:pt x="1" y="62452"/>
                  </a:cubicBezTo>
                  <a:lnTo>
                    <a:pt x="1" y="62515"/>
                  </a:lnTo>
                  <a:cubicBezTo>
                    <a:pt x="1" y="62674"/>
                    <a:pt x="127" y="62800"/>
                    <a:pt x="317" y="62800"/>
                  </a:cubicBezTo>
                  <a:cubicBezTo>
                    <a:pt x="476" y="62800"/>
                    <a:pt x="602" y="62674"/>
                    <a:pt x="602" y="62515"/>
                  </a:cubicBezTo>
                  <a:lnTo>
                    <a:pt x="602" y="62452"/>
                  </a:lnTo>
                  <a:cubicBezTo>
                    <a:pt x="602" y="62294"/>
                    <a:pt x="476" y="62167"/>
                    <a:pt x="317" y="62167"/>
                  </a:cubicBezTo>
                  <a:close/>
                  <a:moveTo>
                    <a:pt x="42975" y="62642"/>
                  </a:moveTo>
                  <a:cubicBezTo>
                    <a:pt x="42785" y="62642"/>
                    <a:pt x="42659" y="62769"/>
                    <a:pt x="42659" y="62927"/>
                  </a:cubicBezTo>
                  <a:lnTo>
                    <a:pt x="42659" y="62959"/>
                  </a:lnTo>
                  <a:cubicBezTo>
                    <a:pt x="42659" y="63149"/>
                    <a:pt x="42785" y="63275"/>
                    <a:pt x="42975" y="63275"/>
                  </a:cubicBezTo>
                  <a:cubicBezTo>
                    <a:pt x="43134" y="63275"/>
                    <a:pt x="43260" y="63149"/>
                    <a:pt x="43260" y="62959"/>
                  </a:cubicBezTo>
                  <a:lnTo>
                    <a:pt x="43260" y="62927"/>
                  </a:lnTo>
                  <a:cubicBezTo>
                    <a:pt x="43260" y="62769"/>
                    <a:pt x="43134" y="62642"/>
                    <a:pt x="42975" y="62642"/>
                  </a:cubicBezTo>
                  <a:close/>
                  <a:moveTo>
                    <a:pt x="317" y="63782"/>
                  </a:moveTo>
                  <a:cubicBezTo>
                    <a:pt x="127" y="63782"/>
                    <a:pt x="1" y="63909"/>
                    <a:pt x="1" y="64099"/>
                  </a:cubicBezTo>
                  <a:lnTo>
                    <a:pt x="1" y="64130"/>
                  </a:lnTo>
                  <a:cubicBezTo>
                    <a:pt x="1" y="64289"/>
                    <a:pt x="127" y="64415"/>
                    <a:pt x="317" y="64415"/>
                  </a:cubicBezTo>
                  <a:cubicBezTo>
                    <a:pt x="476" y="64415"/>
                    <a:pt x="602" y="64289"/>
                    <a:pt x="602" y="64130"/>
                  </a:cubicBezTo>
                  <a:lnTo>
                    <a:pt x="602" y="64099"/>
                  </a:lnTo>
                  <a:cubicBezTo>
                    <a:pt x="602" y="63909"/>
                    <a:pt x="476" y="63782"/>
                    <a:pt x="317" y="63782"/>
                  </a:cubicBezTo>
                  <a:close/>
                  <a:moveTo>
                    <a:pt x="42975" y="64257"/>
                  </a:moveTo>
                  <a:cubicBezTo>
                    <a:pt x="42785" y="64257"/>
                    <a:pt x="42659" y="64384"/>
                    <a:pt x="42659" y="64542"/>
                  </a:cubicBezTo>
                  <a:lnTo>
                    <a:pt x="42659" y="64605"/>
                  </a:lnTo>
                  <a:cubicBezTo>
                    <a:pt x="42659" y="64764"/>
                    <a:pt x="42785" y="64890"/>
                    <a:pt x="42975" y="64890"/>
                  </a:cubicBezTo>
                  <a:cubicBezTo>
                    <a:pt x="43134" y="64890"/>
                    <a:pt x="43260" y="64764"/>
                    <a:pt x="43260" y="64605"/>
                  </a:cubicBezTo>
                  <a:lnTo>
                    <a:pt x="43260" y="64542"/>
                  </a:lnTo>
                  <a:cubicBezTo>
                    <a:pt x="43260" y="64384"/>
                    <a:pt x="43134" y="64257"/>
                    <a:pt x="42975" y="64257"/>
                  </a:cubicBezTo>
                  <a:close/>
                  <a:moveTo>
                    <a:pt x="317" y="65397"/>
                  </a:moveTo>
                  <a:cubicBezTo>
                    <a:pt x="127" y="65397"/>
                    <a:pt x="1" y="65555"/>
                    <a:pt x="1" y="65714"/>
                  </a:cubicBezTo>
                  <a:lnTo>
                    <a:pt x="1" y="65745"/>
                  </a:lnTo>
                  <a:cubicBezTo>
                    <a:pt x="1" y="65904"/>
                    <a:pt x="127" y="66030"/>
                    <a:pt x="317" y="66030"/>
                  </a:cubicBezTo>
                  <a:cubicBezTo>
                    <a:pt x="476" y="66030"/>
                    <a:pt x="602" y="65904"/>
                    <a:pt x="602" y="65745"/>
                  </a:cubicBezTo>
                  <a:lnTo>
                    <a:pt x="602" y="65714"/>
                  </a:lnTo>
                  <a:cubicBezTo>
                    <a:pt x="602" y="65555"/>
                    <a:pt x="476" y="65397"/>
                    <a:pt x="317" y="65397"/>
                  </a:cubicBezTo>
                  <a:close/>
                  <a:moveTo>
                    <a:pt x="42975" y="65872"/>
                  </a:moveTo>
                  <a:cubicBezTo>
                    <a:pt x="42785" y="65872"/>
                    <a:pt x="42659" y="65999"/>
                    <a:pt x="42659" y="66189"/>
                  </a:cubicBezTo>
                  <a:lnTo>
                    <a:pt x="42659" y="66220"/>
                  </a:lnTo>
                  <a:cubicBezTo>
                    <a:pt x="42659" y="66379"/>
                    <a:pt x="42785" y="66506"/>
                    <a:pt x="42975" y="66506"/>
                  </a:cubicBezTo>
                  <a:cubicBezTo>
                    <a:pt x="43134" y="66506"/>
                    <a:pt x="43260" y="66379"/>
                    <a:pt x="43260" y="66220"/>
                  </a:cubicBezTo>
                  <a:lnTo>
                    <a:pt x="43260" y="66189"/>
                  </a:lnTo>
                  <a:cubicBezTo>
                    <a:pt x="43260" y="65999"/>
                    <a:pt x="43134" y="65872"/>
                    <a:pt x="42975" y="65872"/>
                  </a:cubicBezTo>
                  <a:close/>
                  <a:moveTo>
                    <a:pt x="317" y="67044"/>
                  </a:moveTo>
                  <a:cubicBezTo>
                    <a:pt x="127" y="67044"/>
                    <a:pt x="1" y="67171"/>
                    <a:pt x="1" y="67329"/>
                  </a:cubicBezTo>
                  <a:lnTo>
                    <a:pt x="1" y="67361"/>
                  </a:lnTo>
                  <a:cubicBezTo>
                    <a:pt x="1" y="67519"/>
                    <a:pt x="127" y="67677"/>
                    <a:pt x="317" y="67677"/>
                  </a:cubicBezTo>
                  <a:cubicBezTo>
                    <a:pt x="476" y="67677"/>
                    <a:pt x="602" y="67519"/>
                    <a:pt x="602" y="67361"/>
                  </a:cubicBezTo>
                  <a:lnTo>
                    <a:pt x="602" y="67329"/>
                  </a:lnTo>
                  <a:cubicBezTo>
                    <a:pt x="602" y="67171"/>
                    <a:pt x="476" y="67044"/>
                    <a:pt x="317" y="67044"/>
                  </a:cubicBezTo>
                  <a:close/>
                  <a:moveTo>
                    <a:pt x="42975" y="67519"/>
                  </a:moveTo>
                  <a:cubicBezTo>
                    <a:pt x="42785" y="67519"/>
                    <a:pt x="42659" y="67646"/>
                    <a:pt x="42659" y="67804"/>
                  </a:cubicBezTo>
                  <a:lnTo>
                    <a:pt x="42659" y="67836"/>
                  </a:lnTo>
                  <a:cubicBezTo>
                    <a:pt x="42659" y="67994"/>
                    <a:pt x="42785" y="68152"/>
                    <a:pt x="42975" y="68152"/>
                  </a:cubicBezTo>
                  <a:cubicBezTo>
                    <a:pt x="43134" y="68152"/>
                    <a:pt x="43260" y="67994"/>
                    <a:pt x="43260" y="67836"/>
                  </a:cubicBezTo>
                  <a:lnTo>
                    <a:pt x="43260" y="67804"/>
                  </a:lnTo>
                  <a:cubicBezTo>
                    <a:pt x="43260" y="67646"/>
                    <a:pt x="43134" y="67519"/>
                    <a:pt x="42975" y="67519"/>
                  </a:cubicBezTo>
                  <a:close/>
                  <a:moveTo>
                    <a:pt x="317" y="68659"/>
                  </a:moveTo>
                  <a:cubicBezTo>
                    <a:pt x="127" y="68659"/>
                    <a:pt x="1" y="68786"/>
                    <a:pt x="1" y="68944"/>
                  </a:cubicBezTo>
                  <a:lnTo>
                    <a:pt x="1" y="69007"/>
                  </a:lnTo>
                  <a:cubicBezTo>
                    <a:pt x="1" y="69166"/>
                    <a:pt x="127" y="69261"/>
                    <a:pt x="317" y="69261"/>
                  </a:cubicBezTo>
                  <a:cubicBezTo>
                    <a:pt x="476" y="69261"/>
                    <a:pt x="602" y="69102"/>
                    <a:pt x="602" y="68944"/>
                  </a:cubicBezTo>
                  <a:cubicBezTo>
                    <a:pt x="602" y="68786"/>
                    <a:pt x="476" y="68659"/>
                    <a:pt x="317" y="68659"/>
                  </a:cubicBezTo>
                  <a:close/>
                  <a:moveTo>
                    <a:pt x="42975" y="69134"/>
                  </a:moveTo>
                  <a:cubicBezTo>
                    <a:pt x="42785" y="69134"/>
                    <a:pt x="42659" y="69292"/>
                    <a:pt x="42659" y="69451"/>
                  </a:cubicBezTo>
                  <a:cubicBezTo>
                    <a:pt x="42659" y="69641"/>
                    <a:pt x="42785" y="69767"/>
                    <a:pt x="42975" y="69767"/>
                  </a:cubicBezTo>
                  <a:cubicBezTo>
                    <a:pt x="43134" y="69767"/>
                    <a:pt x="43260" y="69641"/>
                    <a:pt x="43260" y="69451"/>
                  </a:cubicBezTo>
                  <a:lnTo>
                    <a:pt x="43260" y="69419"/>
                  </a:lnTo>
                  <a:cubicBezTo>
                    <a:pt x="43260" y="69261"/>
                    <a:pt x="43134" y="69134"/>
                    <a:pt x="42975" y="69134"/>
                  </a:cubicBezTo>
                  <a:close/>
                  <a:moveTo>
                    <a:pt x="317" y="70274"/>
                  </a:moveTo>
                  <a:cubicBezTo>
                    <a:pt x="127" y="70274"/>
                    <a:pt x="1" y="70401"/>
                    <a:pt x="1" y="70591"/>
                  </a:cubicBezTo>
                  <a:lnTo>
                    <a:pt x="1" y="70622"/>
                  </a:lnTo>
                  <a:cubicBezTo>
                    <a:pt x="1" y="70781"/>
                    <a:pt x="127" y="70907"/>
                    <a:pt x="317" y="70907"/>
                  </a:cubicBezTo>
                  <a:cubicBezTo>
                    <a:pt x="476" y="70907"/>
                    <a:pt x="602" y="70781"/>
                    <a:pt x="602" y="70622"/>
                  </a:cubicBezTo>
                  <a:lnTo>
                    <a:pt x="602" y="70591"/>
                  </a:lnTo>
                  <a:cubicBezTo>
                    <a:pt x="602" y="70401"/>
                    <a:pt x="476" y="70274"/>
                    <a:pt x="317" y="70274"/>
                  </a:cubicBezTo>
                  <a:close/>
                  <a:moveTo>
                    <a:pt x="42975" y="70749"/>
                  </a:moveTo>
                  <a:cubicBezTo>
                    <a:pt x="42785" y="70749"/>
                    <a:pt x="42659" y="70876"/>
                    <a:pt x="42659" y="71034"/>
                  </a:cubicBezTo>
                  <a:lnTo>
                    <a:pt x="42659" y="71097"/>
                  </a:lnTo>
                  <a:cubicBezTo>
                    <a:pt x="42659" y="71256"/>
                    <a:pt x="42785" y="71383"/>
                    <a:pt x="42975" y="71383"/>
                  </a:cubicBezTo>
                  <a:cubicBezTo>
                    <a:pt x="43134" y="71383"/>
                    <a:pt x="43260" y="71256"/>
                    <a:pt x="43260" y="71097"/>
                  </a:cubicBezTo>
                  <a:lnTo>
                    <a:pt x="43260" y="71034"/>
                  </a:lnTo>
                  <a:cubicBezTo>
                    <a:pt x="43260" y="70876"/>
                    <a:pt x="43134" y="70749"/>
                    <a:pt x="42975" y="70749"/>
                  </a:cubicBezTo>
                  <a:close/>
                  <a:moveTo>
                    <a:pt x="317" y="71889"/>
                  </a:moveTo>
                  <a:cubicBezTo>
                    <a:pt x="159" y="71921"/>
                    <a:pt x="32" y="72048"/>
                    <a:pt x="32" y="72206"/>
                  </a:cubicBezTo>
                  <a:lnTo>
                    <a:pt x="317" y="72238"/>
                  </a:lnTo>
                  <a:lnTo>
                    <a:pt x="32" y="72238"/>
                  </a:lnTo>
                  <a:cubicBezTo>
                    <a:pt x="32" y="72396"/>
                    <a:pt x="159" y="72523"/>
                    <a:pt x="317" y="72523"/>
                  </a:cubicBezTo>
                  <a:lnTo>
                    <a:pt x="349" y="72523"/>
                  </a:lnTo>
                  <a:cubicBezTo>
                    <a:pt x="507" y="72523"/>
                    <a:pt x="634" y="72396"/>
                    <a:pt x="634" y="72206"/>
                  </a:cubicBezTo>
                  <a:lnTo>
                    <a:pt x="634" y="72174"/>
                  </a:lnTo>
                  <a:cubicBezTo>
                    <a:pt x="602" y="72016"/>
                    <a:pt x="476" y="71889"/>
                    <a:pt x="317" y="71889"/>
                  </a:cubicBezTo>
                  <a:close/>
                  <a:moveTo>
                    <a:pt x="42944" y="72364"/>
                  </a:moveTo>
                  <a:cubicBezTo>
                    <a:pt x="42785" y="72364"/>
                    <a:pt x="42627" y="72491"/>
                    <a:pt x="42627" y="72649"/>
                  </a:cubicBezTo>
                  <a:lnTo>
                    <a:pt x="42627" y="72681"/>
                  </a:lnTo>
                  <a:cubicBezTo>
                    <a:pt x="42595" y="72839"/>
                    <a:pt x="42722" y="72998"/>
                    <a:pt x="42880" y="72998"/>
                  </a:cubicBezTo>
                  <a:lnTo>
                    <a:pt x="42912" y="72998"/>
                  </a:lnTo>
                  <a:cubicBezTo>
                    <a:pt x="43070" y="72998"/>
                    <a:pt x="43197" y="72871"/>
                    <a:pt x="43197" y="72713"/>
                  </a:cubicBezTo>
                  <a:lnTo>
                    <a:pt x="42912" y="72649"/>
                  </a:lnTo>
                  <a:lnTo>
                    <a:pt x="43197" y="72681"/>
                  </a:lnTo>
                  <a:cubicBezTo>
                    <a:pt x="43229" y="72523"/>
                    <a:pt x="43102" y="72396"/>
                    <a:pt x="42944" y="72364"/>
                  </a:cubicBezTo>
                  <a:close/>
                  <a:moveTo>
                    <a:pt x="493" y="73531"/>
                  </a:moveTo>
                  <a:cubicBezTo>
                    <a:pt x="477" y="73531"/>
                    <a:pt x="460" y="73533"/>
                    <a:pt x="444" y="73536"/>
                  </a:cubicBezTo>
                  <a:cubicBezTo>
                    <a:pt x="286" y="73536"/>
                    <a:pt x="159" y="73694"/>
                    <a:pt x="191" y="73853"/>
                  </a:cubicBezTo>
                  <a:lnTo>
                    <a:pt x="191" y="73884"/>
                  </a:lnTo>
                  <a:cubicBezTo>
                    <a:pt x="191" y="74043"/>
                    <a:pt x="317" y="74138"/>
                    <a:pt x="476" y="74138"/>
                  </a:cubicBezTo>
                  <a:lnTo>
                    <a:pt x="507" y="74138"/>
                  </a:lnTo>
                  <a:cubicBezTo>
                    <a:pt x="666" y="74106"/>
                    <a:pt x="792" y="73948"/>
                    <a:pt x="761" y="73789"/>
                  </a:cubicBezTo>
                  <a:cubicBezTo>
                    <a:pt x="761" y="73648"/>
                    <a:pt x="634" y="73531"/>
                    <a:pt x="493" y="73531"/>
                  </a:cubicBezTo>
                  <a:close/>
                  <a:moveTo>
                    <a:pt x="42728" y="74006"/>
                  </a:moveTo>
                  <a:cubicBezTo>
                    <a:pt x="42570" y="74006"/>
                    <a:pt x="42465" y="74123"/>
                    <a:pt x="42437" y="74264"/>
                  </a:cubicBezTo>
                  <a:cubicBezTo>
                    <a:pt x="42405" y="74423"/>
                    <a:pt x="42532" y="74581"/>
                    <a:pt x="42690" y="74613"/>
                  </a:cubicBezTo>
                  <a:lnTo>
                    <a:pt x="42722" y="74613"/>
                  </a:lnTo>
                  <a:cubicBezTo>
                    <a:pt x="42880" y="74613"/>
                    <a:pt x="43007" y="74518"/>
                    <a:pt x="43007" y="74359"/>
                  </a:cubicBezTo>
                  <a:lnTo>
                    <a:pt x="43039" y="74328"/>
                  </a:lnTo>
                  <a:cubicBezTo>
                    <a:pt x="43039" y="74169"/>
                    <a:pt x="42944" y="74011"/>
                    <a:pt x="42785" y="74011"/>
                  </a:cubicBezTo>
                  <a:cubicBezTo>
                    <a:pt x="42766" y="74008"/>
                    <a:pt x="42746" y="74006"/>
                    <a:pt x="42728" y="74006"/>
                  </a:cubicBezTo>
                  <a:close/>
                  <a:moveTo>
                    <a:pt x="727" y="75113"/>
                  </a:moveTo>
                  <a:cubicBezTo>
                    <a:pt x="707" y="75113"/>
                    <a:pt x="686" y="75115"/>
                    <a:pt x="666" y="75119"/>
                  </a:cubicBezTo>
                  <a:cubicBezTo>
                    <a:pt x="507" y="75151"/>
                    <a:pt x="412" y="75309"/>
                    <a:pt x="444" y="75468"/>
                  </a:cubicBezTo>
                  <a:lnTo>
                    <a:pt x="444" y="75499"/>
                  </a:lnTo>
                  <a:cubicBezTo>
                    <a:pt x="476" y="75658"/>
                    <a:pt x="602" y="75721"/>
                    <a:pt x="729" y="75721"/>
                  </a:cubicBezTo>
                  <a:lnTo>
                    <a:pt x="792" y="75721"/>
                  </a:lnTo>
                  <a:cubicBezTo>
                    <a:pt x="951" y="75689"/>
                    <a:pt x="1046" y="75531"/>
                    <a:pt x="1014" y="75341"/>
                  </a:cubicBezTo>
                  <a:cubicBezTo>
                    <a:pt x="986" y="75203"/>
                    <a:pt x="863" y="75113"/>
                    <a:pt x="727" y="75113"/>
                  </a:cubicBezTo>
                  <a:close/>
                  <a:moveTo>
                    <a:pt x="42451" y="75590"/>
                  </a:moveTo>
                  <a:cubicBezTo>
                    <a:pt x="42310" y="75590"/>
                    <a:pt x="42177" y="75706"/>
                    <a:pt x="42120" y="75848"/>
                  </a:cubicBezTo>
                  <a:cubicBezTo>
                    <a:pt x="42089" y="76006"/>
                    <a:pt x="42215" y="76165"/>
                    <a:pt x="42374" y="76196"/>
                  </a:cubicBezTo>
                  <a:lnTo>
                    <a:pt x="42437" y="76196"/>
                  </a:lnTo>
                  <a:cubicBezTo>
                    <a:pt x="42564" y="76196"/>
                    <a:pt x="42690" y="76101"/>
                    <a:pt x="42722" y="75975"/>
                  </a:cubicBezTo>
                  <a:lnTo>
                    <a:pt x="42722" y="75943"/>
                  </a:lnTo>
                  <a:cubicBezTo>
                    <a:pt x="42754" y="75784"/>
                    <a:pt x="42659" y="75626"/>
                    <a:pt x="42500" y="75594"/>
                  </a:cubicBezTo>
                  <a:cubicBezTo>
                    <a:pt x="42484" y="75591"/>
                    <a:pt x="42467" y="75590"/>
                    <a:pt x="42451" y="75590"/>
                  </a:cubicBezTo>
                  <a:close/>
                  <a:moveTo>
                    <a:pt x="1107" y="76697"/>
                  </a:moveTo>
                  <a:cubicBezTo>
                    <a:pt x="1087" y="76697"/>
                    <a:pt x="1066" y="76699"/>
                    <a:pt x="1046" y="76703"/>
                  </a:cubicBezTo>
                  <a:cubicBezTo>
                    <a:pt x="887" y="76766"/>
                    <a:pt x="792" y="76925"/>
                    <a:pt x="824" y="77083"/>
                  </a:cubicBezTo>
                  <a:lnTo>
                    <a:pt x="856" y="77115"/>
                  </a:lnTo>
                  <a:cubicBezTo>
                    <a:pt x="887" y="77241"/>
                    <a:pt x="982" y="77336"/>
                    <a:pt x="1141" y="77336"/>
                  </a:cubicBezTo>
                  <a:cubicBezTo>
                    <a:pt x="1141" y="77336"/>
                    <a:pt x="1172" y="77336"/>
                    <a:pt x="1204" y="77305"/>
                  </a:cubicBezTo>
                  <a:cubicBezTo>
                    <a:pt x="1362" y="77273"/>
                    <a:pt x="1457" y="77115"/>
                    <a:pt x="1426" y="76956"/>
                  </a:cubicBezTo>
                  <a:lnTo>
                    <a:pt x="1394" y="76925"/>
                  </a:lnTo>
                  <a:cubicBezTo>
                    <a:pt x="1366" y="76787"/>
                    <a:pt x="1243" y="76697"/>
                    <a:pt x="1107" y="76697"/>
                  </a:cubicBezTo>
                  <a:close/>
                  <a:moveTo>
                    <a:pt x="42004" y="77161"/>
                  </a:moveTo>
                  <a:cubicBezTo>
                    <a:pt x="41876" y="77161"/>
                    <a:pt x="41761" y="77270"/>
                    <a:pt x="41709" y="77400"/>
                  </a:cubicBezTo>
                  <a:cubicBezTo>
                    <a:pt x="41677" y="77526"/>
                    <a:pt x="41772" y="77716"/>
                    <a:pt x="41899" y="77748"/>
                  </a:cubicBezTo>
                  <a:cubicBezTo>
                    <a:pt x="41930" y="77780"/>
                    <a:pt x="41962" y="77780"/>
                    <a:pt x="41994" y="77780"/>
                  </a:cubicBezTo>
                  <a:cubicBezTo>
                    <a:pt x="42120" y="77780"/>
                    <a:pt x="42247" y="77685"/>
                    <a:pt x="42279" y="77558"/>
                  </a:cubicBezTo>
                  <a:lnTo>
                    <a:pt x="42310" y="77526"/>
                  </a:lnTo>
                  <a:cubicBezTo>
                    <a:pt x="42342" y="77368"/>
                    <a:pt x="42247" y="77210"/>
                    <a:pt x="42089" y="77178"/>
                  </a:cubicBezTo>
                  <a:cubicBezTo>
                    <a:pt x="42060" y="77167"/>
                    <a:pt x="42032" y="77161"/>
                    <a:pt x="42004" y="77161"/>
                  </a:cubicBezTo>
                  <a:close/>
                  <a:moveTo>
                    <a:pt x="1624" y="78235"/>
                  </a:moveTo>
                  <a:cubicBezTo>
                    <a:pt x="1590" y="78235"/>
                    <a:pt x="1555" y="78241"/>
                    <a:pt x="1521" y="78255"/>
                  </a:cubicBezTo>
                  <a:cubicBezTo>
                    <a:pt x="1362" y="78318"/>
                    <a:pt x="1299" y="78476"/>
                    <a:pt x="1331" y="78635"/>
                  </a:cubicBezTo>
                  <a:lnTo>
                    <a:pt x="1362" y="78666"/>
                  </a:lnTo>
                  <a:cubicBezTo>
                    <a:pt x="1394" y="78793"/>
                    <a:pt x="1521" y="78856"/>
                    <a:pt x="1647" y="78856"/>
                  </a:cubicBezTo>
                  <a:lnTo>
                    <a:pt x="1742" y="78856"/>
                  </a:lnTo>
                  <a:cubicBezTo>
                    <a:pt x="1901" y="78793"/>
                    <a:pt x="1964" y="78603"/>
                    <a:pt x="1932" y="78445"/>
                  </a:cubicBezTo>
                  <a:lnTo>
                    <a:pt x="1901" y="78413"/>
                  </a:lnTo>
                  <a:cubicBezTo>
                    <a:pt x="1851" y="78314"/>
                    <a:pt x="1744" y="78235"/>
                    <a:pt x="1624" y="78235"/>
                  </a:cubicBezTo>
                  <a:close/>
                  <a:moveTo>
                    <a:pt x="41478" y="78678"/>
                  </a:moveTo>
                  <a:cubicBezTo>
                    <a:pt x="41348" y="78678"/>
                    <a:pt x="41220" y="78764"/>
                    <a:pt x="41170" y="78888"/>
                  </a:cubicBezTo>
                  <a:cubicBezTo>
                    <a:pt x="41139" y="79046"/>
                    <a:pt x="41202" y="79205"/>
                    <a:pt x="41360" y="79268"/>
                  </a:cubicBezTo>
                  <a:cubicBezTo>
                    <a:pt x="41392" y="79300"/>
                    <a:pt x="41424" y="79300"/>
                    <a:pt x="41455" y="79300"/>
                  </a:cubicBezTo>
                  <a:cubicBezTo>
                    <a:pt x="41582" y="79300"/>
                    <a:pt x="41677" y="79236"/>
                    <a:pt x="41740" y="79110"/>
                  </a:cubicBezTo>
                  <a:lnTo>
                    <a:pt x="41740" y="79078"/>
                  </a:lnTo>
                  <a:cubicBezTo>
                    <a:pt x="41804" y="78920"/>
                    <a:pt x="41740" y="78761"/>
                    <a:pt x="41582" y="78698"/>
                  </a:cubicBezTo>
                  <a:cubicBezTo>
                    <a:pt x="41548" y="78684"/>
                    <a:pt x="41513" y="78678"/>
                    <a:pt x="41478" y="78678"/>
                  </a:cubicBezTo>
                  <a:close/>
                  <a:moveTo>
                    <a:pt x="2243" y="79719"/>
                  </a:moveTo>
                  <a:cubicBezTo>
                    <a:pt x="2204" y="79719"/>
                    <a:pt x="2163" y="79727"/>
                    <a:pt x="2122" y="79743"/>
                  </a:cubicBezTo>
                  <a:cubicBezTo>
                    <a:pt x="1964" y="79838"/>
                    <a:pt x="1901" y="79996"/>
                    <a:pt x="1964" y="80155"/>
                  </a:cubicBezTo>
                  <a:cubicBezTo>
                    <a:pt x="1964" y="80155"/>
                    <a:pt x="1996" y="80186"/>
                    <a:pt x="1996" y="80186"/>
                  </a:cubicBezTo>
                  <a:cubicBezTo>
                    <a:pt x="2027" y="80281"/>
                    <a:pt x="2122" y="80345"/>
                    <a:pt x="2249" y="80345"/>
                  </a:cubicBezTo>
                  <a:cubicBezTo>
                    <a:pt x="2281" y="80345"/>
                    <a:pt x="2344" y="80345"/>
                    <a:pt x="2376" y="80313"/>
                  </a:cubicBezTo>
                  <a:cubicBezTo>
                    <a:pt x="2534" y="80250"/>
                    <a:pt x="2566" y="80060"/>
                    <a:pt x="2502" y="79901"/>
                  </a:cubicBezTo>
                  <a:cubicBezTo>
                    <a:pt x="2455" y="79784"/>
                    <a:pt x="2356" y="79719"/>
                    <a:pt x="2243" y="79719"/>
                  </a:cubicBezTo>
                  <a:close/>
                  <a:moveTo>
                    <a:pt x="40827" y="80162"/>
                  </a:moveTo>
                  <a:cubicBezTo>
                    <a:pt x="40713" y="80162"/>
                    <a:pt x="40607" y="80227"/>
                    <a:pt x="40537" y="80345"/>
                  </a:cubicBezTo>
                  <a:lnTo>
                    <a:pt x="40537" y="80376"/>
                  </a:lnTo>
                  <a:cubicBezTo>
                    <a:pt x="40474" y="80503"/>
                    <a:pt x="40537" y="80693"/>
                    <a:pt x="40664" y="80757"/>
                  </a:cubicBezTo>
                  <a:cubicBezTo>
                    <a:pt x="40727" y="80788"/>
                    <a:pt x="40759" y="80788"/>
                    <a:pt x="40790" y="80788"/>
                  </a:cubicBezTo>
                  <a:cubicBezTo>
                    <a:pt x="40917" y="80788"/>
                    <a:pt x="41012" y="80725"/>
                    <a:pt x="41075" y="80598"/>
                  </a:cubicBezTo>
                  <a:cubicBezTo>
                    <a:pt x="41139" y="80440"/>
                    <a:pt x="41075" y="80250"/>
                    <a:pt x="40949" y="80186"/>
                  </a:cubicBezTo>
                  <a:cubicBezTo>
                    <a:pt x="40908" y="80170"/>
                    <a:pt x="40867" y="80162"/>
                    <a:pt x="40827" y="80162"/>
                  </a:cubicBezTo>
                  <a:close/>
                  <a:moveTo>
                    <a:pt x="2974" y="81169"/>
                  </a:moveTo>
                  <a:cubicBezTo>
                    <a:pt x="2923" y="81169"/>
                    <a:pt x="2869" y="81180"/>
                    <a:pt x="2819" y="81200"/>
                  </a:cubicBezTo>
                  <a:cubicBezTo>
                    <a:pt x="2692" y="81295"/>
                    <a:pt x="2629" y="81485"/>
                    <a:pt x="2724" y="81612"/>
                  </a:cubicBezTo>
                  <a:lnTo>
                    <a:pt x="3009" y="81517"/>
                  </a:lnTo>
                  <a:lnTo>
                    <a:pt x="3009" y="81517"/>
                  </a:lnTo>
                  <a:lnTo>
                    <a:pt x="2724" y="81643"/>
                  </a:lnTo>
                  <a:cubicBezTo>
                    <a:pt x="2787" y="81738"/>
                    <a:pt x="2882" y="81802"/>
                    <a:pt x="3009" y="81802"/>
                  </a:cubicBezTo>
                  <a:cubicBezTo>
                    <a:pt x="3041" y="81802"/>
                    <a:pt x="3104" y="81802"/>
                    <a:pt x="3136" y="81770"/>
                  </a:cubicBezTo>
                  <a:cubicBezTo>
                    <a:pt x="3294" y="81675"/>
                    <a:pt x="3326" y="81485"/>
                    <a:pt x="3262" y="81358"/>
                  </a:cubicBezTo>
                  <a:lnTo>
                    <a:pt x="3231" y="81327"/>
                  </a:lnTo>
                  <a:cubicBezTo>
                    <a:pt x="3188" y="81218"/>
                    <a:pt x="3085" y="81169"/>
                    <a:pt x="2974" y="81169"/>
                  </a:cubicBezTo>
                  <a:close/>
                  <a:moveTo>
                    <a:pt x="40048" y="81597"/>
                  </a:moveTo>
                  <a:cubicBezTo>
                    <a:pt x="39949" y="81597"/>
                    <a:pt x="39851" y="81654"/>
                    <a:pt x="39809" y="81738"/>
                  </a:cubicBezTo>
                  <a:lnTo>
                    <a:pt x="39777" y="81770"/>
                  </a:lnTo>
                  <a:cubicBezTo>
                    <a:pt x="39682" y="81897"/>
                    <a:pt x="39745" y="82087"/>
                    <a:pt x="39872" y="82182"/>
                  </a:cubicBezTo>
                  <a:cubicBezTo>
                    <a:pt x="39935" y="82213"/>
                    <a:pt x="39967" y="82213"/>
                    <a:pt x="40030" y="82213"/>
                  </a:cubicBezTo>
                  <a:cubicBezTo>
                    <a:pt x="40125" y="82213"/>
                    <a:pt x="40220" y="82182"/>
                    <a:pt x="40284" y="82087"/>
                  </a:cubicBezTo>
                  <a:lnTo>
                    <a:pt x="40315" y="82055"/>
                  </a:lnTo>
                  <a:cubicBezTo>
                    <a:pt x="40379" y="81897"/>
                    <a:pt x="40347" y="81707"/>
                    <a:pt x="40189" y="81643"/>
                  </a:cubicBezTo>
                  <a:cubicBezTo>
                    <a:pt x="40146" y="81612"/>
                    <a:pt x="40097" y="81597"/>
                    <a:pt x="40048" y="81597"/>
                  </a:cubicBezTo>
                  <a:close/>
                  <a:moveTo>
                    <a:pt x="3806" y="82548"/>
                  </a:moveTo>
                  <a:cubicBezTo>
                    <a:pt x="3752" y="82548"/>
                    <a:pt x="3695" y="82562"/>
                    <a:pt x="3642" y="82593"/>
                  </a:cubicBezTo>
                  <a:cubicBezTo>
                    <a:pt x="3516" y="82688"/>
                    <a:pt x="3484" y="82878"/>
                    <a:pt x="3579" y="83005"/>
                  </a:cubicBezTo>
                  <a:cubicBezTo>
                    <a:pt x="3579" y="83037"/>
                    <a:pt x="3611" y="83037"/>
                    <a:pt x="3611" y="83037"/>
                  </a:cubicBezTo>
                  <a:cubicBezTo>
                    <a:pt x="3642" y="83132"/>
                    <a:pt x="3737" y="83163"/>
                    <a:pt x="3833" y="83163"/>
                  </a:cubicBezTo>
                  <a:cubicBezTo>
                    <a:pt x="3896" y="83163"/>
                    <a:pt x="3928" y="83163"/>
                    <a:pt x="3991" y="83100"/>
                  </a:cubicBezTo>
                  <a:cubicBezTo>
                    <a:pt x="4118" y="83037"/>
                    <a:pt x="4149" y="82815"/>
                    <a:pt x="4054" y="82688"/>
                  </a:cubicBezTo>
                  <a:cubicBezTo>
                    <a:pt x="4012" y="82604"/>
                    <a:pt x="3913" y="82548"/>
                    <a:pt x="3806" y="82548"/>
                  </a:cubicBezTo>
                  <a:close/>
                  <a:moveTo>
                    <a:pt x="39171" y="82983"/>
                  </a:moveTo>
                  <a:cubicBezTo>
                    <a:pt x="39073" y="82983"/>
                    <a:pt x="38969" y="83033"/>
                    <a:pt x="38890" y="83132"/>
                  </a:cubicBezTo>
                  <a:cubicBezTo>
                    <a:pt x="38827" y="83258"/>
                    <a:pt x="38858" y="83448"/>
                    <a:pt x="38985" y="83543"/>
                  </a:cubicBezTo>
                  <a:cubicBezTo>
                    <a:pt x="39017" y="83575"/>
                    <a:pt x="39080" y="83575"/>
                    <a:pt x="39144" y="83575"/>
                  </a:cubicBezTo>
                  <a:cubicBezTo>
                    <a:pt x="39239" y="83575"/>
                    <a:pt x="39334" y="83543"/>
                    <a:pt x="39397" y="83448"/>
                  </a:cubicBezTo>
                  <a:lnTo>
                    <a:pt x="39429" y="83417"/>
                  </a:lnTo>
                  <a:cubicBezTo>
                    <a:pt x="39492" y="83290"/>
                    <a:pt x="39460" y="83132"/>
                    <a:pt x="39334" y="83037"/>
                  </a:cubicBezTo>
                  <a:cubicBezTo>
                    <a:pt x="39286" y="83001"/>
                    <a:pt x="39230" y="82983"/>
                    <a:pt x="39171" y="82983"/>
                  </a:cubicBezTo>
                  <a:close/>
                  <a:moveTo>
                    <a:pt x="4782" y="83874"/>
                  </a:moveTo>
                  <a:cubicBezTo>
                    <a:pt x="4716" y="83874"/>
                    <a:pt x="4648" y="83900"/>
                    <a:pt x="4593" y="83955"/>
                  </a:cubicBezTo>
                  <a:cubicBezTo>
                    <a:pt x="4466" y="84050"/>
                    <a:pt x="4434" y="84240"/>
                    <a:pt x="4529" y="84367"/>
                  </a:cubicBezTo>
                  <a:lnTo>
                    <a:pt x="4783" y="84208"/>
                  </a:lnTo>
                  <a:lnTo>
                    <a:pt x="4783" y="84208"/>
                  </a:lnTo>
                  <a:lnTo>
                    <a:pt x="4561" y="84398"/>
                  </a:lnTo>
                  <a:cubicBezTo>
                    <a:pt x="4624" y="84462"/>
                    <a:pt x="4719" y="84493"/>
                    <a:pt x="4783" y="84493"/>
                  </a:cubicBezTo>
                  <a:cubicBezTo>
                    <a:pt x="4846" y="84493"/>
                    <a:pt x="4909" y="84493"/>
                    <a:pt x="4973" y="84430"/>
                  </a:cubicBezTo>
                  <a:cubicBezTo>
                    <a:pt x="5099" y="84335"/>
                    <a:pt x="5131" y="84145"/>
                    <a:pt x="5036" y="84018"/>
                  </a:cubicBezTo>
                  <a:cubicBezTo>
                    <a:pt x="5004" y="84018"/>
                    <a:pt x="5004" y="83987"/>
                    <a:pt x="5004" y="83987"/>
                  </a:cubicBezTo>
                  <a:cubicBezTo>
                    <a:pt x="4951" y="83916"/>
                    <a:pt x="4868" y="83874"/>
                    <a:pt x="4782" y="83874"/>
                  </a:cubicBezTo>
                  <a:close/>
                  <a:moveTo>
                    <a:pt x="38203" y="84280"/>
                  </a:moveTo>
                  <a:cubicBezTo>
                    <a:pt x="38102" y="84280"/>
                    <a:pt x="37998" y="84322"/>
                    <a:pt x="37940" y="84398"/>
                  </a:cubicBezTo>
                  <a:cubicBezTo>
                    <a:pt x="37845" y="84525"/>
                    <a:pt x="37877" y="84715"/>
                    <a:pt x="38003" y="84810"/>
                  </a:cubicBezTo>
                  <a:cubicBezTo>
                    <a:pt x="38035" y="84842"/>
                    <a:pt x="38098" y="84873"/>
                    <a:pt x="38162" y="84873"/>
                  </a:cubicBezTo>
                  <a:cubicBezTo>
                    <a:pt x="38257" y="84873"/>
                    <a:pt x="38352" y="84842"/>
                    <a:pt x="38415" y="84778"/>
                  </a:cubicBezTo>
                  <a:lnTo>
                    <a:pt x="38415" y="84747"/>
                  </a:lnTo>
                  <a:cubicBezTo>
                    <a:pt x="38542" y="84620"/>
                    <a:pt x="38510" y="84430"/>
                    <a:pt x="38383" y="84335"/>
                  </a:cubicBezTo>
                  <a:cubicBezTo>
                    <a:pt x="38333" y="84298"/>
                    <a:pt x="38269" y="84280"/>
                    <a:pt x="38203" y="84280"/>
                  </a:cubicBezTo>
                  <a:close/>
                  <a:moveTo>
                    <a:pt x="5807" y="85122"/>
                  </a:moveTo>
                  <a:cubicBezTo>
                    <a:pt x="5737" y="85122"/>
                    <a:pt x="5665" y="85146"/>
                    <a:pt x="5606" y="85190"/>
                  </a:cubicBezTo>
                  <a:cubicBezTo>
                    <a:pt x="5479" y="85317"/>
                    <a:pt x="5479" y="85507"/>
                    <a:pt x="5606" y="85602"/>
                  </a:cubicBezTo>
                  <a:lnTo>
                    <a:pt x="5606" y="85634"/>
                  </a:lnTo>
                  <a:cubicBezTo>
                    <a:pt x="5669" y="85697"/>
                    <a:pt x="5733" y="85729"/>
                    <a:pt x="5828" y="85729"/>
                  </a:cubicBezTo>
                  <a:cubicBezTo>
                    <a:pt x="5891" y="85729"/>
                    <a:pt x="5954" y="85697"/>
                    <a:pt x="6018" y="85634"/>
                  </a:cubicBezTo>
                  <a:cubicBezTo>
                    <a:pt x="6144" y="85539"/>
                    <a:pt x="6144" y="85348"/>
                    <a:pt x="6018" y="85222"/>
                  </a:cubicBezTo>
                  <a:cubicBezTo>
                    <a:pt x="5967" y="85154"/>
                    <a:pt x="5889" y="85122"/>
                    <a:pt x="5807" y="85122"/>
                  </a:cubicBezTo>
                  <a:close/>
                  <a:moveTo>
                    <a:pt x="37121" y="85475"/>
                  </a:moveTo>
                  <a:cubicBezTo>
                    <a:pt x="37045" y="85475"/>
                    <a:pt x="36974" y="85507"/>
                    <a:pt x="36927" y="85570"/>
                  </a:cubicBezTo>
                  <a:lnTo>
                    <a:pt x="36895" y="85602"/>
                  </a:lnTo>
                  <a:cubicBezTo>
                    <a:pt x="36768" y="85729"/>
                    <a:pt x="36768" y="85919"/>
                    <a:pt x="36895" y="86014"/>
                  </a:cubicBezTo>
                  <a:cubicBezTo>
                    <a:pt x="36958" y="86077"/>
                    <a:pt x="37022" y="86077"/>
                    <a:pt x="37085" y="86077"/>
                  </a:cubicBezTo>
                  <a:cubicBezTo>
                    <a:pt x="37180" y="86077"/>
                    <a:pt x="37243" y="86077"/>
                    <a:pt x="37307" y="86014"/>
                  </a:cubicBezTo>
                  <a:lnTo>
                    <a:pt x="37117" y="85760"/>
                  </a:lnTo>
                  <a:lnTo>
                    <a:pt x="37117" y="85760"/>
                  </a:lnTo>
                  <a:lnTo>
                    <a:pt x="37338" y="85982"/>
                  </a:lnTo>
                  <a:cubicBezTo>
                    <a:pt x="37465" y="85855"/>
                    <a:pt x="37465" y="85665"/>
                    <a:pt x="37338" y="85570"/>
                  </a:cubicBezTo>
                  <a:cubicBezTo>
                    <a:pt x="37275" y="85507"/>
                    <a:pt x="37196" y="85475"/>
                    <a:pt x="37121" y="85475"/>
                  </a:cubicBezTo>
                  <a:close/>
                  <a:moveTo>
                    <a:pt x="6953" y="86278"/>
                  </a:moveTo>
                  <a:cubicBezTo>
                    <a:pt x="6868" y="86278"/>
                    <a:pt x="6782" y="86311"/>
                    <a:pt x="6714" y="86362"/>
                  </a:cubicBezTo>
                  <a:cubicBezTo>
                    <a:pt x="6619" y="86489"/>
                    <a:pt x="6619" y="86679"/>
                    <a:pt x="6746" y="86805"/>
                  </a:cubicBezTo>
                  <a:lnTo>
                    <a:pt x="6968" y="86615"/>
                  </a:lnTo>
                  <a:lnTo>
                    <a:pt x="6778" y="86837"/>
                  </a:lnTo>
                  <a:cubicBezTo>
                    <a:pt x="6809" y="86869"/>
                    <a:pt x="6904" y="86900"/>
                    <a:pt x="6968" y="86900"/>
                  </a:cubicBezTo>
                  <a:cubicBezTo>
                    <a:pt x="7063" y="86900"/>
                    <a:pt x="7126" y="86869"/>
                    <a:pt x="7189" y="86805"/>
                  </a:cubicBezTo>
                  <a:cubicBezTo>
                    <a:pt x="7284" y="86679"/>
                    <a:pt x="7284" y="86489"/>
                    <a:pt x="7158" y="86394"/>
                  </a:cubicBezTo>
                  <a:lnTo>
                    <a:pt x="7158" y="86362"/>
                  </a:lnTo>
                  <a:cubicBezTo>
                    <a:pt x="7099" y="86303"/>
                    <a:pt x="7026" y="86278"/>
                    <a:pt x="6953" y="86278"/>
                  </a:cubicBezTo>
                  <a:close/>
                  <a:moveTo>
                    <a:pt x="35957" y="86615"/>
                  </a:moveTo>
                  <a:cubicBezTo>
                    <a:pt x="35874" y="86615"/>
                    <a:pt x="35787" y="86647"/>
                    <a:pt x="35723" y="86710"/>
                  </a:cubicBezTo>
                  <a:cubicBezTo>
                    <a:pt x="35628" y="86805"/>
                    <a:pt x="35597" y="86995"/>
                    <a:pt x="35723" y="87122"/>
                  </a:cubicBezTo>
                  <a:cubicBezTo>
                    <a:pt x="35787" y="87185"/>
                    <a:pt x="35850" y="87217"/>
                    <a:pt x="35945" y="87217"/>
                  </a:cubicBezTo>
                  <a:cubicBezTo>
                    <a:pt x="36008" y="87217"/>
                    <a:pt x="36072" y="87217"/>
                    <a:pt x="36135" y="87154"/>
                  </a:cubicBezTo>
                  <a:lnTo>
                    <a:pt x="36167" y="87122"/>
                  </a:lnTo>
                  <a:cubicBezTo>
                    <a:pt x="36293" y="86995"/>
                    <a:pt x="36293" y="86837"/>
                    <a:pt x="36167" y="86710"/>
                  </a:cubicBezTo>
                  <a:cubicBezTo>
                    <a:pt x="36119" y="86647"/>
                    <a:pt x="36040" y="86615"/>
                    <a:pt x="35957" y="86615"/>
                  </a:cubicBezTo>
                  <a:close/>
                  <a:moveTo>
                    <a:pt x="8157" y="87339"/>
                  </a:moveTo>
                  <a:cubicBezTo>
                    <a:pt x="8072" y="87339"/>
                    <a:pt x="7986" y="87371"/>
                    <a:pt x="7918" y="87439"/>
                  </a:cubicBezTo>
                  <a:cubicBezTo>
                    <a:pt x="7823" y="87597"/>
                    <a:pt x="7854" y="87787"/>
                    <a:pt x="7981" y="87882"/>
                  </a:cubicBezTo>
                  <a:lnTo>
                    <a:pt x="8013" y="87882"/>
                  </a:lnTo>
                  <a:cubicBezTo>
                    <a:pt x="8076" y="87945"/>
                    <a:pt x="8108" y="87977"/>
                    <a:pt x="8171" y="87977"/>
                  </a:cubicBezTo>
                  <a:cubicBezTo>
                    <a:pt x="8266" y="87977"/>
                    <a:pt x="8361" y="87914"/>
                    <a:pt x="8425" y="87850"/>
                  </a:cubicBezTo>
                  <a:cubicBezTo>
                    <a:pt x="8520" y="87724"/>
                    <a:pt x="8488" y="87502"/>
                    <a:pt x="8361" y="87407"/>
                  </a:cubicBezTo>
                  <a:cubicBezTo>
                    <a:pt x="8302" y="87363"/>
                    <a:pt x="8230" y="87339"/>
                    <a:pt x="8157" y="87339"/>
                  </a:cubicBezTo>
                  <a:close/>
                  <a:moveTo>
                    <a:pt x="34709" y="87659"/>
                  </a:moveTo>
                  <a:cubicBezTo>
                    <a:pt x="34642" y="87659"/>
                    <a:pt x="34575" y="87682"/>
                    <a:pt x="34520" y="87724"/>
                  </a:cubicBezTo>
                  <a:cubicBezTo>
                    <a:pt x="34393" y="87819"/>
                    <a:pt x="34361" y="88009"/>
                    <a:pt x="34456" y="88135"/>
                  </a:cubicBezTo>
                  <a:cubicBezTo>
                    <a:pt x="34520" y="88230"/>
                    <a:pt x="34615" y="88262"/>
                    <a:pt x="34678" y="88262"/>
                  </a:cubicBezTo>
                  <a:cubicBezTo>
                    <a:pt x="34742" y="88262"/>
                    <a:pt x="34805" y="88230"/>
                    <a:pt x="34868" y="88199"/>
                  </a:cubicBezTo>
                  <a:cubicBezTo>
                    <a:pt x="34868" y="88199"/>
                    <a:pt x="34900" y="88167"/>
                    <a:pt x="34900" y="88167"/>
                  </a:cubicBezTo>
                  <a:cubicBezTo>
                    <a:pt x="35027" y="88072"/>
                    <a:pt x="35027" y="87914"/>
                    <a:pt x="34932" y="87787"/>
                  </a:cubicBezTo>
                  <a:cubicBezTo>
                    <a:pt x="34878" y="87698"/>
                    <a:pt x="34794" y="87659"/>
                    <a:pt x="34709" y="87659"/>
                  </a:cubicBezTo>
                  <a:close/>
                  <a:moveTo>
                    <a:pt x="9486" y="88325"/>
                  </a:moveTo>
                  <a:cubicBezTo>
                    <a:pt x="9385" y="88325"/>
                    <a:pt x="9280" y="88368"/>
                    <a:pt x="9216" y="88452"/>
                  </a:cubicBezTo>
                  <a:cubicBezTo>
                    <a:pt x="9121" y="88579"/>
                    <a:pt x="9153" y="88769"/>
                    <a:pt x="9311" y="88864"/>
                  </a:cubicBezTo>
                  <a:lnTo>
                    <a:pt x="9311" y="88895"/>
                  </a:lnTo>
                  <a:cubicBezTo>
                    <a:pt x="9375" y="88927"/>
                    <a:pt x="9438" y="88927"/>
                    <a:pt x="9501" y="88927"/>
                  </a:cubicBezTo>
                  <a:cubicBezTo>
                    <a:pt x="9596" y="88927"/>
                    <a:pt x="9691" y="88895"/>
                    <a:pt x="9755" y="88800"/>
                  </a:cubicBezTo>
                  <a:cubicBezTo>
                    <a:pt x="9818" y="88674"/>
                    <a:pt x="9786" y="88484"/>
                    <a:pt x="9660" y="88389"/>
                  </a:cubicBezTo>
                  <a:lnTo>
                    <a:pt x="9628" y="88357"/>
                  </a:lnTo>
                  <a:cubicBezTo>
                    <a:pt x="9586" y="88336"/>
                    <a:pt x="9536" y="88325"/>
                    <a:pt x="9486" y="88325"/>
                  </a:cubicBezTo>
                  <a:close/>
                  <a:moveTo>
                    <a:pt x="33414" y="88589"/>
                  </a:moveTo>
                  <a:cubicBezTo>
                    <a:pt x="33357" y="88589"/>
                    <a:pt x="33301" y="88606"/>
                    <a:pt x="33253" y="88642"/>
                  </a:cubicBezTo>
                  <a:lnTo>
                    <a:pt x="33221" y="88674"/>
                  </a:lnTo>
                  <a:cubicBezTo>
                    <a:pt x="33063" y="88769"/>
                    <a:pt x="33031" y="88927"/>
                    <a:pt x="33126" y="89054"/>
                  </a:cubicBezTo>
                  <a:cubicBezTo>
                    <a:pt x="33190" y="89149"/>
                    <a:pt x="33285" y="89212"/>
                    <a:pt x="33380" y="89212"/>
                  </a:cubicBezTo>
                  <a:cubicBezTo>
                    <a:pt x="33443" y="89212"/>
                    <a:pt x="33506" y="89180"/>
                    <a:pt x="33538" y="89149"/>
                  </a:cubicBezTo>
                  <a:lnTo>
                    <a:pt x="33570" y="89149"/>
                  </a:lnTo>
                  <a:cubicBezTo>
                    <a:pt x="33696" y="89054"/>
                    <a:pt x="33728" y="88864"/>
                    <a:pt x="33665" y="88737"/>
                  </a:cubicBezTo>
                  <a:cubicBezTo>
                    <a:pt x="33605" y="88638"/>
                    <a:pt x="33509" y="88589"/>
                    <a:pt x="33414" y="88589"/>
                  </a:cubicBezTo>
                  <a:close/>
                  <a:moveTo>
                    <a:pt x="10834" y="89198"/>
                  </a:moveTo>
                  <a:cubicBezTo>
                    <a:pt x="10733" y="89198"/>
                    <a:pt x="10641" y="89254"/>
                    <a:pt x="10578" y="89339"/>
                  </a:cubicBezTo>
                  <a:cubicBezTo>
                    <a:pt x="10483" y="89465"/>
                    <a:pt x="10546" y="89655"/>
                    <a:pt x="10673" y="89750"/>
                  </a:cubicBezTo>
                  <a:cubicBezTo>
                    <a:pt x="10673" y="89750"/>
                    <a:pt x="10705" y="89782"/>
                    <a:pt x="10705" y="89782"/>
                  </a:cubicBezTo>
                  <a:cubicBezTo>
                    <a:pt x="10768" y="89782"/>
                    <a:pt x="10800" y="89814"/>
                    <a:pt x="10863" y="89814"/>
                  </a:cubicBezTo>
                  <a:cubicBezTo>
                    <a:pt x="10958" y="89814"/>
                    <a:pt x="11053" y="89750"/>
                    <a:pt x="11116" y="89655"/>
                  </a:cubicBezTo>
                  <a:cubicBezTo>
                    <a:pt x="11180" y="89497"/>
                    <a:pt x="11116" y="89307"/>
                    <a:pt x="10990" y="89244"/>
                  </a:cubicBezTo>
                  <a:cubicBezTo>
                    <a:pt x="10937" y="89212"/>
                    <a:pt x="10884" y="89198"/>
                    <a:pt x="10834" y="89198"/>
                  </a:cubicBezTo>
                  <a:close/>
                  <a:moveTo>
                    <a:pt x="32013" y="89444"/>
                  </a:moveTo>
                  <a:cubicBezTo>
                    <a:pt x="31951" y="89444"/>
                    <a:pt x="31887" y="89461"/>
                    <a:pt x="31828" y="89497"/>
                  </a:cubicBezTo>
                  <a:cubicBezTo>
                    <a:pt x="31701" y="89560"/>
                    <a:pt x="31670" y="89750"/>
                    <a:pt x="31733" y="89877"/>
                  </a:cubicBezTo>
                  <a:cubicBezTo>
                    <a:pt x="31796" y="89972"/>
                    <a:pt x="31891" y="90035"/>
                    <a:pt x="31986" y="90035"/>
                  </a:cubicBezTo>
                  <a:cubicBezTo>
                    <a:pt x="32050" y="90035"/>
                    <a:pt x="32113" y="90035"/>
                    <a:pt x="32145" y="90004"/>
                  </a:cubicBezTo>
                  <a:cubicBezTo>
                    <a:pt x="32145" y="90004"/>
                    <a:pt x="32176" y="89972"/>
                    <a:pt x="32176" y="89972"/>
                  </a:cubicBezTo>
                  <a:cubicBezTo>
                    <a:pt x="32303" y="89909"/>
                    <a:pt x="32335" y="89719"/>
                    <a:pt x="32271" y="89592"/>
                  </a:cubicBezTo>
                  <a:cubicBezTo>
                    <a:pt x="32212" y="89493"/>
                    <a:pt x="32115" y="89444"/>
                    <a:pt x="32013" y="89444"/>
                  </a:cubicBezTo>
                  <a:close/>
                  <a:moveTo>
                    <a:pt x="12248" y="89959"/>
                  </a:moveTo>
                  <a:cubicBezTo>
                    <a:pt x="12148" y="89959"/>
                    <a:pt x="12046" y="90023"/>
                    <a:pt x="12003" y="90130"/>
                  </a:cubicBezTo>
                  <a:cubicBezTo>
                    <a:pt x="11940" y="90257"/>
                    <a:pt x="11971" y="90447"/>
                    <a:pt x="12130" y="90511"/>
                  </a:cubicBezTo>
                  <a:lnTo>
                    <a:pt x="12161" y="90542"/>
                  </a:lnTo>
                  <a:cubicBezTo>
                    <a:pt x="12225" y="90574"/>
                    <a:pt x="12256" y="90574"/>
                    <a:pt x="12288" y="90574"/>
                  </a:cubicBezTo>
                  <a:cubicBezTo>
                    <a:pt x="12383" y="90574"/>
                    <a:pt x="12510" y="90511"/>
                    <a:pt x="12541" y="90384"/>
                  </a:cubicBezTo>
                  <a:cubicBezTo>
                    <a:pt x="12605" y="90257"/>
                    <a:pt x="12541" y="90067"/>
                    <a:pt x="12383" y="90004"/>
                  </a:cubicBezTo>
                  <a:cubicBezTo>
                    <a:pt x="12343" y="89973"/>
                    <a:pt x="12295" y="89959"/>
                    <a:pt x="12248" y="89959"/>
                  </a:cubicBezTo>
                  <a:close/>
                  <a:moveTo>
                    <a:pt x="30556" y="90170"/>
                  </a:moveTo>
                  <a:cubicBezTo>
                    <a:pt x="30516" y="90170"/>
                    <a:pt x="30475" y="90177"/>
                    <a:pt x="30435" y="90194"/>
                  </a:cubicBezTo>
                  <a:lnTo>
                    <a:pt x="30403" y="90226"/>
                  </a:lnTo>
                  <a:cubicBezTo>
                    <a:pt x="30245" y="90289"/>
                    <a:pt x="30181" y="90447"/>
                    <a:pt x="30276" y="90606"/>
                  </a:cubicBezTo>
                  <a:cubicBezTo>
                    <a:pt x="30308" y="90701"/>
                    <a:pt x="30435" y="90764"/>
                    <a:pt x="30530" y="90764"/>
                  </a:cubicBezTo>
                  <a:lnTo>
                    <a:pt x="30656" y="90764"/>
                  </a:lnTo>
                  <a:lnTo>
                    <a:pt x="30561" y="90479"/>
                  </a:lnTo>
                  <a:lnTo>
                    <a:pt x="30561" y="90479"/>
                  </a:lnTo>
                  <a:lnTo>
                    <a:pt x="30688" y="90732"/>
                  </a:lnTo>
                  <a:cubicBezTo>
                    <a:pt x="30846" y="90669"/>
                    <a:pt x="30910" y="90479"/>
                    <a:pt x="30846" y="90352"/>
                  </a:cubicBezTo>
                  <a:cubicBezTo>
                    <a:pt x="30776" y="90235"/>
                    <a:pt x="30670" y="90170"/>
                    <a:pt x="30556" y="90170"/>
                  </a:cubicBezTo>
                  <a:close/>
                  <a:moveTo>
                    <a:pt x="13732" y="90613"/>
                  </a:moveTo>
                  <a:cubicBezTo>
                    <a:pt x="13624" y="90613"/>
                    <a:pt x="13507" y="90678"/>
                    <a:pt x="13460" y="90796"/>
                  </a:cubicBezTo>
                  <a:cubicBezTo>
                    <a:pt x="13397" y="90954"/>
                    <a:pt x="13492" y="91144"/>
                    <a:pt x="13650" y="91176"/>
                  </a:cubicBezTo>
                  <a:lnTo>
                    <a:pt x="13682" y="91207"/>
                  </a:lnTo>
                  <a:cubicBezTo>
                    <a:pt x="13713" y="91207"/>
                    <a:pt x="13745" y="91239"/>
                    <a:pt x="13777" y="91239"/>
                  </a:cubicBezTo>
                  <a:cubicBezTo>
                    <a:pt x="13903" y="91239"/>
                    <a:pt x="13998" y="91144"/>
                    <a:pt x="14030" y="91017"/>
                  </a:cubicBezTo>
                  <a:cubicBezTo>
                    <a:pt x="14093" y="90859"/>
                    <a:pt x="13998" y="90701"/>
                    <a:pt x="13840" y="90637"/>
                  </a:cubicBezTo>
                  <a:cubicBezTo>
                    <a:pt x="13807" y="90621"/>
                    <a:pt x="13770" y="90613"/>
                    <a:pt x="13732" y="90613"/>
                  </a:cubicBezTo>
                  <a:close/>
                  <a:moveTo>
                    <a:pt x="29067" y="90803"/>
                  </a:moveTo>
                  <a:cubicBezTo>
                    <a:pt x="29028" y="90803"/>
                    <a:pt x="28987" y="90811"/>
                    <a:pt x="28946" y="90827"/>
                  </a:cubicBezTo>
                  <a:cubicBezTo>
                    <a:pt x="28788" y="90859"/>
                    <a:pt x="28693" y="91049"/>
                    <a:pt x="28756" y="91176"/>
                  </a:cubicBezTo>
                  <a:cubicBezTo>
                    <a:pt x="28788" y="91302"/>
                    <a:pt x="28914" y="91397"/>
                    <a:pt x="29041" y="91397"/>
                  </a:cubicBezTo>
                  <a:cubicBezTo>
                    <a:pt x="29073" y="91397"/>
                    <a:pt x="29104" y="91397"/>
                    <a:pt x="29136" y="91366"/>
                  </a:cubicBezTo>
                  <a:lnTo>
                    <a:pt x="29168" y="91366"/>
                  </a:lnTo>
                  <a:cubicBezTo>
                    <a:pt x="29326" y="91302"/>
                    <a:pt x="29389" y="91144"/>
                    <a:pt x="29326" y="90986"/>
                  </a:cubicBezTo>
                  <a:cubicBezTo>
                    <a:pt x="29279" y="90868"/>
                    <a:pt x="29180" y="90803"/>
                    <a:pt x="29067" y="90803"/>
                  </a:cubicBezTo>
                  <a:close/>
                  <a:moveTo>
                    <a:pt x="15259" y="91156"/>
                  </a:moveTo>
                  <a:cubicBezTo>
                    <a:pt x="15138" y="91156"/>
                    <a:pt x="15030" y="91241"/>
                    <a:pt x="14980" y="91366"/>
                  </a:cubicBezTo>
                  <a:cubicBezTo>
                    <a:pt x="14948" y="91524"/>
                    <a:pt x="15043" y="91682"/>
                    <a:pt x="15202" y="91746"/>
                  </a:cubicBezTo>
                  <a:lnTo>
                    <a:pt x="15328" y="91746"/>
                  </a:lnTo>
                  <a:cubicBezTo>
                    <a:pt x="15455" y="91746"/>
                    <a:pt x="15550" y="91682"/>
                    <a:pt x="15582" y="91556"/>
                  </a:cubicBezTo>
                  <a:cubicBezTo>
                    <a:pt x="15645" y="91397"/>
                    <a:pt x="15518" y="91207"/>
                    <a:pt x="15360" y="91176"/>
                  </a:cubicBezTo>
                  <a:cubicBezTo>
                    <a:pt x="15326" y="91162"/>
                    <a:pt x="15292" y="91156"/>
                    <a:pt x="15259" y="91156"/>
                  </a:cubicBezTo>
                  <a:close/>
                  <a:moveTo>
                    <a:pt x="27487" y="91296"/>
                  </a:moveTo>
                  <a:cubicBezTo>
                    <a:pt x="27467" y="91296"/>
                    <a:pt x="27446" y="91298"/>
                    <a:pt x="27426" y="91302"/>
                  </a:cubicBezTo>
                  <a:cubicBezTo>
                    <a:pt x="27268" y="91366"/>
                    <a:pt x="27173" y="91524"/>
                    <a:pt x="27204" y="91682"/>
                  </a:cubicBezTo>
                  <a:cubicBezTo>
                    <a:pt x="27236" y="91809"/>
                    <a:pt x="27363" y="91904"/>
                    <a:pt x="27489" y="91904"/>
                  </a:cubicBezTo>
                  <a:cubicBezTo>
                    <a:pt x="27521" y="91904"/>
                    <a:pt x="27553" y="91904"/>
                    <a:pt x="27584" y="91872"/>
                  </a:cubicBezTo>
                  <a:lnTo>
                    <a:pt x="27616" y="91872"/>
                  </a:lnTo>
                  <a:cubicBezTo>
                    <a:pt x="27774" y="91841"/>
                    <a:pt x="27838" y="91651"/>
                    <a:pt x="27806" y="91524"/>
                  </a:cubicBezTo>
                  <a:cubicBezTo>
                    <a:pt x="27751" y="91386"/>
                    <a:pt x="27624" y="91296"/>
                    <a:pt x="27487" y="91296"/>
                  </a:cubicBezTo>
                  <a:close/>
                  <a:moveTo>
                    <a:pt x="16851" y="91581"/>
                  </a:moveTo>
                  <a:cubicBezTo>
                    <a:pt x="16715" y="91581"/>
                    <a:pt x="16591" y="91671"/>
                    <a:pt x="16563" y="91809"/>
                  </a:cubicBezTo>
                  <a:cubicBezTo>
                    <a:pt x="16532" y="91967"/>
                    <a:pt x="16627" y="92126"/>
                    <a:pt x="16785" y="92157"/>
                  </a:cubicBezTo>
                  <a:lnTo>
                    <a:pt x="16817" y="92157"/>
                  </a:lnTo>
                  <a:cubicBezTo>
                    <a:pt x="16848" y="92157"/>
                    <a:pt x="16880" y="92189"/>
                    <a:pt x="16880" y="92189"/>
                  </a:cubicBezTo>
                  <a:cubicBezTo>
                    <a:pt x="17007" y="92189"/>
                    <a:pt x="17134" y="92062"/>
                    <a:pt x="17165" y="91936"/>
                  </a:cubicBezTo>
                  <a:cubicBezTo>
                    <a:pt x="17197" y="91777"/>
                    <a:pt x="17070" y="91619"/>
                    <a:pt x="16912" y="91587"/>
                  </a:cubicBezTo>
                  <a:cubicBezTo>
                    <a:pt x="16891" y="91583"/>
                    <a:pt x="16871" y="91581"/>
                    <a:pt x="16851" y="91581"/>
                  </a:cubicBezTo>
                  <a:close/>
                  <a:moveTo>
                    <a:pt x="25967" y="91676"/>
                  </a:moveTo>
                  <a:cubicBezTo>
                    <a:pt x="25947" y="91676"/>
                    <a:pt x="25926" y="91678"/>
                    <a:pt x="25906" y="91682"/>
                  </a:cubicBezTo>
                  <a:lnTo>
                    <a:pt x="25843" y="91682"/>
                  </a:lnTo>
                  <a:cubicBezTo>
                    <a:pt x="25684" y="91714"/>
                    <a:pt x="25589" y="91872"/>
                    <a:pt x="25621" y="92031"/>
                  </a:cubicBezTo>
                  <a:cubicBezTo>
                    <a:pt x="25652" y="92157"/>
                    <a:pt x="25811" y="92252"/>
                    <a:pt x="25938" y="92252"/>
                  </a:cubicBezTo>
                  <a:lnTo>
                    <a:pt x="26033" y="92252"/>
                  </a:lnTo>
                  <a:cubicBezTo>
                    <a:pt x="26159" y="92221"/>
                    <a:pt x="26286" y="92062"/>
                    <a:pt x="26254" y="91904"/>
                  </a:cubicBezTo>
                  <a:cubicBezTo>
                    <a:pt x="26227" y="91766"/>
                    <a:pt x="26103" y="91676"/>
                    <a:pt x="25967" y="91676"/>
                  </a:cubicBezTo>
                  <a:close/>
                  <a:moveTo>
                    <a:pt x="18446" y="91867"/>
                  </a:moveTo>
                  <a:cubicBezTo>
                    <a:pt x="18305" y="91867"/>
                    <a:pt x="18175" y="91984"/>
                    <a:pt x="18147" y="92126"/>
                  </a:cubicBezTo>
                  <a:cubicBezTo>
                    <a:pt x="18115" y="92284"/>
                    <a:pt x="18242" y="92442"/>
                    <a:pt x="18400" y="92474"/>
                  </a:cubicBezTo>
                  <a:lnTo>
                    <a:pt x="18495" y="92474"/>
                  </a:lnTo>
                  <a:cubicBezTo>
                    <a:pt x="18622" y="92474"/>
                    <a:pt x="18749" y="92347"/>
                    <a:pt x="18780" y="92221"/>
                  </a:cubicBezTo>
                  <a:cubicBezTo>
                    <a:pt x="18812" y="92062"/>
                    <a:pt x="18685" y="91904"/>
                    <a:pt x="18527" y="91872"/>
                  </a:cubicBezTo>
                  <a:lnTo>
                    <a:pt x="18495" y="91872"/>
                  </a:lnTo>
                  <a:cubicBezTo>
                    <a:pt x="18479" y="91869"/>
                    <a:pt x="18462" y="91867"/>
                    <a:pt x="18446" y="91867"/>
                  </a:cubicBezTo>
                  <a:close/>
                  <a:moveTo>
                    <a:pt x="24372" y="91931"/>
                  </a:moveTo>
                  <a:cubicBezTo>
                    <a:pt x="24355" y="91931"/>
                    <a:pt x="24339" y="91932"/>
                    <a:pt x="24322" y="91936"/>
                  </a:cubicBezTo>
                  <a:lnTo>
                    <a:pt x="24291" y="91936"/>
                  </a:lnTo>
                  <a:cubicBezTo>
                    <a:pt x="24101" y="91967"/>
                    <a:pt x="24006" y="92126"/>
                    <a:pt x="24037" y="92284"/>
                  </a:cubicBezTo>
                  <a:cubicBezTo>
                    <a:pt x="24037" y="92411"/>
                    <a:pt x="24164" y="92537"/>
                    <a:pt x="24322" y="92537"/>
                  </a:cubicBezTo>
                  <a:lnTo>
                    <a:pt x="24354" y="92537"/>
                  </a:lnTo>
                  <a:lnTo>
                    <a:pt x="24354" y="92221"/>
                  </a:lnTo>
                  <a:lnTo>
                    <a:pt x="24386" y="92537"/>
                  </a:lnTo>
                  <a:cubicBezTo>
                    <a:pt x="24544" y="92506"/>
                    <a:pt x="24671" y="92347"/>
                    <a:pt x="24639" y="92189"/>
                  </a:cubicBezTo>
                  <a:cubicBezTo>
                    <a:pt x="24639" y="92047"/>
                    <a:pt x="24512" y="91931"/>
                    <a:pt x="24372" y="91931"/>
                  </a:cubicBezTo>
                  <a:close/>
                  <a:moveTo>
                    <a:pt x="20079" y="92031"/>
                  </a:moveTo>
                  <a:cubicBezTo>
                    <a:pt x="19920" y="92031"/>
                    <a:pt x="19762" y="92157"/>
                    <a:pt x="19762" y="92316"/>
                  </a:cubicBezTo>
                  <a:cubicBezTo>
                    <a:pt x="19762" y="92474"/>
                    <a:pt x="19889" y="92632"/>
                    <a:pt x="20047" y="92632"/>
                  </a:cubicBezTo>
                  <a:lnTo>
                    <a:pt x="20110" y="92347"/>
                  </a:lnTo>
                  <a:lnTo>
                    <a:pt x="20110" y="92347"/>
                  </a:lnTo>
                  <a:lnTo>
                    <a:pt x="20079" y="92632"/>
                  </a:lnTo>
                  <a:lnTo>
                    <a:pt x="20110" y="92632"/>
                  </a:lnTo>
                  <a:cubicBezTo>
                    <a:pt x="20237" y="92632"/>
                    <a:pt x="20395" y="92506"/>
                    <a:pt x="20395" y="92379"/>
                  </a:cubicBezTo>
                  <a:cubicBezTo>
                    <a:pt x="20395" y="92189"/>
                    <a:pt x="20269" y="92062"/>
                    <a:pt x="20110" y="92062"/>
                  </a:cubicBezTo>
                  <a:lnTo>
                    <a:pt x="20079" y="92031"/>
                  </a:lnTo>
                  <a:close/>
                  <a:moveTo>
                    <a:pt x="22676" y="92062"/>
                  </a:moveTo>
                  <a:cubicBezTo>
                    <a:pt x="22517" y="92094"/>
                    <a:pt x="22391" y="92221"/>
                    <a:pt x="22391" y="92379"/>
                  </a:cubicBezTo>
                  <a:cubicBezTo>
                    <a:pt x="22422" y="92537"/>
                    <a:pt x="22549" y="92664"/>
                    <a:pt x="22707" y="92664"/>
                  </a:cubicBezTo>
                  <a:lnTo>
                    <a:pt x="22739" y="92664"/>
                  </a:lnTo>
                  <a:cubicBezTo>
                    <a:pt x="22929" y="92664"/>
                    <a:pt x="23056" y="92506"/>
                    <a:pt x="23024" y="92347"/>
                  </a:cubicBezTo>
                  <a:cubicBezTo>
                    <a:pt x="23024" y="92189"/>
                    <a:pt x="22897" y="92062"/>
                    <a:pt x="22739" y="92062"/>
                  </a:cubicBezTo>
                  <a:close/>
                  <a:moveTo>
                    <a:pt x="21694" y="92094"/>
                  </a:moveTo>
                  <a:cubicBezTo>
                    <a:pt x="21504" y="92094"/>
                    <a:pt x="21377" y="92221"/>
                    <a:pt x="21377" y="92379"/>
                  </a:cubicBezTo>
                  <a:cubicBezTo>
                    <a:pt x="21377" y="92537"/>
                    <a:pt x="21504" y="92696"/>
                    <a:pt x="21694" y="92696"/>
                  </a:cubicBezTo>
                  <a:lnTo>
                    <a:pt x="21726" y="92696"/>
                  </a:lnTo>
                  <a:cubicBezTo>
                    <a:pt x="21884" y="92696"/>
                    <a:pt x="22011" y="92537"/>
                    <a:pt x="22011" y="92379"/>
                  </a:cubicBezTo>
                  <a:cubicBezTo>
                    <a:pt x="22011" y="92221"/>
                    <a:pt x="21884" y="92094"/>
                    <a:pt x="21726" y="92094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3"/>
            <p:cNvSpPr/>
            <p:nvPr/>
          </p:nvSpPr>
          <p:spPr>
            <a:xfrm>
              <a:off x="1511972" y="1257862"/>
              <a:ext cx="17201" cy="312005"/>
            </a:xfrm>
            <a:custGeom>
              <a:avLst/>
              <a:gdLst/>
              <a:ahLst/>
              <a:cxnLst/>
              <a:rect l="l" t="t" r="r" b="b"/>
              <a:pathLst>
                <a:path w="571" h="10357" extrusionOk="0">
                  <a:moveTo>
                    <a:pt x="285" y="0"/>
                  </a:moveTo>
                  <a:cubicBezTo>
                    <a:pt x="127" y="0"/>
                    <a:pt x="0" y="127"/>
                    <a:pt x="0" y="285"/>
                  </a:cubicBezTo>
                  <a:lnTo>
                    <a:pt x="0" y="317"/>
                  </a:lnTo>
                  <a:cubicBezTo>
                    <a:pt x="0" y="475"/>
                    <a:pt x="127" y="634"/>
                    <a:pt x="285" y="634"/>
                  </a:cubicBezTo>
                  <a:cubicBezTo>
                    <a:pt x="443" y="634"/>
                    <a:pt x="570" y="475"/>
                    <a:pt x="570" y="317"/>
                  </a:cubicBezTo>
                  <a:lnTo>
                    <a:pt x="570" y="285"/>
                  </a:lnTo>
                  <a:cubicBezTo>
                    <a:pt x="570" y="127"/>
                    <a:pt x="443" y="0"/>
                    <a:pt x="285" y="0"/>
                  </a:cubicBezTo>
                  <a:close/>
                  <a:moveTo>
                    <a:pt x="285" y="1615"/>
                  </a:moveTo>
                  <a:cubicBezTo>
                    <a:pt x="127" y="1615"/>
                    <a:pt x="0" y="1742"/>
                    <a:pt x="0" y="1901"/>
                  </a:cubicBezTo>
                  <a:lnTo>
                    <a:pt x="0" y="1964"/>
                  </a:lnTo>
                  <a:cubicBezTo>
                    <a:pt x="0" y="2122"/>
                    <a:pt x="127" y="2249"/>
                    <a:pt x="285" y="2249"/>
                  </a:cubicBezTo>
                  <a:cubicBezTo>
                    <a:pt x="443" y="2249"/>
                    <a:pt x="570" y="2122"/>
                    <a:pt x="570" y="1964"/>
                  </a:cubicBezTo>
                  <a:lnTo>
                    <a:pt x="570" y="1901"/>
                  </a:lnTo>
                  <a:cubicBezTo>
                    <a:pt x="570" y="1742"/>
                    <a:pt x="443" y="1615"/>
                    <a:pt x="285" y="1615"/>
                  </a:cubicBezTo>
                  <a:close/>
                  <a:moveTo>
                    <a:pt x="285" y="3231"/>
                  </a:moveTo>
                  <a:cubicBezTo>
                    <a:pt x="127" y="3231"/>
                    <a:pt x="0" y="3357"/>
                    <a:pt x="0" y="3547"/>
                  </a:cubicBezTo>
                  <a:lnTo>
                    <a:pt x="0" y="3579"/>
                  </a:lnTo>
                  <a:cubicBezTo>
                    <a:pt x="0" y="3737"/>
                    <a:pt x="127" y="3864"/>
                    <a:pt x="285" y="3864"/>
                  </a:cubicBezTo>
                  <a:cubicBezTo>
                    <a:pt x="443" y="3864"/>
                    <a:pt x="570" y="3737"/>
                    <a:pt x="570" y="3579"/>
                  </a:cubicBezTo>
                  <a:lnTo>
                    <a:pt x="570" y="3547"/>
                  </a:lnTo>
                  <a:cubicBezTo>
                    <a:pt x="570" y="3357"/>
                    <a:pt x="443" y="3231"/>
                    <a:pt x="285" y="3231"/>
                  </a:cubicBezTo>
                  <a:close/>
                  <a:moveTo>
                    <a:pt x="285" y="4846"/>
                  </a:moveTo>
                  <a:cubicBezTo>
                    <a:pt x="127" y="4846"/>
                    <a:pt x="0" y="5004"/>
                    <a:pt x="0" y="5162"/>
                  </a:cubicBezTo>
                  <a:lnTo>
                    <a:pt x="0" y="5194"/>
                  </a:lnTo>
                  <a:cubicBezTo>
                    <a:pt x="0" y="5352"/>
                    <a:pt x="127" y="5479"/>
                    <a:pt x="285" y="5479"/>
                  </a:cubicBezTo>
                  <a:cubicBezTo>
                    <a:pt x="443" y="5479"/>
                    <a:pt x="570" y="5352"/>
                    <a:pt x="570" y="5194"/>
                  </a:cubicBezTo>
                  <a:lnTo>
                    <a:pt x="570" y="5162"/>
                  </a:lnTo>
                  <a:cubicBezTo>
                    <a:pt x="570" y="5004"/>
                    <a:pt x="443" y="4846"/>
                    <a:pt x="285" y="4846"/>
                  </a:cubicBezTo>
                  <a:close/>
                  <a:moveTo>
                    <a:pt x="285" y="6492"/>
                  </a:moveTo>
                  <a:cubicBezTo>
                    <a:pt x="127" y="6492"/>
                    <a:pt x="0" y="6619"/>
                    <a:pt x="0" y="6778"/>
                  </a:cubicBezTo>
                  <a:lnTo>
                    <a:pt x="0" y="6809"/>
                  </a:lnTo>
                  <a:cubicBezTo>
                    <a:pt x="0" y="6968"/>
                    <a:pt x="127" y="7094"/>
                    <a:pt x="285" y="7094"/>
                  </a:cubicBezTo>
                  <a:cubicBezTo>
                    <a:pt x="443" y="7094"/>
                    <a:pt x="570" y="6936"/>
                    <a:pt x="570" y="6778"/>
                  </a:cubicBezTo>
                  <a:cubicBezTo>
                    <a:pt x="570" y="6619"/>
                    <a:pt x="443" y="6492"/>
                    <a:pt x="285" y="6492"/>
                  </a:cubicBezTo>
                  <a:close/>
                  <a:moveTo>
                    <a:pt x="285" y="8108"/>
                  </a:moveTo>
                  <a:cubicBezTo>
                    <a:pt x="127" y="8108"/>
                    <a:pt x="0" y="8234"/>
                    <a:pt x="0" y="8393"/>
                  </a:cubicBezTo>
                  <a:lnTo>
                    <a:pt x="0" y="8456"/>
                  </a:lnTo>
                  <a:cubicBezTo>
                    <a:pt x="0" y="8614"/>
                    <a:pt x="127" y="8741"/>
                    <a:pt x="285" y="8741"/>
                  </a:cubicBezTo>
                  <a:cubicBezTo>
                    <a:pt x="443" y="8741"/>
                    <a:pt x="570" y="8614"/>
                    <a:pt x="570" y="8456"/>
                  </a:cubicBezTo>
                  <a:lnTo>
                    <a:pt x="570" y="8393"/>
                  </a:lnTo>
                  <a:cubicBezTo>
                    <a:pt x="570" y="8234"/>
                    <a:pt x="443" y="8108"/>
                    <a:pt x="285" y="8108"/>
                  </a:cubicBezTo>
                  <a:close/>
                  <a:moveTo>
                    <a:pt x="285" y="9723"/>
                  </a:moveTo>
                  <a:cubicBezTo>
                    <a:pt x="127" y="9723"/>
                    <a:pt x="0" y="9849"/>
                    <a:pt x="0" y="10039"/>
                  </a:cubicBezTo>
                  <a:lnTo>
                    <a:pt x="0" y="10071"/>
                  </a:lnTo>
                  <a:cubicBezTo>
                    <a:pt x="0" y="10229"/>
                    <a:pt x="127" y="10356"/>
                    <a:pt x="285" y="10356"/>
                  </a:cubicBezTo>
                  <a:cubicBezTo>
                    <a:pt x="443" y="10356"/>
                    <a:pt x="570" y="10229"/>
                    <a:pt x="570" y="10071"/>
                  </a:cubicBezTo>
                  <a:lnTo>
                    <a:pt x="570" y="10039"/>
                  </a:lnTo>
                  <a:cubicBezTo>
                    <a:pt x="570" y="9849"/>
                    <a:pt x="443" y="9723"/>
                    <a:pt x="285" y="9723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3"/>
            <p:cNvSpPr/>
            <p:nvPr/>
          </p:nvSpPr>
          <p:spPr>
            <a:xfrm>
              <a:off x="1477629" y="1196798"/>
              <a:ext cx="85886" cy="76367"/>
            </a:xfrm>
            <a:custGeom>
              <a:avLst/>
              <a:gdLst/>
              <a:ahLst/>
              <a:cxnLst/>
              <a:rect l="l" t="t" r="r" b="b"/>
              <a:pathLst>
                <a:path w="2851" h="2535" extrusionOk="0">
                  <a:moveTo>
                    <a:pt x="1425" y="1"/>
                  </a:moveTo>
                  <a:cubicBezTo>
                    <a:pt x="1108" y="856"/>
                    <a:pt x="570" y="1901"/>
                    <a:pt x="0" y="2534"/>
                  </a:cubicBezTo>
                  <a:lnTo>
                    <a:pt x="1425" y="2027"/>
                  </a:lnTo>
                  <a:lnTo>
                    <a:pt x="2850" y="2534"/>
                  </a:lnTo>
                  <a:cubicBezTo>
                    <a:pt x="2280" y="1901"/>
                    <a:pt x="1742" y="856"/>
                    <a:pt x="1425" y="1"/>
                  </a:cubicBezTo>
                  <a:close/>
                </a:path>
              </a:pathLst>
            </a:custGeom>
            <a:solidFill>
              <a:srgbClr val="2A4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2" name="Google Shape;822;p33"/>
          <p:cNvSpPr/>
          <p:nvPr/>
        </p:nvSpPr>
        <p:spPr>
          <a:xfrm>
            <a:off x="1088384" y="3305187"/>
            <a:ext cx="864377" cy="864377"/>
          </a:xfrm>
          <a:custGeom>
            <a:avLst/>
            <a:gdLst/>
            <a:ahLst/>
            <a:cxnLst/>
            <a:rect l="l" t="t" r="r" b="b"/>
            <a:pathLst>
              <a:path w="28693" h="28693" extrusionOk="0">
                <a:moveTo>
                  <a:pt x="14346" y="1"/>
                </a:moveTo>
                <a:cubicBezTo>
                  <a:pt x="6429" y="1"/>
                  <a:pt x="0" y="6430"/>
                  <a:pt x="0" y="14347"/>
                </a:cubicBezTo>
                <a:cubicBezTo>
                  <a:pt x="0" y="22264"/>
                  <a:pt x="6429" y="28693"/>
                  <a:pt x="14346" y="28693"/>
                </a:cubicBezTo>
                <a:cubicBezTo>
                  <a:pt x="22263" y="28693"/>
                  <a:pt x="28692" y="22264"/>
                  <a:pt x="28692" y="14347"/>
                </a:cubicBezTo>
                <a:cubicBezTo>
                  <a:pt x="28692" y="6430"/>
                  <a:pt x="22263" y="1"/>
                  <a:pt x="14346" y="1"/>
                </a:cubicBezTo>
                <a:close/>
              </a:path>
            </a:pathLst>
          </a:custGeom>
          <a:solidFill>
            <a:srgbClr val="2A43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1</a:t>
            </a:r>
            <a:endParaRPr/>
          </a:p>
        </p:txBody>
      </p:sp>
      <p:grpSp>
        <p:nvGrpSpPr>
          <p:cNvPr id="823" name="Google Shape;823;p33"/>
          <p:cNvGrpSpPr/>
          <p:nvPr/>
        </p:nvGrpSpPr>
        <p:grpSpPr>
          <a:xfrm>
            <a:off x="2906759" y="1196798"/>
            <a:ext cx="1303238" cy="3195058"/>
            <a:chOff x="2906759" y="1196798"/>
            <a:chExt cx="1303238" cy="3195058"/>
          </a:xfrm>
        </p:grpSpPr>
        <p:sp>
          <p:nvSpPr>
            <p:cNvPr id="824" name="Google Shape;824;p33"/>
            <p:cNvSpPr/>
            <p:nvPr/>
          </p:nvSpPr>
          <p:spPr>
            <a:xfrm>
              <a:off x="2906759" y="1599389"/>
              <a:ext cx="1303238" cy="2792467"/>
            </a:xfrm>
            <a:custGeom>
              <a:avLst/>
              <a:gdLst/>
              <a:ahLst/>
              <a:cxnLst/>
              <a:rect l="l" t="t" r="r" b="b"/>
              <a:pathLst>
                <a:path w="43261" h="92696" extrusionOk="0">
                  <a:moveTo>
                    <a:pt x="21852" y="1"/>
                  </a:moveTo>
                  <a:cubicBezTo>
                    <a:pt x="21694" y="1"/>
                    <a:pt x="21567" y="128"/>
                    <a:pt x="21567" y="286"/>
                  </a:cubicBezTo>
                  <a:cubicBezTo>
                    <a:pt x="21567" y="444"/>
                    <a:pt x="21725" y="571"/>
                    <a:pt x="21884" y="571"/>
                  </a:cubicBezTo>
                  <a:cubicBezTo>
                    <a:pt x="22042" y="571"/>
                    <a:pt x="22169" y="444"/>
                    <a:pt x="22169" y="286"/>
                  </a:cubicBezTo>
                  <a:cubicBezTo>
                    <a:pt x="22169" y="128"/>
                    <a:pt x="22042" y="1"/>
                    <a:pt x="21884" y="1"/>
                  </a:cubicBezTo>
                  <a:close/>
                  <a:moveTo>
                    <a:pt x="20286" y="28"/>
                  </a:moveTo>
                  <a:cubicBezTo>
                    <a:pt x="20270" y="28"/>
                    <a:pt x="20253" y="29"/>
                    <a:pt x="20237" y="33"/>
                  </a:cubicBezTo>
                  <a:lnTo>
                    <a:pt x="20205" y="318"/>
                  </a:lnTo>
                  <a:lnTo>
                    <a:pt x="20205" y="33"/>
                  </a:lnTo>
                  <a:cubicBezTo>
                    <a:pt x="20047" y="33"/>
                    <a:pt x="19920" y="191"/>
                    <a:pt x="19920" y="349"/>
                  </a:cubicBezTo>
                  <a:cubicBezTo>
                    <a:pt x="19920" y="508"/>
                    <a:pt x="20078" y="634"/>
                    <a:pt x="20237" y="634"/>
                  </a:cubicBezTo>
                  <a:lnTo>
                    <a:pt x="20268" y="603"/>
                  </a:lnTo>
                  <a:cubicBezTo>
                    <a:pt x="20427" y="603"/>
                    <a:pt x="20553" y="476"/>
                    <a:pt x="20553" y="286"/>
                  </a:cubicBezTo>
                  <a:cubicBezTo>
                    <a:pt x="20553" y="144"/>
                    <a:pt x="20426" y="28"/>
                    <a:pt x="20286" y="28"/>
                  </a:cubicBezTo>
                  <a:close/>
                  <a:moveTo>
                    <a:pt x="23449" y="59"/>
                  </a:moveTo>
                  <a:cubicBezTo>
                    <a:pt x="23309" y="59"/>
                    <a:pt x="23182" y="176"/>
                    <a:pt x="23182" y="318"/>
                  </a:cubicBezTo>
                  <a:cubicBezTo>
                    <a:pt x="23150" y="476"/>
                    <a:pt x="23277" y="634"/>
                    <a:pt x="23435" y="634"/>
                  </a:cubicBezTo>
                  <a:lnTo>
                    <a:pt x="23499" y="666"/>
                  </a:lnTo>
                  <a:cubicBezTo>
                    <a:pt x="23657" y="666"/>
                    <a:pt x="23784" y="539"/>
                    <a:pt x="23784" y="381"/>
                  </a:cubicBezTo>
                  <a:cubicBezTo>
                    <a:pt x="23815" y="223"/>
                    <a:pt x="23689" y="64"/>
                    <a:pt x="23530" y="64"/>
                  </a:cubicBezTo>
                  <a:lnTo>
                    <a:pt x="23467" y="349"/>
                  </a:lnTo>
                  <a:lnTo>
                    <a:pt x="23499" y="64"/>
                  </a:lnTo>
                  <a:cubicBezTo>
                    <a:pt x="23482" y="61"/>
                    <a:pt x="23466" y="59"/>
                    <a:pt x="23449" y="59"/>
                  </a:cubicBezTo>
                  <a:close/>
                  <a:moveTo>
                    <a:pt x="18680" y="185"/>
                  </a:moveTo>
                  <a:cubicBezTo>
                    <a:pt x="18661" y="185"/>
                    <a:pt x="18642" y="187"/>
                    <a:pt x="18622" y="191"/>
                  </a:cubicBezTo>
                  <a:lnTo>
                    <a:pt x="18558" y="191"/>
                  </a:lnTo>
                  <a:cubicBezTo>
                    <a:pt x="18400" y="191"/>
                    <a:pt x="18305" y="349"/>
                    <a:pt x="18305" y="508"/>
                  </a:cubicBezTo>
                  <a:cubicBezTo>
                    <a:pt x="18337" y="666"/>
                    <a:pt x="18463" y="793"/>
                    <a:pt x="18622" y="793"/>
                  </a:cubicBezTo>
                  <a:lnTo>
                    <a:pt x="18653" y="761"/>
                  </a:lnTo>
                  <a:lnTo>
                    <a:pt x="18685" y="761"/>
                  </a:lnTo>
                  <a:cubicBezTo>
                    <a:pt x="18843" y="729"/>
                    <a:pt x="18970" y="603"/>
                    <a:pt x="18938" y="444"/>
                  </a:cubicBezTo>
                  <a:cubicBezTo>
                    <a:pt x="18911" y="278"/>
                    <a:pt x="18811" y="185"/>
                    <a:pt x="18680" y="185"/>
                  </a:cubicBezTo>
                  <a:close/>
                  <a:moveTo>
                    <a:pt x="25064" y="249"/>
                  </a:moveTo>
                  <a:cubicBezTo>
                    <a:pt x="24924" y="249"/>
                    <a:pt x="24797" y="366"/>
                    <a:pt x="24797" y="508"/>
                  </a:cubicBezTo>
                  <a:cubicBezTo>
                    <a:pt x="24765" y="666"/>
                    <a:pt x="24860" y="824"/>
                    <a:pt x="25019" y="824"/>
                  </a:cubicBezTo>
                  <a:lnTo>
                    <a:pt x="25082" y="856"/>
                  </a:lnTo>
                  <a:lnTo>
                    <a:pt x="25114" y="856"/>
                  </a:lnTo>
                  <a:cubicBezTo>
                    <a:pt x="25272" y="856"/>
                    <a:pt x="25399" y="729"/>
                    <a:pt x="25399" y="603"/>
                  </a:cubicBezTo>
                  <a:cubicBezTo>
                    <a:pt x="25431" y="413"/>
                    <a:pt x="25336" y="286"/>
                    <a:pt x="25146" y="254"/>
                  </a:cubicBezTo>
                  <a:lnTo>
                    <a:pt x="25082" y="539"/>
                  </a:lnTo>
                  <a:lnTo>
                    <a:pt x="25114" y="254"/>
                  </a:lnTo>
                  <a:cubicBezTo>
                    <a:pt x="25097" y="251"/>
                    <a:pt x="25081" y="249"/>
                    <a:pt x="25064" y="249"/>
                  </a:cubicBezTo>
                  <a:close/>
                  <a:moveTo>
                    <a:pt x="17036" y="470"/>
                  </a:moveTo>
                  <a:cubicBezTo>
                    <a:pt x="17016" y="470"/>
                    <a:pt x="16995" y="472"/>
                    <a:pt x="16975" y="476"/>
                  </a:cubicBezTo>
                  <a:lnTo>
                    <a:pt x="17007" y="761"/>
                  </a:lnTo>
                  <a:lnTo>
                    <a:pt x="16943" y="476"/>
                  </a:lnTo>
                  <a:cubicBezTo>
                    <a:pt x="16785" y="508"/>
                    <a:pt x="16690" y="666"/>
                    <a:pt x="16722" y="824"/>
                  </a:cubicBezTo>
                  <a:cubicBezTo>
                    <a:pt x="16753" y="983"/>
                    <a:pt x="16880" y="1078"/>
                    <a:pt x="17007" y="1078"/>
                  </a:cubicBezTo>
                  <a:cubicBezTo>
                    <a:pt x="17038" y="1078"/>
                    <a:pt x="17038" y="1046"/>
                    <a:pt x="17070" y="1046"/>
                  </a:cubicBezTo>
                  <a:lnTo>
                    <a:pt x="17102" y="1046"/>
                  </a:lnTo>
                  <a:cubicBezTo>
                    <a:pt x="17260" y="1014"/>
                    <a:pt x="17387" y="856"/>
                    <a:pt x="17323" y="698"/>
                  </a:cubicBezTo>
                  <a:cubicBezTo>
                    <a:pt x="17296" y="560"/>
                    <a:pt x="17172" y="470"/>
                    <a:pt x="17036" y="470"/>
                  </a:cubicBezTo>
                  <a:close/>
                  <a:moveTo>
                    <a:pt x="26668" y="565"/>
                  </a:moveTo>
                  <a:cubicBezTo>
                    <a:pt x="26532" y="565"/>
                    <a:pt x="26408" y="655"/>
                    <a:pt x="26381" y="793"/>
                  </a:cubicBezTo>
                  <a:cubicBezTo>
                    <a:pt x="26349" y="951"/>
                    <a:pt x="26444" y="1109"/>
                    <a:pt x="26602" y="1141"/>
                  </a:cubicBezTo>
                  <a:lnTo>
                    <a:pt x="26634" y="1173"/>
                  </a:lnTo>
                  <a:lnTo>
                    <a:pt x="26697" y="1173"/>
                  </a:lnTo>
                  <a:cubicBezTo>
                    <a:pt x="26856" y="1173"/>
                    <a:pt x="26951" y="1078"/>
                    <a:pt x="26982" y="951"/>
                  </a:cubicBezTo>
                  <a:cubicBezTo>
                    <a:pt x="27046" y="793"/>
                    <a:pt x="26919" y="634"/>
                    <a:pt x="26761" y="571"/>
                  </a:cubicBezTo>
                  <a:lnTo>
                    <a:pt x="26666" y="856"/>
                  </a:lnTo>
                  <a:lnTo>
                    <a:pt x="26729" y="571"/>
                  </a:lnTo>
                  <a:cubicBezTo>
                    <a:pt x="26709" y="567"/>
                    <a:pt x="26688" y="565"/>
                    <a:pt x="26668" y="565"/>
                  </a:cubicBezTo>
                  <a:close/>
                  <a:moveTo>
                    <a:pt x="15492" y="868"/>
                  </a:moveTo>
                  <a:cubicBezTo>
                    <a:pt x="15459" y="868"/>
                    <a:pt x="15425" y="874"/>
                    <a:pt x="15391" y="888"/>
                  </a:cubicBezTo>
                  <a:lnTo>
                    <a:pt x="15360" y="888"/>
                  </a:lnTo>
                  <a:cubicBezTo>
                    <a:pt x="15201" y="919"/>
                    <a:pt x="15138" y="1109"/>
                    <a:pt x="15170" y="1236"/>
                  </a:cubicBezTo>
                  <a:cubicBezTo>
                    <a:pt x="15201" y="1363"/>
                    <a:pt x="15360" y="1458"/>
                    <a:pt x="15486" y="1458"/>
                  </a:cubicBezTo>
                  <a:lnTo>
                    <a:pt x="15581" y="1458"/>
                  </a:lnTo>
                  <a:cubicBezTo>
                    <a:pt x="15708" y="1394"/>
                    <a:pt x="15803" y="1236"/>
                    <a:pt x="15771" y="1078"/>
                  </a:cubicBezTo>
                  <a:cubicBezTo>
                    <a:pt x="15722" y="953"/>
                    <a:pt x="15613" y="868"/>
                    <a:pt x="15492" y="868"/>
                  </a:cubicBezTo>
                  <a:close/>
                  <a:moveTo>
                    <a:pt x="28234" y="1006"/>
                  </a:moveTo>
                  <a:cubicBezTo>
                    <a:pt x="28104" y="1006"/>
                    <a:pt x="27985" y="1072"/>
                    <a:pt x="27932" y="1204"/>
                  </a:cubicBezTo>
                  <a:cubicBezTo>
                    <a:pt x="27901" y="1363"/>
                    <a:pt x="27964" y="1521"/>
                    <a:pt x="28122" y="1584"/>
                  </a:cubicBezTo>
                  <a:lnTo>
                    <a:pt x="28186" y="1584"/>
                  </a:lnTo>
                  <a:cubicBezTo>
                    <a:pt x="28217" y="1616"/>
                    <a:pt x="28249" y="1616"/>
                    <a:pt x="28281" y="1616"/>
                  </a:cubicBezTo>
                  <a:cubicBezTo>
                    <a:pt x="28407" y="1616"/>
                    <a:pt x="28502" y="1521"/>
                    <a:pt x="28534" y="1394"/>
                  </a:cubicBezTo>
                  <a:cubicBezTo>
                    <a:pt x="28597" y="1236"/>
                    <a:pt x="28502" y="1078"/>
                    <a:pt x="28344" y="1046"/>
                  </a:cubicBezTo>
                  <a:lnTo>
                    <a:pt x="28312" y="1014"/>
                  </a:lnTo>
                  <a:cubicBezTo>
                    <a:pt x="28286" y="1009"/>
                    <a:pt x="28260" y="1006"/>
                    <a:pt x="28234" y="1006"/>
                  </a:cubicBezTo>
                  <a:close/>
                  <a:moveTo>
                    <a:pt x="13934" y="1402"/>
                  </a:moveTo>
                  <a:cubicBezTo>
                    <a:pt x="13892" y="1402"/>
                    <a:pt x="13849" y="1410"/>
                    <a:pt x="13808" y="1426"/>
                  </a:cubicBezTo>
                  <a:cubicBezTo>
                    <a:pt x="13650" y="1489"/>
                    <a:pt x="13586" y="1648"/>
                    <a:pt x="13618" y="1806"/>
                  </a:cubicBezTo>
                  <a:cubicBezTo>
                    <a:pt x="13681" y="1933"/>
                    <a:pt x="13776" y="1996"/>
                    <a:pt x="13903" y="1996"/>
                  </a:cubicBezTo>
                  <a:cubicBezTo>
                    <a:pt x="13935" y="1996"/>
                    <a:pt x="13966" y="1996"/>
                    <a:pt x="13998" y="1964"/>
                  </a:cubicBezTo>
                  <a:lnTo>
                    <a:pt x="14061" y="1964"/>
                  </a:lnTo>
                  <a:cubicBezTo>
                    <a:pt x="14220" y="1901"/>
                    <a:pt x="14283" y="1743"/>
                    <a:pt x="14220" y="1584"/>
                  </a:cubicBezTo>
                  <a:cubicBezTo>
                    <a:pt x="14173" y="1467"/>
                    <a:pt x="14056" y="1402"/>
                    <a:pt x="13934" y="1402"/>
                  </a:cubicBezTo>
                  <a:close/>
                  <a:moveTo>
                    <a:pt x="29743" y="1560"/>
                  </a:moveTo>
                  <a:cubicBezTo>
                    <a:pt x="29630" y="1560"/>
                    <a:pt x="29531" y="1625"/>
                    <a:pt x="29484" y="1743"/>
                  </a:cubicBezTo>
                  <a:cubicBezTo>
                    <a:pt x="29421" y="1901"/>
                    <a:pt x="29484" y="2059"/>
                    <a:pt x="29643" y="2123"/>
                  </a:cubicBezTo>
                  <a:lnTo>
                    <a:pt x="29674" y="2154"/>
                  </a:lnTo>
                  <a:lnTo>
                    <a:pt x="29801" y="2154"/>
                  </a:lnTo>
                  <a:cubicBezTo>
                    <a:pt x="29896" y="2154"/>
                    <a:pt x="30023" y="2091"/>
                    <a:pt x="30054" y="1996"/>
                  </a:cubicBezTo>
                  <a:cubicBezTo>
                    <a:pt x="30118" y="1838"/>
                    <a:pt x="30054" y="1648"/>
                    <a:pt x="29896" y="1584"/>
                  </a:cubicBezTo>
                  <a:lnTo>
                    <a:pt x="29864" y="1584"/>
                  </a:lnTo>
                  <a:cubicBezTo>
                    <a:pt x="29823" y="1568"/>
                    <a:pt x="29782" y="1560"/>
                    <a:pt x="29743" y="1560"/>
                  </a:cubicBezTo>
                  <a:close/>
                  <a:moveTo>
                    <a:pt x="12453" y="2021"/>
                  </a:moveTo>
                  <a:cubicBezTo>
                    <a:pt x="12409" y="2021"/>
                    <a:pt x="12364" y="2032"/>
                    <a:pt x="12320" y="2059"/>
                  </a:cubicBezTo>
                  <a:lnTo>
                    <a:pt x="12415" y="2344"/>
                  </a:lnTo>
                  <a:lnTo>
                    <a:pt x="12288" y="2059"/>
                  </a:lnTo>
                  <a:cubicBezTo>
                    <a:pt x="12130" y="2154"/>
                    <a:pt x="12066" y="2313"/>
                    <a:pt x="12161" y="2471"/>
                  </a:cubicBezTo>
                  <a:cubicBezTo>
                    <a:pt x="12193" y="2566"/>
                    <a:pt x="12320" y="2629"/>
                    <a:pt x="12415" y="2629"/>
                  </a:cubicBezTo>
                  <a:cubicBezTo>
                    <a:pt x="12478" y="2629"/>
                    <a:pt x="12510" y="2629"/>
                    <a:pt x="12541" y="2598"/>
                  </a:cubicBezTo>
                  <a:lnTo>
                    <a:pt x="12573" y="2598"/>
                  </a:lnTo>
                  <a:cubicBezTo>
                    <a:pt x="12731" y="2503"/>
                    <a:pt x="12795" y="2344"/>
                    <a:pt x="12731" y="2186"/>
                  </a:cubicBezTo>
                  <a:cubicBezTo>
                    <a:pt x="12663" y="2095"/>
                    <a:pt x="12563" y="2021"/>
                    <a:pt x="12453" y="2021"/>
                  </a:cubicBezTo>
                  <a:close/>
                  <a:moveTo>
                    <a:pt x="31258" y="2225"/>
                  </a:moveTo>
                  <a:cubicBezTo>
                    <a:pt x="31136" y="2225"/>
                    <a:pt x="31020" y="2290"/>
                    <a:pt x="30973" y="2408"/>
                  </a:cubicBezTo>
                  <a:cubicBezTo>
                    <a:pt x="30909" y="2534"/>
                    <a:pt x="30941" y="2724"/>
                    <a:pt x="31099" y="2788"/>
                  </a:cubicBezTo>
                  <a:lnTo>
                    <a:pt x="31131" y="2819"/>
                  </a:lnTo>
                  <a:cubicBezTo>
                    <a:pt x="31194" y="2819"/>
                    <a:pt x="31226" y="2851"/>
                    <a:pt x="31258" y="2851"/>
                  </a:cubicBezTo>
                  <a:cubicBezTo>
                    <a:pt x="31384" y="2851"/>
                    <a:pt x="31479" y="2788"/>
                    <a:pt x="31543" y="2661"/>
                  </a:cubicBezTo>
                  <a:cubicBezTo>
                    <a:pt x="31606" y="2534"/>
                    <a:pt x="31543" y="2344"/>
                    <a:pt x="31416" y="2281"/>
                  </a:cubicBezTo>
                  <a:lnTo>
                    <a:pt x="31384" y="2249"/>
                  </a:lnTo>
                  <a:cubicBezTo>
                    <a:pt x="31343" y="2233"/>
                    <a:pt x="31300" y="2225"/>
                    <a:pt x="31258" y="2225"/>
                  </a:cubicBezTo>
                  <a:close/>
                  <a:moveTo>
                    <a:pt x="11019" y="2774"/>
                  </a:moveTo>
                  <a:cubicBezTo>
                    <a:pt x="10968" y="2774"/>
                    <a:pt x="10916" y="2788"/>
                    <a:pt x="10863" y="2819"/>
                  </a:cubicBezTo>
                  <a:lnTo>
                    <a:pt x="10831" y="2819"/>
                  </a:lnTo>
                  <a:cubicBezTo>
                    <a:pt x="10704" y="2914"/>
                    <a:pt x="10673" y="3073"/>
                    <a:pt x="10736" y="3231"/>
                  </a:cubicBezTo>
                  <a:cubicBezTo>
                    <a:pt x="10799" y="3326"/>
                    <a:pt x="10894" y="3358"/>
                    <a:pt x="10989" y="3358"/>
                  </a:cubicBezTo>
                  <a:cubicBezTo>
                    <a:pt x="11053" y="3358"/>
                    <a:pt x="11116" y="3358"/>
                    <a:pt x="11148" y="3326"/>
                  </a:cubicBezTo>
                  <a:cubicBezTo>
                    <a:pt x="11306" y="3231"/>
                    <a:pt x="11369" y="3073"/>
                    <a:pt x="11274" y="2914"/>
                  </a:cubicBezTo>
                  <a:cubicBezTo>
                    <a:pt x="11211" y="2830"/>
                    <a:pt x="11120" y="2774"/>
                    <a:pt x="11019" y="2774"/>
                  </a:cubicBezTo>
                  <a:close/>
                  <a:moveTo>
                    <a:pt x="32653" y="3027"/>
                  </a:moveTo>
                  <a:cubicBezTo>
                    <a:pt x="32553" y="3027"/>
                    <a:pt x="32461" y="3083"/>
                    <a:pt x="32398" y="3168"/>
                  </a:cubicBezTo>
                  <a:cubicBezTo>
                    <a:pt x="32334" y="3326"/>
                    <a:pt x="32398" y="3516"/>
                    <a:pt x="32524" y="3579"/>
                  </a:cubicBezTo>
                  <a:cubicBezTo>
                    <a:pt x="32588" y="3611"/>
                    <a:pt x="32619" y="3643"/>
                    <a:pt x="32683" y="3643"/>
                  </a:cubicBezTo>
                  <a:cubicBezTo>
                    <a:pt x="32778" y="3643"/>
                    <a:pt x="32873" y="3579"/>
                    <a:pt x="32936" y="3484"/>
                  </a:cubicBezTo>
                  <a:cubicBezTo>
                    <a:pt x="33031" y="3358"/>
                    <a:pt x="32968" y="3168"/>
                    <a:pt x="32841" y="3073"/>
                  </a:cubicBezTo>
                  <a:lnTo>
                    <a:pt x="32809" y="3073"/>
                  </a:lnTo>
                  <a:cubicBezTo>
                    <a:pt x="32757" y="3041"/>
                    <a:pt x="32704" y="3027"/>
                    <a:pt x="32653" y="3027"/>
                  </a:cubicBezTo>
                  <a:close/>
                  <a:moveTo>
                    <a:pt x="9630" y="3621"/>
                  </a:moveTo>
                  <a:cubicBezTo>
                    <a:pt x="9573" y="3621"/>
                    <a:pt x="9517" y="3639"/>
                    <a:pt x="9469" y="3674"/>
                  </a:cubicBezTo>
                  <a:lnTo>
                    <a:pt x="9596" y="3959"/>
                  </a:lnTo>
                  <a:lnTo>
                    <a:pt x="9438" y="3706"/>
                  </a:lnTo>
                  <a:cubicBezTo>
                    <a:pt x="9311" y="3801"/>
                    <a:pt x="9279" y="3991"/>
                    <a:pt x="9374" y="4118"/>
                  </a:cubicBezTo>
                  <a:cubicBezTo>
                    <a:pt x="9406" y="4213"/>
                    <a:pt x="9501" y="4244"/>
                    <a:pt x="9596" y="4244"/>
                  </a:cubicBezTo>
                  <a:cubicBezTo>
                    <a:pt x="9659" y="4244"/>
                    <a:pt x="9723" y="4244"/>
                    <a:pt x="9786" y="4181"/>
                  </a:cubicBezTo>
                  <a:lnTo>
                    <a:pt x="9818" y="4181"/>
                  </a:lnTo>
                  <a:cubicBezTo>
                    <a:pt x="9944" y="4086"/>
                    <a:pt x="9976" y="3896"/>
                    <a:pt x="9881" y="3769"/>
                  </a:cubicBezTo>
                  <a:cubicBezTo>
                    <a:pt x="9822" y="3670"/>
                    <a:pt x="9725" y="3621"/>
                    <a:pt x="9630" y="3621"/>
                  </a:cubicBezTo>
                  <a:close/>
                  <a:moveTo>
                    <a:pt x="34019" y="3904"/>
                  </a:moveTo>
                  <a:cubicBezTo>
                    <a:pt x="33929" y="3904"/>
                    <a:pt x="33849" y="3946"/>
                    <a:pt x="33791" y="4023"/>
                  </a:cubicBezTo>
                  <a:cubicBezTo>
                    <a:pt x="33664" y="4149"/>
                    <a:pt x="33696" y="4339"/>
                    <a:pt x="33855" y="4434"/>
                  </a:cubicBezTo>
                  <a:lnTo>
                    <a:pt x="33886" y="4466"/>
                  </a:lnTo>
                  <a:cubicBezTo>
                    <a:pt x="33918" y="4498"/>
                    <a:pt x="33981" y="4529"/>
                    <a:pt x="34045" y="4529"/>
                  </a:cubicBezTo>
                  <a:cubicBezTo>
                    <a:pt x="34140" y="4529"/>
                    <a:pt x="34235" y="4466"/>
                    <a:pt x="34298" y="4403"/>
                  </a:cubicBezTo>
                  <a:cubicBezTo>
                    <a:pt x="34393" y="4276"/>
                    <a:pt x="34361" y="4086"/>
                    <a:pt x="34235" y="3991"/>
                  </a:cubicBezTo>
                  <a:lnTo>
                    <a:pt x="34203" y="3959"/>
                  </a:lnTo>
                  <a:cubicBezTo>
                    <a:pt x="34140" y="3922"/>
                    <a:pt x="34078" y="3904"/>
                    <a:pt x="34019" y="3904"/>
                  </a:cubicBezTo>
                  <a:close/>
                  <a:moveTo>
                    <a:pt x="8341" y="4588"/>
                  </a:moveTo>
                  <a:cubicBezTo>
                    <a:pt x="8270" y="4588"/>
                    <a:pt x="8198" y="4612"/>
                    <a:pt x="8139" y="4656"/>
                  </a:cubicBezTo>
                  <a:cubicBezTo>
                    <a:pt x="8139" y="4656"/>
                    <a:pt x="8108" y="4688"/>
                    <a:pt x="8108" y="4688"/>
                  </a:cubicBezTo>
                  <a:cubicBezTo>
                    <a:pt x="7981" y="4783"/>
                    <a:pt x="7981" y="4973"/>
                    <a:pt x="8076" y="5100"/>
                  </a:cubicBezTo>
                  <a:cubicBezTo>
                    <a:pt x="8139" y="5163"/>
                    <a:pt x="8234" y="5195"/>
                    <a:pt x="8329" y="5195"/>
                  </a:cubicBezTo>
                  <a:cubicBezTo>
                    <a:pt x="8393" y="5195"/>
                    <a:pt x="8456" y="5163"/>
                    <a:pt x="8519" y="5100"/>
                  </a:cubicBezTo>
                  <a:cubicBezTo>
                    <a:pt x="8646" y="5005"/>
                    <a:pt x="8646" y="4815"/>
                    <a:pt x="8551" y="4688"/>
                  </a:cubicBezTo>
                  <a:cubicBezTo>
                    <a:pt x="8500" y="4620"/>
                    <a:pt x="8422" y="4588"/>
                    <a:pt x="8341" y="4588"/>
                  </a:cubicBezTo>
                  <a:close/>
                  <a:moveTo>
                    <a:pt x="35309" y="4892"/>
                  </a:moveTo>
                  <a:cubicBezTo>
                    <a:pt x="35220" y="4892"/>
                    <a:pt x="35129" y="4933"/>
                    <a:pt x="35058" y="5005"/>
                  </a:cubicBezTo>
                  <a:cubicBezTo>
                    <a:pt x="34963" y="5131"/>
                    <a:pt x="34995" y="5321"/>
                    <a:pt x="35121" y="5416"/>
                  </a:cubicBezTo>
                  <a:cubicBezTo>
                    <a:pt x="35121" y="5416"/>
                    <a:pt x="35153" y="5448"/>
                    <a:pt x="35153" y="5448"/>
                  </a:cubicBezTo>
                  <a:cubicBezTo>
                    <a:pt x="35185" y="5480"/>
                    <a:pt x="35248" y="5511"/>
                    <a:pt x="35343" y="5511"/>
                  </a:cubicBezTo>
                  <a:cubicBezTo>
                    <a:pt x="35406" y="5511"/>
                    <a:pt x="35501" y="5480"/>
                    <a:pt x="35565" y="5416"/>
                  </a:cubicBezTo>
                  <a:cubicBezTo>
                    <a:pt x="35660" y="5258"/>
                    <a:pt x="35660" y="5100"/>
                    <a:pt x="35533" y="4973"/>
                  </a:cubicBezTo>
                  <a:lnTo>
                    <a:pt x="35311" y="5195"/>
                  </a:lnTo>
                  <a:lnTo>
                    <a:pt x="35311" y="5195"/>
                  </a:lnTo>
                  <a:lnTo>
                    <a:pt x="35501" y="4973"/>
                  </a:lnTo>
                  <a:cubicBezTo>
                    <a:pt x="35446" y="4917"/>
                    <a:pt x="35378" y="4892"/>
                    <a:pt x="35309" y="4892"/>
                  </a:cubicBezTo>
                  <a:close/>
                  <a:moveTo>
                    <a:pt x="7106" y="5649"/>
                  </a:moveTo>
                  <a:cubicBezTo>
                    <a:pt x="7036" y="5649"/>
                    <a:pt x="6963" y="5674"/>
                    <a:pt x="6904" y="5733"/>
                  </a:cubicBezTo>
                  <a:lnTo>
                    <a:pt x="7062" y="5986"/>
                  </a:lnTo>
                  <a:lnTo>
                    <a:pt x="6872" y="5765"/>
                  </a:lnTo>
                  <a:cubicBezTo>
                    <a:pt x="6746" y="5860"/>
                    <a:pt x="6746" y="6050"/>
                    <a:pt x="6841" y="6176"/>
                  </a:cubicBezTo>
                  <a:cubicBezTo>
                    <a:pt x="6904" y="6240"/>
                    <a:pt x="6999" y="6271"/>
                    <a:pt x="7062" y="6271"/>
                  </a:cubicBezTo>
                  <a:cubicBezTo>
                    <a:pt x="7157" y="6271"/>
                    <a:pt x="7221" y="6240"/>
                    <a:pt x="7284" y="6176"/>
                  </a:cubicBezTo>
                  <a:lnTo>
                    <a:pt x="7316" y="6176"/>
                  </a:lnTo>
                  <a:cubicBezTo>
                    <a:pt x="7411" y="6050"/>
                    <a:pt x="7443" y="5860"/>
                    <a:pt x="7316" y="5733"/>
                  </a:cubicBezTo>
                  <a:cubicBezTo>
                    <a:pt x="7265" y="5682"/>
                    <a:pt x="7187" y="5649"/>
                    <a:pt x="7106" y="5649"/>
                  </a:cubicBezTo>
                  <a:close/>
                  <a:moveTo>
                    <a:pt x="36527" y="5982"/>
                  </a:moveTo>
                  <a:cubicBezTo>
                    <a:pt x="36447" y="5982"/>
                    <a:pt x="36361" y="6013"/>
                    <a:pt x="36293" y="6081"/>
                  </a:cubicBezTo>
                  <a:cubicBezTo>
                    <a:pt x="36166" y="6176"/>
                    <a:pt x="36166" y="6366"/>
                    <a:pt x="36293" y="6493"/>
                  </a:cubicBezTo>
                  <a:lnTo>
                    <a:pt x="36325" y="6525"/>
                  </a:lnTo>
                  <a:cubicBezTo>
                    <a:pt x="36388" y="6588"/>
                    <a:pt x="36451" y="6588"/>
                    <a:pt x="36546" y="6588"/>
                  </a:cubicBezTo>
                  <a:cubicBezTo>
                    <a:pt x="36610" y="6588"/>
                    <a:pt x="36705" y="6556"/>
                    <a:pt x="36736" y="6493"/>
                  </a:cubicBezTo>
                  <a:cubicBezTo>
                    <a:pt x="36863" y="6398"/>
                    <a:pt x="36863" y="6208"/>
                    <a:pt x="36736" y="6081"/>
                  </a:cubicBezTo>
                  <a:lnTo>
                    <a:pt x="36705" y="6050"/>
                  </a:lnTo>
                  <a:cubicBezTo>
                    <a:pt x="36661" y="6005"/>
                    <a:pt x="36596" y="5982"/>
                    <a:pt x="36527" y="5982"/>
                  </a:cubicBezTo>
                  <a:close/>
                  <a:moveTo>
                    <a:pt x="5971" y="6805"/>
                  </a:moveTo>
                  <a:cubicBezTo>
                    <a:pt x="5886" y="6805"/>
                    <a:pt x="5800" y="6837"/>
                    <a:pt x="5732" y="6905"/>
                  </a:cubicBezTo>
                  <a:lnTo>
                    <a:pt x="5701" y="6936"/>
                  </a:lnTo>
                  <a:cubicBezTo>
                    <a:pt x="5606" y="7031"/>
                    <a:pt x="5606" y="7221"/>
                    <a:pt x="5732" y="7316"/>
                  </a:cubicBezTo>
                  <a:cubicBezTo>
                    <a:pt x="5796" y="7380"/>
                    <a:pt x="5859" y="7411"/>
                    <a:pt x="5922" y="7411"/>
                  </a:cubicBezTo>
                  <a:cubicBezTo>
                    <a:pt x="6017" y="7411"/>
                    <a:pt x="6112" y="7348"/>
                    <a:pt x="6176" y="7285"/>
                  </a:cubicBezTo>
                  <a:cubicBezTo>
                    <a:pt x="6302" y="7190"/>
                    <a:pt x="6271" y="7000"/>
                    <a:pt x="6176" y="6873"/>
                  </a:cubicBezTo>
                  <a:cubicBezTo>
                    <a:pt x="6117" y="6829"/>
                    <a:pt x="6045" y="6805"/>
                    <a:pt x="5971" y="6805"/>
                  </a:cubicBezTo>
                  <a:close/>
                  <a:moveTo>
                    <a:pt x="37635" y="7154"/>
                  </a:moveTo>
                  <a:cubicBezTo>
                    <a:pt x="37564" y="7154"/>
                    <a:pt x="37492" y="7177"/>
                    <a:pt x="37433" y="7221"/>
                  </a:cubicBezTo>
                  <a:cubicBezTo>
                    <a:pt x="37306" y="7348"/>
                    <a:pt x="37306" y="7506"/>
                    <a:pt x="37401" y="7633"/>
                  </a:cubicBezTo>
                  <a:lnTo>
                    <a:pt x="37433" y="7665"/>
                  </a:lnTo>
                  <a:cubicBezTo>
                    <a:pt x="37496" y="7728"/>
                    <a:pt x="37560" y="7760"/>
                    <a:pt x="37655" y="7760"/>
                  </a:cubicBezTo>
                  <a:cubicBezTo>
                    <a:pt x="37718" y="7760"/>
                    <a:pt x="37781" y="7760"/>
                    <a:pt x="37845" y="7696"/>
                  </a:cubicBezTo>
                  <a:cubicBezTo>
                    <a:pt x="37971" y="7570"/>
                    <a:pt x="37971" y="7411"/>
                    <a:pt x="37876" y="7285"/>
                  </a:cubicBezTo>
                  <a:lnTo>
                    <a:pt x="37876" y="7285"/>
                  </a:lnTo>
                  <a:lnTo>
                    <a:pt x="37623" y="7443"/>
                  </a:lnTo>
                  <a:lnTo>
                    <a:pt x="37845" y="7253"/>
                  </a:lnTo>
                  <a:cubicBezTo>
                    <a:pt x="37794" y="7185"/>
                    <a:pt x="37716" y="7154"/>
                    <a:pt x="37635" y="7154"/>
                  </a:cubicBezTo>
                  <a:close/>
                  <a:moveTo>
                    <a:pt x="4927" y="8021"/>
                  </a:moveTo>
                  <a:cubicBezTo>
                    <a:pt x="4832" y="8021"/>
                    <a:pt x="4732" y="8063"/>
                    <a:pt x="4656" y="8140"/>
                  </a:cubicBezTo>
                  <a:lnTo>
                    <a:pt x="4656" y="8171"/>
                  </a:lnTo>
                  <a:cubicBezTo>
                    <a:pt x="4529" y="8298"/>
                    <a:pt x="4561" y="8488"/>
                    <a:pt x="4719" y="8583"/>
                  </a:cubicBezTo>
                  <a:cubicBezTo>
                    <a:pt x="4751" y="8615"/>
                    <a:pt x="4814" y="8646"/>
                    <a:pt x="4877" y="8646"/>
                  </a:cubicBezTo>
                  <a:cubicBezTo>
                    <a:pt x="4972" y="8646"/>
                    <a:pt x="5067" y="8583"/>
                    <a:pt x="5131" y="8520"/>
                  </a:cubicBezTo>
                  <a:cubicBezTo>
                    <a:pt x="5226" y="8393"/>
                    <a:pt x="5226" y="8203"/>
                    <a:pt x="5099" y="8076"/>
                  </a:cubicBezTo>
                  <a:cubicBezTo>
                    <a:pt x="5049" y="8039"/>
                    <a:pt x="4989" y="8021"/>
                    <a:pt x="4927" y="8021"/>
                  </a:cubicBezTo>
                  <a:close/>
                  <a:moveTo>
                    <a:pt x="38648" y="8401"/>
                  </a:moveTo>
                  <a:cubicBezTo>
                    <a:pt x="38588" y="8401"/>
                    <a:pt x="38528" y="8419"/>
                    <a:pt x="38478" y="8456"/>
                  </a:cubicBezTo>
                  <a:cubicBezTo>
                    <a:pt x="38352" y="8583"/>
                    <a:pt x="38320" y="8741"/>
                    <a:pt x="38415" y="8900"/>
                  </a:cubicBezTo>
                  <a:lnTo>
                    <a:pt x="38447" y="8931"/>
                  </a:lnTo>
                  <a:cubicBezTo>
                    <a:pt x="38510" y="8995"/>
                    <a:pt x="38573" y="9026"/>
                    <a:pt x="38668" y="9026"/>
                  </a:cubicBezTo>
                  <a:cubicBezTo>
                    <a:pt x="38732" y="9026"/>
                    <a:pt x="38795" y="9026"/>
                    <a:pt x="38858" y="8963"/>
                  </a:cubicBezTo>
                  <a:cubicBezTo>
                    <a:pt x="38985" y="8868"/>
                    <a:pt x="39017" y="8678"/>
                    <a:pt x="38922" y="8551"/>
                  </a:cubicBezTo>
                  <a:lnTo>
                    <a:pt x="38890" y="8520"/>
                  </a:lnTo>
                  <a:cubicBezTo>
                    <a:pt x="38832" y="8443"/>
                    <a:pt x="38740" y="8401"/>
                    <a:pt x="38648" y="8401"/>
                  </a:cubicBezTo>
                  <a:close/>
                  <a:moveTo>
                    <a:pt x="3942" y="9321"/>
                  </a:moveTo>
                  <a:cubicBezTo>
                    <a:pt x="3849" y="9321"/>
                    <a:pt x="3765" y="9371"/>
                    <a:pt x="3706" y="9470"/>
                  </a:cubicBezTo>
                  <a:lnTo>
                    <a:pt x="3674" y="9502"/>
                  </a:lnTo>
                  <a:cubicBezTo>
                    <a:pt x="3579" y="9628"/>
                    <a:pt x="3642" y="9818"/>
                    <a:pt x="3769" y="9882"/>
                  </a:cubicBezTo>
                  <a:cubicBezTo>
                    <a:pt x="3801" y="9913"/>
                    <a:pt x="3864" y="9945"/>
                    <a:pt x="3927" y="9945"/>
                  </a:cubicBezTo>
                  <a:cubicBezTo>
                    <a:pt x="4022" y="9945"/>
                    <a:pt x="4117" y="9882"/>
                    <a:pt x="4181" y="9787"/>
                  </a:cubicBezTo>
                  <a:cubicBezTo>
                    <a:pt x="4276" y="9660"/>
                    <a:pt x="4244" y="9470"/>
                    <a:pt x="4117" y="9375"/>
                  </a:cubicBezTo>
                  <a:cubicBezTo>
                    <a:pt x="4058" y="9339"/>
                    <a:pt x="3998" y="9321"/>
                    <a:pt x="3942" y="9321"/>
                  </a:cubicBezTo>
                  <a:close/>
                  <a:moveTo>
                    <a:pt x="39609" y="9747"/>
                  </a:moveTo>
                  <a:cubicBezTo>
                    <a:pt x="39551" y="9747"/>
                    <a:pt x="39490" y="9762"/>
                    <a:pt x="39428" y="9787"/>
                  </a:cubicBezTo>
                  <a:cubicBezTo>
                    <a:pt x="39302" y="9882"/>
                    <a:pt x="39270" y="10072"/>
                    <a:pt x="39365" y="10230"/>
                  </a:cubicBezTo>
                  <a:cubicBezTo>
                    <a:pt x="39428" y="10325"/>
                    <a:pt x="39523" y="10357"/>
                    <a:pt x="39618" y="10357"/>
                  </a:cubicBezTo>
                  <a:cubicBezTo>
                    <a:pt x="39650" y="10357"/>
                    <a:pt x="39713" y="10357"/>
                    <a:pt x="39777" y="10325"/>
                  </a:cubicBezTo>
                  <a:cubicBezTo>
                    <a:pt x="39903" y="10230"/>
                    <a:pt x="39935" y="10040"/>
                    <a:pt x="39872" y="9913"/>
                  </a:cubicBezTo>
                  <a:lnTo>
                    <a:pt x="39840" y="9882"/>
                  </a:lnTo>
                  <a:cubicBezTo>
                    <a:pt x="39782" y="9785"/>
                    <a:pt x="39700" y="9747"/>
                    <a:pt x="39609" y="9747"/>
                  </a:cubicBezTo>
                  <a:close/>
                  <a:moveTo>
                    <a:pt x="3099" y="10712"/>
                  </a:moveTo>
                  <a:cubicBezTo>
                    <a:pt x="2979" y="10712"/>
                    <a:pt x="2865" y="10771"/>
                    <a:pt x="2819" y="10863"/>
                  </a:cubicBezTo>
                  <a:lnTo>
                    <a:pt x="3072" y="11053"/>
                  </a:lnTo>
                  <a:lnTo>
                    <a:pt x="3072" y="11053"/>
                  </a:lnTo>
                  <a:lnTo>
                    <a:pt x="2819" y="10895"/>
                  </a:lnTo>
                  <a:lnTo>
                    <a:pt x="2819" y="10895"/>
                  </a:lnTo>
                  <a:cubicBezTo>
                    <a:pt x="2724" y="11022"/>
                    <a:pt x="2787" y="11212"/>
                    <a:pt x="2914" y="11307"/>
                  </a:cubicBezTo>
                  <a:cubicBezTo>
                    <a:pt x="2945" y="11338"/>
                    <a:pt x="3009" y="11338"/>
                    <a:pt x="3072" y="11338"/>
                  </a:cubicBezTo>
                  <a:cubicBezTo>
                    <a:pt x="3167" y="11338"/>
                    <a:pt x="3262" y="11275"/>
                    <a:pt x="3326" y="11180"/>
                  </a:cubicBezTo>
                  <a:cubicBezTo>
                    <a:pt x="3326" y="11180"/>
                    <a:pt x="3357" y="11148"/>
                    <a:pt x="3357" y="11148"/>
                  </a:cubicBezTo>
                  <a:cubicBezTo>
                    <a:pt x="3421" y="11022"/>
                    <a:pt x="3357" y="10832"/>
                    <a:pt x="3231" y="10737"/>
                  </a:cubicBezTo>
                  <a:cubicBezTo>
                    <a:pt x="3188" y="10720"/>
                    <a:pt x="3143" y="10712"/>
                    <a:pt x="3099" y="10712"/>
                  </a:cubicBezTo>
                  <a:close/>
                  <a:moveTo>
                    <a:pt x="40418" y="11135"/>
                  </a:moveTo>
                  <a:cubicBezTo>
                    <a:pt x="40371" y="11135"/>
                    <a:pt x="40324" y="11149"/>
                    <a:pt x="40283" y="11180"/>
                  </a:cubicBezTo>
                  <a:cubicBezTo>
                    <a:pt x="40125" y="11243"/>
                    <a:pt x="40062" y="11433"/>
                    <a:pt x="40157" y="11560"/>
                  </a:cubicBezTo>
                  <a:lnTo>
                    <a:pt x="40157" y="11623"/>
                  </a:lnTo>
                  <a:cubicBezTo>
                    <a:pt x="40220" y="11718"/>
                    <a:pt x="40315" y="11750"/>
                    <a:pt x="40442" y="11750"/>
                  </a:cubicBezTo>
                  <a:cubicBezTo>
                    <a:pt x="40473" y="11750"/>
                    <a:pt x="40537" y="11750"/>
                    <a:pt x="40568" y="11718"/>
                  </a:cubicBezTo>
                  <a:cubicBezTo>
                    <a:pt x="40727" y="11655"/>
                    <a:pt x="40758" y="11465"/>
                    <a:pt x="40695" y="11307"/>
                  </a:cubicBezTo>
                  <a:lnTo>
                    <a:pt x="40695" y="11307"/>
                  </a:lnTo>
                  <a:lnTo>
                    <a:pt x="40410" y="11433"/>
                  </a:lnTo>
                  <a:lnTo>
                    <a:pt x="40663" y="11307"/>
                  </a:lnTo>
                  <a:cubicBezTo>
                    <a:pt x="40620" y="11199"/>
                    <a:pt x="40519" y="11135"/>
                    <a:pt x="40418" y="11135"/>
                  </a:cubicBezTo>
                  <a:close/>
                  <a:moveTo>
                    <a:pt x="2320" y="12149"/>
                  </a:moveTo>
                  <a:cubicBezTo>
                    <a:pt x="2217" y="12149"/>
                    <a:pt x="2123" y="12212"/>
                    <a:pt x="2059" y="12320"/>
                  </a:cubicBezTo>
                  <a:lnTo>
                    <a:pt x="2059" y="12352"/>
                  </a:lnTo>
                  <a:cubicBezTo>
                    <a:pt x="1964" y="12510"/>
                    <a:pt x="2059" y="12668"/>
                    <a:pt x="2185" y="12732"/>
                  </a:cubicBezTo>
                  <a:cubicBezTo>
                    <a:pt x="2249" y="12763"/>
                    <a:pt x="2280" y="12763"/>
                    <a:pt x="2312" y="12763"/>
                  </a:cubicBezTo>
                  <a:cubicBezTo>
                    <a:pt x="2439" y="12763"/>
                    <a:pt x="2534" y="12700"/>
                    <a:pt x="2597" y="12573"/>
                  </a:cubicBezTo>
                  <a:cubicBezTo>
                    <a:pt x="2660" y="12415"/>
                    <a:pt x="2597" y="12257"/>
                    <a:pt x="2470" y="12193"/>
                  </a:cubicBezTo>
                  <a:cubicBezTo>
                    <a:pt x="2420" y="12163"/>
                    <a:pt x="2369" y="12149"/>
                    <a:pt x="2320" y="12149"/>
                  </a:cubicBezTo>
                  <a:close/>
                  <a:moveTo>
                    <a:pt x="41159" y="12606"/>
                  </a:moveTo>
                  <a:cubicBezTo>
                    <a:pt x="41112" y="12606"/>
                    <a:pt x="41062" y="12617"/>
                    <a:pt x="41012" y="12637"/>
                  </a:cubicBezTo>
                  <a:cubicBezTo>
                    <a:pt x="40853" y="12700"/>
                    <a:pt x="40822" y="12890"/>
                    <a:pt x="40885" y="13048"/>
                  </a:cubicBezTo>
                  <a:cubicBezTo>
                    <a:pt x="40917" y="13143"/>
                    <a:pt x="41043" y="13207"/>
                    <a:pt x="41138" y="13207"/>
                  </a:cubicBezTo>
                  <a:cubicBezTo>
                    <a:pt x="41170" y="13207"/>
                    <a:pt x="41233" y="13207"/>
                    <a:pt x="41265" y="13175"/>
                  </a:cubicBezTo>
                  <a:cubicBezTo>
                    <a:pt x="41423" y="13112"/>
                    <a:pt x="41487" y="12953"/>
                    <a:pt x="41423" y="12795"/>
                  </a:cubicBezTo>
                  <a:lnTo>
                    <a:pt x="41392" y="12763"/>
                  </a:lnTo>
                  <a:cubicBezTo>
                    <a:pt x="41348" y="12655"/>
                    <a:pt x="41261" y="12606"/>
                    <a:pt x="41159" y="12606"/>
                  </a:cubicBezTo>
                  <a:close/>
                  <a:moveTo>
                    <a:pt x="1684" y="13658"/>
                  </a:moveTo>
                  <a:cubicBezTo>
                    <a:pt x="1572" y="13658"/>
                    <a:pt x="1472" y="13723"/>
                    <a:pt x="1425" y="13840"/>
                  </a:cubicBezTo>
                  <a:lnTo>
                    <a:pt x="1394" y="13872"/>
                  </a:lnTo>
                  <a:cubicBezTo>
                    <a:pt x="1330" y="14030"/>
                    <a:pt x="1425" y="14188"/>
                    <a:pt x="1584" y="14252"/>
                  </a:cubicBezTo>
                  <a:lnTo>
                    <a:pt x="1679" y="14252"/>
                  </a:lnTo>
                  <a:cubicBezTo>
                    <a:pt x="1805" y="14252"/>
                    <a:pt x="1932" y="14188"/>
                    <a:pt x="1964" y="14062"/>
                  </a:cubicBezTo>
                  <a:cubicBezTo>
                    <a:pt x="2027" y="13903"/>
                    <a:pt x="1964" y="13713"/>
                    <a:pt x="1805" y="13682"/>
                  </a:cubicBezTo>
                  <a:cubicBezTo>
                    <a:pt x="1765" y="13665"/>
                    <a:pt x="1724" y="13658"/>
                    <a:pt x="1684" y="13658"/>
                  </a:cubicBezTo>
                  <a:close/>
                  <a:moveTo>
                    <a:pt x="41766" y="14101"/>
                  </a:moveTo>
                  <a:cubicBezTo>
                    <a:pt x="41727" y="14101"/>
                    <a:pt x="41686" y="14109"/>
                    <a:pt x="41645" y="14125"/>
                  </a:cubicBezTo>
                  <a:cubicBezTo>
                    <a:pt x="41487" y="14188"/>
                    <a:pt x="41392" y="14379"/>
                    <a:pt x="41455" y="14505"/>
                  </a:cubicBezTo>
                  <a:cubicBezTo>
                    <a:pt x="41518" y="14632"/>
                    <a:pt x="41613" y="14727"/>
                    <a:pt x="41740" y="14727"/>
                  </a:cubicBezTo>
                  <a:cubicBezTo>
                    <a:pt x="41772" y="14727"/>
                    <a:pt x="41803" y="14727"/>
                    <a:pt x="41835" y="14695"/>
                  </a:cubicBezTo>
                  <a:cubicBezTo>
                    <a:pt x="41993" y="14632"/>
                    <a:pt x="42088" y="14474"/>
                    <a:pt x="42025" y="14315"/>
                  </a:cubicBezTo>
                  <a:lnTo>
                    <a:pt x="41993" y="14284"/>
                  </a:lnTo>
                  <a:cubicBezTo>
                    <a:pt x="41970" y="14166"/>
                    <a:pt x="41877" y="14101"/>
                    <a:pt x="41766" y="14101"/>
                  </a:cubicBezTo>
                  <a:close/>
                  <a:moveTo>
                    <a:pt x="1166" y="15182"/>
                  </a:moveTo>
                  <a:cubicBezTo>
                    <a:pt x="1045" y="15182"/>
                    <a:pt x="937" y="15267"/>
                    <a:pt x="887" y="15392"/>
                  </a:cubicBezTo>
                  <a:lnTo>
                    <a:pt x="887" y="15424"/>
                  </a:lnTo>
                  <a:cubicBezTo>
                    <a:pt x="824" y="15582"/>
                    <a:pt x="919" y="15740"/>
                    <a:pt x="1077" y="15772"/>
                  </a:cubicBezTo>
                  <a:cubicBezTo>
                    <a:pt x="1109" y="15804"/>
                    <a:pt x="1140" y="15804"/>
                    <a:pt x="1172" y="15804"/>
                  </a:cubicBezTo>
                  <a:cubicBezTo>
                    <a:pt x="1299" y="15804"/>
                    <a:pt x="1425" y="15709"/>
                    <a:pt x="1457" y="15582"/>
                  </a:cubicBezTo>
                  <a:cubicBezTo>
                    <a:pt x="1520" y="15424"/>
                    <a:pt x="1425" y="15234"/>
                    <a:pt x="1267" y="15202"/>
                  </a:cubicBezTo>
                  <a:cubicBezTo>
                    <a:pt x="1233" y="15188"/>
                    <a:pt x="1199" y="15182"/>
                    <a:pt x="1166" y="15182"/>
                  </a:cubicBezTo>
                  <a:close/>
                  <a:moveTo>
                    <a:pt x="42183" y="15639"/>
                  </a:moveTo>
                  <a:cubicBezTo>
                    <a:pt x="42162" y="15639"/>
                    <a:pt x="42141" y="15641"/>
                    <a:pt x="42120" y="15645"/>
                  </a:cubicBezTo>
                  <a:cubicBezTo>
                    <a:pt x="41962" y="15677"/>
                    <a:pt x="41867" y="15835"/>
                    <a:pt x="41930" y="15994"/>
                  </a:cubicBezTo>
                  <a:lnTo>
                    <a:pt x="41930" y="16057"/>
                  </a:lnTo>
                  <a:cubicBezTo>
                    <a:pt x="41962" y="16184"/>
                    <a:pt x="42088" y="16279"/>
                    <a:pt x="42215" y="16279"/>
                  </a:cubicBezTo>
                  <a:cubicBezTo>
                    <a:pt x="42247" y="16279"/>
                    <a:pt x="42278" y="16279"/>
                    <a:pt x="42310" y="16247"/>
                  </a:cubicBezTo>
                  <a:cubicBezTo>
                    <a:pt x="42468" y="16215"/>
                    <a:pt x="42564" y="16057"/>
                    <a:pt x="42500" y="15899"/>
                  </a:cubicBezTo>
                  <a:lnTo>
                    <a:pt x="42500" y="15867"/>
                  </a:lnTo>
                  <a:cubicBezTo>
                    <a:pt x="42473" y="15729"/>
                    <a:pt x="42325" y="15639"/>
                    <a:pt x="42183" y="15639"/>
                  </a:cubicBezTo>
                  <a:close/>
                  <a:moveTo>
                    <a:pt x="783" y="16748"/>
                  </a:moveTo>
                  <a:cubicBezTo>
                    <a:pt x="627" y="16748"/>
                    <a:pt x="503" y="16837"/>
                    <a:pt x="475" y="16975"/>
                  </a:cubicBezTo>
                  <a:lnTo>
                    <a:pt x="475" y="17007"/>
                  </a:lnTo>
                  <a:cubicBezTo>
                    <a:pt x="444" y="17197"/>
                    <a:pt x="539" y="17324"/>
                    <a:pt x="697" y="17355"/>
                  </a:cubicBezTo>
                  <a:lnTo>
                    <a:pt x="760" y="17355"/>
                  </a:lnTo>
                  <a:cubicBezTo>
                    <a:pt x="887" y="17355"/>
                    <a:pt x="1045" y="17260"/>
                    <a:pt x="1077" y="17102"/>
                  </a:cubicBezTo>
                  <a:cubicBezTo>
                    <a:pt x="1109" y="16944"/>
                    <a:pt x="1014" y="16785"/>
                    <a:pt x="855" y="16754"/>
                  </a:cubicBezTo>
                  <a:cubicBezTo>
                    <a:pt x="831" y="16750"/>
                    <a:pt x="807" y="16748"/>
                    <a:pt x="783" y="16748"/>
                  </a:cubicBezTo>
                  <a:close/>
                  <a:moveTo>
                    <a:pt x="42593" y="17223"/>
                  </a:moveTo>
                  <a:cubicBezTo>
                    <a:pt x="42573" y="17223"/>
                    <a:pt x="42552" y="17225"/>
                    <a:pt x="42532" y="17229"/>
                  </a:cubicBezTo>
                  <a:cubicBezTo>
                    <a:pt x="42373" y="17260"/>
                    <a:pt x="42278" y="17450"/>
                    <a:pt x="42310" y="17609"/>
                  </a:cubicBezTo>
                  <a:cubicBezTo>
                    <a:pt x="42310" y="17735"/>
                    <a:pt x="42437" y="17862"/>
                    <a:pt x="42595" y="17862"/>
                  </a:cubicBezTo>
                  <a:cubicBezTo>
                    <a:pt x="42595" y="17862"/>
                    <a:pt x="42627" y="17862"/>
                    <a:pt x="42627" y="17830"/>
                  </a:cubicBezTo>
                  <a:cubicBezTo>
                    <a:pt x="42785" y="17799"/>
                    <a:pt x="42912" y="17672"/>
                    <a:pt x="42880" y="17482"/>
                  </a:cubicBezTo>
                  <a:lnTo>
                    <a:pt x="42880" y="17450"/>
                  </a:lnTo>
                  <a:cubicBezTo>
                    <a:pt x="42853" y="17313"/>
                    <a:pt x="42729" y="17223"/>
                    <a:pt x="42593" y="17223"/>
                  </a:cubicBezTo>
                  <a:close/>
                  <a:moveTo>
                    <a:pt x="479" y="18363"/>
                  </a:moveTo>
                  <a:cubicBezTo>
                    <a:pt x="342" y="18363"/>
                    <a:pt x="218" y="18456"/>
                    <a:pt x="190" y="18622"/>
                  </a:cubicBezTo>
                  <a:lnTo>
                    <a:pt x="190" y="18654"/>
                  </a:lnTo>
                  <a:cubicBezTo>
                    <a:pt x="159" y="18812"/>
                    <a:pt x="285" y="18939"/>
                    <a:pt x="444" y="18970"/>
                  </a:cubicBezTo>
                  <a:lnTo>
                    <a:pt x="475" y="18970"/>
                  </a:lnTo>
                  <a:cubicBezTo>
                    <a:pt x="634" y="18970"/>
                    <a:pt x="760" y="18844"/>
                    <a:pt x="792" y="18685"/>
                  </a:cubicBezTo>
                  <a:cubicBezTo>
                    <a:pt x="792" y="18527"/>
                    <a:pt x="697" y="18369"/>
                    <a:pt x="539" y="18369"/>
                  </a:cubicBezTo>
                  <a:cubicBezTo>
                    <a:pt x="519" y="18365"/>
                    <a:pt x="498" y="18363"/>
                    <a:pt x="479" y="18363"/>
                  </a:cubicBezTo>
                  <a:close/>
                  <a:moveTo>
                    <a:pt x="42845" y="18838"/>
                  </a:moveTo>
                  <a:cubicBezTo>
                    <a:pt x="42825" y="18838"/>
                    <a:pt x="42805" y="18840"/>
                    <a:pt x="42785" y="18844"/>
                  </a:cubicBezTo>
                  <a:cubicBezTo>
                    <a:pt x="42627" y="18844"/>
                    <a:pt x="42532" y="19034"/>
                    <a:pt x="42532" y="19192"/>
                  </a:cubicBezTo>
                  <a:cubicBezTo>
                    <a:pt x="42564" y="19351"/>
                    <a:pt x="42690" y="19446"/>
                    <a:pt x="42817" y="19446"/>
                  </a:cubicBezTo>
                  <a:lnTo>
                    <a:pt x="42849" y="19446"/>
                  </a:lnTo>
                  <a:cubicBezTo>
                    <a:pt x="43007" y="19446"/>
                    <a:pt x="43134" y="19287"/>
                    <a:pt x="43134" y="19129"/>
                  </a:cubicBezTo>
                  <a:lnTo>
                    <a:pt x="43134" y="19097"/>
                  </a:lnTo>
                  <a:cubicBezTo>
                    <a:pt x="43106" y="18931"/>
                    <a:pt x="42982" y="18838"/>
                    <a:pt x="42845" y="18838"/>
                  </a:cubicBezTo>
                  <a:close/>
                  <a:moveTo>
                    <a:pt x="300" y="19979"/>
                  </a:moveTo>
                  <a:cubicBezTo>
                    <a:pt x="165" y="19979"/>
                    <a:pt x="60" y="20095"/>
                    <a:pt x="32" y="20237"/>
                  </a:cubicBezTo>
                  <a:lnTo>
                    <a:pt x="32" y="20301"/>
                  </a:lnTo>
                  <a:cubicBezTo>
                    <a:pt x="32" y="20459"/>
                    <a:pt x="159" y="20586"/>
                    <a:pt x="317" y="20586"/>
                  </a:cubicBezTo>
                  <a:lnTo>
                    <a:pt x="349" y="20586"/>
                  </a:lnTo>
                  <a:cubicBezTo>
                    <a:pt x="507" y="20586"/>
                    <a:pt x="634" y="20427"/>
                    <a:pt x="634" y="20269"/>
                  </a:cubicBezTo>
                  <a:cubicBezTo>
                    <a:pt x="634" y="20111"/>
                    <a:pt x="507" y="19984"/>
                    <a:pt x="349" y="19984"/>
                  </a:cubicBezTo>
                  <a:cubicBezTo>
                    <a:pt x="332" y="19981"/>
                    <a:pt x="316" y="19979"/>
                    <a:pt x="300" y="19979"/>
                  </a:cubicBezTo>
                  <a:close/>
                  <a:moveTo>
                    <a:pt x="42944" y="20427"/>
                  </a:moveTo>
                  <a:cubicBezTo>
                    <a:pt x="42785" y="20427"/>
                    <a:pt x="42659" y="20586"/>
                    <a:pt x="42659" y="20744"/>
                  </a:cubicBezTo>
                  <a:lnTo>
                    <a:pt x="42659" y="20776"/>
                  </a:lnTo>
                  <a:cubicBezTo>
                    <a:pt x="42659" y="20934"/>
                    <a:pt x="42785" y="21061"/>
                    <a:pt x="42944" y="21061"/>
                  </a:cubicBezTo>
                  <a:lnTo>
                    <a:pt x="42975" y="21061"/>
                  </a:lnTo>
                  <a:cubicBezTo>
                    <a:pt x="43134" y="21061"/>
                    <a:pt x="43260" y="20934"/>
                    <a:pt x="43260" y="20744"/>
                  </a:cubicBezTo>
                  <a:lnTo>
                    <a:pt x="42944" y="20744"/>
                  </a:lnTo>
                  <a:lnTo>
                    <a:pt x="43260" y="20712"/>
                  </a:lnTo>
                  <a:cubicBezTo>
                    <a:pt x="43229" y="20554"/>
                    <a:pt x="43102" y="20427"/>
                    <a:pt x="42944" y="20427"/>
                  </a:cubicBezTo>
                  <a:close/>
                  <a:moveTo>
                    <a:pt x="317" y="21599"/>
                  </a:moveTo>
                  <a:cubicBezTo>
                    <a:pt x="127" y="21599"/>
                    <a:pt x="0" y="21726"/>
                    <a:pt x="0" y="21884"/>
                  </a:cubicBezTo>
                  <a:lnTo>
                    <a:pt x="0" y="21916"/>
                  </a:lnTo>
                  <a:cubicBezTo>
                    <a:pt x="0" y="22074"/>
                    <a:pt x="127" y="22232"/>
                    <a:pt x="317" y="22232"/>
                  </a:cubicBezTo>
                  <a:cubicBezTo>
                    <a:pt x="475" y="22232"/>
                    <a:pt x="602" y="22074"/>
                    <a:pt x="602" y="21916"/>
                  </a:cubicBezTo>
                  <a:lnTo>
                    <a:pt x="602" y="21884"/>
                  </a:lnTo>
                  <a:cubicBezTo>
                    <a:pt x="602" y="21726"/>
                    <a:pt x="475" y="21599"/>
                    <a:pt x="317" y="21599"/>
                  </a:cubicBezTo>
                  <a:close/>
                  <a:moveTo>
                    <a:pt x="42975" y="22074"/>
                  </a:moveTo>
                  <a:cubicBezTo>
                    <a:pt x="42785" y="22074"/>
                    <a:pt x="42659" y="22201"/>
                    <a:pt x="42659" y="22359"/>
                  </a:cubicBezTo>
                  <a:lnTo>
                    <a:pt x="42659" y="22391"/>
                  </a:lnTo>
                  <a:cubicBezTo>
                    <a:pt x="42659" y="22549"/>
                    <a:pt x="42785" y="22707"/>
                    <a:pt x="42975" y="22707"/>
                  </a:cubicBezTo>
                  <a:cubicBezTo>
                    <a:pt x="43134" y="22707"/>
                    <a:pt x="43260" y="22549"/>
                    <a:pt x="43260" y="22391"/>
                  </a:cubicBezTo>
                  <a:lnTo>
                    <a:pt x="43260" y="22359"/>
                  </a:lnTo>
                  <a:cubicBezTo>
                    <a:pt x="43260" y="22201"/>
                    <a:pt x="43134" y="22074"/>
                    <a:pt x="42975" y="22074"/>
                  </a:cubicBezTo>
                  <a:close/>
                  <a:moveTo>
                    <a:pt x="317" y="23214"/>
                  </a:moveTo>
                  <a:cubicBezTo>
                    <a:pt x="127" y="23214"/>
                    <a:pt x="0" y="23341"/>
                    <a:pt x="0" y="23499"/>
                  </a:cubicBezTo>
                  <a:lnTo>
                    <a:pt x="0" y="23562"/>
                  </a:lnTo>
                  <a:cubicBezTo>
                    <a:pt x="0" y="23721"/>
                    <a:pt x="127" y="23848"/>
                    <a:pt x="317" y="23848"/>
                  </a:cubicBezTo>
                  <a:cubicBezTo>
                    <a:pt x="475" y="23848"/>
                    <a:pt x="602" y="23721"/>
                    <a:pt x="602" y="23562"/>
                  </a:cubicBezTo>
                  <a:lnTo>
                    <a:pt x="602" y="23499"/>
                  </a:lnTo>
                  <a:cubicBezTo>
                    <a:pt x="602" y="23341"/>
                    <a:pt x="475" y="23214"/>
                    <a:pt x="317" y="23214"/>
                  </a:cubicBezTo>
                  <a:close/>
                  <a:moveTo>
                    <a:pt x="42975" y="23689"/>
                  </a:moveTo>
                  <a:cubicBezTo>
                    <a:pt x="42785" y="23689"/>
                    <a:pt x="42659" y="23816"/>
                    <a:pt x="42659" y="23974"/>
                  </a:cubicBezTo>
                  <a:lnTo>
                    <a:pt x="42659" y="24006"/>
                  </a:lnTo>
                  <a:cubicBezTo>
                    <a:pt x="42659" y="24196"/>
                    <a:pt x="42785" y="24323"/>
                    <a:pt x="42975" y="24323"/>
                  </a:cubicBezTo>
                  <a:cubicBezTo>
                    <a:pt x="43134" y="24323"/>
                    <a:pt x="43260" y="24196"/>
                    <a:pt x="43260" y="24006"/>
                  </a:cubicBezTo>
                  <a:lnTo>
                    <a:pt x="43260" y="23974"/>
                  </a:lnTo>
                  <a:cubicBezTo>
                    <a:pt x="43260" y="23816"/>
                    <a:pt x="43134" y="23689"/>
                    <a:pt x="42975" y="23689"/>
                  </a:cubicBezTo>
                  <a:close/>
                  <a:moveTo>
                    <a:pt x="317" y="24829"/>
                  </a:moveTo>
                  <a:cubicBezTo>
                    <a:pt x="127" y="24829"/>
                    <a:pt x="0" y="24956"/>
                    <a:pt x="0" y="25146"/>
                  </a:cubicBezTo>
                  <a:lnTo>
                    <a:pt x="0" y="25178"/>
                  </a:lnTo>
                  <a:cubicBezTo>
                    <a:pt x="0" y="25336"/>
                    <a:pt x="127" y="25463"/>
                    <a:pt x="317" y="25463"/>
                  </a:cubicBezTo>
                  <a:cubicBezTo>
                    <a:pt x="475" y="25463"/>
                    <a:pt x="602" y="25336"/>
                    <a:pt x="602" y="25178"/>
                  </a:cubicBezTo>
                  <a:lnTo>
                    <a:pt x="602" y="25146"/>
                  </a:lnTo>
                  <a:cubicBezTo>
                    <a:pt x="602" y="24956"/>
                    <a:pt x="475" y="24829"/>
                    <a:pt x="317" y="24829"/>
                  </a:cubicBezTo>
                  <a:close/>
                  <a:moveTo>
                    <a:pt x="42975" y="25304"/>
                  </a:moveTo>
                  <a:cubicBezTo>
                    <a:pt x="42785" y="25304"/>
                    <a:pt x="42659" y="25431"/>
                    <a:pt x="42659" y="25589"/>
                  </a:cubicBezTo>
                  <a:lnTo>
                    <a:pt x="42659" y="25653"/>
                  </a:lnTo>
                  <a:cubicBezTo>
                    <a:pt x="42659" y="25811"/>
                    <a:pt x="42785" y="25938"/>
                    <a:pt x="42975" y="25938"/>
                  </a:cubicBezTo>
                  <a:cubicBezTo>
                    <a:pt x="43134" y="25938"/>
                    <a:pt x="43260" y="25811"/>
                    <a:pt x="43260" y="25653"/>
                  </a:cubicBezTo>
                  <a:lnTo>
                    <a:pt x="43260" y="25589"/>
                  </a:lnTo>
                  <a:cubicBezTo>
                    <a:pt x="43260" y="25431"/>
                    <a:pt x="43134" y="25304"/>
                    <a:pt x="42975" y="25304"/>
                  </a:cubicBezTo>
                  <a:close/>
                  <a:moveTo>
                    <a:pt x="317" y="26444"/>
                  </a:moveTo>
                  <a:cubicBezTo>
                    <a:pt x="127" y="26444"/>
                    <a:pt x="0" y="26603"/>
                    <a:pt x="0" y="26761"/>
                  </a:cubicBezTo>
                  <a:lnTo>
                    <a:pt x="0" y="26793"/>
                  </a:lnTo>
                  <a:cubicBezTo>
                    <a:pt x="0" y="26951"/>
                    <a:pt x="127" y="27078"/>
                    <a:pt x="317" y="27078"/>
                  </a:cubicBezTo>
                  <a:cubicBezTo>
                    <a:pt x="475" y="27078"/>
                    <a:pt x="602" y="26951"/>
                    <a:pt x="602" y="26793"/>
                  </a:cubicBezTo>
                  <a:lnTo>
                    <a:pt x="602" y="26761"/>
                  </a:lnTo>
                  <a:cubicBezTo>
                    <a:pt x="602" y="26603"/>
                    <a:pt x="475" y="26444"/>
                    <a:pt x="317" y="26444"/>
                  </a:cubicBezTo>
                  <a:close/>
                  <a:moveTo>
                    <a:pt x="42975" y="26951"/>
                  </a:moveTo>
                  <a:cubicBezTo>
                    <a:pt x="42785" y="26951"/>
                    <a:pt x="42659" y="27109"/>
                    <a:pt x="42659" y="27268"/>
                  </a:cubicBezTo>
                  <a:cubicBezTo>
                    <a:pt x="42659" y="27426"/>
                    <a:pt x="42785" y="27553"/>
                    <a:pt x="42975" y="27553"/>
                  </a:cubicBezTo>
                  <a:cubicBezTo>
                    <a:pt x="43134" y="27553"/>
                    <a:pt x="43260" y="27426"/>
                    <a:pt x="43260" y="27268"/>
                  </a:cubicBezTo>
                  <a:lnTo>
                    <a:pt x="43260" y="27236"/>
                  </a:lnTo>
                  <a:cubicBezTo>
                    <a:pt x="43260" y="27046"/>
                    <a:pt x="43134" y="26951"/>
                    <a:pt x="42975" y="26951"/>
                  </a:cubicBezTo>
                  <a:close/>
                  <a:moveTo>
                    <a:pt x="317" y="28091"/>
                  </a:moveTo>
                  <a:cubicBezTo>
                    <a:pt x="127" y="28091"/>
                    <a:pt x="0" y="28218"/>
                    <a:pt x="0" y="28376"/>
                  </a:cubicBezTo>
                  <a:lnTo>
                    <a:pt x="0" y="28408"/>
                  </a:lnTo>
                  <a:cubicBezTo>
                    <a:pt x="0" y="28566"/>
                    <a:pt x="127" y="28693"/>
                    <a:pt x="317" y="28693"/>
                  </a:cubicBezTo>
                  <a:cubicBezTo>
                    <a:pt x="475" y="28693"/>
                    <a:pt x="602" y="28535"/>
                    <a:pt x="602" y="28376"/>
                  </a:cubicBezTo>
                  <a:cubicBezTo>
                    <a:pt x="602" y="28218"/>
                    <a:pt x="475" y="28091"/>
                    <a:pt x="317" y="28091"/>
                  </a:cubicBezTo>
                  <a:close/>
                  <a:moveTo>
                    <a:pt x="42975" y="28566"/>
                  </a:moveTo>
                  <a:cubicBezTo>
                    <a:pt x="42785" y="28566"/>
                    <a:pt x="42659" y="28693"/>
                    <a:pt x="42659" y="28851"/>
                  </a:cubicBezTo>
                  <a:lnTo>
                    <a:pt x="42659" y="28883"/>
                  </a:lnTo>
                  <a:cubicBezTo>
                    <a:pt x="42659" y="29041"/>
                    <a:pt x="42785" y="29168"/>
                    <a:pt x="42975" y="29168"/>
                  </a:cubicBezTo>
                  <a:cubicBezTo>
                    <a:pt x="43134" y="29168"/>
                    <a:pt x="43260" y="29041"/>
                    <a:pt x="43260" y="28883"/>
                  </a:cubicBezTo>
                  <a:lnTo>
                    <a:pt x="43260" y="28851"/>
                  </a:lnTo>
                  <a:cubicBezTo>
                    <a:pt x="43260" y="28693"/>
                    <a:pt x="43134" y="28566"/>
                    <a:pt x="42975" y="28566"/>
                  </a:cubicBezTo>
                  <a:close/>
                  <a:moveTo>
                    <a:pt x="317" y="29706"/>
                  </a:moveTo>
                  <a:cubicBezTo>
                    <a:pt x="127" y="29706"/>
                    <a:pt x="0" y="29833"/>
                    <a:pt x="0" y="29991"/>
                  </a:cubicBezTo>
                  <a:lnTo>
                    <a:pt x="0" y="30055"/>
                  </a:lnTo>
                  <a:cubicBezTo>
                    <a:pt x="0" y="30213"/>
                    <a:pt x="127" y="30340"/>
                    <a:pt x="317" y="30340"/>
                  </a:cubicBezTo>
                  <a:cubicBezTo>
                    <a:pt x="475" y="30340"/>
                    <a:pt x="602" y="30213"/>
                    <a:pt x="602" y="30055"/>
                  </a:cubicBezTo>
                  <a:lnTo>
                    <a:pt x="602" y="29991"/>
                  </a:lnTo>
                  <a:cubicBezTo>
                    <a:pt x="602" y="29833"/>
                    <a:pt x="475" y="29706"/>
                    <a:pt x="317" y="29706"/>
                  </a:cubicBezTo>
                  <a:close/>
                  <a:moveTo>
                    <a:pt x="42975" y="30181"/>
                  </a:moveTo>
                  <a:cubicBezTo>
                    <a:pt x="42785" y="30181"/>
                    <a:pt x="42659" y="30308"/>
                    <a:pt x="42659" y="30466"/>
                  </a:cubicBezTo>
                  <a:lnTo>
                    <a:pt x="42659" y="30498"/>
                  </a:lnTo>
                  <a:cubicBezTo>
                    <a:pt x="42659" y="30688"/>
                    <a:pt x="42785" y="30815"/>
                    <a:pt x="42975" y="30815"/>
                  </a:cubicBezTo>
                  <a:cubicBezTo>
                    <a:pt x="43134" y="30815"/>
                    <a:pt x="43260" y="30688"/>
                    <a:pt x="43260" y="30498"/>
                  </a:cubicBezTo>
                  <a:lnTo>
                    <a:pt x="43260" y="30466"/>
                  </a:lnTo>
                  <a:cubicBezTo>
                    <a:pt x="43260" y="30308"/>
                    <a:pt x="43134" y="30181"/>
                    <a:pt x="42975" y="30181"/>
                  </a:cubicBezTo>
                  <a:close/>
                  <a:moveTo>
                    <a:pt x="317" y="31321"/>
                  </a:moveTo>
                  <a:cubicBezTo>
                    <a:pt x="127" y="31321"/>
                    <a:pt x="0" y="31448"/>
                    <a:pt x="0" y="31638"/>
                  </a:cubicBezTo>
                  <a:lnTo>
                    <a:pt x="0" y="31670"/>
                  </a:lnTo>
                  <a:cubicBezTo>
                    <a:pt x="0" y="31828"/>
                    <a:pt x="127" y="31955"/>
                    <a:pt x="317" y="31955"/>
                  </a:cubicBezTo>
                  <a:cubicBezTo>
                    <a:pt x="475" y="31955"/>
                    <a:pt x="602" y="31828"/>
                    <a:pt x="602" y="31670"/>
                  </a:cubicBezTo>
                  <a:lnTo>
                    <a:pt x="602" y="31638"/>
                  </a:lnTo>
                  <a:cubicBezTo>
                    <a:pt x="602" y="31448"/>
                    <a:pt x="475" y="31321"/>
                    <a:pt x="317" y="31321"/>
                  </a:cubicBezTo>
                  <a:close/>
                  <a:moveTo>
                    <a:pt x="42975" y="31796"/>
                  </a:moveTo>
                  <a:cubicBezTo>
                    <a:pt x="42785" y="31796"/>
                    <a:pt x="42659" y="31923"/>
                    <a:pt x="42659" y="32081"/>
                  </a:cubicBezTo>
                  <a:lnTo>
                    <a:pt x="42659" y="32145"/>
                  </a:lnTo>
                  <a:cubicBezTo>
                    <a:pt x="42659" y="32303"/>
                    <a:pt x="42785" y="32430"/>
                    <a:pt x="42975" y="32430"/>
                  </a:cubicBezTo>
                  <a:cubicBezTo>
                    <a:pt x="43134" y="32430"/>
                    <a:pt x="43260" y="32303"/>
                    <a:pt x="43260" y="32145"/>
                  </a:cubicBezTo>
                  <a:lnTo>
                    <a:pt x="43260" y="32081"/>
                  </a:lnTo>
                  <a:cubicBezTo>
                    <a:pt x="43260" y="31923"/>
                    <a:pt x="43134" y="31796"/>
                    <a:pt x="42975" y="31796"/>
                  </a:cubicBezTo>
                  <a:close/>
                  <a:moveTo>
                    <a:pt x="317" y="32936"/>
                  </a:moveTo>
                  <a:cubicBezTo>
                    <a:pt x="127" y="32936"/>
                    <a:pt x="0" y="33095"/>
                    <a:pt x="0" y="33253"/>
                  </a:cubicBezTo>
                  <a:lnTo>
                    <a:pt x="0" y="33285"/>
                  </a:lnTo>
                  <a:cubicBezTo>
                    <a:pt x="0" y="33443"/>
                    <a:pt x="127" y="33570"/>
                    <a:pt x="317" y="33570"/>
                  </a:cubicBezTo>
                  <a:cubicBezTo>
                    <a:pt x="475" y="33570"/>
                    <a:pt x="602" y="33443"/>
                    <a:pt x="602" y="33285"/>
                  </a:cubicBezTo>
                  <a:lnTo>
                    <a:pt x="602" y="33253"/>
                  </a:lnTo>
                  <a:cubicBezTo>
                    <a:pt x="602" y="33095"/>
                    <a:pt x="475" y="32936"/>
                    <a:pt x="317" y="32936"/>
                  </a:cubicBezTo>
                  <a:close/>
                  <a:moveTo>
                    <a:pt x="42975" y="33412"/>
                  </a:moveTo>
                  <a:cubicBezTo>
                    <a:pt x="42785" y="33412"/>
                    <a:pt x="42659" y="33570"/>
                    <a:pt x="42659" y="33728"/>
                  </a:cubicBezTo>
                  <a:lnTo>
                    <a:pt x="42659" y="33760"/>
                  </a:lnTo>
                  <a:cubicBezTo>
                    <a:pt x="42659" y="33918"/>
                    <a:pt x="42785" y="34045"/>
                    <a:pt x="42975" y="34045"/>
                  </a:cubicBezTo>
                  <a:cubicBezTo>
                    <a:pt x="43134" y="34045"/>
                    <a:pt x="43260" y="33918"/>
                    <a:pt x="43260" y="33760"/>
                  </a:cubicBezTo>
                  <a:lnTo>
                    <a:pt x="43260" y="33728"/>
                  </a:lnTo>
                  <a:cubicBezTo>
                    <a:pt x="43260" y="33570"/>
                    <a:pt x="43134" y="33412"/>
                    <a:pt x="42975" y="33412"/>
                  </a:cubicBezTo>
                  <a:close/>
                  <a:moveTo>
                    <a:pt x="317" y="34583"/>
                  </a:moveTo>
                  <a:cubicBezTo>
                    <a:pt x="127" y="34583"/>
                    <a:pt x="0" y="34710"/>
                    <a:pt x="0" y="34868"/>
                  </a:cubicBezTo>
                  <a:lnTo>
                    <a:pt x="0" y="34900"/>
                  </a:lnTo>
                  <a:cubicBezTo>
                    <a:pt x="0" y="35058"/>
                    <a:pt x="127" y="35217"/>
                    <a:pt x="317" y="35217"/>
                  </a:cubicBezTo>
                  <a:cubicBezTo>
                    <a:pt x="475" y="35217"/>
                    <a:pt x="602" y="35058"/>
                    <a:pt x="602" y="34900"/>
                  </a:cubicBezTo>
                  <a:lnTo>
                    <a:pt x="602" y="34868"/>
                  </a:lnTo>
                  <a:cubicBezTo>
                    <a:pt x="602" y="34710"/>
                    <a:pt x="475" y="34583"/>
                    <a:pt x="317" y="34583"/>
                  </a:cubicBezTo>
                  <a:close/>
                  <a:moveTo>
                    <a:pt x="42975" y="35058"/>
                  </a:moveTo>
                  <a:cubicBezTo>
                    <a:pt x="42785" y="35058"/>
                    <a:pt x="42659" y="35217"/>
                    <a:pt x="42659" y="35375"/>
                  </a:cubicBezTo>
                  <a:cubicBezTo>
                    <a:pt x="42659" y="35533"/>
                    <a:pt x="42785" y="35692"/>
                    <a:pt x="42975" y="35692"/>
                  </a:cubicBezTo>
                  <a:cubicBezTo>
                    <a:pt x="43134" y="35692"/>
                    <a:pt x="43260" y="35533"/>
                    <a:pt x="43260" y="35375"/>
                  </a:cubicBezTo>
                  <a:lnTo>
                    <a:pt x="43260" y="35343"/>
                  </a:lnTo>
                  <a:cubicBezTo>
                    <a:pt x="43260" y="35185"/>
                    <a:pt x="43134" y="35058"/>
                    <a:pt x="42975" y="35058"/>
                  </a:cubicBezTo>
                  <a:close/>
                  <a:moveTo>
                    <a:pt x="317" y="36198"/>
                  </a:moveTo>
                  <a:cubicBezTo>
                    <a:pt x="127" y="36198"/>
                    <a:pt x="0" y="36325"/>
                    <a:pt x="0" y="36483"/>
                  </a:cubicBezTo>
                  <a:lnTo>
                    <a:pt x="0" y="36547"/>
                  </a:lnTo>
                  <a:cubicBezTo>
                    <a:pt x="0" y="36705"/>
                    <a:pt x="127" y="36800"/>
                    <a:pt x="317" y="36800"/>
                  </a:cubicBezTo>
                  <a:cubicBezTo>
                    <a:pt x="475" y="36800"/>
                    <a:pt x="602" y="36642"/>
                    <a:pt x="602" y="36483"/>
                  </a:cubicBezTo>
                  <a:cubicBezTo>
                    <a:pt x="602" y="36325"/>
                    <a:pt x="475" y="36198"/>
                    <a:pt x="317" y="36198"/>
                  </a:cubicBezTo>
                  <a:close/>
                  <a:moveTo>
                    <a:pt x="42975" y="36673"/>
                  </a:moveTo>
                  <a:cubicBezTo>
                    <a:pt x="42785" y="36673"/>
                    <a:pt x="42659" y="36800"/>
                    <a:pt x="42659" y="36958"/>
                  </a:cubicBezTo>
                  <a:lnTo>
                    <a:pt x="42659" y="36990"/>
                  </a:lnTo>
                  <a:cubicBezTo>
                    <a:pt x="42659" y="37180"/>
                    <a:pt x="42785" y="37307"/>
                    <a:pt x="42975" y="37307"/>
                  </a:cubicBezTo>
                  <a:cubicBezTo>
                    <a:pt x="43134" y="37307"/>
                    <a:pt x="43260" y="37180"/>
                    <a:pt x="43260" y="36990"/>
                  </a:cubicBezTo>
                  <a:lnTo>
                    <a:pt x="43260" y="36958"/>
                  </a:lnTo>
                  <a:cubicBezTo>
                    <a:pt x="43260" y="36800"/>
                    <a:pt x="43134" y="36673"/>
                    <a:pt x="42975" y="36673"/>
                  </a:cubicBezTo>
                  <a:close/>
                  <a:moveTo>
                    <a:pt x="317" y="37813"/>
                  </a:moveTo>
                  <a:cubicBezTo>
                    <a:pt x="127" y="37813"/>
                    <a:pt x="0" y="37940"/>
                    <a:pt x="0" y="38130"/>
                  </a:cubicBezTo>
                  <a:lnTo>
                    <a:pt x="0" y="38162"/>
                  </a:lnTo>
                  <a:cubicBezTo>
                    <a:pt x="0" y="38320"/>
                    <a:pt x="127" y="38447"/>
                    <a:pt x="317" y="38447"/>
                  </a:cubicBezTo>
                  <a:cubicBezTo>
                    <a:pt x="475" y="38447"/>
                    <a:pt x="602" y="38320"/>
                    <a:pt x="602" y="38162"/>
                  </a:cubicBezTo>
                  <a:lnTo>
                    <a:pt x="602" y="38130"/>
                  </a:lnTo>
                  <a:cubicBezTo>
                    <a:pt x="602" y="37940"/>
                    <a:pt x="475" y="37813"/>
                    <a:pt x="317" y="37813"/>
                  </a:cubicBezTo>
                  <a:close/>
                  <a:moveTo>
                    <a:pt x="42975" y="38289"/>
                  </a:moveTo>
                  <a:cubicBezTo>
                    <a:pt x="42785" y="38289"/>
                    <a:pt x="42659" y="38415"/>
                    <a:pt x="42659" y="38574"/>
                  </a:cubicBezTo>
                  <a:lnTo>
                    <a:pt x="42659" y="38637"/>
                  </a:lnTo>
                  <a:cubicBezTo>
                    <a:pt x="42659" y="38795"/>
                    <a:pt x="42785" y="38922"/>
                    <a:pt x="42975" y="38922"/>
                  </a:cubicBezTo>
                  <a:cubicBezTo>
                    <a:pt x="43134" y="38922"/>
                    <a:pt x="43260" y="38795"/>
                    <a:pt x="43260" y="38637"/>
                  </a:cubicBezTo>
                  <a:lnTo>
                    <a:pt x="43260" y="38574"/>
                  </a:lnTo>
                  <a:cubicBezTo>
                    <a:pt x="43260" y="38415"/>
                    <a:pt x="43134" y="38289"/>
                    <a:pt x="42975" y="38289"/>
                  </a:cubicBezTo>
                  <a:close/>
                  <a:moveTo>
                    <a:pt x="317" y="39429"/>
                  </a:moveTo>
                  <a:cubicBezTo>
                    <a:pt x="127" y="39429"/>
                    <a:pt x="0" y="39587"/>
                    <a:pt x="0" y="39745"/>
                  </a:cubicBezTo>
                  <a:lnTo>
                    <a:pt x="0" y="39777"/>
                  </a:lnTo>
                  <a:cubicBezTo>
                    <a:pt x="0" y="39935"/>
                    <a:pt x="127" y="40062"/>
                    <a:pt x="317" y="40062"/>
                  </a:cubicBezTo>
                  <a:cubicBezTo>
                    <a:pt x="475" y="40062"/>
                    <a:pt x="602" y="39935"/>
                    <a:pt x="602" y="39777"/>
                  </a:cubicBezTo>
                  <a:lnTo>
                    <a:pt x="602" y="39745"/>
                  </a:lnTo>
                  <a:cubicBezTo>
                    <a:pt x="602" y="39587"/>
                    <a:pt x="475" y="39429"/>
                    <a:pt x="317" y="39429"/>
                  </a:cubicBezTo>
                  <a:close/>
                  <a:moveTo>
                    <a:pt x="42975" y="39904"/>
                  </a:moveTo>
                  <a:cubicBezTo>
                    <a:pt x="42785" y="39904"/>
                    <a:pt x="42659" y="40062"/>
                    <a:pt x="42659" y="40220"/>
                  </a:cubicBezTo>
                  <a:lnTo>
                    <a:pt x="42659" y="40252"/>
                  </a:lnTo>
                  <a:cubicBezTo>
                    <a:pt x="42659" y="40410"/>
                    <a:pt x="42785" y="40537"/>
                    <a:pt x="42975" y="40537"/>
                  </a:cubicBezTo>
                  <a:cubicBezTo>
                    <a:pt x="43134" y="40537"/>
                    <a:pt x="43260" y="40410"/>
                    <a:pt x="43260" y="40252"/>
                  </a:cubicBezTo>
                  <a:lnTo>
                    <a:pt x="43260" y="40220"/>
                  </a:lnTo>
                  <a:cubicBezTo>
                    <a:pt x="43260" y="40062"/>
                    <a:pt x="43134" y="39904"/>
                    <a:pt x="42975" y="39904"/>
                  </a:cubicBezTo>
                  <a:close/>
                  <a:moveTo>
                    <a:pt x="317" y="41075"/>
                  </a:moveTo>
                  <a:cubicBezTo>
                    <a:pt x="127" y="41075"/>
                    <a:pt x="0" y="41202"/>
                    <a:pt x="0" y="41360"/>
                  </a:cubicBezTo>
                  <a:lnTo>
                    <a:pt x="0" y="41392"/>
                  </a:lnTo>
                  <a:cubicBezTo>
                    <a:pt x="0" y="41550"/>
                    <a:pt x="127" y="41709"/>
                    <a:pt x="317" y="41709"/>
                  </a:cubicBezTo>
                  <a:cubicBezTo>
                    <a:pt x="475" y="41709"/>
                    <a:pt x="602" y="41550"/>
                    <a:pt x="602" y="41392"/>
                  </a:cubicBezTo>
                  <a:lnTo>
                    <a:pt x="602" y="41360"/>
                  </a:lnTo>
                  <a:cubicBezTo>
                    <a:pt x="602" y="41202"/>
                    <a:pt x="475" y="41075"/>
                    <a:pt x="317" y="41075"/>
                  </a:cubicBezTo>
                  <a:close/>
                  <a:moveTo>
                    <a:pt x="42975" y="41550"/>
                  </a:moveTo>
                  <a:cubicBezTo>
                    <a:pt x="42785" y="41550"/>
                    <a:pt x="42659" y="41677"/>
                    <a:pt x="42659" y="41835"/>
                  </a:cubicBezTo>
                  <a:lnTo>
                    <a:pt x="42659" y="41867"/>
                  </a:lnTo>
                  <a:cubicBezTo>
                    <a:pt x="42659" y="42025"/>
                    <a:pt x="42785" y="42184"/>
                    <a:pt x="42975" y="42184"/>
                  </a:cubicBezTo>
                  <a:cubicBezTo>
                    <a:pt x="43134" y="42184"/>
                    <a:pt x="43260" y="42025"/>
                    <a:pt x="43260" y="41867"/>
                  </a:cubicBezTo>
                  <a:lnTo>
                    <a:pt x="43260" y="41835"/>
                  </a:lnTo>
                  <a:cubicBezTo>
                    <a:pt x="43260" y="41677"/>
                    <a:pt x="43134" y="41550"/>
                    <a:pt x="42975" y="41550"/>
                  </a:cubicBezTo>
                  <a:close/>
                  <a:moveTo>
                    <a:pt x="317" y="42690"/>
                  </a:moveTo>
                  <a:cubicBezTo>
                    <a:pt x="127" y="42690"/>
                    <a:pt x="0" y="42817"/>
                    <a:pt x="0" y="42976"/>
                  </a:cubicBezTo>
                  <a:lnTo>
                    <a:pt x="0" y="43039"/>
                  </a:lnTo>
                  <a:cubicBezTo>
                    <a:pt x="0" y="43197"/>
                    <a:pt x="127" y="43324"/>
                    <a:pt x="317" y="43324"/>
                  </a:cubicBezTo>
                  <a:cubicBezTo>
                    <a:pt x="475" y="43324"/>
                    <a:pt x="602" y="43197"/>
                    <a:pt x="602" y="43039"/>
                  </a:cubicBezTo>
                  <a:lnTo>
                    <a:pt x="602" y="42976"/>
                  </a:lnTo>
                  <a:cubicBezTo>
                    <a:pt x="602" y="42817"/>
                    <a:pt x="475" y="42690"/>
                    <a:pt x="317" y="42690"/>
                  </a:cubicBezTo>
                  <a:close/>
                  <a:moveTo>
                    <a:pt x="42975" y="43166"/>
                  </a:moveTo>
                  <a:cubicBezTo>
                    <a:pt x="42785" y="43166"/>
                    <a:pt x="42659" y="43324"/>
                    <a:pt x="42659" y="43482"/>
                  </a:cubicBezTo>
                  <a:cubicBezTo>
                    <a:pt x="42659" y="43672"/>
                    <a:pt x="42785" y="43799"/>
                    <a:pt x="42975" y="43799"/>
                  </a:cubicBezTo>
                  <a:cubicBezTo>
                    <a:pt x="43134" y="43799"/>
                    <a:pt x="43260" y="43672"/>
                    <a:pt x="43260" y="43482"/>
                  </a:cubicBezTo>
                  <a:lnTo>
                    <a:pt x="43260" y="43451"/>
                  </a:lnTo>
                  <a:cubicBezTo>
                    <a:pt x="43260" y="43292"/>
                    <a:pt x="43134" y="43166"/>
                    <a:pt x="42975" y="43166"/>
                  </a:cubicBezTo>
                  <a:close/>
                  <a:moveTo>
                    <a:pt x="317" y="44306"/>
                  </a:moveTo>
                  <a:cubicBezTo>
                    <a:pt x="127" y="44306"/>
                    <a:pt x="0" y="44432"/>
                    <a:pt x="0" y="44622"/>
                  </a:cubicBezTo>
                  <a:lnTo>
                    <a:pt x="0" y="44654"/>
                  </a:lnTo>
                  <a:cubicBezTo>
                    <a:pt x="0" y="44812"/>
                    <a:pt x="127" y="44939"/>
                    <a:pt x="317" y="44939"/>
                  </a:cubicBezTo>
                  <a:cubicBezTo>
                    <a:pt x="475" y="44939"/>
                    <a:pt x="602" y="44812"/>
                    <a:pt x="602" y="44654"/>
                  </a:cubicBezTo>
                  <a:lnTo>
                    <a:pt x="602" y="44622"/>
                  </a:lnTo>
                  <a:cubicBezTo>
                    <a:pt x="602" y="44432"/>
                    <a:pt x="475" y="44306"/>
                    <a:pt x="317" y="44306"/>
                  </a:cubicBezTo>
                  <a:close/>
                  <a:moveTo>
                    <a:pt x="42975" y="44781"/>
                  </a:moveTo>
                  <a:cubicBezTo>
                    <a:pt x="42785" y="44781"/>
                    <a:pt x="42659" y="44907"/>
                    <a:pt x="42659" y="45066"/>
                  </a:cubicBezTo>
                  <a:lnTo>
                    <a:pt x="42659" y="45129"/>
                  </a:lnTo>
                  <a:cubicBezTo>
                    <a:pt x="42659" y="45287"/>
                    <a:pt x="42785" y="45414"/>
                    <a:pt x="42975" y="45414"/>
                  </a:cubicBezTo>
                  <a:cubicBezTo>
                    <a:pt x="43134" y="45414"/>
                    <a:pt x="43260" y="45287"/>
                    <a:pt x="43260" y="45129"/>
                  </a:cubicBezTo>
                  <a:lnTo>
                    <a:pt x="43260" y="45066"/>
                  </a:lnTo>
                  <a:cubicBezTo>
                    <a:pt x="43260" y="44907"/>
                    <a:pt x="43134" y="44781"/>
                    <a:pt x="42975" y="44781"/>
                  </a:cubicBezTo>
                  <a:close/>
                  <a:moveTo>
                    <a:pt x="317" y="45921"/>
                  </a:moveTo>
                  <a:cubicBezTo>
                    <a:pt x="127" y="45921"/>
                    <a:pt x="0" y="46079"/>
                    <a:pt x="0" y="46237"/>
                  </a:cubicBezTo>
                  <a:lnTo>
                    <a:pt x="0" y="46269"/>
                  </a:lnTo>
                  <a:cubicBezTo>
                    <a:pt x="0" y="46427"/>
                    <a:pt x="127" y="46554"/>
                    <a:pt x="317" y="46554"/>
                  </a:cubicBezTo>
                  <a:cubicBezTo>
                    <a:pt x="475" y="46554"/>
                    <a:pt x="602" y="46396"/>
                    <a:pt x="602" y="46237"/>
                  </a:cubicBezTo>
                  <a:cubicBezTo>
                    <a:pt x="602" y="46079"/>
                    <a:pt x="475" y="45921"/>
                    <a:pt x="317" y="45921"/>
                  </a:cubicBezTo>
                  <a:close/>
                  <a:moveTo>
                    <a:pt x="42975" y="46396"/>
                  </a:moveTo>
                  <a:cubicBezTo>
                    <a:pt x="42785" y="46396"/>
                    <a:pt x="42659" y="46554"/>
                    <a:pt x="42659" y="46712"/>
                  </a:cubicBezTo>
                  <a:lnTo>
                    <a:pt x="42659" y="46744"/>
                  </a:lnTo>
                  <a:cubicBezTo>
                    <a:pt x="42659" y="46902"/>
                    <a:pt x="42785" y="47029"/>
                    <a:pt x="42975" y="47029"/>
                  </a:cubicBezTo>
                  <a:cubicBezTo>
                    <a:pt x="43134" y="47029"/>
                    <a:pt x="43260" y="46902"/>
                    <a:pt x="43260" y="46744"/>
                  </a:cubicBezTo>
                  <a:lnTo>
                    <a:pt x="43260" y="46712"/>
                  </a:lnTo>
                  <a:cubicBezTo>
                    <a:pt x="43260" y="46554"/>
                    <a:pt x="43134" y="46396"/>
                    <a:pt x="42975" y="46396"/>
                  </a:cubicBezTo>
                  <a:close/>
                  <a:moveTo>
                    <a:pt x="317" y="47568"/>
                  </a:moveTo>
                  <a:cubicBezTo>
                    <a:pt x="127" y="47568"/>
                    <a:pt x="0" y="47694"/>
                    <a:pt x="0" y="47853"/>
                  </a:cubicBezTo>
                  <a:lnTo>
                    <a:pt x="0" y="47884"/>
                  </a:lnTo>
                  <a:cubicBezTo>
                    <a:pt x="0" y="48043"/>
                    <a:pt x="127" y="48201"/>
                    <a:pt x="317" y="48201"/>
                  </a:cubicBezTo>
                  <a:cubicBezTo>
                    <a:pt x="475" y="48201"/>
                    <a:pt x="602" y="48043"/>
                    <a:pt x="602" y="47884"/>
                  </a:cubicBezTo>
                  <a:lnTo>
                    <a:pt x="602" y="47853"/>
                  </a:lnTo>
                  <a:cubicBezTo>
                    <a:pt x="602" y="47694"/>
                    <a:pt x="475" y="47568"/>
                    <a:pt x="317" y="47568"/>
                  </a:cubicBezTo>
                  <a:close/>
                  <a:moveTo>
                    <a:pt x="42975" y="48043"/>
                  </a:moveTo>
                  <a:cubicBezTo>
                    <a:pt x="42785" y="48043"/>
                    <a:pt x="42659" y="48169"/>
                    <a:pt x="42659" y="48328"/>
                  </a:cubicBezTo>
                  <a:lnTo>
                    <a:pt x="42659" y="48359"/>
                  </a:lnTo>
                  <a:cubicBezTo>
                    <a:pt x="42659" y="48518"/>
                    <a:pt x="42785" y="48676"/>
                    <a:pt x="42975" y="48676"/>
                  </a:cubicBezTo>
                  <a:cubicBezTo>
                    <a:pt x="43134" y="48676"/>
                    <a:pt x="43260" y="48518"/>
                    <a:pt x="43260" y="48359"/>
                  </a:cubicBezTo>
                  <a:lnTo>
                    <a:pt x="43260" y="48328"/>
                  </a:lnTo>
                  <a:cubicBezTo>
                    <a:pt x="43260" y="48169"/>
                    <a:pt x="43134" y="48043"/>
                    <a:pt x="42975" y="48043"/>
                  </a:cubicBezTo>
                  <a:close/>
                  <a:moveTo>
                    <a:pt x="317" y="49183"/>
                  </a:moveTo>
                  <a:cubicBezTo>
                    <a:pt x="127" y="49183"/>
                    <a:pt x="0" y="49309"/>
                    <a:pt x="0" y="49468"/>
                  </a:cubicBezTo>
                  <a:lnTo>
                    <a:pt x="0" y="49531"/>
                  </a:lnTo>
                  <a:cubicBezTo>
                    <a:pt x="0" y="49689"/>
                    <a:pt x="127" y="49816"/>
                    <a:pt x="317" y="49816"/>
                  </a:cubicBezTo>
                  <a:cubicBezTo>
                    <a:pt x="475" y="49816"/>
                    <a:pt x="602" y="49689"/>
                    <a:pt x="602" y="49531"/>
                  </a:cubicBezTo>
                  <a:lnTo>
                    <a:pt x="602" y="49468"/>
                  </a:lnTo>
                  <a:cubicBezTo>
                    <a:pt x="602" y="49309"/>
                    <a:pt x="475" y="49183"/>
                    <a:pt x="317" y="49183"/>
                  </a:cubicBezTo>
                  <a:close/>
                  <a:moveTo>
                    <a:pt x="42975" y="49658"/>
                  </a:moveTo>
                  <a:cubicBezTo>
                    <a:pt x="42785" y="49658"/>
                    <a:pt x="42659" y="49784"/>
                    <a:pt x="42659" y="49943"/>
                  </a:cubicBezTo>
                  <a:lnTo>
                    <a:pt x="42659" y="49974"/>
                  </a:lnTo>
                  <a:cubicBezTo>
                    <a:pt x="42659" y="50164"/>
                    <a:pt x="42785" y="50291"/>
                    <a:pt x="42975" y="50291"/>
                  </a:cubicBezTo>
                  <a:cubicBezTo>
                    <a:pt x="43134" y="50291"/>
                    <a:pt x="43260" y="50164"/>
                    <a:pt x="43260" y="49974"/>
                  </a:cubicBezTo>
                  <a:lnTo>
                    <a:pt x="43260" y="49943"/>
                  </a:lnTo>
                  <a:cubicBezTo>
                    <a:pt x="43260" y="49784"/>
                    <a:pt x="43134" y="49658"/>
                    <a:pt x="42975" y="49658"/>
                  </a:cubicBezTo>
                  <a:close/>
                  <a:moveTo>
                    <a:pt x="317" y="50798"/>
                  </a:moveTo>
                  <a:cubicBezTo>
                    <a:pt x="127" y="50798"/>
                    <a:pt x="0" y="50924"/>
                    <a:pt x="0" y="51114"/>
                  </a:cubicBezTo>
                  <a:lnTo>
                    <a:pt x="0" y="51146"/>
                  </a:lnTo>
                  <a:cubicBezTo>
                    <a:pt x="0" y="51304"/>
                    <a:pt x="127" y="51431"/>
                    <a:pt x="317" y="51431"/>
                  </a:cubicBezTo>
                  <a:cubicBezTo>
                    <a:pt x="475" y="51431"/>
                    <a:pt x="602" y="51304"/>
                    <a:pt x="602" y="51146"/>
                  </a:cubicBezTo>
                  <a:lnTo>
                    <a:pt x="602" y="51114"/>
                  </a:lnTo>
                  <a:cubicBezTo>
                    <a:pt x="602" y="50924"/>
                    <a:pt x="475" y="50798"/>
                    <a:pt x="317" y="50798"/>
                  </a:cubicBezTo>
                  <a:close/>
                  <a:moveTo>
                    <a:pt x="42975" y="51304"/>
                  </a:moveTo>
                  <a:cubicBezTo>
                    <a:pt x="42785" y="51304"/>
                    <a:pt x="42659" y="51463"/>
                    <a:pt x="42659" y="51621"/>
                  </a:cubicBezTo>
                  <a:cubicBezTo>
                    <a:pt x="42659" y="51779"/>
                    <a:pt x="42785" y="51906"/>
                    <a:pt x="42975" y="51906"/>
                  </a:cubicBezTo>
                  <a:cubicBezTo>
                    <a:pt x="43134" y="51906"/>
                    <a:pt x="43260" y="51779"/>
                    <a:pt x="43260" y="51621"/>
                  </a:cubicBezTo>
                  <a:lnTo>
                    <a:pt x="43260" y="51558"/>
                  </a:lnTo>
                  <a:cubicBezTo>
                    <a:pt x="43260" y="51399"/>
                    <a:pt x="43134" y="51304"/>
                    <a:pt x="42975" y="51304"/>
                  </a:cubicBezTo>
                  <a:close/>
                  <a:moveTo>
                    <a:pt x="317" y="52413"/>
                  </a:moveTo>
                  <a:cubicBezTo>
                    <a:pt x="127" y="52413"/>
                    <a:pt x="0" y="52571"/>
                    <a:pt x="0" y="52730"/>
                  </a:cubicBezTo>
                  <a:lnTo>
                    <a:pt x="0" y="52761"/>
                  </a:lnTo>
                  <a:cubicBezTo>
                    <a:pt x="0" y="52920"/>
                    <a:pt x="127" y="53046"/>
                    <a:pt x="317" y="53046"/>
                  </a:cubicBezTo>
                  <a:cubicBezTo>
                    <a:pt x="475" y="53046"/>
                    <a:pt x="602" y="52920"/>
                    <a:pt x="602" y="52761"/>
                  </a:cubicBezTo>
                  <a:lnTo>
                    <a:pt x="602" y="52730"/>
                  </a:lnTo>
                  <a:cubicBezTo>
                    <a:pt x="602" y="52571"/>
                    <a:pt x="475" y="52413"/>
                    <a:pt x="317" y="52413"/>
                  </a:cubicBezTo>
                  <a:close/>
                  <a:moveTo>
                    <a:pt x="42975" y="52888"/>
                  </a:moveTo>
                  <a:cubicBezTo>
                    <a:pt x="42785" y="52888"/>
                    <a:pt x="42659" y="53046"/>
                    <a:pt x="42659" y="53205"/>
                  </a:cubicBezTo>
                  <a:lnTo>
                    <a:pt x="42659" y="53236"/>
                  </a:lnTo>
                  <a:cubicBezTo>
                    <a:pt x="42659" y="53395"/>
                    <a:pt x="42785" y="53521"/>
                    <a:pt x="42975" y="53521"/>
                  </a:cubicBezTo>
                  <a:cubicBezTo>
                    <a:pt x="43134" y="53521"/>
                    <a:pt x="43260" y="53395"/>
                    <a:pt x="43260" y="53236"/>
                  </a:cubicBezTo>
                  <a:lnTo>
                    <a:pt x="43260" y="53205"/>
                  </a:lnTo>
                  <a:cubicBezTo>
                    <a:pt x="43260" y="53046"/>
                    <a:pt x="43134" y="52888"/>
                    <a:pt x="42975" y="52888"/>
                  </a:cubicBezTo>
                  <a:close/>
                  <a:moveTo>
                    <a:pt x="317" y="54060"/>
                  </a:moveTo>
                  <a:cubicBezTo>
                    <a:pt x="127" y="54060"/>
                    <a:pt x="0" y="54186"/>
                    <a:pt x="0" y="54345"/>
                  </a:cubicBezTo>
                  <a:lnTo>
                    <a:pt x="0" y="54376"/>
                  </a:lnTo>
                  <a:cubicBezTo>
                    <a:pt x="0" y="54535"/>
                    <a:pt x="127" y="54693"/>
                    <a:pt x="317" y="54693"/>
                  </a:cubicBezTo>
                  <a:cubicBezTo>
                    <a:pt x="475" y="54693"/>
                    <a:pt x="602" y="54535"/>
                    <a:pt x="602" y="54376"/>
                  </a:cubicBezTo>
                  <a:lnTo>
                    <a:pt x="602" y="54345"/>
                  </a:lnTo>
                  <a:cubicBezTo>
                    <a:pt x="602" y="54186"/>
                    <a:pt x="475" y="54060"/>
                    <a:pt x="317" y="54060"/>
                  </a:cubicBezTo>
                  <a:close/>
                  <a:moveTo>
                    <a:pt x="42975" y="54535"/>
                  </a:moveTo>
                  <a:cubicBezTo>
                    <a:pt x="42785" y="54535"/>
                    <a:pt x="42659" y="54661"/>
                    <a:pt x="42659" y="54820"/>
                  </a:cubicBezTo>
                  <a:lnTo>
                    <a:pt x="42659" y="54851"/>
                  </a:lnTo>
                  <a:cubicBezTo>
                    <a:pt x="42659" y="55010"/>
                    <a:pt x="42785" y="55168"/>
                    <a:pt x="42975" y="55168"/>
                  </a:cubicBezTo>
                  <a:cubicBezTo>
                    <a:pt x="43134" y="55168"/>
                    <a:pt x="43260" y="55010"/>
                    <a:pt x="43260" y="54851"/>
                  </a:cubicBezTo>
                  <a:lnTo>
                    <a:pt x="43260" y="54820"/>
                  </a:lnTo>
                  <a:cubicBezTo>
                    <a:pt x="43260" y="54661"/>
                    <a:pt x="43134" y="54535"/>
                    <a:pt x="42975" y="54535"/>
                  </a:cubicBezTo>
                  <a:close/>
                  <a:moveTo>
                    <a:pt x="317" y="55675"/>
                  </a:moveTo>
                  <a:cubicBezTo>
                    <a:pt x="127" y="55675"/>
                    <a:pt x="0" y="55801"/>
                    <a:pt x="0" y="55960"/>
                  </a:cubicBezTo>
                  <a:lnTo>
                    <a:pt x="0" y="56023"/>
                  </a:lnTo>
                  <a:cubicBezTo>
                    <a:pt x="0" y="56181"/>
                    <a:pt x="127" y="56308"/>
                    <a:pt x="317" y="56308"/>
                  </a:cubicBezTo>
                  <a:cubicBezTo>
                    <a:pt x="475" y="56308"/>
                    <a:pt x="602" y="56181"/>
                    <a:pt x="602" y="56023"/>
                  </a:cubicBezTo>
                  <a:lnTo>
                    <a:pt x="602" y="55960"/>
                  </a:lnTo>
                  <a:cubicBezTo>
                    <a:pt x="602" y="55801"/>
                    <a:pt x="475" y="55675"/>
                    <a:pt x="317" y="55675"/>
                  </a:cubicBezTo>
                  <a:close/>
                  <a:moveTo>
                    <a:pt x="42975" y="56150"/>
                  </a:moveTo>
                  <a:cubicBezTo>
                    <a:pt x="42785" y="56150"/>
                    <a:pt x="42659" y="56276"/>
                    <a:pt x="42659" y="56435"/>
                  </a:cubicBezTo>
                  <a:lnTo>
                    <a:pt x="42659" y="56466"/>
                  </a:lnTo>
                  <a:cubicBezTo>
                    <a:pt x="42659" y="56656"/>
                    <a:pt x="42785" y="56783"/>
                    <a:pt x="42975" y="56783"/>
                  </a:cubicBezTo>
                  <a:cubicBezTo>
                    <a:pt x="43134" y="56783"/>
                    <a:pt x="43260" y="56656"/>
                    <a:pt x="43260" y="56466"/>
                  </a:cubicBezTo>
                  <a:lnTo>
                    <a:pt x="43260" y="56435"/>
                  </a:lnTo>
                  <a:cubicBezTo>
                    <a:pt x="43260" y="56276"/>
                    <a:pt x="43134" y="56150"/>
                    <a:pt x="42975" y="56150"/>
                  </a:cubicBezTo>
                  <a:close/>
                  <a:moveTo>
                    <a:pt x="317" y="57290"/>
                  </a:moveTo>
                  <a:cubicBezTo>
                    <a:pt x="127" y="57290"/>
                    <a:pt x="0" y="57417"/>
                    <a:pt x="0" y="57607"/>
                  </a:cubicBezTo>
                  <a:lnTo>
                    <a:pt x="0" y="57638"/>
                  </a:lnTo>
                  <a:cubicBezTo>
                    <a:pt x="0" y="57797"/>
                    <a:pt x="127" y="57923"/>
                    <a:pt x="317" y="57923"/>
                  </a:cubicBezTo>
                  <a:cubicBezTo>
                    <a:pt x="475" y="57923"/>
                    <a:pt x="602" y="57797"/>
                    <a:pt x="602" y="57638"/>
                  </a:cubicBezTo>
                  <a:lnTo>
                    <a:pt x="602" y="57607"/>
                  </a:lnTo>
                  <a:cubicBezTo>
                    <a:pt x="602" y="57417"/>
                    <a:pt x="475" y="57290"/>
                    <a:pt x="317" y="57290"/>
                  </a:cubicBezTo>
                  <a:close/>
                  <a:moveTo>
                    <a:pt x="42975" y="57765"/>
                  </a:moveTo>
                  <a:cubicBezTo>
                    <a:pt x="42785" y="57765"/>
                    <a:pt x="42659" y="57892"/>
                    <a:pt x="42659" y="58050"/>
                  </a:cubicBezTo>
                  <a:lnTo>
                    <a:pt x="42659" y="58113"/>
                  </a:lnTo>
                  <a:cubicBezTo>
                    <a:pt x="42659" y="58272"/>
                    <a:pt x="42785" y="58398"/>
                    <a:pt x="42975" y="58398"/>
                  </a:cubicBezTo>
                  <a:cubicBezTo>
                    <a:pt x="43134" y="58398"/>
                    <a:pt x="43260" y="58272"/>
                    <a:pt x="43260" y="58113"/>
                  </a:cubicBezTo>
                  <a:lnTo>
                    <a:pt x="43260" y="58050"/>
                  </a:lnTo>
                  <a:cubicBezTo>
                    <a:pt x="43260" y="57892"/>
                    <a:pt x="43134" y="57765"/>
                    <a:pt x="42975" y="57765"/>
                  </a:cubicBezTo>
                  <a:close/>
                  <a:moveTo>
                    <a:pt x="317" y="58905"/>
                  </a:moveTo>
                  <a:cubicBezTo>
                    <a:pt x="127" y="58905"/>
                    <a:pt x="0" y="59063"/>
                    <a:pt x="0" y="59222"/>
                  </a:cubicBezTo>
                  <a:lnTo>
                    <a:pt x="0" y="59253"/>
                  </a:lnTo>
                  <a:cubicBezTo>
                    <a:pt x="0" y="59412"/>
                    <a:pt x="127" y="59538"/>
                    <a:pt x="317" y="59538"/>
                  </a:cubicBezTo>
                  <a:cubicBezTo>
                    <a:pt x="475" y="59538"/>
                    <a:pt x="602" y="59412"/>
                    <a:pt x="602" y="59253"/>
                  </a:cubicBezTo>
                  <a:lnTo>
                    <a:pt x="602" y="59222"/>
                  </a:lnTo>
                  <a:cubicBezTo>
                    <a:pt x="602" y="59063"/>
                    <a:pt x="475" y="58905"/>
                    <a:pt x="317" y="58905"/>
                  </a:cubicBezTo>
                  <a:close/>
                  <a:moveTo>
                    <a:pt x="42975" y="59380"/>
                  </a:moveTo>
                  <a:cubicBezTo>
                    <a:pt x="42785" y="59380"/>
                    <a:pt x="42659" y="59538"/>
                    <a:pt x="42659" y="59697"/>
                  </a:cubicBezTo>
                  <a:lnTo>
                    <a:pt x="42659" y="59728"/>
                  </a:lnTo>
                  <a:cubicBezTo>
                    <a:pt x="42659" y="59887"/>
                    <a:pt x="42785" y="60013"/>
                    <a:pt x="42975" y="60013"/>
                  </a:cubicBezTo>
                  <a:cubicBezTo>
                    <a:pt x="43134" y="60013"/>
                    <a:pt x="43260" y="59887"/>
                    <a:pt x="43260" y="59728"/>
                  </a:cubicBezTo>
                  <a:lnTo>
                    <a:pt x="43260" y="59697"/>
                  </a:lnTo>
                  <a:cubicBezTo>
                    <a:pt x="43260" y="59538"/>
                    <a:pt x="43134" y="59380"/>
                    <a:pt x="42975" y="59380"/>
                  </a:cubicBezTo>
                  <a:close/>
                  <a:moveTo>
                    <a:pt x="317" y="60552"/>
                  </a:moveTo>
                  <a:cubicBezTo>
                    <a:pt x="127" y="60552"/>
                    <a:pt x="0" y="60678"/>
                    <a:pt x="0" y="60837"/>
                  </a:cubicBezTo>
                  <a:lnTo>
                    <a:pt x="0" y="60868"/>
                  </a:lnTo>
                  <a:cubicBezTo>
                    <a:pt x="0" y="61027"/>
                    <a:pt x="127" y="61153"/>
                    <a:pt x="317" y="61153"/>
                  </a:cubicBezTo>
                  <a:cubicBezTo>
                    <a:pt x="475" y="61153"/>
                    <a:pt x="602" y="60995"/>
                    <a:pt x="602" y="60837"/>
                  </a:cubicBezTo>
                  <a:cubicBezTo>
                    <a:pt x="602" y="60678"/>
                    <a:pt x="475" y="60552"/>
                    <a:pt x="317" y="60552"/>
                  </a:cubicBezTo>
                  <a:close/>
                  <a:moveTo>
                    <a:pt x="42975" y="61027"/>
                  </a:moveTo>
                  <a:cubicBezTo>
                    <a:pt x="42785" y="61027"/>
                    <a:pt x="42659" y="61185"/>
                    <a:pt x="42659" y="61343"/>
                  </a:cubicBezTo>
                  <a:cubicBezTo>
                    <a:pt x="42659" y="61502"/>
                    <a:pt x="42785" y="61660"/>
                    <a:pt x="42975" y="61660"/>
                  </a:cubicBezTo>
                  <a:cubicBezTo>
                    <a:pt x="43134" y="61660"/>
                    <a:pt x="43260" y="61502"/>
                    <a:pt x="43260" y="61343"/>
                  </a:cubicBezTo>
                  <a:lnTo>
                    <a:pt x="43260" y="61312"/>
                  </a:lnTo>
                  <a:cubicBezTo>
                    <a:pt x="43260" y="61153"/>
                    <a:pt x="43134" y="61027"/>
                    <a:pt x="42975" y="61027"/>
                  </a:cubicBezTo>
                  <a:close/>
                  <a:moveTo>
                    <a:pt x="317" y="62167"/>
                  </a:moveTo>
                  <a:cubicBezTo>
                    <a:pt x="127" y="62167"/>
                    <a:pt x="0" y="62294"/>
                    <a:pt x="0" y="62452"/>
                  </a:cubicBezTo>
                  <a:lnTo>
                    <a:pt x="0" y="62515"/>
                  </a:lnTo>
                  <a:cubicBezTo>
                    <a:pt x="0" y="62674"/>
                    <a:pt x="127" y="62800"/>
                    <a:pt x="317" y="62800"/>
                  </a:cubicBezTo>
                  <a:cubicBezTo>
                    <a:pt x="475" y="62800"/>
                    <a:pt x="602" y="62674"/>
                    <a:pt x="602" y="62515"/>
                  </a:cubicBezTo>
                  <a:lnTo>
                    <a:pt x="602" y="62452"/>
                  </a:lnTo>
                  <a:cubicBezTo>
                    <a:pt x="602" y="62294"/>
                    <a:pt x="475" y="62167"/>
                    <a:pt x="317" y="62167"/>
                  </a:cubicBezTo>
                  <a:close/>
                  <a:moveTo>
                    <a:pt x="42975" y="62642"/>
                  </a:moveTo>
                  <a:cubicBezTo>
                    <a:pt x="42785" y="62642"/>
                    <a:pt x="42659" y="62769"/>
                    <a:pt x="42659" y="62927"/>
                  </a:cubicBezTo>
                  <a:lnTo>
                    <a:pt x="42659" y="62959"/>
                  </a:lnTo>
                  <a:cubicBezTo>
                    <a:pt x="42659" y="63149"/>
                    <a:pt x="42785" y="63275"/>
                    <a:pt x="42975" y="63275"/>
                  </a:cubicBezTo>
                  <a:cubicBezTo>
                    <a:pt x="43134" y="63275"/>
                    <a:pt x="43260" y="63149"/>
                    <a:pt x="43260" y="62959"/>
                  </a:cubicBezTo>
                  <a:lnTo>
                    <a:pt x="43260" y="62927"/>
                  </a:lnTo>
                  <a:cubicBezTo>
                    <a:pt x="43260" y="62769"/>
                    <a:pt x="43134" y="62642"/>
                    <a:pt x="42975" y="62642"/>
                  </a:cubicBezTo>
                  <a:close/>
                  <a:moveTo>
                    <a:pt x="317" y="63782"/>
                  </a:moveTo>
                  <a:cubicBezTo>
                    <a:pt x="127" y="63782"/>
                    <a:pt x="0" y="63909"/>
                    <a:pt x="0" y="64099"/>
                  </a:cubicBezTo>
                  <a:lnTo>
                    <a:pt x="0" y="64130"/>
                  </a:lnTo>
                  <a:cubicBezTo>
                    <a:pt x="0" y="64289"/>
                    <a:pt x="127" y="64415"/>
                    <a:pt x="317" y="64415"/>
                  </a:cubicBezTo>
                  <a:cubicBezTo>
                    <a:pt x="475" y="64415"/>
                    <a:pt x="602" y="64289"/>
                    <a:pt x="602" y="64130"/>
                  </a:cubicBezTo>
                  <a:lnTo>
                    <a:pt x="602" y="64099"/>
                  </a:lnTo>
                  <a:cubicBezTo>
                    <a:pt x="602" y="63909"/>
                    <a:pt x="475" y="63782"/>
                    <a:pt x="317" y="63782"/>
                  </a:cubicBezTo>
                  <a:close/>
                  <a:moveTo>
                    <a:pt x="42975" y="64257"/>
                  </a:moveTo>
                  <a:cubicBezTo>
                    <a:pt x="42785" y="64257"/>
                    <a:pt x="42659" y="64384"/>
                    <a:pt x="42659" y="64542"/>
                  </a:cubicBezTo>
                  <a:lnTo>
                    <a:pt x="42659" y="64605"/>
                  </a:lnTo>
                  <a:cubicBezTo>
                    <a:pt x="42659" y="64764"/>
                    <a:pt x="42785" y="64890"/>
                    <a:pt x="42975" y="64890"/>
                  </a:cubicBezTo>
                  <a:cubicBezTo>
                    <a:pt x="43134" y="64890"/>
                    <a:pt x="43260" y="64764"/>
                    <a:pt x="43260" y="64605"/>
                  </a:cubicBezTo>
                  <a:lnTo>
                    <a:pt x="43260" y="64542"/>
                  </a:lnTo>
                  <a:cubicBezTo>
                    <a:pt x="43260" y="64384"/>
                    <a:pt x="43134" y="64257"/>
                    <a:pt x="42975" y="64257"/>
                  </a:cubicBezTo>
                  <a:close/>
                  <a:moveTo>
                    <a:pt x="317" y="65397"/>
                  </a:moveTo>
                  <a:cubicBezTo>
                    <a:pt x="127" y="65397"/>
                    <a:pt x="0" y="65555"/>
                    <a:pt x="0" y="65714"/>
                  </a:cubicBezTo>
                  <a:lnTo>
                    <a:pt x="0" y="65745"/>
                  </a:lnTo>
                  <a:cubicBezTo>
                    <a:pt x="0" y="65904"/>
                    <a:pt x="127" y="66030"/>
                    <a:pt x="317" y="66030"/>
                  </a:cubicBezTo>
                  <a:cubicBezTo>
                    <a:pt x="475" y="66030"/>
                    <a:pt x="602" y="65904"/>
                    <a:pt x="602" y="65745"/>
                  </a:cubicBezTo>
                  <a:lnTo>
                    <a:pt x="602" y="65714"/>
                  </a:lnTo>
                  <a:cubicBezTo>
                    <a:pt x="602" y="65555"/>
                    <a:pt x="475" y="65397"/>
                    <a:pt x="317" y="65397"/>
                  </a:cubicBezTo>
                  <a:close/>
                  <a:moveTo>
                    <a:pt x="42975" y="65872"/>
                  </a:moveTo>
                  <a:cubicBezTo>
                    <a:pt x="42785" y="65872"/>
                    <a:pt x="42659" y="65999"/>
                    <a:pt x="42659" y="66189"/>
                  </a:cubicBezTo>
                  <a:lnTo>
                    <a:pt x="42659" y="66220"/>
                  </a:lnTo>
                  <a:cubicBezTo>
                    <a:pt x="42659" y="66379"/>
                    <a:pt x="42785" y="66506"/>
                    <a:pt x="42975" y="66506"/>
                  </a:cubicBezTo>
                  <a:cubicBezTo>
                    <a:pt x="43134" y="66506"/>
                    <a:pt x="43260" y="66379"/>
                    <a:pt x="43260" y="66220"/>
                  </a:cubicBezTo>
                  <a:lnTo>
                    <a:pt x="43260" y="66189"/>
                  </a:lnTo>
                  <a:cubicBezTo>
                    <a:pt x="43260" y="65999"/>
                    <a:pt x="43134" y="65872"/>
                    <a:pt x="42975" y="65872"/>
                  </a:cubicBezTo>
                  <a:close/>
                  <a:moveTo>
                    <a:pt x="317" y="67044"/>
                  </a:moveTo>
                  <a:cubicBezTo>
                    <a:pt x="127" y="67044"/>
                    <a:pt x="0" y="67171"/>
                    <a:pt x="0" y="67329"/>
                  </a:cubicBezTo>
                  <a:lnTo>
                    <a:pt x="0" y="67361"/>
                  </a:lnTo>
                  <a:cubicBezTo>
                    <a:pt x="0" y="67519"/>
                    <a:pt x="127" y="67677"/>
                    <a:pt x="317" y="67677"/>
                  </a:cubicBezTo>
                  <a:cubicBezTo>
                    <a:pt x="475" y="67677"/>
                    <a:pt x="602" y="67519"/>
                    <a:pt x="602" y="67361"/>
                  </a:cubicBezTo>
                  <a:lnTo>
                    <a:pt x="602" y="67329"/>
                  </a:lnTo>
                  <a:cubicBezTo>
                    <a:pt x="602" y="67171"/>
                    <a:pt x="475" y="67044"/>
                    <a:pt x="317" y="67044"/>
                  </a:cubicBezTo>
                  <a:close/>
                  <a:moveTo>
                    <a:pt x="42975" y="67519"/>
                  </a:moveTo>
                  <a:cubicBezTo>
                    <a:pt x="42785" y="67519"/>
                    <a:pt x="42659" y="67646"/>
                    <a:pt x="42659" y="67804"/>
                  </a:cubicBezTo>
                  <a:lnTo>
                    <a:pt x="42659" y="67836"/>
                  </a:lnTo>
                  <a:cubicBezTo>
                    <a:pt x="42659" y="67994"/>
                    <a:pt x="42785" y="68152"/>
                    <a:pt x="42975" y="68152"/>
                  </a:cubicBezTo>
                  <a:cubicBezTo>
                    <a:pt x="43134" y="68152"/>
                    <a:pt x="43260" y="67994"/>
                    <a:pt x="43260" y="67836"/>
                  </a:cubicBezTo>
                  <a:lnTo>
                    <a:pt x="43260" y="67804"/>
                  </a:lnTo>
                  <a:cubicBezTo>
                    <a:pt x="43260" y="67646"/>
                    <a:pt x="43134" y="67519"/>
                    <a:pt x="42975" y="67519"/>
                  </a:cubicBezTo>
                  <a:close/>
                  <a:moveTo>
                    <a:pt x="317" y="68659"/>
                  </a:moveTo>
                  <a:cubicBezTo>
                    <a:pt x="127" y="68659"/>
                    <a:pt x="0" y="68786"/>
                    <a:pt x="0" y="68944"/>
                  </a:cubicBezTo>
                  <a:lnTo>
                    <a:pt x="0" y="69007"/>
                  </a:lnTo>
                  <a:cubicBezTo>
                    <a:pt x="0" y="69166"/>
                    <a:pt x="127" y="69261"/>
                    <a:pt x="317" y="69261"/>
                  </a:cubicBezTo>
                  <a:cubicBezTo>
                    <a:pt x="475" y="69261"/>
                    <a:pt x="602" y="69102"/>
                    <a:pt x="602" y="68944"/>
                  </a:cubicBezTo>
                  <a:cubicBezTo>
                    <a:pt x="602" y="68786"/>
                    <a:pt x="475" y="68659"/>
                    <a:pt x="317" y="68659"/>
                  </a:cubicBezTo>
                  <a:close/>
                  <a:moveTo>
                    <a:pt x="42975" y="69134"/>
                  </a:moveTo>
                  <a:cubicBezTo>
                    <a:pt x="42785" y="69134"/>
                    <a:pt x="42659" y="69292"/>
                    <a:pt x="42659" y="69451"/>
                  </a:cubicBezTo>
                  <a:cubicBezTo>
                    <a:pt x="42659" y="69641"/>
                    <a:pt x="42785" y="69767"/>
                    <a:pt x="42975" y="69767"/>
                  </a:cubicBezTo>
                  <a:cubicBezTo>
                    <a:pt x="43134" y="69767"/>
                    <a:pt x="43260" y="69641"/>
                    <a:pt x="43260" y="69451"/>
                  </a:cubicBezTo>
                  <a:lnTo>
                    <a:pt x="43260" y="69419"/>
                  </a:lnTo>
                  <a:cubicBezTo>
                    <a:pt x="43260" y="69261"/>
                    <a:pt x="43134" y="69134"/>
                    <a:pt x="42975" y="69134"/>
                  </a:cubicBezTo>
                  <a:close/>
                  <a:moveTo>
                    <a:pt x="317" y="70274"/>
                  </a:moveTo>
                  <a:cubicBezTo>
                    <a:pt x="127" y="70274"/>
                    <a:pt x="0" y="70401"/>
                    <a:pt x="0" y="70591"/>
                  </a:cubicBezTo>
                  <a:lnTo>
                    <a:pt x="0" y="70622"/>
                  </a:lnTo>
                  <a:cubicBezTo>
                    <a:pt x="0" y="70781"/>
                    <a:pt x="127" y="70907"/>
                    <a:pt x="317" y="70907"/>
                  </a:cubicBezTo>
                  <a:cubicBezTo>
                    <a:pt x="475" y="70907"/>
                    <a:pt x="602" y="70781"/>
                    <a:pt x="602" y="70622"/>
                  </a:cubicBezTo>
                  <a:lnTo>
                    <a:pt x="602" y="70591"/>
                  </a:lnTo>
                  <a:cubicBezTo>
                    <a:pt x="602" y="70401"/>
                    <a:pt x="475" y="70274"/>
                    <a:pt x="317" y="70274"/>
                  </a:cubicBezTo>
                  <a:close/>
                  <a:moveTo>
                    <a:pt x="42975" y="70749"/>
                  </a:moveTo>
                  <a:cubicBezTo>
                    <a:pt x="42785" y="70749"/>
                    <a:pt x="42659" y="70876"/>
                    <a:pt x="42659" y="71034"/>
                  </a:cubicBezTo>
                  <a:lnTo>
                    <a:pt x="42659" y="71097"/>
                  </a:lnTo>
                  <a:cubicBezTo>
                    <a:pt x="42659" y="71256"/>
                    <a:pt x="42785" y="71383"/>
                    <a:pt x="42975" y="71383"/>
                  </a:cubicBezTo>
                  <a:cubicBezTo>
                    <a:pt x="43134" y="71383"/>
                    <a:pt x="43260" y="71256"/>
                    <a:pt x="43260" y="71097"/>
                  </a:cubicBezTo>
                  <a:lnTo>
                    <a:pt x="43260" y="71034"/>
                  </a:lnTo>
                  <a:cubicBezTo>
                    <a:pt x="43260" y="70876"/>
                    <a:pt x="43134" y="70749"/>
                    <a:pt x="42975" y="70749"/>
                  </a:cubicBezTo>
                  <a:close/>
                  <a:moveTo>
                    <a:pt x="317" y="71889"/>
                  </a:moveTo>
                  <a:cubicBezTo>
                    <a:pt x="159" y="71921"/>
                    <a:pt x="32" y="72048"/>
                    <a:pt x="32" y="72206"/>
                  </a:cubicBezTo>
                  <a:lnTo>
                    <a:pt x="317" y="72238"/>
                  </a:lnTo>
                  <a:lnTo>
                    <a:pt x="32" y="72238"/>
                  </a:lnTo>
                  <a:cubicBezTo>
                    <a:pt x="32" y="72396"/>
                    <a:pt x="159" y="72523"/>
                    <a:pt x="317" y="72523"/>
                  </a:cubicBezTo>
                  <a:lnTo>
                    <a:pt x="349" y="72523"/>
                  </a:lnTo>
                  <a:cubicBezTo>
                    <a:pt x="507" y="72523"/>
                    <a:pt x="634" y="72396"/>
                    <a:pt x="634" y="72206"/>
                  </a:cubicBezTo>
                  <a:lnTo>
                    <a:pt x="634" y="72174"/>
                  </a:lnTo>
                  <a:cubicBezTo>
                    <a:pt x="602" y="72016"/>
                    <a:pt x="475" y="71889"/>
                    <a:pt x="317" y="71889"/>
                  </a:cubicBezTo>
                  <a:close/>
                  <a:moveTo>
                    <a:pt x="42944" y="72364"/>
                  </a:moveTo>
                  <a:cubicBezTo>
                    <a:pt x="42785" y="72364"/>
                    <a:pt x="42627" y="72491"/>
                    <a:pt x="42627" y="72649"/>
                  </a:cubicBezTo>
                  <a:lnTo>
                    <a:pt x="42627" y="72681"/>
                  </a:lnTo>
                  <a:cubicBezTo>
                    <a:pt x="42595" y="72839"/>
                    <a:pt x="42722" y="72998"/>
                    <a:pt x="42880" y="72998"/>
                  </a:cubicBezTo>
                  <a:lnTo>
                    <a:pt x="42912" y="72998"/>
                  </a:lnTo>
                  <a:cubicBezTo>
                    <a:pt x="43070" y="72998"/>
                    <a:pt x="43197" y="72871"/>
                    <a:pt x="43197" y="72713"/>
                  </a:cubicBezTo>
                  <a:lnTo>
                    <a:pt x="42912" y="72649"/>
                  </a:lnTo>
                  <a:lnTo>
                    <a:pt x="43197" y="72681"/>
                  </a:lnTo>
                  <a:cubicBezTo>
                    <a:pt x="43229" y="72523"/>
                    <a:pt x="43102" y="72396"/>
                    <a:pt x="42944" y="72364"/>
                  </a:cubicBezTo>
                  <a:close/>
                  <a:moveTo>
                    <a:pt x="492" y="73531"/>
                  </a:moveTo>
                  <a:cubicBezTo>
                    <a:pt x="476" y="73531"/>
                    <a:pt x="460" y="73533"/>
                    <a:pt x="444" y="73536"/>
                  </a:cubicBezTo>
                  <a:cubicBezTo>
                    <a:pt x="254" y="73536"/>
                    <a:pt x="159" y="73694"/>
                    <a:pt x="159" y="73853"/>
                  </a:cubicBezTo>
                  <a:lnTo>
                    <a:pt x="190" y="73884"/>
                  </a:lnTo>
                  <a:cubicBezTo>
                    <a:pt x="190" y="74043"/>
                    <a:pt x="317" y="74138"/>
                    <a:pt x="475" y="74138"/>
                  </a:cubicBezTo>
                  <a:lnTo>
                    <a:pt x="507" y="74138"/>
                  </a:lnTo>
                  <a:cubicBezTo>
                    <a:pt x="665" y="74106"/>
                    <a:pt x="792" y="73948"/>
                    <a:pt x="760" y="73789"/>
                  </a:cubicBezTo>
                  <a:cubicBezTo>
                    <a:pt x="732" y="73648"/>
                    <a:pt x="627" y="73531"/>
                    <a:pt x="492" y="73531"/>
                  </a:cubicBezTo>
                  <a:close/>
                  <a:moveTo>
                    <a:pt x="42727" y="74006"/>
                  </a:moveTo>
                  <a:cubicBezTo>
                    <a:pt x="42564" y="74006"/>
                    <a:pt x="42437" y="74123"/>
                    <a:pt x="42437" y="74264"/>
                  </a:cubicBezTo>
                  <a:cubicBezTo>
                    <a:pt x="42405" y="74423"/>
                    <a:pt x="42500" y="74581"/>
                    <a:pt x="42690" y="74613"/>
                  </a:cubicBezTo>
                  <a:lnTo>
                    <a:pt x="42722" y="74613"/>
                  </a:lnTo>
                  <a:cubicBezTo>
                    <a:pt x="42880" y="74613"/>
                    <a:pt x="43007" y="74518"/>
                    <a:pt x="43007" y="74359"/>
                  </a:cubicBezTo>
                  <a:lnTo>
                    <a:pt x="43039" y="74328"/>
                  </a:lnTo>
                  <a:cubicBezTo>
                    <a:pt x="43039" y="74169"/>
                    <a:pt x="42944" y="74011"/>
                    <a:pt x="42785" y="74011"/>
                  </a:cubicBezTo>
                  <a:cubicBezTo>
                    <a:pt x="42765" y="74008"/>
                    <a:pt x="42746" y="74006"/>
                    <a:pt x="42727" y="74006"/>
                  </a:cubicBezTo>
                  <a:close/>
                  <a:moveTo>
                    <a:pt x="726" y="75113"/>
                  </a:moveTo>
                  <a:cubicBezTo>
                    <a:pt x="706" y="75113"/>
                    <a:pt x="686" y="75115"/>
                    <a:pt x="665" y="75119"/>
                  </a:cubicBezTo>
                  <a:cubicBezTo>
                    <a:pt x="507" y="75151"/>
                    <a:pt x="412" y="75309"/>
                    <a:pt x="444" y="75468"/>
                  </a:cubicBezTo>
                  <a:lnTo>
                    <a:pt x="444" y="75499"/>
                  </a:lnTo>
                  <a:cubicBezTo>
                    <a:pt x="475" y="75658"/>
                    <a:pt x="602" y="75721"/>
                    <a:pt x="729" y="75721"/>
                  </a:cubicBezTo>
                  <a:lnTo>
                    <a:pt x="792" y="75721"/>
                  </a:lnTo>
                  <a:cubicBezTo>
                    <a:pt x="950" y="75689"/>
                    <a:pt x="1045" y="75531"/>
                    <a:pt x="1014" y="75341"/>
                  </a:cubicBezTo>
                  <a:cubicBezTo>
                    <a:pt x="986" y="75203"/>
                    <a:pt x="862" y="75113"/>
                    <a:pt x="726" y="75113"/>
                  </a:cubicBezTo>
                  <a:close/>
                  <a:moveTo>
                    <a:pt x="42450" y="75590"/>
                  </a:moveTo>
                  <a:cubicBezTo>
                    <a:pt x="42304" y="75590"/>
                    <a:pt x="42149" y="75706"/>
                    <a:pt x="42120" y="75848"/>
                  </a:cubicBezTo>
                  <a:cubicBezTo>
                    <a:pt x="42088" y="76006"/>
                    <a:pt x="42183" y="76165"/>
                    <a:pt x="42342" y="76196"/>
                  </a:cubicBezTo>
                  <a:lnTo>
                    <a:pt x="42437" y="76196"/>
                  </a:lnTo>
                  <a:cubicBezTo>
                    <a:pt x="42564" y="76196"/>
                    <a:pt x="42690" y="76101"/>
                    <a:pt x="42722" y="75975"/>
                  </a:cubicBezTo>
                  <a:lnTo>
                    <a:pt x="42722" y="75943"/>
                  </a:lnTo>
                  <a:cubicBezTo>
                    <a:pt x="42754" y="75784"/>
                    <a:pt x="42659" y="75626"/>
                    <a:pt x="42500" y="75594"/>
                  </a:cubicBezTo>
                  <a:cubicBezTo>
                    <a:pt x="42484" y="75591"/>
                    <a:pt x="42467" y="75590"/>
                    <a:pt x="42450" y="75590"/>
                  </a:cubicBezTo>
                  <a:close/>
                  <a:moveTo>
                    <a:pt x="1106" y="76697"/>
                  </a:moveTo>
                  <a:cubicBezTo>
                    <a:pt x="1086" y="76697"/>
                    <a:pt x="1066" y="76699"/>
                    <a:pt x="1045" y="76703"/>
                  </a:cubicBezTo>
                  <a:cubicBezTo>
                    <a:pt x="887" y="76766"/>
                    <a:pt x="792" y="76925"/>
                    <a:pt x="824" y="77083"/>
                  </a:cubicBezTo>
                  <a:lnTo>
                    <a:pt x="855" y="77115"/>
                  </a:lnTo>
                  <a:cubicBezTo>
                    <a:pt x="887" y="77241"/>
                    <a:pt x="982" y="77336"/>
                    <a:pt x="1140" y="77336"/>
                  </a:cubicBezTo>
                  <a:cubicBezTo>
                    <a:pt x="1140" y="77336"/>
                    <a:pt x="1172" y="77336"/>
                    <a:pt x="1204" y="77305"/>
                  </a:cubicBezTo>
                  <a:cubicBezTo>
                    <a:pt x="1362" y="77273"/>
                    <a:pt x="1457" y="77115"/>
                    <a:pt x="1425" y="76956"/>
                  </a:cubicBezTo>
                  <a:lnTo>
                    <a:pt x="1394" y="76925"/>
                  </a:lnTo>
                  <a:cubicBezTo>
                    <a:pt x="1366" y="76787"/>
                    <a:pt x="1242" y="76697"/>
                    <a:pt x="1106" y="76697"/>
                  </a:cubicBezTo>
                  <a:close/>
                  <a:moveTo>
                    <a:pt x="42003" y="77161"/>
                  </a:moveTo>
                  <a:cubicBezTo>
                    <a:pt x="41876" y="77161"/>
                    <a:pt x="41760" y="77270"/>
                    <a:pt x="41708" y="77400"/>
                  </a:cubicBezTo>
                  <a:cubicBezTo>
                    <a:pt x="41677" y="77526"/>
                    <a:pt x="41740" y="77716"/>
                    <a:pt x="41898" y="77748"/>
                  </a:cubicBezTo>
                  <a:cubicBezTo>
                    <a:pt x="41930" y="77780"/>
                    <a:pt x="41962" y="77780"/>
                    <a:pt x="41993" y="77780"/>
                  </a:cubicBezTo>
                  <a:cubicBezTo>
                    <a:pt x="42120" y="77780"/>
                    <a:pt x="42247" y="77685"/>
                    <a:pt x="42278" y="77558"/>
                  </a:cubicBezTo>
                  <a:lnTo>
                    <a:pt x="42278" y="77526"/>
                  </a:lnTo>
                  <a:cubicBezTo>
                    <a:pt x="42342" y="77368"/>
                    <a:pt x="42247" y="77210"/>
                    <a:pt x="42088" y="77178"/>
                  </a:cubicBezTo>
                  <a:cubicBezTo>
                    <a:pt x="42060" y="77167"/>
                    <a:pt x="42031" y="77161"/>
                    <a:pt x="42003" y="77161"/>
                  </a:cubicBezTo>
                  <a:close/>
                  <a:moveTo>
                    <a:pt x="1624" y="78235"/>
                  </a:moveTo>
                  <a:cubicBezTo>
                    <a:pt x="1590" y="78235"/>
                    <a:pt x="1555" y="78241"/>
                    <a:pt x="1520" y="78255"/>
                  </a:cubicBezTo>
                  <a:cubicBezTo>
                    <a:pt x="1362" y="78318"/>
                    <a:pt x="1267" y="78476"/>
                    <a:pt x="1330" y="78635"/>
                  </a:cubicBezTo>
                  <a:lnTo>
                    <a:pt x="1362" y="78666"/>
                  </a:lnTo>
                  <a:cubicBezTo>
                    <a:pt x="1394" y="78793"/>
                    <a:pt x="1520" y="78856"/>
                    <a:pt x="1647" y="78856"/>
                  </a:cubicBezTo>
                  <a:lnTo>
                    <a:pt x="1742" y="78856"/>
                  </a:lnTo>
                  <a:cubicBezTo>
                    <a:pt x="1900" y="78793"/>
                    <a:pt x="1964" y="78603"/>
                    <a:pt x="1900" y="78445"/>
                  </a:cubicBezTo>
                  <a:lnTo>
                    <a:pt x="1900" y="78413"/>
                  </a:lnTo>
                  <a:cubicBezTo>
                    <a:pt x="1851" y="78314"/>
                    <a:pt x="1744" y="78235"/>
                    <a:pt x="1624" y="78235"/>
                  </a:cubicBezTo>
                  <a:close/>
                  <a:moveTo>
                    <a:pt x="41477" y="78678"/>
                  </a:moveTo>
                  <a:cubicBezTo>
                    <a:pt x="41348" y="78678"/>
                    <a:pt x="41220" y="78764"/>
                    <a:pt x="41170" y="78888"/>
                  </a:cubicBezTo>
                  <a:cubicBezTo>
                    <a:pt x="41107" y="79046"/>
                    <a:pt x="41202" y="79205"/>
                    <a:pt x="41328" y="79268"/>
                  </a:cubicBezTo>
                  <a:cubicBezTo>
                    <a:pt x="41392" y="79300"/>
                    <a:pt x="41423" y="79300"/>
                    <a:pt x="41455" y="79300"/>
                  </a:cubicBezTo>
                  <a:cubicBezTo>
                    <a:pt x="41582" y="79300"/>
                    <a:pt x="41677" y="79236"/>
                    <a:pt x="41740" y="79110"/>
                  </a:cubicBezTo>
                  <a:lnTo>
                    <a:pt x="41740" y="79078"/>
                  </a:lnTo>
                  <a:cubicBezTo>
                    <a:pt x="41803" y="78920"/>
                    <a:pt x="41708" y="78761"/>
                    <a:pt x="41582" y="78698"/>
                  </a:cubicBezTo>
                  <a:cubicBezTo>
                    <a:pt x="41548" y="78684"/>
                    <a:pt x="41513" y="78678"/>
                    <a:pt x="41477" y="78678"/>
                  </a:cubicBezTo>
                  <a:close/>
                  <a:moveTo>
                    <a:pt x="2243" y="79719"/>
                  </a:moveTo>
                  <a:cubicBezTo>
                    <a:pt x="2204" y="79719"/>
                    <a:pt x="2163" y="79727"/>
                    <a:pt x="2122" y="79743"/>
                  </a:cubicBezTo>
                  <a:cubicBezTo>
                    <a:pt x="1964" y="79838"/>
                    <a:pt x="1900" y="79996"/>
                    <a:pt x="1964" y="80155"/>
                  </a:cubicBezTo>
                  <a:cubicBezTo>
                    <a:pt x="1964" y="80155"/>
                    <a:pt x="1995" y="80186"/>
                    <a:pt x="1995" y="80186"/>
                  </a:cubicBezTo>
                  <a:cubicBezTo>
                    <a:pt x="2027" y="80281"/>
                    <a:pt x="2122" y="80345"/>
                    <a:pt x="2249" y="80345"/>
                  </a:cubicBezTo>
                  <a:cubicBezTo>
                    <a:pt x="2280" y="80345"/>
                    <a:pt x="2344" y="80345"/>
                    <a:pt x="2375" y="80313"/>
                  </a:cubicBezTo>
                  <a:cubicBezTo>
                    <a:pt x="2534" y="80250"/>
                    <a:pt x="2565" y="80060"/>
                    <a:pt x="2502" y="79901"/>
                  </a:cubicBezTo>
                  <a:cubicBezTo>
                    <a:pt x="2455" y="79784"/>
                    <a:pt x="2356" y="79719"/>
                    <a:pt x="2243" y="79719"/>
                  </a:cubicBezTo>
                  <a:close/>
                  <a:moveTo>
                    <a:pt x="40827" y="80162"/>
                  </a:moveTo>
                  <a:cubicBezTo>
                    <a:pt x="40712" y="80162"/>
                    <a:pt x="40607" y="80227"/>
                    <a:pt x="40537" y="80345"/>
                  </a:cubicBezTo>
                  <a:lnTo>
                    <a:pt x="40537" y="80376"/>
                  </a:lnTo>
                  <a:cubicBezTo>
                    <a:pt x="40473" y="80503"/>
                    <a:pt x="40537" y="80693"/>
                    <a:pt x="40663" y="80757"/>
                  </a:cubicBezTo>
                  <a:cubicBezTo>
                    <a:pt x="40727" y="80788"/>
                    <a:pt x="40758" y="80788"/>
                    <a:pt x="40790" y="80788"/>
                  </a:cubicBezTo>
                  <a:cubicBezTo>
                    <a:pt x="40917" y="80788"/>
                    <a:pt x="41012" y="80725"/>
                    <a:pt x="41075" y="80598"/>
                  </a:cubicBezTo>
                  <a:cubicBezTo>
                    <a:pt x="41138" y="80440"/>
                    <a:pt x="41075" y="80250"/>
                    <a:pt x="40948" y="80186"/>
                  </a:cubicBezTo>
                  <a:cubicBezTo>
                    <a:pt x="40907" y="80170"/>
                    <a:pt x="40867" y="80162"/>
                    <a:pt x="40827" y="80162"/>
                  </a:cubicBezTo>
                  <a:close/>
                  <a:moveTo>
                    <a:pt x="2967" y="81169"/>
                  </a:moveTo>
                  <a:cubicBezTo>
                    <a:pt x="2919" y="81169"/>
                    <a:pt x="2869" y="81180"/>
                    <a:pt x="2819" y="81200"/>
                  </a:cubicBezTo>
                  <a:cubicBezTo>
                    <a:pt x="2692" y="81295"/>
                    <a:pt x="2629" y="81485"/>
                    <a:pt x="2724" y="81612"/>
                  </a:cubicBezTo>
                  <a:lnTo>
                    <a:pt x="2977" y="81517"/>
                  </a:lnTo>
                  <a:lnTo>
                    <a:pt x="2724" y="81643"/>
                  </a:lnTo>
                  <a:cubicBezTo>
                    <a:pt x="2787" y="81738"/>
                    <a:pt x="2882" y="81802"/>
                    <a:pt x="3009" y="81802"/>
                  </a:cubicBezTo>
                  <a:cubicBezTo>
                    <a:pt x="3041" y="81802"/>
                    <a:pt x="3104" y="81802"/>
                    <a:pt x="3136" y="81770"/>
                  </a:cubicBezTo>
                  <a:cubicBezTo>
                    <a:pt x="3262" y="81675"/>
                    <a:pt x="3326" y="81485"/>
                    <a:pt x="3262" y="81358"/>
                  </a:cubicBezTo>
                  <a:lnTo>
                    <a:pt x="3231" y="81327"/>
                  </a:lnTo>
                  <a:cubicBezTo>
                    <a:pt x="3166" y="81218"/>
                    <a:pt x="3071" y="81169"/>
                    <a:pt x="2967" y="81169"/>
                  </a:cubicBezTo>
                  <a:close/>
                  <a:moveTo>
                    <a:pt x="40048" y="81597"/>
                  </a:moveTo>
                  <a:cubicBezTo>
                    <a:pt x="39949" y="81597"/>
                    <a:pt x="39851" y="81654"/>
                    <a:pt x="39808" y="81738"/>
                  </a:cubicBezTo>
                  <a:lnTo>
                    <a:pt x="39777" y="81770"/>
                  </a:lnTo>
                  <a:cubicBezTo>
                    <a:pt x="39682" y="81897"/>
                    <a:pt x="39745" y="82087"/>
                    <a:pt x="39872" y="82182"/>
                  </a:cubicBezTo>
                  <a:cubicBezTo>
                    <a:pt x="39935" y="82213"/>
                    <a:pt x="39967" y="82213"/>
                    <a:pt x="40030" y="82213"/>
                  </a:cubicBezTo>
                  <a:cubicBezTo>
                    <a:pt x="40125" y="82213"/>
                    <a:pt x="40220" y="82182"/>
                    <a:pt x="40283" y="82087"/>
                  </a:cubicBezTo>
                  <a:lnTo>
                    <a:pt x="40315" y="82055"/>
                  </a:lnTo>
                  <a:cubicBezTo>
                    <a:pt x="40378" y="81897"/>
                    <a:pt x="40347" y="81707"/>
                    <a:pt x="40188" y="81643"/>
                  </a:cubicBezTo>
                  <a:cubicBezTo>
                    <a:pt x="40146" y="81612"/>
                    <a:pt x="40097" y="81597"/>
                    <a:pt x="40048" y="81597"/>
                  </a:cubicBezTo>
                  <a:close/>
                  <a:moveTo>
                    <a:pt x="3798" y="82548"/>
                  </a:moveTo>
                  <a:cubicBezTo>
                    <a:pt x="3748" y="82548"/>
                    <a:pt x="3695" y="82562"/>
                    <a:pt x="3642" y="82593"/>
                  </a:cubicBezTo>
                  <a:cubicBezTo>
                    <a:pt x="3516" y="82688"/>
                    <a:pt x="3484" y="82878"/>
                    <a:pt x="3579" y="83005"/>
                  </a:cubicBezTo>
                  <a:cubicBezTo>
                    <a:pt x="3579" y="83037"/>
                    <a:pt x="3579" y="83037"/>
                    <a:pt x="3579" y="83037"/>
                  </a:cubicBezTo>
                  <a:cubicBezTo>
                    <a:pt x="3642" y="83132"/>
                    <a:pt x="3737" y="83163"/>
                    <a:pt x="3832" y="83163"/>
                  </a:cubicBezTo>
                  <a:cubicBezTo>
                    <a:pt x="3864" y="83163"/>
                    <a:pt x="3927" y="83163"/>
                    <a:pt x="3991" y="83100"/>
                  </a:cubicBezTo>
                  <a:cubicBezTo>
                    <a:pt x="4117" y="83037"/>
                    <a:pt x="4149" y="82815"/>
                    <a:pt x="4054" y="82688"/>
                  </a:cubicBezTo>
                  <a:cubicBezTo>
                    <a:pt x="3991" y="82604"/>
                    <a:pt x="3899" y="82548"/>
                    <a:pt x="3798" y="82548"/>
                  </a:cubicBezTo>
                  <a:close/>
                  <a:moveTo>
                    <a:pt x="39162" y="82983"/>
                  </a:moveTo>
                  <a:cubicBezTo>
                    <a:pt x="39058" y="82983"/>
                    <a:pt x="38949" y="83033"/>
                    <a:pt x="38890" y="83132"/>
                  </a:cubicBezTo>
                  <a:cubicBezTo>
                    <a:pt x="38795" y="83258"/>
                    <a:pt x="38858" y="83448"/>
                    <a:pt x="38985" y="83543"/>
                  </a:cubicBezTo>
                  <a:cubicBezTo>
                    <a:pt x="39017" y="83575"/>
                    <a:pt x="39080" y="83575"/>
                    <a:pt x="39143" y="83575"/>
                  </a:cubicBezTo>
                  <a:cubicBezTo>
                    <a:pt x="39238" y="83575"/>
                    <a:pt x="39333" y="83543"/>
                    <a:pt x="39397" y="83448"/>
                  </a:cubicBezTo>
                  <a:lnTo>
                    <a:pt x="39428" y="83417"/>
                  </a:lnTo>
                  <a:cubicBezTo>
                    <a:pt x="39492" y="83290"/>
                    <a:pt x="39460" y="83132"/>
                    <a:pt x="39333" y="83037"/>
                  </a:cubicBezTo>
                  <a:cubicBezTo>
                    <a:pt x="39286" y="83001"/>
                    <a:pt x="39225" y="82983"/>
                    <a:pt x="39162" y="82983"/>
                  </a:cubicBezTo>
                  <a:close/>
                  <a:moveTo>
                    <a:pt x="4782" y="83874"/>
                  </a:moveTo>
                  <a:cubicBezTo>
                    <a:pt x="4716" y="83874"/>
                    <a:pt x="4648" y="83900"/>
                    <a:pt x="4592" y="83955"/>
                  </a:cubicBezTo>
                  <a:cubicBezTo>
                    <a:pt x="4466" y="84050"/>
                    <a:pt x="4434" y="84240"/>
                    <a:pt x="4529" y="84367"/>
                  </a:cubicBezTo>
                  <a:lnTo>
                    <a:pt x="4782" y="84208"/>
                  </a:lnTo>
                  <a:lnTo>
                    <a:pt x="4561" y="84398"/>
                  </a:lnTo>
                  <a:cubicBezTo>
                    <a:pt x="4624" y="84462"/>
                    <a:pt x="4687" y="84493"/>
                    <a:pt x="4782" y="84493"/>
                  </a:cubicBezTo>
                  <a:cubicBezTo>
                    <a:pt x="4846" y="84493"/>
                    <a:pt x="4909" y="84493"/>
                    <a:pt x="4972" y="84430"/>
                  </a:cubicBezTo>
                  <a:cubicBezTo>
                    <a:pt x="5099" y="84335"/>
                    <a:pt x="5131" y="84145"/>
                    <a:pt x="5036" y="84018"/>
                  </a:cubicBezTo>
                  <a:cubicBezTo>
                    <a:pt x="5004" y="84018"/>
                    <a:pt x="5004" y="83987"/>
                    <a:pt x="5004" y="83987"/>
                  </a:cubicBezTo>
                  <a:cubicBezTo>
                    <a:pt x="4951" y="83916"/>
                    <a:pt x="4867" y="83874"/>
                    <a:pt x="4782" y="83874"/>
                  </a:cubicBezTo>
                  <a:close/>
                  <a:moveTo>
                    <a:pt x="38203" y="84280"/>
                  </a:moveTo>
                  <a:cubicBezTo>
                    <a:pt x="38101" y="84280"/>
                    <a:pt x="37997" y="84322"/>
                    <a:pt x="37940" y="84398"/>
                  </a:cubicBezTo>
                  <a:cubicBezTo>
                    <a:pt x="37845" y="84525"/>
                    <a:pt x="37845" y="84715"/>
                    <a:pt x="37971" y="84810"/>
                  </a:cubicBezTo>
                  <a:cubicBezTo>
                    <a:pt x="38035" y="84842"/>
                    <a:pt x="38098" y="84873"/>
                    <a:pt x="38162" y="84873"/>
                  </a:cubicBezTo>
                  <a:cubicBezTo>
                    <a:pt x="38257" y="84873"/>
                    <a:pt x="38352" y="84842"/>
                    <a:pt x="38415" y="84778"/>
                  </a:cubicBezTo>
                  <a:lnTo>
                    <a:pt x="38415" y="84747"/>
                  </a:lnTo>
                  <a:cubicBezTo>
                    <a:pt x="38542" y="84620"/>
                    <a:pt x="38510" y="84430"/>
                    <a:pt x="38383" y="84335"/>
                  </a:cubicBezTo>
                  <a:cubicBezTo>
                    <a:pt x="38333" y="84298"/>
                    <a:pt x="38268" y="84280"/>
                    <a:pt x="38203" y="84280"/>
                  </a:cubicBezTo>
                  <a:close/>
                  <a:moveTo>
                    <a:pt x="5807" y="85122"/>
                  </a:moveTo>
                  <a:cubicBezTo>
                    <a:pt x="5737" y="85122"/>
                    <a:pt x="5664" y="85146"/>
                    <a:pt x="5606" y="85190"/>
                  </a:cubicBezTo>
                  <a:cubicBezTo>
                    <a:pt x="5479" y="85317"/>
                    <a:pt x="5479" y="85507"/>
                    <a:pt x="5574" y="85602"/>
                  </a:cubicBezTo>
                  <a:lnTo>
                    <a:pt x="5606" y="85634"/>
                  </a:lnTo>
                  <a:cubicBezTo>
                    <a:pt x="5669" y="85697"/>
                    <a:pt x="5732" y="85729"/>
                    <a:pt x="5827" y="85729"/>
                  </a:cubicBezTo>
                  <a:cubicBezTo>
                    <a:pt x="5891" y="85729"/>
                    <a:pt x="5954" y="85697"/>
                    <a:pt x="6017" y="85634"/>
                  </a:cubicBezTo>
                  <a:cubicBezTo>
                    <a:pt x="6144" y="85539"/>
                    <a:pt x="6144" y="85348"/>
                    <a:pt x="6017" y="85222"/>
                  </a:cubicBezTo>
                  <a:cubicBezTo>
                    <a:pt x="5966" y="85154"/>
                    <a:pt x="5888" y="85122"/>
                    <a:pt x="5807" y="85122"/>
                  </a:cubicBezTo>
                  <a:close/>
                  <a:moveTo>
                    <a:pt x="37120" y="85475"/>
                  </a:moveTo>
                  <a:cubicBezTo>
                    <a:pt x="37045" y="85475"/>
                    <a:pt x="36974" y="85507"/>
                    <a:pt x="36926" y="85570"/>
                  </a:cubicBezTo>
                  <a:lnTo>
                    <a:pt x="36895" y="85602"/>
                  </a:lnTo>
                  <a:cubicBezTo>
                    <a:pt x="36768" y="85729"/>
                    <a:pt x="36768" y="85919"/>
                    <a:pt x="36895" y="86014"/>
                  </a:cubicBezTo>
                  <a:cubicBezTo>
                    <a:pt x="36958" y="86077"/>
                    <a:pt x="37021" y="86077"/>
                    <a:pt x="37085" y="86077"/>
                  </a:cubicBezTo>
                  <a:cubicBezTo>
                    <a:pt x="37180" y="86077"/>
                    <a:pt x="37243" y="86077"/>
                    <a:pt x="37306" y="86014"/>
                  </a:cubicBezTo>
                  <a:lnTo>
                    <a:pt x="37116" y="85760"/>
                  </a:lnTo>
                  <a:lnTo>
                    <a:pt x="37116" y="85760"/>
                  </a:lnTo>
                  <a:lnTo>
                    <a:pt x="37338" y="85982"/>
                  </a:lnTo>
                  <a:cubicBezTo>
                    <a:pt x="37465" y="85855"/>
                    <a:pt x="37465" y="85665"/>
                    <a:pt x="37338" y="85570"/>
                  </a:cubicBezTo>
                  <a:cubicBezTo>
                    <a:pt x="37275" y="85507"/>
                    <a:pt x="37196" y="85475"/>
                    <a:pt x="37120" y="85475"/>
                  </a:cubicBezTo>
                  <a:close/>
                  <a:moveTo>
                    <a:pt x="6953" y="86278"/>
                  </a:moveTo>
                  <a:cubicBezTo>
                    <a:pt x="6868" y="86278"/>
                    <a:pt x="6782" y="86311"/>
                    <a:pt x="6714" y="86362"/>
                  </a:cubicBezTo>
                  <a:cubicBezTo>
                    <a:pt x="6619" y="86489"/>
                    <a:pt x="6619" y="86679"/>
                    <a:pt x="6746" y="86805"/>
                  </a:cubicBezTo>
                  <a:lnTo>
                    <a:pt x="6967" y="86615"/>
                  </a:lnTo>
                  <a:lnTo>
                    <a:pt x="6967" y="86615"/>
                  </a:lnTo>
                  <a:lnTo>
                    <a:pt x="6777" y="86837"/>
                  </a:lnTo>
                  <a:cubicBezTo>
                    <a:pt x="6841" y="86869"/>
                    <a:pt x="6904" y="86900"/>
                    <a:pt x="6967" y="86900"/>
                  </a:cubicBezTo>
                  <a:cubicBezTo>
                    <a:pt x="7062" y="86900"/>
                    <a:pt x="7126" y="86869"/>
                    <a:pt x="7189" y="86805"/>
                  </a:cubicBezTo>
                  <a:cubicBezTo>
                    <a:pt x="7316" y="86679"/>
                    <a:pt x="7284" y="86489"/>
                    <a:pt x="7189" y="86394"/>
                  </a:cubicBezTo>
                  <a:lnTo>
                    <a:pt x="7157" y="86362"/>
                  </a:lnTo>
                  <a:cubicBezTo>
                    <a:pt x="7099" y="86303"/>
                    <a:pt x="7026" y="86278"/>
                    <a:pt x="6953" y="86278"/>
                  </a:cubicBezTo>
                  <a:close/>
                  <a:moveTo>
                    <a:pt x="35957" y="86615"/>
                  </a:moveTo>
                  <a:cubicBezTo>
                    <a:pt x="35873" y="86615"/>
                    <a:pt x="35786" y="86647"/>
                    <a:pt x="35723" y="86710"/>
                  </a:cubicBezTo>
                  <a:cubicBezTo>
                    <a:pt x="35628" y="86805"/>
                    <a:pt x="35596" y="86995"/>
                    <a:pt x="35723" y="87122"/>
                  </a:cubicBezTo>
                  <a:cubicBezTo>
                    <a:pt x="35755" y="87185"/>
                    <a:pt x="35850" y="87217"/>
                    <a:pt x="35945" y="87217"/>
                  </a:cubicBezTo>
                  <a:cubicBezTo>
                    <a:pt x="36008" y="87217"/>
                    <a:pt x="36071" y="87217"/>
                    <a:pt x="36135" y="87154"/>
                  </a:cubicBezTo>
                  <a:lnTo>
                    <a:pt x="36166" y="87122"/>
                  </a:lnTo>
                  <a:cubicBezTo>
                    <a:pt x="36293" y="86995"/>
                    <a:pt x="36293" y="86837"/>
                    <a:pt x="36166" y="86710"/>
                  </a:cubicBezTo>
                  <a:cubicBezTo>
                    <a:pt x="36119" y="86647"/>
                    <a:pt x="36040" y="86615"/>
                    <a:pt x="35957" y="86615"/>
                  </a:cubicBezTo>
                  <a:close/>
                  <a:moveTo>
                    <a:pt x="8164" y="87350"/>
                  </a:moveTo>
                  <a:cubicBezTo>
                    <a:pt x="8075" y="87350"/>
                    <a:pt x="7991" y="87383"/>
                    <a:pt x="7918" y="87439"/>
                  </a:cubicBezTo>
                  <a:cubicBezTo>
                    <a:pt x="7823" y="87597"/>
                    <a:pt x="7854" y="87787"/>
                    <a:pt x="7981" y="87882"/>
                  </a:cubicBezTo>
                  <a:lnTo>
                    <a:pt x="8013" y="87882"/>
                  </a:lnTo>
                  <a:cubicBezTo>
                    <a:pt x="8044" y="87945"/>
                    <a:pt x="8108" y="87977"/>
                    <a:pt x="8171" y="87977"/>
                  </a:cubicBezTo>
                  <a:cubicBezTo>
                    <a:pt x="8266" y="87977"/>
                    <a:pt x="8361" y="87914"/>
                    <a:pt x="8393" y="87850"/>
                  </a:cubicBezTo>
                  <a:cubicBezTo>
                    <a:pt x="8519" y="87724"/>
                    <a:pt x="8488" y="87502"/>
                    <a:pt x="8361" y="87407"/>
                  </a:cubicBezTo>
                  <a:cubicBezTo>
                    <a:pt x="8295" y="87367"/>
                    <a:pt x="8228" y="87350"/>
                    <a:pt x="8164" y="87350"/>
                  </a:cubicBezTo>
                  <a:close/>
                  <a:moveTo>
                    <a:pt x="34708" y="87659"/>
                  </a:moveTo>
                  <a:cubicBezTo>
                    <a:pt x="34642" y="87659"/>
                    <a:pt x="34575" y="87682"/>
                    <a:pt x="34520" y="87724"/>
                  </a:cubicBezTo>
                  <a:cubicBezTo>
                    <a:pt x="34393" y="87819"/>
                    <a:pt x="34361" y="88009"/>
                    <a:pt x="34456" y="88135"/>
                  </a:cubicBezTo>
                  <a:cubicBezTo>
                    <a:pt x="34520" y="88230"/>
                    <a:pt x="34615" y="88262"/>
                    <a:pt x="34678" y="88262"/>
                  </a:cubicBezTo>
                  <a:cubicBezTo>
                    <a:pt x="34741" y="88262"/>
                    <a:pt x="34805" y="88230"/>
                    <a:pt x="34868" y="88199"/>
                  </a:cubicBezTo>
                  <a:cubicBezTo>
                    <a:pt x="34868" y="88199"/>
                    <a:pt x="34900" y="88167"/>
                    <a:pt x="34900" y="88167"/>
                  </a:cubicBezTo>
                  <a:cubicBezTo>
                    <a:pt x="35026" y="88072"/>
                    <a:pt x="35026" y="87914"/>
                    <a:pt x="34931" y="87787"/>
                  </a:cubicBezTo>
                  <a:cubicBezTo>
                    <a:pt x="34878" y="87698"/>
                    <a:pt x="34794" y="87659"/>
                    <a:pt x="34708" y="87659"/>
                  </a:cubicBezTo>
                  <a:close/>
                  <a:moveTo>
                    <a:pt x="9486" y="88325"/>
                  </a:moveTo>
                  <a:cubicBezTo>
                    <a:pt x="9385" y="88325"/>
                    <a:pt x="9279" y="88368"/>
                    <a:pt x="9216" y="88452"/>
                  </a:cubicBezTo>
                  <a:cubicBezTo>
                    <a:pt x="9121" y="88579"/>
                    <a:pt x="9153" y="88769"/>
                    <a:pt x="9311" y="88864"/>
                  </a:cubicBezTo>
                  <a:lnTo>
                    <a:pt x="9311" y="88895"/>
                  </a:lnTo>
                  <a:cubicBezTo>
                    <a:pt x="9374" y="88927"/>
                    <a:pt x="9438" y="88927"/>
                    <a:pt x="9501" y="88927"/>
                  </a:cubicBezTo>
                  <a:cubicBezTo>
                    <a:pt x="9596" y="88927"/>
                    <a:pt x="9691" y="88895"/>
                    <a:pt x="9754" y="88800"/>
                  </a:cubicBezTo>
                  <a:cubicBezTo>
                    <a:pt x="9818" y="88674"/>
                    <a:pt x="9786" y="88484"/>
                    <a:pt x="9659" y="88389"/>
                  </a:cubicBezTo>
                  <a:lnTo>
                    <a:pt x="9628" y="88357"/>
                  </a:lnTo>
                  <a:cubicBezTo>
                    <a:pt x="9585" y="88336"/>
                    <a:pt x="9536" y="88325"/>
                    <a:pt x="9486" y="88325"/>
                  </a:cubicBezTo>
                  <a:close/>
                  <a:moveTo>
                    <a:pt x="33404" y="88589"/>
                  </a:moveTo>
                  <a:cubicBezTo>
                    <a:pt x="33344" y="88589"/>
                    <a:pt x="33281" y="88606"/>
                    <a:pt x="33221" y="88642"/>
                  </a:cubicBezTo>
                  <a:lnTo>
                    <a:pt x="33189" y="88674"/>
                  </a:lnTo>
                  <a:cubicBezTo>
                    <a:pt x="33063" y="88769"/>
                    <a:pt x="33031" y="88927"/>
                    <a:pt x="33126" y="89054"/>
                  </a:cubicBezTo>
                  <a:cubicBezTo>
                    <a:pt x="33189" y="89149"/>
                    <a:pt x="33284" y="89212"/>
                    <a:pt x="33379" y="89212"/>
                  </a:cubicBezTo>
                  <a:cubicBezTo>
                    <a:pt x="33443" y="89212"/>
                    <a:pt x="33506" y="89180"/>
                    <a:pt x="33538" y="89149"/>
                  </a:cubicBezTo>
                  <a:lnTo>
                    <a:pt x="33569" y="89149"/>
                  </a:lnTo>
                  <a:cubicBezTo>
                    <a:pt x="33696" y="89054"/>
                    <a:pt x="33728" y="88864"/>
                    <a:pt x="33633" y="88737"/>
                  </a:cubicBezTo>
                  <a:cubicBezTo>
                    <a:pt x="33593" y="88638"/>
                    <a:pt x="33504" y="88589"/>
                    <a:pt x="33404" y="88589"/>
                  </a:cubicBezTo>
                  <a:close/>
                  <a:moveTo>
                    <a:pt x="10833" y="89198"/>
                  </a:moveTo>
                  <a:cubicBezTo>
                    <a:pt x="10733" y="89198"/>
                    <a:pt x="10641" y="89254"/>
                    <a:pt x="10578" y="89339"/>
                  </a:cubicBezTo>
                  <a:cubicBezTo>
                    <a:pt x="10483" y="89465"/>
                    <a:pt x="10546" y="89655"/>
                    <a:pt x="10673" y="89750"/>
                  </a:cubicBezTo>
                  <a:cubicBezTo>
                    <a:pt x="10673" y="89750"/>
                    <a:pt x="10704" y="89782"/>
                    <a:pt x="10704" y="89782"/>
                  </a:cubicBezTo>
                  <a:cubicBezTo>
                    <a:pt x="10768" y="89782"/>
                    <a:pt x="10799" y="89814"/>
                    <a:pt x="10863" y="89814"/>
                  </a:cubicBezTo>
                  <a:cubicBezTo>
                    <a:pt x="10958" y="89814"/>
                    <a:pt x="11053" y="89750"/>
                    <a:pt x="11116" y="89655"/>
                  </a:cubicBezTo>
                  <a:cubicBezTo>
                    <a:pt x="11179" y="89497"/>
                    <a:pt x="11116" y="89307"/>
                    <a:pt x="10989" y="89244"/>
                  </a:cubicBezTo>
                  <a:cubicBezTo>
                    <a:pt x="10937" y="89212"/>
                    <a:pt x="10884" y="89198"/>
                    <a:pt x="10833" y="89198"/>
                  </a:cubicBezTo>
                  <a:close/>
                  <a:moveTo>
                    <a:pt x="32011" y="89444"/>
                  </a:moveTo>
                  <a:cubicBezTo>
                    <a:pt x="31951" y="89444"/>
                    <a:pt x="31887" y="89461"/>
                    <a:pt x="31828" y="89497"/>
                  </a:cubicBezTo>
                  <a:cubicBezTo>
                    <a:pt x="31701" y="89560"/>
                    <a:pt x="31638" y="89750"/>
                    <a:pt x="31733" y="89877"/>
                  </a:cubicBezTo>
                  <a:cubicBezTo>
                    <a:pt x="31796" y="89972"/>
                    <a:pt x="31891" y="90035"/>
                    <a:pt x="31986" y="90035"/>
                  </a:cubicBezTo>
                  <a:cubicBezTo>
                    <a:pt x="32049" y="90035"/>
                    <a:pt x="32081" y="90035"/>
                    <a:pt x="32144" y="90004"/>
                  </a:cubicBezTo>
                  <a:cubicBezTo>
                    <a:pt x="32144" y="90004"/>
                    <a:pt x="32144" y="89972"/>
                    <a:pt x="32144" y="89972"/>
                  </a:cubicBezTo>
                  <a:cubicBezTo>
                    <a:pt x="32303" y="89909"/>
                    <a:pt x="32334" y="89719"/>
                    <a:pt x="32239" y="89592"/>
                  </a:cubicBezTo>
                  <a:cubicBezTo>
                    <a:pt x="32200" y="89493"/>
                    <a:pt x="32111" y="89444"/>
                    <a:pt x="32011" y="89444"/>
                  </a:cubicBezTo>
                  <a:close/>
                  <a:moveTo>
                    <a:pt x="12248" y="89959"/>
                  </a:moveTo>
                  <a:cubicBezTo>
                    <a:pt x="12147" y="89959"/>
                    <a:pt x="12046" y="90023"/>
                    <a:pt x="12003" y="90130"/>
                  </a:cubicBezTo>
                  <a:cubicBezTo>
                    <a:pt x="11908" y="90257"/>
                    <a:pt x="11971" y="90447"/>
                    <a:pt x="12130" y="90511"/>
                  </a:cubicBezTo>
                  <a:lnTo>
                    <a:pt x="12161" y="90542"/>
                  </a:lnTo>
                  <a:cubicBezTo>
                    <a:pt x="12193" y="90574"/>
                    <a:pt x="12256" y="90574"/>
                    <a:pt x="12288" y="90574"/>
                  </a:cubicBezTo>
                  <a:cubicBezTo>
                    <a:pt x="12383" y="90574"/>
                    <a:pt x="12510" y="90511"/>
                    <a:pt x="12541" y="90384"/>
                  </a:cubicBezTo>
                  <a:cubicBezTo>
                    <a:pt x="12605" y="90257"/>
                    <a:pt x="12541" y="90067"/>
                    <a:pt x="12383" y="90004"/>
                  </a:cubicBezTo>
                  <a:cubicBezTo>
                    <a:pt x="12342" y="89973"/>
                    <a:pt x="12295" y="89959"/>
                    <a:pt x="12248" y="89959"/>
                  </a:cubicBezTo>
                  <a:close/>
                  <a:moveTo>
                    <a:pt x="30561" y="90170"/>
                  </a:moveTo>
                  <a:cubicBezTo>
                    <a:pt x="30518" y="90170"/>
                    <a:pt x="30475" y="90177"/>
                    <a:pt x="30434" y="90194"/>
                  </a:cubicBezTo>
                  <a:lnTo>
                    <a:pt x="30403" y="90226"/>
                  </a:lnTo>
                  <a:cubicBezTo>
                    <a:pt x="30244" y="90289"/>
                    <a:pt x="30181" y="90447"/>
                    <a:pt x="30276" y="90606"/>
                  </a:cubicBezTo>
                  <a:cubicBezTo>
                    <a:pt x="30308" y="90701"/>
                    <a:pt x="30434" y="90764"/>
                    <a:pt x="30529" y="90764"/>
                  </a:cubicBezTo>
                  <a:lnTo>
                    <a:pt x="30656" y="90764"/>
                  </a:lnTo>
                  <a:lnTo>
                    <a:pt x="30561" y="90479"/>
                  </a:lnTo>
                  <a:lnTo>
                    <a:pt x="30688" y="90732"/>
                  </a:lnTo>
                  <a:cubicBezTo>
                    <a:pt x="30846" y="90669"/>
                    <a:pt x="30909" y="90479"/>
                    <a:pt x="30846" y="90352"/>
                  </a:cubicBezTo>
                  <a:cubicBezTo>
                    <a:pt x="30799" y="90235"/>
                    <a:pt x="30682" y="90170"/>
                    <a:pt x="30561" y="90170"/>
                  </a:cubicBezTo>
                  <a:close/>
                  <a:moveTo>
                    <a:pt x="13732" y="90613"/>
                  </a:moveTo>
                  <a:cubicBezTo>
                    <a:pt x="13623" y="90613"/>
                    <a:pt x="13507" y="90678"/>
                    <a:pt x="13460" y="90796"/>
                  </a:cubicBezTo>
                  <a:cubicBezTo>
                    <a:pt x="13396" y="90954"/>
                    <a:pt x="13491" y="91144"/>
                    <a:pt x="13650" y="91176"/>
                  </a:cubicBezTo>
                  <a:lnTo>
                    <a:pt x="13681" y="91207"/>
                  </a:lnTo>
                  <a:cubicBezTo>
                    <a:pt x="13713" y="91207"/>
                    <a:pt x="13745" y="91239"/>
                    <a:pt x="13776" y="91239"/>
                  </a:cubicBezTo>
                  <a:cubicBezTo>
                    <a:pt x="13903" y="91239"/>
                    <a:pt x="13998" y="91144"/>
                    <a:pt x="14030" y="91017"/>
                  </a:cubicBezTo>
                  <a:cubicBezTo>
                    <a:pt x="14093" y="90859"/>
                    <a:pt x="13998" y="90701"/>
                    <a:pt x="13840" y="90637"/>
                  </a:cubicBezTo>
                  <a:cubicBezTo>
                    <a:pt x="13807" y="90621"/>
                    <a:pt x="13770" y="90613"/>
                    <a:pt x="13732" y="90613"/>
                  </a:cubicBezTo>
                  <a:close/>
                  <a:moveTo>
                    <a:pt x="29053" y="90803"/>
                  </a:moveTo>
                  <a:cubicBezTo>
                    <a:pt x="29015" y="90803"/>
                    <a:pt x="28979" y="90811"/>
                    <a:pt x="28946" y="90827"/>
                  </a:cubicBezTo>
                  <a:cubicBezTo>
                    <a:pt x="28787" y="90859"/>
                    <a:pt x="28692" y="91049"/>
                    <a:pt x="28756" y="91176"/>
                  </a:cubicBezTo>
                  <a:cubicBezTo>
                    <a:pt x="28787" y="91302"/>
                    <a:pt x="28914" y="91397"/>
                    <a:pt x="29041" y="91397"/>
                  </a:cubicBezTo>
                  <a:cubicBezTo>
                    <a:pt x="29072" y="91397"/>
                    <a:pt x="29104" y="91397"/>
                    <a:pt x="29136" y="91366"/>
                  </a:cubicBezTo>
                  <a:lnTo>
                    <a:pt x="29167" y="91366"/>
                  </a:lnTo>
                  <a:cubicBezTo>
                    <a:pt x="29326" y="91302"/>
                    <a:pt x="29389" y="91144"/>
                    <a:pt x="29326" y="90986"/>
                  </a:cubicBezTo>
                  <a:cubicBezTo>
                    <a:pt x="29279" y="90868"/>
                    <a:pt x="29162" y="90803"/>
                    <a:pt x="29053" y="90803"/>
                  </a:cubicBezTo>
                  <a:close/>
                  <a:moveTo>
                    <a:pt x="15259" y="91156"/>
                  </a:moveTo>
                  <a:cubicBezTo>
                    <a:pt x="15138" y="91156"/>
                    <a:pt x="15030" y="91241"/>
                    <a:pt x="14980" y="91366"/>
                  </a:cubicBezTo>
                  <a:cubicBezTo>
                    <a:pt x="14948" y="91524"/>
                    <a:pt x="15043" y="91682"/>
                    <a:pt x="15201" y="91746"/>
                  </a:cubicBezTo>
                  <a:lnTo>
                    <a:pt x="15328" y="91746"/>
                  </a:lnTo>
                  <a:cubicBezTo>
                    <a:pt x="15423" y="91746"/>
                    <a:pt x="15550" y="91682"/>
                    <a:pt x="15581" y="91556"/>
                  </a:cubicBezTo>
                  <a:cubicBezTo>
                    <a:pt x="15645" y="91397"/>
                    <a:pt x="15518" y="91207"/>
                    <a:pt x="15360" y="91176"/>
                  </a:cubicBezTo>
                  <a:cubicBezTo>
                    <a:pt x="15326" y="91162"/>
                    <a:pt x="15292" y="91156"/>
                    <a:pt x="15259" y="91156"/>
                  </a:cubicBezTo>
                  <a:close/>
                  <a:moveTo>
                    <a:pt x="27457" y="91296"/>
                  </a:moveTo>
                  <a:cubicBezTo>
                    <a:pt x="27435" y="91296"/>
                    <a:pt x="27414" y="91298"/>
                    <a:pt x="27394" y="91302"/>
                  </a:cubicBezTo>
                  <a:cubicBezTo>
                    <a:pt x="27267" y="91366"/>
                    <a:pt x="27172" y="91524"/>
                    <a:pt x="27204" y="91682"/>
                  </a:cubicBezTo>
                  <a:cubicBezTo>
                    <a:pt x="27236" y="91809"/>
                    <a:pt x="27362" y="91904"/>
                    <a:pt x="27489" y="91904"/>
                  </a:cubicBezTo>
                  <a:cubicBezTo>
                    <a:pt x="27521" y="91904"/>
                    <a:pt x="27552" y="91904"/>
                    <a:pt x="27552" y="91872"/>
                  </a:cubicBezTo>
                  <a:lnTo>
                    <a:pt x="27616" y="91872"/>
                  </a:lnTo>
                  <a:cubicBezTo>
                    <a:pt x="27774" y="91841"/>
                    <a:pt x="27837" y="91651"/>
                    <a:pt x="27806" y="91524"/>
                  </a:cubicBezTo>
                  <a:cubicBezTo>
                    <a:pt x="27751" y="91386"/>
                    <a:pt x="27599" y="91296"/>
                    <a:pt x="27457" y="91296"/>
                  </a:cubicBezTo>
                  <a:close/>
                  <a:moveTo>
                    <a:pt x="16850" y="91581"/>
                  </a:moveTo>
                  <a:cubicBezTo>
                    <a:pt x="16714" y="91581"/>
                    <a:pt x="16591" y="91671"/>
                    <a:pt x="16563" y="91809"/>
                  </a:cubicBezTo>
                  <a:cubicBezTo>
                    <a:pt x="16500" y="91967"/>
                    <a:pt x="16627" y="92126"/>
                    <a:pt x="16785" y="92157"/>
                  </a:cubicBezTo>
                  <a:lnTo>
                    <a:pt x="16817" y="92157"/>
                  </a:lnTo>
                  <a:cubicBezTo>
                    <a:pt x="16848" y="92157"/>
                    <a:pt x="16848" y="92189"/>
                    <a:pt x="16880" y="92189"/>
                  </a:cubicBezTo>
                  <a:cubicBezTo>
                    <a:pt x="17007" y="92189"/>
                    <a:pt x="17133" y="92062"/>
                    <a:pt x="17165" y="91936"/>
                  </a:cubicBezTo>
                  <a:cubicBezTo>
                    <a:pt x="17197" y="91777"/>
                    <a:pt x="17070" y="91619"/>
                    <a:pt x="16912" y="91587"/>
                  </a:cubicBezTo>
                  <a:cubicBezTo>
                    <a:pt x="16891" y="91583"/>
                    <a:pt x="16871" y="91581"/>
                    <a:pt x="16850" y="91581"/>
                  </a:cubicBezTo>
                  <a:close/>
                  <a:moveTo>
                    <a:pt x="25967" y="91676"/>
                  </a:moveTo>
                  <a:cubicBezTo>
                    <a:pt x="25946" y="91676"/>
                    <a:pt x="25926" y="91678"/>
                    <a:pt x="25906" y="91682"/>
                  </a:cubicBezTo>
                  <a:lnTo>
                    <a:pt x="25842" y="91682"/>
                  </a:lnTo>
                  <a:cubicBezTo>
                    <a:pt x="25684" y="91714"/>
                    <a:pt x="25589" y="91872"/>
                    <a:pt x="25621" y="92031"/>
                  </a:cubicBezTo>
                  <a:cubicBezTo>
                    <a:pt x="25652" y="92157"/>
                    <a:pt x="25811" y="92252"/>
                    <a:pt x="25937" y="92252"/>
                  </a:cubicBezTo>
                  <a:lnTo>
                    <a:pt x="26032" y="92252"/>
                  </a:lnTo>
                  <a:cubicBezTo>
                    <a:pt x="26191" y="92221"/>
                    <a:pt x="26286" y="92062"/>
                    <a:pt x="26254" y="91904"/>
                  </a:cubicBezTo>
                  <a:cubicBezTo>
                    <a:pt x="26226" y="91766"/>
                    <a:pt x="26103" y="91676"/>
                    <a:pt x="25967" y="91676"/>
                  </a:cubicBezTo>
                  <a:close/>
                  <a:moveTo>
                    <a:pt x="18438" y="91867"/>
                  </a:moveTo>
                  <a:cubicBezTo>
                    <a:pt x="18280" y="91867"/>
                    <a:pt x="18175" y="91984"/>
                    <a:pt x="18147" y="92126"/>
                  </a:cubicBezTo>
                  <a:cubicBezTo>
                    <a:pt x="18115" y="92284"/>
                    <a:pt x="18242" y="92442"/>
                    <a:pt x="18400" y="92474"/>
                  </a:cubicBezTo>
                  <a:lnTo>
                    <a:pt x="18495" y="92474"/>
                  </a:lnTo>
                  <a:cubicBezTo>
                    <a:pt x="18622" y="92474"/>
                    <a:pt x="18748" y="92347"/>
                    <a:pt x="18780" y="92221"/>
                  </a:cubicBezTo>
                  <a:cubicBezTo>
                    <a:pt x="18812" y="92062"/>
                    <a:pt x="18685" y="91904"/>
                    <a:pt x="18527" y="91872"/>
                  </a:cubicBezTo>
                  <a:lnTo>
                    <a:pt x="18495" y="91872"/>
                  </a:lnTo>
                  <a:cubicBezTo>
                    <a:pt x="18475" y="91869"/>
                    <a:pt x="18456" y="91867"/>
                    <a:pt x="18438" y="91867"/>
                  </a:cubicBezTo>
                  <a:close/>
                  <a:moveTo>
                    <a:pt x="24371" y="91931"/>
                  </a:moveTo>
                  <a:cubicBezTo>
                    <a:pt x="24355" y="91931"/>
                    <a:pt x="24339" y="91932"/>
                    <a:pt x="24322" y="91936"/>
                  </a:cubicBezTo>
                  <a:lnTo>
                    <a:pt x="24259" y="91936"/>
                  </a:lnTo>
                  <a:cubicBezTo>
                    <a:pt x="24100" y="91967"/>
                    <a:pt x="24005" y="92126"/>
                    <a:pt x="24005" y="92284"/>
                  </a:cubicBezTo>
                  <a:cubicBezTo>
                    <a:pt x="24037" y="92411"/>
                    <a:pt x="24164" y="92537"/>
                    <a:pt x="24322" y="92537"/>
                  </a:cubicBezTo>
                  <a:lnTo>
                    <a:pt x="24354" y="92537"/>
                  </a:lnTo>
                  <a:lnTo>
                    <a:pt x="24354" y="92221"/>
                  </a:lnTo>
                  <a:lnTo>
                    <a:pt x="24385" y="92537"/>
                  </a:lnTo>
                  <a:cubicBezTo>
                    <a:pt x="24544" y="92506"/>
                    <a:pt x="24670" y="92347"/>
                    <a:pt x="24639" y="92189"/>
                  </a:cubicBezTo>
                  <a:cubicBezTo>
                    <a:pt x="24610" y="92047"/>
                    <a:pt x="24506" y="91931"/>
                    <a:pt x="24371" y="91931"/>
                  </a:cubicBezTo>
                  <a:close/>
                  <a:moveTo>
                    <a:pt x="20078" y="92031"/>
                  </a:moveTo>
                  <a:cubicBezTo>
                    <a:pt x="19920" y="92031"/>
                    <a:pt x="19762" y="92157"/>
                    <a:pt x="19762" y="92316"/>
                  </a:cubicBezTo>
                  <a:cubicBezTo>
                    <a:pt x="19762" y="92474"/>
                    <a:pt x="19888" y="92632"/>
                    <a:pt x="20047" y="92632"/>
                  </a:cubicBezTo>
                  <a:lnTo>
                    <a:pt x="20110" y="92347"/>
                  </a:lnTo>
                  <a:lnTo>
                    <a:pt x="20110" y="92347"/>
                  </a:lnTo>
                  <a:lnTo>
                    <a:pt x="20078" y="92632"/>
                  </a:lnTo>
                  <a:lnTo>
                    <a:pt x="20110" y="92632"/>
                  </a:lnTo>
                  <a:cubicBezTo>
                    <a:pt x="20237" y="92632"/>
                    <a:pt x="20363" y="92506"/>
                    <a:pt x="20395" y="92379"/>
                  </a:cubicBezTo>
                  <a:cubicBezTo>
                    <a:pt x="20395" y="92189"/>
                    <a:pt x="20268" y="92062"/>
                    <a:pt x="20110" y="92062"/>
                  </a:cubicBezTo>
                  <a:lnTo>
                    <a:pt x="20078" y="92031"/>
                  </a:lnTo>
                  <a:close/>
                  <a:moveTo>
                    <a:pt x="22675" y="92062"/>
                  </a:moveTo>
                  <a:cubicBezTo>
                    <a:pt x="22517" y="92094"/>
                    <a:pt x="22390" y="92221"/>
                    <a:pt x="22390" y="92379"/>
                  </a:cubicBezTo>
                  <a:cubicBezTo>
                    <a:pt x="22422" y="92537"/>
                    <a:pt x="22549" y="92664"/>
                    <a:pt x="22707" y="92664"/>
                  </a:cubicBezTo>
                  <a:lnTo>
                    <a:pt x="22739" y="92664"/>
                  </a:lnTo>
                  <a:cubicBezTo>
                    <a:pt x="22897" y="92664"/>
                    <a:pt x="23024" y="92506"/>
                    <a:pt x="23024" y="92347"/>
                  </a:cubicBezTo>
                  <a:cubicBezTo>
                    <a:pt x="23024" y="92189"/>
                    <a:pt x="22897" y="92062"/>
                    <a:pt x="22739" y="92062"/>
                  </a:cubicBezTo>
                  <a:close/>
                  <a:moveTo>
                    <a:pt x="21662" y="92094"/>
                  </a:moveTo>
                  <a:cubicBezTo>
                    <a:pt x="21504" y="92094"/>
                    <a:pt x="21377" y="92221"/>
                    <a:pt x="21377" y="92379"/>
                  </a:cubicBezTo>
                  <a:cubicBezTo>
                    <a:pt x="21377" y="92537"/>
                    <a:pt x="21504" y="92696"/>
                    <a:pt x="21662" y="92696"/>
                  </a:cubicBezTo>
                  <a:lnTo>
                    <a:pt x="21725" y="92696"/>
                  </a:lnTo>
                  <a:cubicBezTo>
                    <a:pt x="21884" y="92696"/>
                    <a:pt x="22010" y="92537"/>
                    <a:pt x="22010" y="92379"/>
                  </a:cubicBezTo>
                  <a:cubicBezTo>
                    <a:pt x="22010" y="92221"/>
                    <a:pt x="21884" y="92094"/>
                    <a:pt x="21725" y="92094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3"/>
            <p:cNvSpPr/>
            <p:nvPr/>
          </p:nvSpPr>
          <p:spPr>
            <a:xfrm>
              <a:off x="3549777" y="1257862"/>
              <a:ext cx="17201" cy="312005"/>
            </a:xfrm>
            <a:custGeom>
              <a:avLst/>
              <a:gdLst/>
              <a:ahLst/>
              <a:cxnLst/>
              <a:rect l="l" t="t" r="r" b="b"/>
              <a:pathLst>
                <a:path w="571" h="10357" extrusionOk="0">
                  <a:moveTo>
                    <a:pt x="285" y="0"/>
                  </a:moveTo>
                  <a:cubicBezTo>
                    <a:pt x="127" y="0"/>
                    <a:pt x="0" y="127"/>
                    <a:pt x="0" y="285"/>
                  </a:cubicBezTo>
                  <a:lnTo>
                    <a:pt x="0" y="317"/>
                  </a:lnTo>
                  <a:cubicBezTo>
                    <a:pt x="0" y="475"/>
                    <a:pt x="127" y="634"/>
                    <a:pt x="285" y="634"/>
                  </a:cubicBezTo>
                  <a:cubicBezTo>
                    <a:pt x="444" y="634"/>
                    <a:pt x="570" y="475"/>
                    <a:pt x="570" y="317"/>
                  </a:cubicBezTo>
                  <a:lnTo>
                    <a:pt x="570" y="285"/>
                  </a:lnTo>
                  <a:cubicBezTo>
                    <a:pt x="570" y="127"/>
                    <a:pt x="444" y="0"/>
                    <a:pt x="285" y="0"/>
                  </a:cubicBezTo>
                  <a:close/>
                  <a:moveTo>
                    <a:pt x="285" y="1615"/>
                  </a:moveTo>
                  <a:cubicBezTo>
                    <a:pt x="127" y="1615"/>
                    <a:pt x="0" y="1742"/>
                    <a:pt x="0" y="1901"/>
                  </a:cubicBezTo>
                  <a:lnTo>
                    <a:pt x="0" y="1964"/>
                  </a:lnTo>
                  <a:cubicBezTo>
                    <a:pt x="0" y="2122"/>
                    <a:pt x="127" y="2249"/>
                    <a:pt x="285" y="2249"/>
                  </a:cubicBezTo>
                  <a:cubicBezTo>
                    <a:pt x="444" y="2249"/>
                    <a:pt x="570" y="2122"/>
                    <a:pt x="570" y="1964"/>
                  </a:cubicBezTo>
                  <a:lnTo>
                    <a:pt x="570" y="1901"/>
                  </a:lnTo>
                  <a:cubicBezTo>
                    <a:pt x="570" y="1742"/>
                    <a:pt x="444" y="1615"/>
                    <a:pt x="285" y="1615"/>
                  </a:cubicBezTo>
                  <a:close/>
                  <a:moveTo>
                    <a:pt x="285" y="3231"/>
                  </a:moveTo>
                  <a:cubicBezTo>
                    <a:pt x="127" y="3231"/>
                    <a:pt x="0" y="3357"/>
                    <a:pt x="0" y="3547"/>
                  </a:cubicBezTo>
                  <a:lnTo>
                    <a:pt x="0" y="3579"/>
                  </a:lnTo>
                  <a:cubicBezTo>
                    <a:pt x="0" y="3737"/>
                    <a:pt x="127" y="3864"/>
                    <a:pt x="285" y="3864"/>
                  </a:cubicBezTo>
                  <a:cubicBezTo>
                    <a:pt x="444" y="3864"/>
                    <a:pt x="570" y="3737"/>
                    <a:pt x="570" y="3579"/>
                  </a:cubicBezTo>
                  <a:lnTo>
                    <a:pt x="570" y="3547"/>
                  </a:lnTo>
                  <a:cubicBezTo>
                    <a:pt x="570" y="3357"/>
                    <a:pt x="444" y="3231"/>
                    <a:pt x="285" y="3231"/>
                  </a:cubicBezTo>
                  <a:close/>
                  <a:moveTo>
                    <a:pt x="285" y="4846"/>
                  </a:moveTo>
                  <a:cubicBezTo>
                    <a:pt x="127" y="4846"/>
                    <a:pt x="0" y="5004"/>
                    <a:pt x="0" y="5162"/>
                  </a:cubicBezTo>
                  <a:lnTo>
                    <a:pt x="0" y="5194"/>
                  </a:lnTo>
                  <a:cubicBezTo>
                    <a:pt x="0" y="5352"/>
                    <a:pt x="127" y="5479"/>
                    <a:pt x="285" y="5479"/>
                  </a:cubicBezTo>
                  <a:cubicBezTo>
                    <a:pt x="444" y="5479"/>
                    <a:pt x="570" y="5352"/>
                    <a:pt x="570" y="5194"/>
                  </a:cubicBezTo>
                  <a:lnTo>
                    <a:pt x="570" y="5162"/>
                  </a:lnTo>
                  <a:cubicBezTo>
                    <a:pt x="570" y="5004"/>
                    <a:pt x="444" y="4846"/>
                    <a:pt x="285" y="4846"/>
                  </a:cubicBezTo>
                  <a:close/>
                  <a:moveTo>
                    <a:pt x="285" y="6492"/>
                  </a:moveTo>
                  <a:cubicBezTo>
                    <a:pt x="127" y="6492"/>
                    <a:pt x="0" y="6619"/>
                    <a:pt x="0" y="6778"/>
                  </a:cubicBezTo>
                  <a:lnTo>
                    <a:pt x="0" y="6809"/>
                  </a:lnTo>
                  <a:cubicBezTo>
                    <a:pt x="0" y="6968"/>
                    <a:pt x="127" y="7094"/>
                    <a:pt x="285" y="7094"/>
                  </a:cubicBezTo>
                  <a:cubicBezTo>
                    <a:pt x="444" y="7094"/>
                    <a:pt x="570" y="6936"/>
                    <a:pt x="570" y="6778"/>
                  </a:cubicBezTo>
                  <a:cubicBezTo>
                    <a:pt x="570" y="6619"/>
                    <a:pt x="444" y="6492"/>
                    <a:pt x="285" y="6492"/>
                  </a:cubicBezTo>
                  <a:close/>
                  <a:moveTo>
                    <a:pt x="285" y="8108"/>
                  </a:moveTo>
                  <a:cubicBezTo>
                    <a:pt x="127" y="8108"/>
                    <a:pt x="0" y="8234"/>
                    <a:pt x="0" y="8393"/>
                  </a:cubicBezTo>
                  <a:lnTo>
                    <a:pt x="0" y="8456"/>
                  </a:lnTo>
                  <a:cubicBezTo>
                    <a:pt x="0" y="8614"/>
                    <a:pt x="127" y="8741"/>
                    <a:pt x="285" y="8741"/>
                  </a:cubicBezTo>
                  <a:cubicBezTo>
                    <a:pt x="444" y="8741"/>
                    <a:pt x="570" y="8614"/>
                    <a:pt x="570" y="8456"/>
                  </a:cubicBezTo>
                  <a:lnTo>
                    <a:pt x="570" y="8393"/>
                  </a:lnTo>
                  <a:cubicBezTo>
                    <a:pt x="570" y="8234"/>
                    <a:pt x="444" y="8108"/>
                    <a:pt x="285" y="8108"/>
                  </a:cubicBezTo>
                  <a:close/>
                  <a:moveTo>
                    <a:pt x="285" y="9723"/>
                  </a:moveTo>
                  <a:cubicBezTo>
                    <a:pt x="127" y="9723"/>
                    <a:pt x="0" y="9849"/>
                    <a:pt x="0" y="10039"/>
                  </a:cubicBezTo>
                  <a:lnTo>
                    <a:pt x="0" y="10071"/>
                  </a:lnTo>
                  <a:cubicBezTo>
                    <a:pt x="0" y="10229"/>
                    <a:pt x="127" y="10356"/>
                    <a:pt x="285" y="10356"/>
                  </a:cubicBezTo>
                  <a:cubicBezTo>
                    <a:pt x="444" y="10356"/>
                    <a:pt x="570" y="10229"/>
                    <a:pt x="570" y="10071"/>
                  </a:cubicBezTo>
                  <a:lnTo>
                    <a:pt x="570" y="10039"/>
                  </a:lnTo>
                  <a:cubicBezTo>
                    <a:pt x="570" y="9849"/>
                    <a:pt x="444" y="9723"/>
                    <a:pt x="285" y="9723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3"/>
            <p:cNvSpPr/>
            <p:nvPr/>
          </p:nvSpPr>
          <p:spPr>
            <a:xfrm>
              <a:off x="3515435" y="1196798"/>
              <a:ext cx="85886" cy="76367"/>
            </a:xfrm>
            <a:custGeom>
              <a:avLst/>
              <a:gdLst/>
              <a:ahLst/>
              <a:cxnLst/>
              <a:rect l="l" t="t" r="r" b="b"/>
              <a:pathLst>
                <a:path w="2851" h="2535" extrusionOk="0">
                  <a:moveTo>
                    <a:pt x="1425" y="1"/>
                  </a:moveTo>
                  <a:cubicBezTo>
                    <a:pt x="1109" y="856"/>
                    <a:pt x="570" y="1901"/>
                    <a:pt x="0" y="2534"/>
                  </a:cubicBezTo>
                  <a:lnTo>
                    <a:pt x="1425" y="2027"/>
                  </a:lnTo>
                  <a:lnTo>
                    <a:pt x="2850" y="2534"/>
                  </a:lnTo>
                  <a:cubicBezTo>
                    <a:pt x="2280" y="1901"/>
                    <a:pt x="1742" y="856"/>
                    <a:pt x="1425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7" name="Google Shape;827;p33"/>
          <p:cNvSpPr/>
          <p:nvPr/>
        </p:nvSpPr>
        <p:spPr>
          <a:xfrm>
            <a:off x="3126190" y="3305187"/>
            <a:ext cx="864377" cy="864377"/>
          </a:xfrm>
          <a:custGeom>
            <a:avLst/>
            <a:gdLst/>
            <a:ahLst/>
            <a:cxnLst/>
            <a:rect l="l" t="t" r="r" b="b"/>
            <a:pathLst>
              <a:path w="28693" h="28693" extrusionOk="0">
                <a:moveTo>
                  <a:pt x="14346" y="1"/>
                </a:moveTo>
                <a:cubicBezTo>
                  <a:pt x="6429" y="1"/>
                  <a:pt x="0" y="6430"/>
                  <a:pt x="0" y="14347"/>
                </a:cubicBezTo>
                <a:cubicBezTo>
                  <a:pt x="0" y="22264"/>
                  <a:pt x="6429" y="28693"/>
                  <a:pt x="14346" y="28693"/>
                </a:cubicBezTo>
                <a:cubicBezTo>
                  <a:pt x="22264" y="28693"/>
                  <a:pt x="28692" y="22264"/>
                  <a:pt x="28692" y="14347"/>
                </a:cubicBezTo>
                <a:cubicBezTo>
                  <a:pt x="28692" y="6430"/>
                  <a:pt x="22264" y="1"/>
                  <a:pt x="14346" y="1"/>
                </a:cubicBezTo>
                <a:close/>
              </a:path>
            </a:pathLst>
          </a:custGeom>
          <a:solidFill>
            <a:srgbClr val="F257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2</a:t>
            </a:r>
            <a:endParaRPr/>
          </a:p>
        </p:txBody>
      </p:sp>
      <p:sp>
        <p:nvSpPr>
          <p:cNvPr id="828" name="Google Shape;828;p33"/>
          <p:cNvSpPr/>
          <p:nvPr/>
        </p:nvSpPr>
        <p:spPr>
          <a:xfrm>
            <a:off x="5163995" y="3305187"/>
            <a:ext cx="864377" cy="864377"/>
          </a:xfrm>
          <a:custGeom>
            <a:avLst/>
            <a:gdLst/>
            <a:ahLst/>
            <a:cxnLst/>
            <a:rect l="l" t="t" r="r" b="b"/>
            <a:pathLst>
              <a:path w="28693" h="28693" extrusionOk="0">
                <a:moveTo>
                  <a:pt x="14346" y="1"/>
                </a:moveTo>
                <a:cubicBezTo>
                  <a:pt x="6429" y="1"/>
                  <a:pt x="0" y="6430"/>
                  <a:pt x="0" y="14347"/>
                </a:cubicBezTo>
                <a:cubicBezTo>
                  <a:pt x="0" y="22264"/>
                  <a:pt x="6429" y="28693"/>
                  <a:pt x="14346" y="28693"/>
                </a:cubicBezTo>
                <a:cubicBezTo>
                  <a:pt x="22264" y="28693"/>
                  <a:pt x="28692" y="22264"/>
                  <a:pt x="28692" y="14347"/>
                </a:cubicBezTo>
                <a:cubicBezTo>
                  <a:pt x="28692" y="6430"/>
                  <a:pt x="22264" y="1"/>
                  <a:pt x="14346" y="1"/>
                </a:cubicBezTo>
                <a:close/>
              </a:path>
            </a:pathLst>
          </a:custGeom>
          <a:solidFill>
            <a:srgbClr val="E0CB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3</a:t>
            </a:r>
            <a:endParaRPr/>
          </a:p>
        </p:txBody>
      </p:sp>
      <p:grpSp>
        <p:nvGrpSpPr>
          <p:cNvPr id="829" name="Google Shape;829;p33"/>
          <p:cNvGrpSpPr/>
          <p:nvPr/>
        </p:nvGrpSpPr>
        <p:grpSpPr>
          <a:xfrm>
            <a:off x="4944565" y="1196798"/>
            <a:ext cx="1303238" cy="3195058"/>
            <a:chOff x="4944565" y="1196798"/>
            <a:chExt cx="1303238" cy="3195058"/>
          </a:xfrm>
        </p:grpSpPr>
        <p:sp>
          <p:nvSpPr>
            <p:cNvPr id="830" name="Google Shape;830;p33"/>
            <p:cNvSpPr/>
            <p:nvPr/>
          </p:nvSpPr>
          <p:spPr>
            <a:xfrm>
              <a:off x="5587583" y="1257862"/>
              <a:ext cx="17201" cy="312005"/>
            </a:xfrm>
            <a:custGeom>
              <a:avLst/>
              <a:gdLst/>
              <a:ahLst/>
              <a:cxnLst/>
              <a:rect l="l" t="t" r="r" b="b"/>
              <a:pathLst>
                <a:path w="571" h="10357" extrusionOk="0">
                  <a:moveTo>
                    <a:pt x="285" y="0"/>
                  </a:moveTo>
                  <a:cubicBezTo>
                    <a:pt x="127" y="0"/>
                    <a:pt x="0" y="127"/>
                    <a:pt x="0" y="285"/>
                  </a:cubicBezTo>
                  <a:lnTo>
                    <a:pt x="0" y="317"/>
                  </a:lnTo>
                  <a:cubicBezTo>
                    <a:pt x="0" y="475"/>
                    <a:pt x="127" y="634"/>
                    <a:pt x="285" y="634"/>
                  </a:cubicBezTo>
                  <a:cubicBezTo>
                    <a:pt x="444" y="634"/>
                    <a:pt x="570" y="475"/>
                    <a:pt x="570" y="317"/>
                  </a:cubicBezTo>
                  <a:lnTo>
                    <a:pt x="570" y="285"/>
                  </a:lnTo>
                  <a:cubicBezTo>
                    <a:pt x="570" y="127"/>
                    <a:pt x="444" y="0"/>
                    <a:pt x="285" y="0"/>
                  </a:cubicBezTo>
                  <a:close/>
                  <a:moveTo>
                    <a:pt x="285" y="1615"/>
                  </a:moveTo>
                  <a:cubicBezTo>
                    <a:pt x="127" y="1615"/>
                    <a:pt x="0" y="1742"/>
                    <a:pt x="0" y="1901"/>
                  </a:cubicBezTo>
                  <a:lnTo>
                    <a:pt x="0" y="1964"/>
                  </a:lnTo>
                  <a:cubicBezTo>
                    <a:pt x="0" y="2122"/>
                    <a:pt x="127" y="2249"/>
                    <a:pt x="285" y="2249"/>
                  </a:cubicBezTo>
                  <a:cubicBezTo>
                    <a:pt x="444" y="2249"/>
                    <a:pt x="570" y="2122"/>
                    <a:pt x="570" y="1964"/>
                  </a:cubicBezTo>
                  <a:lnTo>
                    <a:pt x="570" y="1901"/>
                  </a:lnTo>
                  <a:cubicBezTo>
                    <a:pt x="570" y="1742"/>
                    <a:pt x="444" y="1615"/>
                    <a:pt x="285" y="1615"/>
                  </a:cubicBezTo>
                  <a:close/>
                  <a:moveTo>
                    <a:pt x="285" y="3231"/>
                  </a:moveTo>
                  <a:cubicBezTo>
                    <a:pt x="127" y="3231"/>
                    <a:pt x="0" y="3357"/>
                    <a:pt x="0" y="3547"/>
                  </a:cubicBezTo>
                  <a:lnTo>
                    <a:pt x="0" y="3579"/>
                  </a:lnTo>
                  <a:cubicBezTo>
                    <a:pt x="0" y="3737"/>
                    <a:pt x="127" y="3864"/>
                    <a:pt x="285" y="3864"/>
                  </a:cubicBezTo>
                  <a:cubicBezTo>
                    <a:pt x="444" y="3864"/>
                    <a:pt x="570" y="3737"/>
                    <a:pt x="570" y="3579"/>
                  </a:cubicBezTo>
                  <a:lnTo>
                    <a:pt x="570" y="3547"/>
                  </a:lnTo>
                  <a:cubicBezTo>
                    <a:pt x="570" y="3357"/>
                    <a:pt x="444" y="3231"/>
                    <a:pt x="285" y="3231"/>
                  </a:cubicBezTo>
                  <a:close/>
                  <a:moveTo>
                    <a:pt x="285" y="4846"/>
                  </a:moveTo>
                  <a:cubicBezTo>
                    <a:pt x="127" y="4846"/>
                    <a:pt x="0" y="5004"/>
                    <a:pt x="0" y="5162"/>
                  </a:cubicBezTo>
                  <a:lnTo>
                    <a:pt x="0" y="5194"/>
                  </a:lnTo>
                  <a:cubicBezTo>
                    <a:pt x="0" y="5352"/>
                    <a:pt x="127" y="5479"/>
                    <a:pt x="285" y="5479"/>
                  </a:cubicBezTo>
                  <a:cubicBezTo>
                    <a:pt x="444" y="5479"/>
                    <a:pt x="570" y="5352"/>
                    <a:pt x="570" y="5194"/>
                  </a:cubicBezTo>
                  <a:lnTo>
                    <a:pt x="570" y="5162"/>
                  </a:lnTo>
                  <a:cubicBezTo>
                    <a:pt x="570" y="5004"/>
                    <a:pt x="444" y="4846"/>
                    <a:pt x="285" y="4846"/>
                  </a:cubicBezTo>
                  <a:close/>
                  <a:moveTo>
                    <a:pt x="285" y="6492"/>
                  </a:moveTo>
                  <a:cubicBezTo>
                    <a:pt x="127" y="6492"/>
                    <a:pt x="0" y="6619"/>
                    <a:pt x="0" y="6778"/>
                  </a:cubicBezTo>
                  <a:lnTo>
                    <a:pt x="0" y="6809"/>
                  </a:lnTo>
                  <a:cubicBezTo>
                    <a:pt x="0" y="6968"/>
                    <a:pt x="127" y="7094"/>
                    <a:pt x="285" y="7094"/>
                  </a:cubicBezTo>
                  <a:cubicBezTo>
                    <a:pt x="444" y="7094"/>
                    <a:pt x="570" y="6936"/>
                    <a:pt x="570" y="6778"/>
                  </a:cubicBezTo>
                  <a:cubicBezTo>
                    <a:pt x="570" y="6619"/>
                    <a:pt x="444" y="6492"/>
                    <a:pt x="285" y="6492"/>
                  </a:cubicBezTo>
                  <a:close/>
                  <a:moveTo>
                    <a:pt x="285" y="8108"/>
                  </a:moveTo>
                  <a:cubicBezTo>
                    <a:pt x="127" y="8108"/>
                    <a:pt x="0" y="8234"/>
                    <a:pt x="0" y="8393"/>
                  </a:cubicBezTo>
                  <a:lnTo>
                    <a:pt x="0" y="8456"/>
                  </a:lnTo>
                  <a:cubicBezTo>
                    <a:pt x="0" y="8614"/>
                    <a:pt x="127" y="8741"/>
                    <a:pt x="285" y="8741"/>
                  </a:cubicBezTo>
                  <a:cubicBezTo>
                    <a:pt x="444" y="8741"/>
                    <a:pt x="570" y="8614"/>
                    <a:pt x="570" y="8456"/>
                  </a:cubicBezTo>
                  <a:lnTo>
                    <a:pt x="570" y="8393"/>
                  </a:lnTo>
                  <a:cubicBezTo>
                    <a:pt x="570" y="8234"/>
                    <a:pt x="444" y="8108"/>
                    <a:pt x="285" y="8108"/>
                  </a:cubicBezTo>
                  <a:close/>
                  <a:moveTo>
                    <a:pt x="285" y="9723"/>
                  </a:moveTo>
                  <a:cubicBezTo>
                    <a:pt x="127" y="9723"/>
                    <a:pt x="0" y="9849"/>
                    <a:pt x="0" y="10039"/>
                  </a:cubicBezTo>
                  <a:lnTo>
                    <a:pt x="0" y="10071"/>
                  </a:lnTo>
                  <a:cubicBezTo>
                    <a:pt x="0" y="10229"/>
                    <a:pt x="127" y="10356"/>
                    <a:pt x="285" y="10356"/>
                  </a:cubicBezTo>
                  <a:cubicBezTo>
                    <a:pt x="444" y="10356"/>
                    <a:pt x="570" y="10229"/>
                    <a:pt x="570" y="10071"/>
                  </a:cubicBezTo>
                  <a:lnTo>
                    <a:pt x="570" y="10039"/>
                  </a:lnTo>
                  <a:cubicBezTo>
                    <a:pt x="570" y="9849"/>
                    <a:pt x="444" y="9723"/>
                    <a:pt x="285" y="9723"/>
                  </a:cubicBezTo>
                  <a:close/>
                </a:path>
              </a:pathLst>
            </a:custGeom>
            <a:solidFill>
              <a:srgbClr val="E0CB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3"/>
            <p:cNvSpPr/>
            <p:nvPr/>
          </p:nvSpPr>
          <p:spPr>
            <a:xfrm>
              <a:off x="5553241" y="1196798"/>
              <a:ext cx="85886" cy="76367"/>
            </a:xfrm>
            <a:custGeom>
              <a:avLst/>
              <a:gdLst/>
              <a:ahLst/>
              <a:cxnLst/>
              <a:rect l="l" t="t" r="r" b="b"/>
              <a:pathLst>
                <a:path w="2851" h="2535" extrusionOk="0">
                  <a:moveTo>
                    <a:pt x="1425" y="1"/>
                  </a:moveTo>
                  <a:cubicBezTo>
                    <a:pt x="1109" y="856"/>
                    <a:pt x="570" y="1901"/>
                    <a:pt x="0" y="2534"/>
                  </a:cubicBezTo>
                  <a:lnTo>
                    <a:pt x="1425" y="2027"/>
                  </a:lnTo>
                  <a:lnTo>
                    <a:pt x="2850" y="2534"/>
                  </a:lnTo>
                  <a:cubicBezTo>
                    <a:pt x="2280" y="1901"/>
                    <a:pt x="1742" y="856"/>
                    <a:pt x="1425" y="1"/>
                  </a:cubicBezTo>
                  <a:close/>
                </a:path>
              </a:pathLst>
            </a:custGeom>
            <a:solidFill>
              <a:srgbClr val="E0CB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3"/>
            <p:cNvSpPr/>
            <p:nvPr/>
          </p:nvSpPr>
          <p:spPr>
            <a:xfrm>
              <a:off x="4944565" y="1599389"/>
              <a:ext cx="1303238" cy="2792467"/>
            </a:xfrm>
            <a:custGeom>
              <a:avLst/>
              <a:gdLst/>
              <a:ahLst/>
              <a:cxnLst/>
              <a:rect l="l" t="t" r="r" b="b"/>
              <a:pathLst>
                <a:path w="43261" h="92696" extrusionOk="0">
                  <a:moveTo>
                    <a:pt x="21852" y="1"/>
                  </a:moveTo>
                  <a:cubicBezTo>
                    <a:pt x="21694" y="1"/>
                    <a:pt x="21567" y="128"/>
                    <a:pt x="21567" y="286"/>
                  </a:cubicBezTo>
                  <a:cubicBezTo>
                    <a:pt x="21567" y="444"/>
                    <a:pt x="21725" y="571"/>
                    <a:pt x="21884" y="571"/>
                  </a:cubicBezTo>
                  <a:cubicBezTo>
                    <a:pt x="22042" y="571"/>
                    <a:pt x="22169" y="444"/>
                    <a:pt x="22200" y="286"/>
                  </a:cubicBezTo>
                  <a:cubicBezTo>
                    <a:pt x="22200" y="128"/>
                    <a:pt x="22042" y="1"/>
                    <a:pt x="21884" y="1"/>
                  </a:cubicBezTo>
                  <a:close/>
                  <a:moveTo>
                    <a:pt x="20286" y="28"/>
                  </a:moveTo>
                  <a:cubicBezTo>
                    <a:pt x="20270" y="28"/>
                    <a:pt x="20253" y="29"/>
                    <a:pt x="20237" y="33"/>
                  </a:cubicBezTo>
                  <a:lnTo>
                    <a:pt x="20237" y="318"/>
                  </a:lnTo>
                  <a:lnTo>
                    <a:pt x="20205" y="33"/>
                  </a:lnTo>
                  <a:cubicBezTo>
                    <a:pt x="20047" y="33"/>
                    <a:pt x="19920" y="191"/>
                    <a:pt x="19920" y="349"/>
                  </a:cubicBezTo>
                  <a:cubicBezTo>
                    <a:pt x="19952" y="508"/>
                    <a:pt x="20079" y="634"/>
                    <a:pt x="20237" y="634"/>
                  </a:cubicBezTo>
                  <a:lnTo>
                    <a:pt x="20269" y="603"/>
                  </a:lnTo>
                  <a:cubicBezTo>
                    <a:pt x="20459" y="603"/>
                    <a:pt x="20554" y="476"/>
                    <a:pt x="20554" y="286"/>
                  </a:cubicBezTo>
                  <a:cubicBezTo>
                    <a:pt x="20554" y="144"/>
                    <a:pt x="20427" y="28"/>
                    <a:pt x="20286" y="28"/>
                  </a:cubicBezTo>
                  <a:close/>
                  <a:moveTo>
                    <a:pt x="23449" y="59"/>
                  </a:moveTo>
                  <a:cubicBezTo>
                    <a:pt x="23309" y="59"/>
                    <a:pt x="23182" y="176"/>
                    <a:pt x="23182" y="318"/>
                  </a:cubicBezTo>
                  <a:cubicBezTo>
                    <a:pt x="23150" y="476"/>
                    <a:pt x="23277" y="634"/>
                    <a:pt x="23436" y="634"/>
                  </a:cubicBezTo>
                  <a:lnTo>
                    <a:pt x="23499" y="666"/>
                  </a:lnTo>
                  <a:cubicBezTo>
                    <a:pt x="23657" y="666"/>
                    <a:pt x="23784" y="539"/>
                    <a:pt x="23784" y="381"/>
                  </a:cubicBezTo>
                  <a:cubicBezTo>
                    <a:pt x="23816" y="223"/>
                    <a:pt x="23689" y="64"/>
                    <a:pt x="23531" y="64"/>
                  </a:cubicBezTo>
                  <a:lnTo>
                    <a:pt x="23467" y="349"/>
                  </a:lnTo>
                  <a:lnTo>
                    <a:pt x="23499" y="64"/>
                  </a:lnTo>
                  <a:cubicBezTo>
                    <a:pt x="23482" y="61"/>
                    <a:pt x="23466" y="59"/>
                    <a:pt x="23449" y="59"/>
                  </a:cubicBezTo>
                  <a:close/>
                  <a:moveTo>
                    <a:pt x="18682" y="185"/>
                  </a:moveTo>
                  <a:cubicBezTo>
                    <a:pt x="18662" y="185"/>
                    <a:pt x="18642" y="187"/>
                    <a:pt x="18622" y="191"/>
                  </a:cubicBezTo>
                  <a:lnTo>
                    <a:pt x="18590" y="191"/>
                  </a:lnTo>
                  <a:cubicBezTo>
                    <a:pt x="18400" y="191"/>
                    <a:pt x="18305" y="349"/>
                    <a:pt x="18305" y="508"/>
                  </a:cubicBezTo>
                  <a:cubicBezTo>
                    <a:pt x="18337" y="666"/>
                    <a:pt x="18463" y="793"/>
                    <a:pt x="18622" y="793"/>
                  </a:cubicBezTo>
                  <a:lnTo>
                    <a:pt x="18653" y="761"/>
                  </a:lnTo>
                  <a:lnTo>
                    <a:pt x="18685" y="761"/>
                  </a:lnTo>
                  <a:cubicBezTo>
                    <a:pt x="18844" y="729"/>
                    <a:pt x="18970" y="603"/>
                    <a:pt x="18939" y="444"/>
                  </a:cubicBezTo>
                  <a:cubicBezTo>
                    <a:pt x="18939" y="278"/>
                    <a:pt x="18818" y="185"/>
                    <a:pt x="18682" y="185"/>
                  </a:cubicBezTo>
                  <a:close/>
                  <a:moveTo>
                    <a:pt x="25065" y="249"/>
                  </a:moveTo>
                  <a:cubicBezTo>
                    <a:pt x="24924" y="249"/>
                    <a:pt x="24797" y="366"/>
                    <a:pt x="24797" y="508"/>
                  </a:cubicBezTo>
                  <a:cubicBezTo>
                    <a:pt x="24766" y="666"/>
                    <a:pt x="24861" y="824"/>
                    <a:pt x="25019" y="824"/>
                  </a:cubicBezTo>
                  <a:lnTo>
                    <a:pt x="25082" y="856"/>
                  </a:lnTo>
                  <a:lnTo>
                    <a:pt x="25114" y="856"/>
                  </a:lnTo>
                  <a:cubicBezTo>
                    <a:pt x="25272" y="856"/>
                    <a:pt x="25399" y="729"/>
                    <a:pt x="25399" y="603"/>
                  </a:cubicBezTo>
                  <a:cubicBezTo>
                    <a:pt x="25431" y="413"/>
                    <a:pt x="25336" y="286"/>
                    <a:pt x="25146" y="254"/>
                  </a:cubicBezTo>
                  <a:lnTo>
                    <a:pt x="25082" y="539"/>
                  </a:lnTo>
                  <a:lnTo>
                    <a:pt x="25114" y="254"/>
                  </a:lnTo>
                  <a:cubicBezTo>
                    <a:pt x="25097" y="251"/>
                    <a:pt x="25081" y="249"/>
                    <a:pt x="25065" y="249"/>
                  </a:cubicBezTo>
                  <a:close/>
                  <a:moveTo>
                    <a:pt x="17036" y="470"/>
                  </a:moveTo>
                  <a:cubicBezTo>
                    <a:pt x="17016" y="470"/>
                    <a:pt x="16995" y="472"/>
                    <a:pt x="16975" y="476"/>
                  </a:cubicBezTo>
                  <a:lnTo>
                    <a:pt x="17007" y="761"/>
                  </a:lnTo>
                  <a:lnTo>
                    <a:pt x="16943" y="476"/>
                  </a:lnTo>
                  <a:cubicBezTo>
                    <a:pt x="16785" y="508"/>
                    <a:pt x="16690" y="666"/>
                    <a:pt x="16722" y="824"/>
                  </a:cubicBezTo>
                  <a:cubicBezTo>
                    <a:pt x="16753" y="983"/>
                    <a:pt x="16880" y="1078"/>
                    <a:pt x="17007" y="1078"/>
                  </a:cubicBezTo>
                  <a:cubicBezTo>
                    <a:pt x="17038" y="1078"/>
                    <a:pt x="17070" y="1046"/>
                    <a:pt x="17070" y="1046"/>
                  </a:cubicBezTo>
                  <a:lnTo>
                    <a:pt x="17102" y="1046"/>
                  </a:lnTo>
                  <a:cubicBezTo>
                    <a:pt x="17292" y="1014"/>
                    <a:pt x="17387" y="856"/>
                    <a:pt x="17355" y="698"/>
                  </a:cubicBezTo>
                  <a:cubicBezTo>
                    <a:pt x="17300" y="560"/>
                    <a:pt x="17173" y="470"/>
                    <a:pt x="17036" y="470"/>
                  </a:cubicBezTo>
                  <a:close/>
                  <a:moveTo>
                    <a:pt x="26668" y="565"/>
                  </a:moveTo>
                  <a:cubicBezTo>
                    <a:pt x="26532" y="565"/>
                    <a:pt x="26408" y="655"/>
                    <a:pt x="26381" y="793"/>
                  </a:cubicBezTo>
                  <a:cubicBezTo>
                    <a:pt x="26349" y="951"/>
                    <a:pt x="26444" y="1109"/>
                    <a:pt x="26602" y="1141"/>
                  </a:cubicBezTo>
                  <a:lnTo>
                    <a:pt x="26634" y="1173"/>
                  </a:lnTo>
                  <a:lnTo>
                    <a:pt x="26697" y="1173"/>
                  </a:lnTo>
                  <a:cubicBezTo>
                    <a:pt x="26856" y="1173"/>
                    <a:pt x="26951" y="1078"/>
                    <a:pt x="27014" y="951"/>
                  </a:cubicBezTo>
                  <a:cubicBezTo>
                    <a:pt x="27046" y="793"/>
                    <a:pt x="26951" y="634"/>
                    <a:pt x="26792" y="571"/>
                  </a:cubicBezTo>
                  <a:lnTo>
                    <a:pt x="26666" y="856"/>
                  </a:lnTo>
                  <a:lnTo>
                    <a:pt x="26729" y="571"/>
                  </a:lnTo>
                  <a:cubicBezTo>
                    <a:pt x="26709" y="567"/>
                    <a:pt x="26688" y="565"/>
                    <a:pt x="26668" y="565"/>
                  </a:cubicBezTo>
                  <a:close/>
                  <a:moveTo>
                    <a:pt x="15492" y="868"/>
                  </a:moveTo>
                  <a:cubicBezTo>
                    <a:pt x="15459" y="868"/>
                    <a:pt x="15425" y="874"/>
                    <a:pt x="15392" y="888"/>
                  </a:cubicBezTo>
                  <a:lnTo>
                    <a:pt x="15360" y="888"/>
                  </a:lnTo>
                  <a:cubicBezTo>
                    <a:pt x="15202" y="919"/>
                    <a:pt x="15138" y="1109"/>
                    <a:pt x="15170" y="1236"/>
                  </a:cubicBezTo>
                  <a:cubicBezTo>
                    <a:pt x="15202" y="1363"/>
                    <a:pt x="15360" y="1458"/>
                    <a:pt x="15487" y="1458"/>
                  </a:cubicBezTo>
                  <a:lnTo>
                    <a:pt x="15582" y="1458"/>
                  </a:lnTo>
                  <a:cubicBezTo>
                    <a:pt x="15708" y="1394"/>
                    <a:pt x="15803" y="1236"/>
                    <a:pt x="15772" y="1078"/>
                  </a:cubicBezTo>
                  <a:cubicBezTo>
                    <a:pt x="15722" y="953"/>
                    <a:pt x="15613" y="868"/>
                    <a:pt x="15492" y="868"/>
                  </a:cubicBezTo>
                  <a:close/>
                  <a:moveTo>
                    <a:pt x="28234" y="1006"/>
                  </a:moveTo>
                  <a:cubicBezTo>
                    <a:pt x="28104" y="1006"/>
                    <a:pt x="27985" y="1072"/>
                    <a:pt x="27933" y="1204"/>
                  </a:cubicBezTo>
                  <a:cubicBezTo>
                    <a:pt x="27901" y="1363"/>
                    <a:pt x="27996" y="1521"/>
                    <a:pt x="28123" y="1584"/>
                  </a:cubicBezTo>
                  <a:lnTo>
                    <a:pt x="28186" y="1584"/>
                  </a:lnTo>
                  <a:cubicBezTo>
                    <a:pt x="28218" y="1616"/>
                    <a:pt x="28249" y="1616"/>
                    <a:pt x="28281" y="1616"/>
                  </a:cubicBezTo>
                  <a:cubicBezTo>
                    <a:pt x="28408" y="1616"/>
                    <a:pt x="28503" y="1521"/>
                    <a:pt x="28534" y="1394"/>
                  </a:cubicBezTo>
                  <a:cubicBezTo>
                    <a:pt x="28598" y="1236"/>
                    <a:pt x="28503" y="1078"/>
                    <a:pt x="28344" y="1046"/>
                  </a:cubicBezTo>
                  <a:lnTo>
                    <a:pt x="28313" y="1014"/>
                  </a:lnTo>
                  <a:cubicBezTo>
                    <a:pt x="28286" y="1009"/>
                    <a:pt x="28260" y="1006"/>
                    <a:pt x="28234" y="1006"/>
                  </a:cubicBezTo>
                  <a:close/>
                  <a:moveTo>
                    <a:pt x="13934" y="1402"/>
                  </a:moveTo>
                  <a:cubicBezTo>
                    <a:pt x="13892" y="1402"/>
                    <a:pt x="13849" y="1410"/>
                    <a:pt x="13808" y="1426"/>
                  </a:cubicBezTo>
                  <a:cubicBezTo>
                    <a:pt x="13650" y="1489"/>
                    <a:pt x="13586" y="1648"/>
                    <a:pt x="13618" y="1806"/>
                  </a:cubicBezTo>
                  <a:cubicBezTo>
                    <a:pt x="13681" y="1933"/>
                    <a:pt x="13776" y="1996"/>
                    <a:pt x="13903" y="1996"/>
                  </a:cubicBezTo>
                  <a:cubicBezTo>
                    <a:pt x="13935" y="1996"/>
                    <a:pt x="13998" y="1996"/>
                    <a:pt x="13998" y="1964"/>
                  </a:cubicBezTo>
                  <a:lnTo>
                    <a:pt x="14061" y="1964"/>
                  </a:lnTo>
                  <a:cubicBezTo>
                    <a:pt x="14220" y="1901"/>
                    <a:pt x="14283" y="1743"/>
                    <a:pt x="14220" y="1584"/>
                  </a:cubicBezTo>
                  <a:cubicBezTo>
                    <a:pt x="14173" y="1467"/>
                    <a:pt x="14056" y="1402"/>
                    <a:pt x="13934" y="1402"/>
                  </a:cubicBezTo>
                  <a:close/>
                  <a:moveTo>
                    <a:pt x="29743" y="1560"/>
                  </a:moveTo>
                  <a:cubicBezTo>
                    <a:pt x="29631" y="1560"/>
                    <a:pt x="29531" y="1625"/>
                    <a:pt x="29484" y="1743"/>
                  </a:cubicBezTo>
                  <a:cubicBezTo>
                    <a:pt x="29421" y="1901"/>
                    <a:pt x="29484" y="2059"/>
                    <a:pt x="29643" y="2123"/>
                  </a:cubicBezTo>
                  <a:lnTo>
                    <a:pt x="29674" y="2154"/>
                  </a:lnTo>
                  <a:lnTo>
                    <a:pt x="29801" y="2154"/>
                  </a:lnTo>
                  <a:cubicBezTo>
                    <a:pt x="29928" y="2154"/>
                    <a:pt x="30023" y="2091"/>
                    <a:pt x="30054" y="1996"/>
                  </a:cubicBezTo>
                  <a:cubicBezTo>
                    <a:pt x="30118" y="1838"/>
                    <a:pt x="30054" y="1648"/>
                    <a:pt x="29896" y="1584"/>
                  </a:cubicBezTo>
                  <a:lnTo>
                    <a:pt x="29864" y="1584"/>
                  </a:lnTo>
                  <a:cubicBezTo>
                    <a:pt x="29823" y="1568"/>
                    <a:pt x="29783" y="1560"/>
                    <a:pt x="29743" y="1560"/>
                  </a:cubicBezTo>
                  <a:close/>
                  <a:moveTo>
                    <a:pt x="12453" y="2021"/>
                  </a:moveTo>
                  <a:cubicBezTo>
                    <a:pt x="12409" y="2021"/>
                    <a:pt x="12365" y="2032"/>
                    <a:pt x="12320" y="2059"/>
                  </a:cubicBezTo>
                  <a:lnTo>
                    <a:pt x="12415" y="2344"/>
                  </a:lnTo>
                  <a:lnTo>
                    <a:pt x="12288" y="2059"/>
                  </a:lnTo>
                  <a:cubicBezTo>
                    <a:pt x="12130" y="2154"/>
                    <a:pt x="12066" y="2313"/>
                    <a:pt x="12161" y="2471"/>
                  </a:cubicBezTo>
                  <a:cubicBezTo>
                    <a:pt x="12193" y="2566"/>
                    <a:pt x="12320" y="2629"/>
                    <a:pt x="12415" y="2629"/>
                  </a:cubicBezTo>
                  <a:cubicBezTo>
                    <a:pt x="12478" y="2629"/>
                    <a:pt x="12510" y="2629"/>
                    <a:pt x="12541" y="2598"/>
                  </a:cubicBezTo>
                  <a:lnTo>
                    <a:pt x="12573" y="2598"/>
                  </a:lnTo>
                  <a:cubicBezTo>
                    <a:pt x="12731" y="2503"/>
                    <a:pt x="12795" y="2344"/>
                    <a:pt x="12731" y="2186"/>
                  </a:cubicBezTo>
                  <a:cubicBezTo>
                    <a:pt x="12663" y="2095"/>
                    <a:pt x="12563" y="2021"/>
                    <a:pt x="12453" y="2021"/>
                  </a:cubicBezTo>
                  <a:close/>
                  <a:moveTo>
                    <a:pt x="31258" y="2225"/>
                  </a:moveTo>
                  <a:cubicBezTo>
                    <a:pt x="31136" y="2225"/>
                    <a:pt x="31020" y="2290"/>
                    <a:pt x="30973" y="2408"/>
                  </a:cubicBezTo>
                  <a:cubicBezTo>
                    <a:pt x="30909" y="2534"/>
                    <a:pt x="30941" y="2724"/>
                    <a:pt x="31099" y="2788"/>
                  </a:cubicBezTo>
                  <a:lnTo>
                    <a:pt x="31131" y="2819"/>
                  </a:lnTo>
                  <a:cubicBezTo>
                    <a:pt x="31194" y="2819"/>
                    <a:pt x="31226" y="2851"/>
                    <a:pt x="31258" y="2851"/>
                  </a:cubicBezTo>
                  <a:cubicBezTo>
                    <a:pt x="31384" y="2851"/>
                    <a:pt x="31479" y="2788"/>
                    <a:pt x="31543" y="2661"/>
                  </a:cubicBezTo>
                  <a:cubicBezTo>
                    <a:pt x="31606" y="2534"/>
                    <a:pt x="31543" y="2344"/>
                    <a:pt x="31416" y="2281"/>
                  </a:cubicBezTo>
                  <a:lnTo>
                    <a:pt x="31384" y="2249"/>
                  </a:lnTo>
                  <a:cubicBezTo>
                    <a:pt x="31344" y="2233"/>
                    <a:pt x="31301" y="2225"/>
                    <a:pt x="31258" y="2225"/>
                  </a:cubicBezTo>
                  <a:close/>
                  <a:moveTo>
                    <a:pt x="11026" y="2774"/>
                  </a:moveTo>
                  <a:cubicBezTo>
                    <a:pt x="10972" y="2774"/>
                    <a:pt x="10916" y="2788"/>
                    <a:pt x="10863" y="2819"/>
                  </a:cubicBezTo>
                  <a:lnTo>
                    <a:pt x="10831" y="2819"/>
                  </a:lnTo>
                  <a:cubicBezTo>
                    <a:pt x="10705" y="2914"/>
                    <a:pt x="10673" y="3073"/>
                    <a:pt x="10736" y="3231"/>
                  </a:cubicBezTo>
                  <a:cubicBezTo>
                    <a:pt x="10800" y="3326"/>
                    <a:pt x="10895" y="3358"/>
                    <a:pt x="11021" y="3358"/>
                  </a:cubicBezTo>
                  <a:cubicBezTo>
                    <a:pt x="11053" y="3358"/>
                    <a:pt x="11116" y="3358"/>
                    <a:pt x="11180" y="3326"/>
                  </a:cubicBezTo>
                  <a:cubicBezTo>
                    <a:pt x="11306" y="3231"/>
                    <a:pt x="11370" y="3073"/>
                    <a:pt x="11275" y="2914"/>
                  </a:cubicBezTo>
                  <a:cubicBezTo>
                    <a:pt x="11232" y="2830"/>
                    <a:pt x="11134" y="2774"/>
                    <a:pt x="11026" y="2774"/>
                  </a:cubicBezTo>
                  <a:close/>
                  <a:moveTo>
                    <a:pt x="32655" y="3027"/>
                  </a:moveTo>
                  <a:cubicBezTo>
                    <a:pt x="32556" y="3027"/>
                    <a:pt x="32472" y="3083"/>
                    <a:pt x="32430" y="3168"/>
                  </a:cubicBezTo>
                  <a:cubicBezTo>
                    <a:pt x="32335" y="3326"/>
                    <a:pt x="32398" y="3516"/>
                    <a:pt x="32525" y="3579"/>
                  </a:cubicBezTo>
                  <a:cubicBezTo>
                    <a:pt x="32588" y="3611"/>
                    <a:pt x="32651" y="3643"/>
                    <a:pt x="32683" y="3643"/>
                  </a:cubicBezTo>
                  <a:cubicBezTo>
                    <a:pt x="32778" y="3643"/>
                    <a:pt x="32873" y="3579"/>
                    <a:pt x="32936" y="3484"/>
                  </a:cubicBezTo>
                  <a:cubicBezTo>
                    <a:pt x="33031" y="3358"/>
                    <a:pt x="33000" y="3168"/>
                    <a:pt x="32841" y="3073"/>
                  </a:cubicBezTo>
                  <a:lnTo>
                    <a:pt x="32810" y="3073"/>
                  </a:lnTo>
                  <a:cubicBezTo>
                    <a:pt x="32757" y="3041"/>
                    <a:pt x="32704" y="3027"/>
                    <a:pt x="32655" y="3027"/>
                  </a:cubicBezTo>
                  <a:close/>
                  <a:moveTo>
                    <a:pt x="9644" y="3621"/>
                  </a:moveTo>
                  <a:cubicBezTo>
                    <a:pt x="9588" y="3621"/>
                    <a:pt x="9529" y="3639"/>
                    <a:pt x="9469" y="3674"/>
                  </a:cubicBezTo>
                  <a:lnTo>
                    <a:pt x="9628" y="3959"/>
                  </a:lnTo>
                  <a:lnTo>
                    <a:pt x="9438" y="3706"/>
                  </a:lnTo>
                  <a:cubicBezTo>
                    <a:pt x="9311" y="3801"/>
                    <a:pt x="9279" y="3991"/>
                    <a:pt x="9374" y="4118"/>
                  </a:cubicBezTo>
                  <a:cubicBezTo>
                    <a:pt x="9438" y="4213"/>
                    <a:pt x="9533" y="4244"/>
                    <a:pt x="9628" y="4244"/>
                  </a:cubicBezTo>
                  <a:cubicBezTo>
                    <a:pt x="9659" y="4244"/>
                    <a:pt x="9723" y="4244"/>
                    <a:pt x="9786" y="4181"/>
                  </a:cubicBezTo>
                  <a:lnTo>
                    <a:pt x="9818" y="4181"/>
                  </a:lnTo>
                  <a:cubicBezTo>
                    <a:pt x="9944" y="4086"/>
                    <a:pt x="9976" y="3896"/>
                    <a:pt x="9881" y="3769"/>
                  </a:cubicBezTo>
                  <a:cubicBezTo>
                    <a:pt x="9822" y="3670"/>
                    <a:pt x="9738" y="3621"/>
                    <a:pt x="9644" y="3621"/>
                  </a:cubicBezTo>
                  <a:close/>
                  <a:moveTo>
                    <a:pt x="34020" y="3904"/>
                  </a:moveTo>
                  <a:cubicBezTo>
                    <a:pt x="33930" y="3904"/>
                    <a:pt x="33849" y="3946"/>
                    <a:pt x="33791" y="4023"/>
                  </a:cubicBezTo>
                  <a:cubicBezTo>
                    <a:pt x="33665" y="4149"/>
                    <a:pt x="33696" y="4339"/>
                    <a:pt x="33855" y="4434"/>
                  </a:cubicBezTo>
                  <a:lnTo>
                    <a:pt x="33886" y="4466"/>
                  </a:lnTo>
                  <a:cubicBezTo>
                    <a:pt x="33918" y="4498"/>
                    <a:pt x="33981" y="4529"/>
                    <a:pt x="34045" y="4529"/>
                  </a:cubicBezTo>
                  <a:cubicBezTo>
                    <a:pt x="34140" y="4529"/>
                    <a:pt x="34235" y="4466"/>
                    <a:pt x="34298" y="4403"/>
                  </a:cubicBezTo>
                  <a:cubicBezTo>
                    <a:pt x="34393" y="4276"/>
                    <a:pt x="34361" y="4086"/>
                    <a:pt x="34235" y="3991"/>
                  </a:cubicBezTo>
                  <a:lnTo>
                    <a:pt x="34203" y="3959"/>
                  </a:lnTo>
                  <a:cubicBezTo>
                    <a:pt x="34141" y="3922"/>
                    <a:pt x="34078" y="3904"/>
                    <a:pt x="34020" y="3904"/>
                  </a:cubicBezTo>
                  <a:close/>
                  <a:moveTo>
                    <a:pt x="8341" y="4588"/>
                  </a:moveTo>
                  <a:cubicBezTo>
                    <a:pt x="8271" y="4588"/>
                    <a:pt x="8198" y="4612"/>
                    <a:pt x="8139" y="4656"/>
                  </a:cubicBezTo>
                  <a:cubicBezTo>
                    <a:pt x="8139" y="4656"/>
                    <a:pt x="8108" y="4688"/>
                    <a:pt x="8108" y="4688"/>
                  </a:cubicBezTo>
                  <a:cubicBezTo>
                    <a:pt x="7981" y="4783"/>
                    <a:pt x="7981" y="4973"/>
                    <a:pt x="8076" y="5100"/>
                  </a:cubicBezTo>
                  <a:cubicBezTo>
                    <a:pt x="8139" y="5163"/>
                    <a:pt x="8234" y="5195"/>
                    <a:pt x="8329" y="5195"/>
                  </a:cubicBezTo>
                  <a:cubicBezTo>
                    <a:pt x="8393" y="5195"/>
                    <a:pt x="8456" y="5163"/>
                    <a:pt x="8519" y="5100"/>
                  </a:cubicBezTo>
                  <a:cubicBezTo>
                    <a:pt x="8646" y="5005"/>
                    <a:pt x="8678" y="4815"/>
                    <a:pt x="8551" y="4688"/>
                  </a:cubicBezTo>
                  <a:cubicBezTo>
                    <a:pt x="8500" y="4620"/>
                    <a:pt x="8422" y="4588"/>
                    <a:pt x="8341" y="4588"/>
                  </a:cubicBezTo>
                  <a:close/>
                  <a:moveTo>
                    <a:pt x="35312" y="4892"/>
                  </a:moveTo>
                  <a:cubicBezTo>
                    <a:pt x="35226" y="4892"/>
                    <a:pt x="35143" y="4933"/>
                    <a:pt x="35090" y="5005"/>
                  </a:cubicBezTo>
                  <a:cubicBezTo>
                    <a:pt x="34963" y="5131"/>
                    <a:pt x="34995" y="5321"/>
                    <a:pt x="35121" y="5416"/>
                  </a:cubicBezTo>
                  <a:cubicBezTo>
                    <a:pt x="35121" y="5416"/>
                    <a:pt x="35153" y="5448"/>
                    <a:pt x="35153" y="5448"/>
                  </a:cubicBezTo>
                  <a:cubicBezTo>
                    <a:pt x="35216" y="5480"/>
                    <a:pt x="35280" y="5511"/>
                    <a:pt x="35343" y="5511"/>
                  </a:cubicBezTo>
                  <a:cubicBezTo>
                    <a:pt x="35406" y="5511"/>
                    <a:pt x="35501" y="5480"/>
                    <a:pt x="35565" y="5416"/>
                  </a:cubicBezTo>
                  <a:cubicBezTo>
                    <a:pt x="35660" y="5258"/>
                    <a:pt x="35660" y="5100"/>
                    <a:pt x="35533" y="4973"/>
                  </a:cubicBezTo>
                  <a:lnTo>
                    <a:pt x="35311" y="5195"/>
                  </a:lnTo>
                  <a:lnTo>
                    <a:pt x="35501" y="4973"/>
                  </a:lnTo>
                  <a:cubicBezTo>
                    <a:pt x="35446" y="4917"/>
                    <a:pt x="35378" y="4892"/>
                    <a:pt x="35312" y="4892"/>
                  </a:cubicBezTo>
                  <a:close/>
                  <a:moveTo>
                    <a:pt x="7106" y="5649"/>
                  </a:moveTo>
                  <a:cubicBezTo>
                    <a:pt x="7036" y="5649"/>
                    <a:pt x="6963" y="5674"/>
                    <a:pt x="6904" y="5733"/>
                  </a:cubicBezTo>
                  <a:lnTo>
                    <a:pt x="7063" y="5986"/>
                  </a:lnTo>
                  <a:lnTo>
                    <a:pt x="6873" y="5765"/>
                  </a:lnTo>
                  <a:cubicBezTo>
                    <a:pt x="6746" y="5860"/>
                    <a:pt x="6746" y="6050"/>
                    <a:pt x="6873" y="6176"/>
                  </a:cubicBezTo>
                  <a:cubicBezTo>
                    <a:pt x="6904" y="6240"/>
                    <a:pt x="6999" y="6271"/>
                    <a:pt x="7063" y="6271"/>
                  </a:cubicBezTo>
                  <a:cubicBezTo>
                    <a:pt x="7158" y="6271"/>
                    <a:pt x="7221" y="6240"/>
                    <a:pt x="7284" y="6176"/>
                  </a:cubicBezTo>
                  <a:lnTo>
                    <a:pt x="7316" y="6176"/>
                  </a:lnTo>
                  <a:cubicBezTo>
                    <a:pt x="7443" y="6050"/>
                    <a:pt x="7443" y="5860"/>
                    <a:pt x="7316" y="5733"/>
                  </a:cubicBezTo>
                  <a:cubicBezTo>
                    <a:pt x="7265" y="5682"/>
                    <a:pt x="7187" y="5649"/>
                    <a:pt x="7106" y="5649"/>
                  </a:cubicBezTo>
                  <a:close/>
                  <a:moveTo>
                    <a:pt x="36527" y="5982"/>
                  </a:moveTo>
                  <a:cubicBezTo>
                    <a:pt x="36447" y="5982"/>
                    <a:pt x="36361" y="6013"/>
                    <a:pt x="36293" y="6081"/>
                  </a:cubicBezTo>
                  <a:cubicBezTo>
                    <a:pt x="36166" y="6176"/>
                    <a:pt x="36166" y="6366"/>
                    <a:pt x="36293" y="6493"/>
                  </a:cubicBezTo>
                  <a:lnTo>
                    <a:pt x="36325" y="6525"/>
                  </a:lnTo>
                  <a:cubicBezTo>
                    <a:pt x="36388" y="6588"/>
                    <a:pt x="36452" y="6588"/>
                    <a:pt x="36547" y="6588"/>
                  </a:cubicBezTo>
                  <a:cubicBezTo>
                    <a:pt x="36610" y="6588"/>
                    <a:pt x="36705" y="6556"/>
                    <a:pt x="36737" y="6493"/>
                  </a:cubicBezTo>
                  <a:cubicBezTo>
                    <a:pt x="36863" y="6398"/>
                    <a:pt x="36863" y="6208"/>
                    <a:pt x="36737" y="6081"/>
                  </a:cubicBezTo>
                  <a:lnTo>
                    <a:pt x="36705" y="6050"/>
                  </a:lnTo>
                  <a:cubicBezTo>
                    <a:pt x="36661" y="6005"/>
                    <a:pt x="36596" y="5982"/>
                    <a:pt x="36527" y="5982"/>
                  </a:cubicBezTo>
                  <a:close/>
                  <a:moveTo>
                    <a:pt x="5971" y="6805"/>
                  </a:moveTo>
                  <a:cubicBezTo>
                    <a:pt x="5886" y="6805"/>
                    <a:pt x="5800" y="6837"/>
                    <a:pt x="5733" y="6905"/>
                  </a:cubicBezTo>
                  <a:lnTo>
                    <a:pt x="5701" y="6936"/>
                  </a:lnTo>
                  <a:cubicBezTo>
                    <a:pt x="5606" y="7031"/>
                    <a:pt x="5637" y="7221"/>
                    <a:pt x="5733" y="7316"/>
                  </a:cubicBezTo>
                  <a:cubicBezTo>
                    <a:pt x="5796" y="7380"/>
                    <a:pt x="5859" y="7411"/>
                    <a:pt x="5923" y="7411"/>
                  </a:cubicBezTo>
                  <a:cubicBezTo>
                    <a:pt x="6018" y="7411"/>
                    <a:pt x="6113" y="7348"/>
                    <a:pt x="6176" y="7285"/>
                  </a:cubicBezTo>
                  <a:cubicBezTo>
                    <a:pt x="6303" y="7190"/>
                    <a:pt x="6271" y="7000"/>
                    <a:pt x="6176" y="6873"/>
                  </a:cubicBezTo>
                  <a:cubicBezTo>
                    <a:pt x="6117" y="6829"/>
                    <a:pt x="6045" y="6805"/>
                    <a:pt x="5971" y="6805"/>
                  </a:cubicBezTo>
                  <a:close/>
                  <a:moveTo>
                    <a:pt x="37635" y="7154"/>
                  </a:moveTo>
                  <a:cubicBezTo>
                    <a:pt x="37564" y="7154"/>
                    <a:pt x="37492" y="7177"/>
                    <a:pt x="37433" y="7221"/>
                  </a:cubicBezTo>
                  <a:cubicBezTo>
                    <a:pt x="37307" y="7348"/>
                    <a:pt x="37307" y="7506"/>
                    <a:pt x="37402" y="7633"/>
                  </a:cubicBezTo>
                  <a:lnTo>
                    <a:pt x="37433" y="7665"/>
                  </a:lnTo>
                  <a:cubicBezTo>
                    <a:pt x="37497" y="7728"/>
                    <a:pt x="37560" y="7760"/>
                    <a:pt x="37655" y="7760"/>
                  </a:cubicBezTo>
                  <a:cubicBezTo>
                    <a:pt x="37718" y="7760"/>
                    <a:pt x="37813" y="7760"/>
                    <a:pt x="37845" y="7696"/>
                  </a:cubicBezTo>
                  <a:cubicBezTo>
                    <a:pt x="37972" y="7570"/>
                    <a:pt x="38003" y="7411"/>
                    <a:pt x="37877" y="7285"/>
                  </a:cubicBezTo>
                  <a:lnTo>
                    <a:pt x="37877" y="7285"/>
                  </a:lnTo>
                  <a:lnTo>
                    <a:pt x="37623" y="7443"/>
                  </a:lnTo>
                  <a:lnTo>
                    <a:pt x="37845" y="7253"/>
                  </a:lnTo>
                  <a:cubicBezTo>
                    <a:pt x="37794" y="7185"/>
                    <a:pt x="37716" y="7154"/>
                    <a:pt x="37635" y="7154"/>
                  </a:cubicBezTo>
                  <a:close/>
                  <a:moveTo>
                    <a:pt x="4927" y="8021"/>
                  </a:moveTo>
                  <a:cubicBezTo>
                    <a:pt x="4832" y="8021"/>
                    <a:pt x="4732" y="8063"/>
                    <a:pt x="4656" y="8140"/>
                  </a:cubicBezTo>
                  <a:lnTo>
                    <a:pt x="4656" y="8171"/>
                  </a:lnTo>
                  <a:cubicBezTo>
                    <a:pt x="4529" y="8298"/>
                    <a:pt x="4561" y="8488"/>
                    <a:pt x="4719" y="8583"/>
                  </a:cubicBezTo>
                  <a:cubicBezTo>
                    <a:pt x="4751" y="8615"/>
                    <a:pt x="4814" y="8646"/>
                    <a:pt x="4877" y="8646"/>
                  </a:cubicBezTo>
                  <a:cubicBezTo>
                    <a:pt x="4972" y="8646"/>
                    <a:pt x="5067" y="8583"/>
                    <a:pt x="5131" y="8520"/>
                  </a:cubicBezTo>
                  <a:cubicBezTo>
                    <a:pt x="5226" y="8393"/>
                    <a:pt x="5226" y="8203"/>
                    <a:pt x="5099" y="8076"/>
                  </a:cubicBezTo>
                  <a:cubicBezTo>
                    <a:pt x="5049" y="8039"/>
                    <a:pt x="4989" y="8021"/>
                    <a:pt x="4927" y="8021"/>
                  </a:cubicBezTo>
                  <a:close/>
                  <a:moveTo>
                    <a:pt x="38648" y="8401"/>
                  </a:moveTo>
                  <a:cubicBezTo>
                    <a:pt x="38588" y="8401"/>
                    <a:pt x="38528" y="8419"/>
                    <a:pt x="38478" y="8456"/>
                  </a:cubicBezTo>
                  <a:cubicBezTo>
                    <a:pt x="38352" y="8583"/>
                    <a:pt x="38320" y="8741"/>
                    <a:pt x="38415" y="8900"/>
                  </a:cubicBezTo>
                  <a:lnTo>
                    <a:pt x="38447" y="8931"/>
                  </a:lnTo>
                  <a:cubicBezTo>
                    <a:pt x="38510" y="8995"/>
                    <a:pt x="38605" y="9026"/>
                    <a:pt x="38668" y="9026"/>
                  </a:cubicBezTo>
                  <a:cubicBezTo>
                    <a:pt x="38732" y="9026"/>
                    <a:pt x="38795" y="9026"/>
                    <a:pt x="38858" y="8963"/>
                  </a:cubicBezTo>
                  <a:cubicBezTo>
                    <a:pt x="38985" y="8868"/>
                    <a:pt x="39017" y="8678"/>
                    <a:pt x="38922" y="8551"/>
                  </a:cubicBezTo>
                  <a:lnTo>
                    <a:pt x="38890" y="8520"/>
                  </a:lnTo>
                  <a:cubicBezTo>
                    <a:pt x="38832" y="8443"/>
                    <a:pt x="38740" y="8401"/>
                    <a:pt x="38648" y="8401"/>
                  </a:cubicBezTo>
                  <a:close/>
                  <a:moveTo>
                    <a:pt x="3957" y="9321"/>
                  </a:moveTo>
                  <a:cubicBezTo>
                    <a:pt x="3862" y="9321"/>
                    <a:pt x="3765" y="9371"/>
                    <a:pt x="3706" y="9470"/>
                  </a:cubicBezTo>
                  <a:lnTo>
                    <a:pt x="3674" y="9502"/>
                  </a:lnTo>
                  <a:cubicBezTo>
                    <a:pt x="3579" y="9628"/>
                    <a:pt x="3642" y="9818"/>
                    <a:pt x="3769" y="9882"/>
                  </a:cubicBezTo>
                  <a:cubicBezTo>
                    <a:pt x="3801" y="9913"/>
                    <a:pt x="3864" y="9945"/>
                    <a:pt x="3927" y="9945"/>
                  </a:cubicBezTo>
                  <a:cubicBezTo>
                    <a:pt x="4022" y="9945"/>
                    <a:pt x="4117" y="9882"/>
                    <a:pt x="4181" y="9787"/>
                  </a:cubicBezTo>
                  <a:cubicBezTo>
                    <a:pt x="4276" y="9660"/>
                    <a:pt x="4244" y="9470"/>
                    <a:pt x="4117" y="9375"/>
                  </a:cubicBezTo>
                  <a:cubicBezTo>
                    <a:pt x="4070" y="9339"/>
                    <a:pt x="4013" y="9321"/>
                    <a:pt x="3957" y="9321"/>
                  </a:cubicBezTo>
                  <a:close/>
                  <a:moveTo>
                    <a:pt x="39609" y="9747"/>
                  </a:moveTo>
                  <a:cubicBezTo>
                    <a:pt x="39551" y="9747"/>
                    <a:pt x="39490" y="9762"/>
                    <a:pt x="39428" y="9787"/>
                  </a:cubicBezTo>
                  <a:cubicBezTo>
                    <a:pt x="39302" y="9882"/>
                    <a:pt x="39270" y="10072"/>
                    <a:pt x="39365" y="10230"/>
                  </a:cubicBezTo>
                  <a:cubicBezTo>
                    <a:pt x="39428" y="10325"/>
                    <a:pt x="39523" y="10357"/>
                    <a:pt x="39618" y="10357"/>
                  </a:cubicBezTo>
                  <a:cubicBezTo>
                    <a:pt x="39650" y="10357"/>
                    <a:pt x="39713" y="10357"/>
                    <a:pt x="39777" y="10325"/>
                  </a:cubicBezTo>
                  <a:cubicBezTo>
                    <a:pt x="39903" y="10230"/>
                    <a:pt x="39935" y="10040"/>
                    <a:pt x="39872" y="9913"/>
                  </a:cubicBezTo>
                  <a:lnTo>
                    <a:pt x="39840" y="9882"/>
                  </a:lnTo>
                  <a:cubicBezTo>
                    <a:pt x="39782" y="9785"/>
                    <a:pt x="39700" y="9747"/>
                    <a:pt x="39609" y="9747"/>
                  </a:cubicBezTo>
                  <a:close/>
                  <a:moveTo>
                    <a:pt x="3105" y="10712"/>
                  </a:moveTo>
                  <a:cubicBezTo>
                    <a:pt x="2992" y="10712"/>
                    <a:pt x="2889" y="10771"/>
                    <a:pt x="2819" y="10863"/>
                  </a:cubicBezTo>
                  <a:lnTo>
                    <a:pt x="3072" y="11053"/>
                  </a:lnTo>
                  <a:lnTo>
                    <a:pt x="2819" y="10895"/>
                  </a:lnTo>
                  <a:lnTo>
                    <a:pt x="2819" y="10895"/>
                  </a:lnTo>
                  <a:cubicBezTo>
                    <a:pt x="2724" y="11022"/>
                    <a:pt x="2787" y="11212"/>
                    <a:pt x="2914" y="11307"/>
                  </a:cubicBezTo>
                  <a:cubicBezTo>
                    <a:pt x="2977" y="11338"/>
                    <a:pt x="3009" y="11338"/>
                    <a:pt x="3072" y="11338"/>
                  </a:cubicBezTo>
                  <a:cubicBezTo>
                    <a:pt x="3167" y="11338"/>
                    <a:pt x="3262" y="11275"/>
                    <a:pt x="3326" y="11180"/>
                  </a:cubicBezTo>
                  <a:cubicBezTo>
                    <a:pt x="3326" y="11180"/>
                    <a:pt x="3357" y="11148"/>
                    <a:pt x="3357" y="11148"/>
                  </a:cubicBezTo>
                  <a:cubicBezTo>
                    <a:pt x="3421" y="11022"/>
                    <a:pt x="3357" y="10832"/>
                    <a:pt x="3231" y="10737"/>
                  </a:cubicBezTo>
                  <a:cubicBezTo>
                    <a:pt x="3188" y="10720"/>
                    <a:pt x="3146" y="10712"/>
                    <a:pt x="3105" y="10712"/>
                  </a:cubicBezTo>
                  <a:close/>
                  <a:moveTo>
                    <a:pt x="40419" y="11135"/>
                  </a:moveTo>
                  <a:cubicBezTo>
                    <a:pt x="40371" y="11135"/>
                    <a:pt x="40324" y="11149"/>
                    <a:pt x="40283" y="11180"/>
                  </a:cubicBezTo>
                  <a:cubicBezTo>
                    <a:pt x="40125" y="11243"/>
                    <a:pt x="40062" y="11433"/>
                    <a:pt x="40157" y="11560"/>
                  </a:cubicBezTo>
                  <a:lnTo>
                    <a:pt x="40157" y="11623"/>
                  </a:lnTo>
                  <a:cubicBezTo>
                    <a:pt x="40220" y="11718"/>
                    <a:pt x="40315" y="11750"/>
                    <a:pt x="40442" y="11750"/>
                  </a:cubicBezTo>
                  <a:cubicBezTo>
                    <a:pt x="40473" y="11750"/>
                    <a:pt x="40537" y="11750"/>
                    <a:pt x="40568" y="11718"/>
                  </a:cubicBezTo>
                  <a:cubicBezTo>
                    <a:pt x="40727" y="11655"/>
                    <a:pt x="40758" y="11465"/>
                    <a:pt x="40695" y="11307"/>
                  </a:cubicBezTo>
                  <a:lnTo>
                    <a:pt x="40695" y="11307"/>
                  </a:lnTo>
                  <a:lnTo>
                    <a:pt x="40410" y="11433"/>
                  </a:lnTo>
                  <a:lnTo>
                    <a:pt x="40663" y="11307"/>
                  </a:lnTo>
                  <a:cubicBezTo>
                    <a:pt x="40620" y="11199"/>
                    <a:pt x="40519" y="11135"/>
                    <a:pt x="40419" y="11135"/>
                  </a:cubicBezTo>
                  <a:close/>
                  <a:moveTo>
                    <a:pt x="2320" y="12149"/>
                  </a:moveTo>
                  <a:cubicBezTo>
                    <a:pt x="2217" y="12149"/>
                    <a:pt x="2123" y="12212"/>
                    <a:pt x="2059" y="12320"/>
                  </a:cubicBezTo>
                  <a:lnTo>
                    <a:pt x="2059" y="12352"/>
                  </a:lnTo>
                  <a:cubicBezTo>
                    <a:pt x="1964" y="12510"/>
                    <a:pt x="2059" y="12668"/>
                    <a:pt x="2186" y="12732"/>
                  </a:cubicBezTo>
                  <a:cubicBezTo>
                    <a:pt x="2249" y="12763"/>
                    <a:pt x="2281" y="12763"/>
                    <a:pt x="2312" y="12763"/>
                  </a:cubicBezTo>
                  <a:cubicBezTo>
                    <a:pt x="2439" y="12763"/>
                    <a:pt x="2566" y="12700"/>
                    <a:pt x="2597" y="12573"/>
                  </a:cubicBezTo>
                  <a:cubicBezTo>
                    <a:pt x="2661" y="12415"/>
                    <a:pt x="2597" y="12257"/>
                    <a:pt x="2471" y="12193"/>
                  </a:cubicBezTo>
                  <a:cubicBezTo>
                    <a:pt x="2420" y="12163"/>
                    <a:pt x="2369" y="12149"/>
                    <a:pt x="2320" y="12149"/>
                  </a:cubicBezTo>
                  <a:close/>
                  <a:moveTo>
                    <a:pt x="41159" y="12606"/>
                  </a:moveTo>
                  <a:cubicBezTo>
                    <a:pt x="41112" y="12606"/>
                    <a:pt x="41062" y="12617"/>
                    <a:pt x="41012" y="12637"/>
                  </a:cubicBezTo>
                  <a:cubicBezTo>
                    <a:pt x="40854" y="12700"/>
                    <a:pt x="40822" y="12890"/>
                    <a:pt x="40885" y="13048"/>
                  </a:cubicBezTo>
                  <a:cubicBezTo>
                    <a:pt x="40917" y="13143"/>
                    <a:pt x="41044" y="13207"/>
                    <a:pt x="41139" y="13207"/>
                  </a:cubicBezTo>
                  <a:cubicBezTo>
                    <a:pt x="41170" y="13207"/>
                    <a:pt x="41234" y="13207"/>
                    <a:pt x="41265" y="13175"/>
                  </a:cubicBezTo>
                  <a:cubicBezTo>
                    <a:pt x="41424" y="13112"/>
                    <a:pt x="41487" y="12953"/>
                    <a:pt x="41424" y="12795"/>
                  </a:cubicBezTo>
                  <a:lnTo>
                    <a:pt x="41392" y="12763"/>
                  </a:lnTo>
                  <a:cubicBezTo>
                    <a:pt x="41349" y="12655"/>
                    <a:pt x="41261" y="12606"/>
                    <a:pt x="41159" y="12606"/>
                  </a:cubicBezTo>
                  <a:close/>
                  <a:moveTo>
                    <a:pt x="1684" y="13658"/>
                  </a:moveTo>
                  <a:cubicBezTo>
                    <a:pt x="1572" y="13658"/>
                    <a:pt x="1472" y="13723"/>
                    <a:pt x="1426" y="13840"/>
                  </a:cubicBezTo>
                  <a:lnTo>
                    <a:pt x="1394" y="13872"/>
                  </a:lnTo>
                  <a:cubicBezTo>
                    <a:pt x="1362" y="14030"/>
                    <a:pt x="1426" y="14188"/>
                    <a:pt x="1584" y="14252"/>
                  </a:cubicBezTo>
                  <a:lnTo>
                    <a:pt x="1679" y="14252"/>
                  </a:lnTo>
                  <a:cubicBezTo>
                    <a:pt x="1806" y="14252"/>
                    <a:pt x="1932" y="14188"/>
                    <a:pt x="1964" y="14062"/>
                  </a:cubicBezTo>
                  <a:cubicBezTo>
                    <a:pt x="2027" y="13903"/>
                    <a:pt x="1964" y="13713"/>
                    <a:pt x="1806" y="13682"/>
                  </a:cubicBezTo>
                  <a:cubicBezTo>
                    <a:pt x="1765" y="13665"/>
                    <a:pt x="1724" y="13658"/>
                    <a:pt x="1684" y="13658"/>
                  </a:cubicBezTo>
                  <a:close/>
                  <a:moveTo>
                    <a:pt x="41766" y="14101"/>
                  </a:moveTo>
                  <a:cubicBezTo>
                    <a:pt x="41727" y="14101"/>
                    <a:pt x="41686" y="14109"/>
                    <a:pt x="41645" y="14125"/>
                  </a:cubicBezTo>
                  <a:cubicBezTo>
                    <a:pt x="41487" y="14188"/>
                    <a:pt x="41424" y="14379"/>
                    <a:pt x="41455" y="14505"/>
                  </a:cubicBezTo>
                  <a:cubicBezTo>
                    <a:pt x="41519" y="14632"/>
                    <a:pt x="41614" y="14727"/>
                    <a:pt x="41740" y="14727"/>
                  </a:cubicBezTo>
                  <a:cubicBezTo>
                    <a:pt x="41772" y="14727"/>
                    <a:pt x="41804" y="14727"/>
                    <a:pt x="41835" y="14695"/>
                  </a:cubicBezTo>
                  <a:cubicBezTo>
                    <a:pt x="41994" y="14632"/>
                    <a:pt x="42089" y="14474"/>
                    <a:pt x="42025" y="14315"/>
                  </a:cubicBezTo>
                  <a:lnTo>
                    <a:pt x="42025" y="14284"/>
                  </a:lnTo>
                  <a:cubicBezTo>
                    <a:pt x="41978" y="14166"/>
                    <a:pt x="41879" y="14101"/>
                    <a:pt x="41766" y="14101"/>
                  </a:cubicBezTo>
                  <a:close/>
                  <a:moveTo>
                    <a:pt x="1167" y="15182"/>
                  </a:moveTo>
                  <a:cubicBezTo>
                    <a:pt x="1045" y="15182"/>
                    <a:pt x="937" y="15267"/>
                    <a:pt x="887" y="15392"/>
                  </a:cubicBezTo>
                  <a:lnTo>
                    <a:pt x="887" y="15424"/>
                  </a:lnTo>
                  <a:cubicBezTo>
                    <a:pt x="824" y="15582"/>
                    <a:pt x="919" y="15740"/>
                    <a:pt x="1077" y="15772"/>
                  </a:cubicBezTo>
                  <a:cubicBezTo>
                    <a:pt x="1109" y="15804"/>
                    <a:pt x="1140" y="15804"/>
                    <a:pt x="1172" y="15804"/>
                  </a:cubicBezTo>
                  <a:cubicBezTo>
                    <a:pt x="1299" y="15804"/>
                    <a:pt x="1426" y="15709"/>
                    <a:pt x="1457" y="15582"/>
                  </a:cubicBezTo>
                  <a:cubicBezTo>
                    <a:pt x="1521" y="15424"/>
                    <a:pt x="1426" y="15234"/>
                    <a:pt x="1267" y="15202"/>
                  </a:cubicBezTo>
                  <a:cubicBezTo>
                    <a:pt x="1233" y="15188"/>
                    <a:pt x="1199" y="15182"/>
                    <a:pt x="1167" y="15182"/>
                  </a:cubicBezTo>
                  <a:close/>
                  <a:moveTo>
                    <a:pt x="42213" y="15639"/>
                  </a:moveTo>
                  <a:cubicBezTo>
                    <a:pt x="42193" y="15639"/>
                    <a:pt x="42172" y="15641"/>
                    <a:pt x="42152" y="15645"/>
                  </a:cubicBezTo>
                  <a:cubicBezTo>
                    <a:pt x="41994" y="15677"/>
                    <a:pt x="41899" y="15835"/>
                    <a:pt x="41930" y="15994"/>
                  </a:cubicBezTo>
                  <a:lnTo>
                    <a:pt x="41930" y="16057"/>
                  </a:lnTo>
                  <a:cubicBezTo>
                    <a:pt x="41994" y="16184"/>
                    <a:pt x="42089" y="16279"/>
                    <a:pt x="42215" y="16279"/>
                  </a:cubicBezTo>
                  <a:cubicBezTo>
                    <a:pt x="42247" y="16279"/>
                    <a:pt x="42279" y="16279"/>
                    <a:pt x="42310" y="16247"/>
                  </a:cubicBezTo>
                  <a:cubicBezTo>
                    <a:pt x="42469" y="16215"/>
                    <a:pt x="42564" y="16057"/>
                    <a:pt x="42532" y="15899"/>
                  </a:cubicBezTo>
                  <a:lnTo>
                    <a:pt x="42500" y="15867"/>
                  </a:lnTo>
                  <a:cubicBezTo>
                    <a:pt x="42473" y="15729"/>
                    <a:pt x="42349" y="15639"/>
                    <a:pt x="42213" y="15639"/>
                  </a:cubicBezTo>
                  <a:close/>
                  <a:moveTo>
                    <a:pt x="794" y="16748"/>
                  </a:moveTo>
                  <a:cubicBezTo>
                    <a:pt x="658" y="16748"/>
                    <a:pt x="531" y="16837"/>
                    <a:pt x="475" y="16975"/>
                  </a:cubicBezTo>
                  <a:lnTo>
                    <a:pt x="475" y="17007"/>
                  </a:lnTo>
                  <a:cubicBezTo>
                    <a:pt x="444" y="17197"/>
                    <a:pt x="539" y="17324"/>
                    <a:pt x="697" y="17355"/>
                  </a:cubicBezTo>
                  <a:lnTo>
                    <a:pt x="760" y="17355"/>
                  </a:lnTo>
                  <a:cubicBezTo>
                    <a:pt x="919" y="17355"/>
                    <a:pt x="1045" y="17260"/>
                    <a:pt x="1077" y="17102"/>
                  </a:cubicBezTo>
                  <a:cubicBezTo>
                    <a:pt x="1109" y="16944"/>
                    <a:pt x="1014" y="16785"/>
                    <a:pt x="855" y="16754"/>
                  </a:cubicBezTo>
                  <a:cubicBezTo>
                    <a:pt x="835" y="16750"/>
                    <a:pt x="815" y="16748"/>
                    <a:pt x="794" y="16748"/>
                  </a:cubicBezTo>
                  <a:close/>
                  <a:moveTo>
                    <a:pt x="42593" y="17223"/>
                  </a:moveTo>
                  <a:cubicBezTo>
                    <a:pt x="42573" y="17223"/>
                    <a:pt x="42552" y="17225"/>
                    <a:pt x="42532" y="17229"/>
                  </a:cubicBezTo>
                  <a:cubicBezTo>
                    <a:pt x="42374" y="17260"/>
                    <a:pt x="42279" y="17450"/>
                    <a:pt x="42310" y="17609"/>
                  </a:cubicBezTo>
                  <a:cubicBezTo>
                    <a:pt x="42342" y="17735"/>
                    <a:pt x="42437" y="17862"/>
                    <a:pt x="42595" y="17862"/>
                  </a:cubicBezTo>
                  <a:cubicBezTo>
                    <a:pt x="42595" y="17862"/>
                    <a:pt x="42627" y="17862"/>
                    <a:pt x="42627" y="17830"/>
                  </a:cubicBezTo>
                  <a:cubicBezTo>
                    <a:pt x="42785" y="17799"/>
                    <a:pt x="42912" y="17672"/>
                    <a:pt x="42880" y="17482"/>
                  </a:cubicBezTo>
                  <a:lnTo>
                    <a:pt x="42880" y="17450"/>
                  </a:lnTo>
                  <a:cubicBezTo>
                    <a:pt x="42853" y="17313"/>
                    <a:pt x="42729" y="17223"/>
                    <a:pt x="42593" y="17223"/>
                  </a:cubicBezTo>
                  <a:close/>
                  <a:moveTo>
                    <a:pt x="479" y="18363"/>
                  </a:moveTo>
                  <a:cubicBezTo>
                    <a:pt x="342" y="18363"/>
                    <a:pt x="218" y="18456"/>
                    <a:pt x="190" y="18622"/>
                  </a:cubicBezTo>
                  <a:lnTo>
                    <a:pt x="190" y="18654"/>
                  </a:lnTo>
                  <a:cubicBezTo>
                    <a:pt x="159" y="18812"/>
                    <a:pt x="285" y="18939"/>
                    <a:pt x="444" y="18970"/>
                  </a:cubicBezTo>
                  <a:lnTo>
                    <a:pt x="475" y="18970"/>
                  </a:lnTo>
                  <a:cubicBezTo>
                    <a:pt x="634" y="18970"/>
                    <a:pt x="760" y="18844"/>
                    <a:pt x="792" y="18685"/>
                  </a:cubicBezTo>
                  <a:cubicBezTo>
                    <a:pt x="824" y="18527"/>
                    <a:pt x="697" y="18369"/>
                    <a:pt x="539" y="18369"/>
                  </a:cubicBezTo>
                  <a:cubicBezTo>
                    <a:pt x="519" y="18365"/>
                    <a:pt x="499" y="18363"/>
                    <a:pt x="479" y="18363"/>
                  </a:cubicBezTo>
                  <a:close/>
                  <a:moveTo>
                    <a:pt x="42845" y="18838"/>
                  </a:moveTo>
                  <a:cubicBezTo>
                    <a:pt x="42826" y="18838"/>
                    <a:pt x="42805" y="18840"/>
                    <a:pt x="42785" y="18844"/>
                  </a:cubicBezTo>
                  <a:cubicBezTo>
                    <a:pt x="42627" y="18844"/>
                    <a:pt x="42532" y="19034"/>
                    <a:pt x="42532" y="19192"/>
                  </a:cubicBezTo>
                  <a:cubicBezTo>
                    <a:pt x="42564" y="19351"/>
                    <a:pt x="42690" y="19446"/>
                    <a:pt x="42817" y="19446"/>
                  </a:cubicBezTo>
                  <a:lnTo>
                    <a:pt x="42849" y="19446"/>
                  </a:lnTo>
                  <a:cubicBezTo>
                    <a:pt x="43007" y="19446"/>
                    <a:pt x="43134" y="19287"/>
                    <a:pt x="43134" y="19129"/>
                  </a:cubicBezTo>
                  <a:lnTo>
                    <a:pt x="43134" y="19097"/>
                  </a:lnTo>
                  <a:cubicBezTo>
                    <a:pt x="43106" y="18931"/>
                    <a:pt x="42982" y="18838"/>
                    <a:pt x="42845" y="18838"/>
                  </a:cubicBezTo>
                  <a:close/>
                  <a:moveTo>
                    <a:pt x="300" y="19979"/>
                  </a:moveTo>
                  <a:cubicBezTo>
                    <a:pt x="165" y="19979"/>
                    <a:pt x="60" y="20095"/>
                    <a:pt x="32" y="20237"/>
                  </a:cubicBezTo>
                  <a:lnTo>
                    <a:pt x="32" y="20301"/>
                  </a:lnTo>
                  <a:cubicBezTo>
                    <a:pt x="32" y="20459"/>
                    <a:pt x="159" y="20586"/>
                    <a:pt x="317" y="20586"/>
                  </a:cubicBezTo>
                  <a:lnTo>
                    <a:pt x="349" y="20586"/>
                  </a:lnTo>
                  <a:cubicBezTo>
                    <a:pt x="507" y="20586"/>
                    <a:pt x="634" y="20427"/>
                    <a:pt x="634" y="20269"/>
                  </a:cubicBezTo>
                  <a:cubicBezTo>
                    <a:pt x="634" y="20111"/>
                    <a:pt x="507" y="19984"/>
                    <a:pt x="349" y="19984"/>
                  </a:cubicBezTo>
                  <a:cubicBezTo>
                    <a:pt x="332" y="19981"/>
                    <a:pt x="316" y="19979"/>
                    <a:pt x="300" y="19979"/>
                  </a:cubicBezTo>
                  <a:close/>
                  <a:moveTo>
                    <a:pt x="42944" y="20427"/>
                  </a:moveTo>
                  <a:cubicBezTo>
                    <a:pt x="42785" y="20427"/>
                    <a:pt x="42659" y="20586"/>
                    <a:pt x="42659" y="20744"/>
                  </a:cubicBezTo>
                  <a:lnTo>
                    <a:pt x="42659" y="20776"/>
                  </a:lnTo>
                  <a:cubicBezTo>
                    <a:pt x="42659" y="20934"/>
                    <a:pt x="42785" y="21061"/>
                    <a:pt x="42944" y="21061"/>
                  </a:cubicBezTo>
                  <a:lnTo>
                    <a:pt x="42975" y="21061"/>
                  </a:lnTo>
                  <a:cubicBezTo>
                    <a:pt x="43134" y="21061"/>
                    <a:pt x="43260" y="20934"/>
                    <a:pt x="43260" y="20744"/>
                  </a:cubicBezTo>
                  <a:lnTo>
                    <a:pt x="42944" y="20744"/>
                  </a:lnTo>
                  <a:lnTo>
                    <a:pt x="43260" y="20712"/>
                  </a:lnTo>
                  <a:cubicBezTo>
                    <a:pt x="43229" y="20554"/>
                    <a:pt x="43102" y="20427"/>
                    <a:pt x="42944" y="20427"/>
                  </a:cubicBezTo>
                  <a:close/>
                  <a:moveTo>
                    <a:pt x="317" y="21599"/>
                  </a:moveTo>
                  <a:cubicBezTo>
                    <a:pt x="127" y="21599"/>
                    <a:pt x="0" y="21726"/>
                    <a:pt x="0" y="21884"/>
                  </a:cubicBezTo>
                  <a:lnTo>
                    <a:pt x="0" y="21916"/>
                  </a:lnTo>
                  <a:cubicBezTo>
                    <a:pt x="0" y="22074"/>
                    <a:pt x="127" y="22232"/>
                    <a:pt x="317" y="22232"/>
                  </a:cubicBezTo>
                  <a:cubicBezTo>
                    <a:pt x="475" y="22232"/>
                    <a:pt x="602" y="22074"/>
                    <a:pt x="602" y="21916"/>
                  </a:cubicBezTo>
                  <a:lnTo>
                    <a:pt x="602" y="21884"/>
                  </a:lnTo>
                  <a:cubicBezTo>
                    <a:pt x="602" y="21726"/>
                    <a:pt x="475" y="21599"/>
                    <a:pt x="317" y="21599"/>
                  </a:cubicBezTo>
                  <a:close/>
                  <a:moveTo>
                    <a:pt x="42975" y="22074"/>
                  </a:moveTo>
                  <a:cubicBezTo>
                    <a:pt x="42785" y="22074"/>
                    <a:pt x="42659" y="22201"/>
                    <a:pt x="42659" y="22359"/>
                  </a:cubicBezTo>
                  <a:lnTo>
                    <a:pt x="42659" y="22391"/>
                  </a:lnTo>
                  <a:cubicBezTo>
                    <a:pt x="42659" y="22549"/>
                    <a:pt x="42785" y="22707"/>
                    <a:pt x="42975" y="22707"/>
                  </a:cubicBezTo>
                  <a:cubicBezTo>
                    <a:pt x="43134" y="22707"/>
                    <a:pt x="43260" y="22549"/>
                    <a:pt x="43260" y="22391"/>
                  </a:cubicBezTo>
                  <a:lnTo>
                    <a:pt x="43260" y="22359"/>
                  </a:lnTo>
                  <a:cubicBezTo>
                    <a:pt x="43260" y="22201"/>
                    <a:pt x="43134" y="22074"/>
                    <a:pt x="42975" y="22074"/>
                  </a:cubicBezTo>
                  <a:close/>
                  <a:moveTo>
                    <a:pt x="317" y="23214"/>
                  </a:moveTo>
                  <a:cubicBezTo>
                    <a:pt x="127" y="23214"/>
                    <a:pt x="0" y="23341"/>
                    <a:pt x="0" y="23499"/>
                  </a:cubicBezTo>
                  <a:lnTo>
                    <a:pt x="0" y="23562"/>
                  </a:lnTo>
                  <a:cubicBezTo>
                    <a:pt x="0" y="23721"/>
                    <a:pt x="127" y="23848"/>
                    <a:pt x="317" y="23848"/>
                  </a:cubicBezTo>
                  <a:cubicBezTo>
                    <a:pt x="475" y="23848"/>
                    <a:pt x="602" y="23721"/>
                    <a:pt x="602" y="23562"/>
                  </a:cubicBezTo>
                  <a:lnTo>
                    <a:pt x="602" y="23499"/>
                  </a:lnTo>
                  <a:cubicBezTo>
                    <a:pt x="602" y="23341"/>
                    <a:pt x="475" y="23214"/>
                    <a:pt x="317" y="23214"/>
                  </a:cubicBezTo>
                  <a:close/>
                  <a:moveTo>
                    <a:pt x="42975" y="23689"/>
                  </a:moveTo>
                  <a:cubicBezTo>
                    <a:pt x="42785" y="23689"/>
                    <a:pt x="42659" y="23816"/>
                    <a:pt x="42659" y="23974"/>
                  </a:cubicBezTo>
                  <a:lnTo>
                    <a:pt x="42659" y="24006"/>
                  </a:lnTo>
                  <a:cubicBezTo>
                    <a:pt x="42659" y="24196"/>
                    <a:pt x="42785" y="24323"/>
                    <a:pt x="42975" y="24323"/>
                  </a:cubicBezTo>
                  <a:cubicBezTo>
                    <a:pt x="43134" y="24323"/>
                    <a:pt x="43260" y="24196"/>
                    <a:pt x="43260" y="24006"/>
                  </a:cubicBezTo>
                  <a:lnTo>
                    <a:pt x="43260" y="23974"/>
                  </a:lnTo>
                  <a:cubicBezTo>
                    <a:pt x="43260" y="23816"/>
                    <a:pt x="43134" y="23689"/>
                    <a:pt x="42975" y="23689"/>
                  </a:cubicBezTo>
                  <a:close/>
                  <a:moveTo>
                    <a:pt x="317" y="24829"/>
                  </a:moveTo>
                  <a:cubicBezTo>
                    <a:pt x="127" y="24829"/>
                    <a:pt x="0" y="24956"/>
                    <a:pt x="0" y="25146"/>
                  </a:cubicBezTo>
                  <a:lnTo>
                    <a:pt x="0" y="25178"/>
                  </a:lnTo>
                  <a:cubicBezTo>
                    <a:pt x="0" y="25336"/>
                    <a:pt x="127" y="25463"/>
                    <a:pt x="317" y="25463"/>
                  </a:cubicBezTo>
                  <a:cubicBezTo>
                    <a:pt x="475" y="25463"/>
                    <a:pt x="602" y="25336"/>
                    <a:pt x="602" y="25178"/>
                  </a:cubicBezTo>
                  <a:lnTo>
                    <a:pt x="602" y="25146"/>
                  </a:lnTo>
                  <a:cubicBezTo>
                    <a:pt x="602" y="24956"/>
                    <a:pt x="475" y="24829"/>
                    <a:pt x="317" y="24829"/>
                  </a:cubicBezTo>
                  <a:close/>
                  <a:moveTo>
                    <a:pt x="42975" y="25304"/>
                  </a:moveTo>
                  <a:cubicBezTo>
                    <a:pt x="42785" y="25304"/>
                    <a:pt x="42659" y="25431"/>
                    <a:pt x="42659" y="25589"/>
                  </a:cubicBezTo>
                  <a:lnTo>
                    <a:pt x="42659" y="25653"/>
                  </a:lnTo>
                  <a:cubicBezTo>
                    <a:pt x="42659" y="25811"/>
                    <a:pt x="42785" y="25938"/>
                    <a:pt x="42975" y="25938"/>
                  </a:cubicBezTo>
                  <a:cubicBezTo>
                    <a:pt x="43134" y="25938"/>
                    <a:pt x="43260" y="25811"/>
                    <a:pt x="43260" y="25653"/>
                  </a:cubicBezTo>
                  <a:lnTo>
                    <a:pt x="43260" y="25589"/>
                  </a:lnTo>
                  <a:cubicBezTo>
                    <a:pt x="43260" y="25431"/>
                    <a:pt x="43134" y="25304"/>
                    <a:pt x="42975" y="25304"/>
                  </a:cubicBezTo>
                  <a:close/>
                  <a:moveTo>
                    <a:pt x="317" y="26444"/>
                  </a:moveTo>
                  <a:cubicBezTo>
                    <a:pt x="127" y="26444"/>
                    <a:pt x="0" y="26603"/>
                    <a:pt x="0" y="26761"/>
                  </a:cubicBezTo>
                  <a:lnTo>
                    <a:pt x="0" y="26793"/>
                  </a:lnTo>
                  <a:cubicBezTo>
                    <a:pt x="0" y="26951"/>
                    <a:pt x="127" y="27078"/>
                    <a:pt x="317" y="27078"/>
                  </a:cubicBezTo>
                  <a:cubicBezTo>
                    <a:pt x="475" y="27078"/>
                    <a:pt x="602" y="26951"/>
                    <a:pt x="602" y="26793"/>
                  </a:cubicBezTo>
                  <a:lnTo>
                    <a:pt x="602" y="26761"/>
                  </a:lnTo>
                  <a:cubicBezTo>
                    <a:pt x="602" y="26603"/>
                    <a:pt x="475" y="26444"/>
                    <a:pt x="317" y="26444"/>
                  </a:cubicBezTo>
                  <a:close/>
                  <a:moveTo>
                    <a:pt x="42975" y="26951"/>
                  </a:moveTo>
                  <a:cubicBezTo>
                    <a:pt x="42785" y="26951"/>
                    <a:pt x="42659" y="27109"/>
                    <a:pt x="42659" y="27268"/>
                  </a:cubicBezTo>
                  <a:cubicBezTo>
                    <a:pt x="42659" y="27426"/>
                    <a:pt x="42785" y="27553"/>
                    <a:pt x="42975" y="27553"/>
                  </a:cubicBezTo>
                  <a:cubicBezTo>
                    <a:pt x="43134" y="27553"/>
                    <a:pt x="43260" y="27426"/>
                    <a:pt x="43260" y="27268"/>
                  </a:cubicBezTo>
                  <a:lnTo>
                    <a:pt x="43260" y="27236"/>
                  </a:lnTo>
                  <a:cubicBezTo>
                    <a:pt x="43260" y="27046"/>
                    <a:pt x="43134" y="26951"/>
                    <a:pt x="42975" y="26951"/>
                  </a:cubicBezTo>
                  <a:close/>
                  <a:moveTo>
                    <a:pt x="317" y="28091"/>
                  </a:moveTo>
                  <a:cubicBezTo>
                    <a:pt x="127" y="28091"/>
                    <a:pt x="0" y="28218"/>
                    <a:pt x="0" y="28376"/>
                  </a:cubicBezTo>
                  <a:lnTo>
                    <a:pt x="0" y="28408"/>
                  </a:lnTo>
                  <a:cubicBezTo>
                    <a:pt x="0" y="28566"/>
                    <a:pt x="127" y="28693"/>
                    <a:pt x="317" y="28693"/>
                  </a:cubicBezTo>
                  <a:cubicBezTo>
                    <a:pt x="475" y="28693"/>
                    <a:pt x="602" y="28535"/>
                    <a:pt x="602" y="28376"/>
                  </a:cubicBezTo>
                  <a:cubicBezTo>
                    <a:pt x="602" y="28218"/>
                    <a:pt x="475" y="28091"/>
                    <a:pt x="317" y="28091"/>
                  </a:cubicBezTo>
                  <a:close/>
                  <a:moveTo>
                    <a:pt x="42975" y="28566"/>
                  </a:moveTo>
                  <a:cubicBezTo>
                    <a:pt x="42785" y="28566"/>
                    <a:pt x="42659" y="28693"/>
                    <a:pt x="42659" y="28851"/>
                  </a:cubicBezTo>
                  <a:lnTo>
                    <a:pt x="42659" y="28883"/>
                  </a:lnTo>
                  <a:cubicBezTo>
                    <a:pt x="42659" y="29041"/>
                    <a:pt x="42785" y="29168"/>
                    <a:pt x="42975" y="29168"/>
                  </a:cubicBezTo>
                  <a:cubicBezTo>
                    <a:pt x="43134" y="29168"/>
                    <a:pt x="43260" y="29041"/>
                    <a:pt x="43260" y="28883"/>
                  </a:cubicBezTo>
                  <a:lnTo>
                    <a:pt x="43260" y="28851"/>
                  </a:lnTo>
                  <a:cubicBezTo>
                    <a:pt x="43260" y="28693"/>
                    <a:pt x="43134" y="28566"/>
                    <a:pt x="42975" y="28566"/>
                  </a:cubicBezTo>
                  <a:close/>
                  <a:moveTo>
                    <a:pt x="317" y="29706"/>
                  </a:moveTo>
                  <a:cubicBezTo>
                    <a:pt x="127" y="29706"/>
                    <a:pt x="0" y="29833"/>
                    <a:pt x="0" y="29991"/>
                  </a:cubicBezTo>
                  <a:lnTo>
                    <a:pt x="0" y="30055"/>
                  </a:lnTo>
                  <a:cubicBezTo>
                    <a:pt x="0" y="30213"/>
                    <a:pt x="127" y="30340"/>
                    <a:pt x="317" y="30340"/>
                  </a:cubicBezTo>
                  <a:cubicBezTo>
                    <a:pt x="475" y="30340"/>
                    <a:pt x="602" y="30213"/>
                    <a:pt x="602" y="30055"/>
                  </a:cubicBezTo>
                  <a:lnTo>
                    <a:pt x="602" y="29991"/>
                  </a:lnTo>
                  <a:cubicBezTo>
                    <a:pt x="602" y="29833"/>
                    <a:pt x="475" y="29706"/>
                    <a:pt x="317" y="29706"/>
                  </a:cubicBezTo>
                  <a:close/>
                  <a:moveTo>
                    <a:pt x="42975" y="30181"/>
                  </a:moveTo>
                  <a:cubicBezTo>
                    <a:pt x="42785" y="30181"/>
                    <a:pt x="42659" y="30308"/>
                    <a:pt x="42659" y="30466"/>
                  </a:cubicBezTo>
                  <a:lnTo>
                    <a:pt x="42659" y="30498"/>
                  </a:lnTo>
                  <a:cubicBezTo>
                    <a:pt x="42659" y="30688"/>
                    <a:pt x="42785" y="30815"/>
                    <a:pt x="42975" y="30815"/>
                  </a:cubicBezTo>
                  <a:cubicBezTo>
                    <a:pt x="43134" y="30815"/>
                    <a:pt x="43260" y="30688"/>
                    <a:pt x="43260" y="30498"/>
                  </a:cubicBezTo>
                  <a:lnTo>
                    <a:pt x="43260" y="30466"/>
                  </a:lnTo>
                  <a:cubicBezTo>
                    <a:pt x="43260" y="30308"/>
                    <a:pt x="43134" y="30181"/>
                    <a:pt x="42975" y="30181"/>
                  </a:cubicBezTo>
                  <a:close/>
                  <a:moveTo>
                    <a:pt x="317" y="31321"/>
                  </a:moveTo>
                  <a:cubicBezTo>
                    <a:pt x="127" y="31321"/>
                    <a:pt x="0" y="31448"/>
                    <a:pt x="0" y="31638"/>
                  </a:cubicBezTo>
                  <a:lnTo>
                    <a:pt x="0" y="31670"/>
                  </a:lnTo>
                  <a:cubicBezTo>
                    <a:pt x="0" y="31828"/>
                    <a:pt x="127" y="31955"/>
                    <a:pt x="317" y="31955"/>
                  </a:cubicBezTo>
                  <a:cubicBezTo>
                    <a:pt x="475" y="31955"/>
                    <a:pt x="602" y="31828"/>
                    <a:pt x="602" y="31670"/>
                  </a:cubicBezTo>
                  <a:lnTo>
                    <a:pt x="602" y="31638"/>
                  </a:lnTo>
                  <a:cubicBezTo>
                    <a:pt x="602" y="31448"/>
                    <a:pt x="475" y="31321"/>
                    <a:pt x="317" y="31321"/>
                  </a:cubicBezTo>
                  <a:close/>
                  <a:moveTo>
                    <a:pt x="42975" y="31796"/>
                  </a:moveTo>
                  <a:cubicBezTo>
                    <a:pt x="42785" y="31796"/>
                    <a:pt x="42659" y="31923"/>
                    <a:pt x="42659" y="32081"/>
                  </a:cubicBezTo>
                  <a:lnTo>
                    <a:pt x="42659" y="32145"/>
                  </a:lnTo>
                  <a:cubicBezTo>
                    <a:pt x="42659" y="32303"/>
                    <a:pt x="42785" y="32430"/>
                    <a:pt x="42975" y="32430"/>
                  </a:cubicBezTo>
                  <a:cubicBezTo>
                    <a:pt x="43134" y="32430"/>
                    <a:pt x="43260" y="32303"/>
                    <a:pt x="43260" y="32145"/>
                  </a:cubicBezTo>
                  <a:lnTo>
                    <a:pt x="43260" y="32081"/>
                  </a:lnTo>
                  <a:cubicBezTo>
                    <a:pt x="43260" y="31923"/>
                    <a:pt x="43134" y="31796"/>
                    <a:pt x="42975" y="31796"/>
                  </a:cubicBezTo>
                  <a:close/>
                  <a:moveTo>
                    <a:pt x="317" y="32936"/>
                  </a:moveTo>
                  <a:cubicBezTo>
                    <a:pt x="127" y="32936"/>
                    <a:pt x="0" y="33095"/>
                    <a:pt x="0" y="33253"/>
                  </a:cubicBezTo>
                  <a:lnTo>
                    <a:pt x="0" y="33285"/>
                  </a:lnTo>
                  <a:cubicBezTo>
                    <a:pt x="0" y="33443"/>
                    <a:pt x="127" y="33570"/>
                    <a:pt x="317" y="33570"/>
                  </a:cubicBezTo>
                  <a:cubicBezTo>
                    <a:pt x="475" y="33570"/>
                    <a:pt x="602" y="33443"/>
                    <a:pt x="602" y="33285"/>
                  </a:cubicBezTo>
                  <a:lnTo>
                    <a:pt x="602" y="33253"/>
                  </a:lnTo>
                  <a:cubicBezTo>
                    <a:pt x="602" y="33095"/>
                    <a:pt x="475" y="32936"/>
                    <a:pt x="317" y="32936"/>
                  </a:cubicBezTo>
                  <a:close/>
                  <a:moveTo>
                    <a:pt x="42975" y="33412"/>
                  </a:moveTo>
                  <a:cubicBezTo>
                    <a:pt x="42785" y="33412"/>
                    <a:pt x="42659" y="33570"/>
                    <a:pt x="42659" y="33728"/>
                  </a:cubicBezTo>
                  <a:lnTo>
                    <a:pt x="42659" y="33760"/>
                  </a:lnTo>
                  <a:cubicBezTo>
                    <a:pt x="42659" y="33918"/>
                    <a:pt x="42785" y="34045"/>
                    <a:pt x="42975" y="34045"/>
                  </a:cubicBezTo>
                  <a:cubicBezTo>
                    <a:pt x="43134" y="34045"/>
                    <a:pt x="43260" y="33918"/>
                    <a:pt x="43260" y="33760"/>
                  </a:cubicBezTo>
                  <a:lnTo>
                    <a:pt x="43260" y="33728"/>
                  </a:lnTo>
                  <a:cubicBezTo>
                    <a:pt x="43260" y="33570"/>
                    <a:pt x="43134" y="33412"/>
                    <a:pt x="42975" y="33412"/>
                  </a:cubicBezTo>
                  <a:close/>
                  <a:moveTo>
                    <a:pt x="317" y="34583"/>
                  </a:moveTo>
                  <a:cubicBezTo>
                    <a:pt x="127" y="34583"/>
                    <a:pt x="0" y="34710"/>
                    <a:pt x="0" y="34868"/>
                  </a:cubicBezTo>
                  <a:lnTo>
                    <a:pt x="0" y="34900"/>
                  </a:lnTo>
                  <a:cubicBezTo>
                    <a:pt x="0" y="35058"/>
                    <a:pt x="127" y="35217"/>
                    <a:pt x="317" y="35217"/>
                  </a:cubicBezTo>
                  <a:cubicBezTo>
                    <a:pt x="475" y="35217"/>
                    <a:pt x="602" y="35058"/>
                    <a:pt x="602" y="34900"/>
                  </a:cubicBezTo>
                  <a:lnTo>
                    <a:pt x="602" y="34868"/>
                  </a:lnTo>
                  <a:cubicBezTo>
                    <a:pt x="602" y="34710"/>
                    <a:pt x="475" y="34583"/>
                    <a:pt x="317" y="34583"/>
                  </a:cubicBezTo>
                  <a:close/>
                  <a:moveTo>
                    <a:pt x="42975" y="35058"/>
                  </a:moveTo>
                  <a:cubicBezTo>
                    <a:pt x="42785" y="35058"/>
                    <a:pt x="42659" y="35217"/>
                    <a:pt x="42659" y="35375"/>
                  </a:cubicBezTo>
                  <a:cubicBezTo>
                    <a:pt x="42659" y="35533"/>
                    <a:pt x="42785" y="35692"/>
                    <a:pt x="42975" y="35692"/>
                  </a:cubicBezTo>
                  <a:cubicBezTo>
                    <a:pt x="43134" y="35692"/>
                    <a:pt x="43260" y="35533"/>
                    <a:pt x="43260" y="35375"/>
                  </a:cubicBezTo>
                  <a:lnTo>
                    <a:pt x="43260" y="35343"/>
                  </a:lnTo>
                  <a:cubicBezTo>
                    <a:pt x="43260" y="35185"/>
                    <a:pt x="43134" y="35058"/>
                    <a:pt x="42975" y="35058"/>
                  </a:cubicBezTo>
                  <a:close/>
                  <a:moveTo>
                    <a:pt x="317" y="36198"/>
                  </a:moveTo>
                  <a:cubicBezTo>
                    <a:pt x="127" y="36198"/>
                    <a:pt x="0" y="36325"/>
                    <a:pt x="0" y="36483"/>
                  </a:cubicBezTo>
                  <a:lnTo>
                    <a:pt x="0" y="36547"/>
                  </a:lnTo>
                  <a:cubicBezTo>
                    <a:pt x="0" y="36705"/>
                    <a:pt x="127" y="36800"/>
                    <a:pt x="317" y="36800"/>
                  </a:cubicBezTo>
                  <a:cubicBezTo>
                    <a:pt x="475" y="36800"/>
                    <a:pt x="602" y="36642"/>
                    <a:pt x="602" y="36483"/>
                  </a:cubicBezTo>
                  <a:cubicBezTo>
                    <a:pt x="602" y="36325"/>
                    <a:pt x="475" y="36198"/>
                    <a:pt x="317" y="36198"/>
                  </a:cubicBezTo>
                  <a:close/>
                  <a:moveTo>
                    <a:pt x="42975" y="36673"/>
                  </a:moveTo>
                  <a:cubicBezTo>
                    <a:pt x="42785" y="36673"/>
                    <a:pt x="42659" y="36800"/>
                    <a:pt x="42659" y="36958"/>
                  </a:cubicBezTo>
                  <a:lnTo>
                    <a:pt x="42659" y="36990"/>
                  </a:lnTo>
                  <a:cubicBezTo>
                    <a:pt x="42659" y="37180"/>
                    <a:pt x="42785" y="37307"/>
                    <a:pt x="42975" y="37307"/>
                  </a:cubicBezTo>
                  <a:cubicBezTo>
                    <a:pt x="43134" y="37307"/>
                    <a:pt x="43260" y="37180"/>
                    <a:pt x="43260" y="36990"/>
                  </a:cubicBezTo>
                  <a:lnTo>
                    <a:pt x="43260" y="36958"/>
                  </a:lnTo>
                  <a:cubicBezTo>
                    <a:pt x="43260" y="36800"/>
                    <a:pt x="43134" y="36673"/>
                    <a:pt x="42975" y="36673"/>
                  </a:cubicBezTo>
                  <a:close/>
                  <a:moveTo>
                    <a:pt x="317" y="37813"/>
                  </a:moveTo>
                  <a:cubicBezTo>
                    <a:pt x="127" y="37813"/>
                    <a:pt x="0" y="37940"/>
                    <a:pt x="0" y="38130"/>
                  </a:cubicBezTo>
                  <a:lnTo>
                    <a:pt x="0" y="38162"/>
                  </a:lnTo>
                  <a:cubicBezTo>
                    <a:pt x="0" y="38320"/>
                    <a:pt x="127" y="38447"/>
                    <a:pt x="317" y="38447"/>
                  </a:cubicBezTo>
                  <a:cubicBezTo>
                    <a:pt x="475" y="38447"/>
                    <a:pt x="602" y="38320"/>
                    <a:pt x="602" y="38162"/>
                  </a:cubicBezTo>
                  <a:lnTo>
                    <a:pt x="602" y="38130"/>
                  </a:lnTo>
                  <a:cubicBezTo>
                    <a:pt x="602" y="37940"/>
                    <a:pt x="475" y="37813"/>
                    <a:pt x="317" y="37813"/>
                  </a:cubicBezTo>
                  <a:close/>
                  <a:moveTo>
                    <a:pt x="42975" y="38289"/>
                  </a:moveTo>
                  <a:cubicBezTo>
                    <a:pt x="42785" y="38289"/>
                    <a:pt x="42659" y="38415"/>
                    <a:pt x="42659" y="38574"/>
                  </a:cubicBezTo>
                  <a:lnTo>
                    <a:pt x="42659" y="38637"/>
                  </a:lnTo>
                  <a:cubicBezTo>
                    <a:pt x="42659" y="38795"/>
                    <a:pt x="42785" y="38922"/>
                    <a:pt x="42975" y="38922"/>
                  </a:cubicBezTo>
                  <a:cubicBezTo>
                    <a:pt x="43134" y="38922"/>
                    <a:pt x="43260" y="38795"/>
                    <a:pt x="43260" y="38637"/>
                  </a:cubicBezTo>
                  <a:lnTo>
                    <a:pt x="43260" y="38574"/>
                  </a:lnTo>
                  <a:cubicBezTo>
                    <a:pt x="43260" y="38415"/>
                    <a:pt x="43134" y="38289"/>
                    <a:pt x="42975" y="38289"/>
                  </a:cubicBezTo>
                  <a:close/>
                  <a:moveTo>
                    <a:pt x="317" y="39429"/>
                  </a:moveTo>
                  <a:cubicBezTo>
                    <a:pt x="127" y="39429"/>
                    <a:pt x="0" y="39587"/>
                    <a:pt x="0" y="39745"/>
                  </a:cubicBezTo>
                  <a:lnTo>
                    <a:pt x="0" y="39777"/>
                  </a:lnTo>
                  <a:cubicBezTo>
                    <a:pt x="0" y="39935"/>
                    <a:pt x="127" y="40062"/>
                    <a:pt x="317" y="40062"/>
                  </a:cubicBezTo>
                  <a:cubicBezTo>
                    <a:pt x="475" y="40062"/>
                    <a:pt x="602" y="39935"/>
                    <a:pt x="602" y="39777"/>
                  </a:cubicBezTo>
                  <a:lnTo>
                    <a:pt x="602" y="39745"/>
                  </a:lnTo>
                  <a:cubicBezTo>
                    <a:pt x="602" y="39587"/>
                    <a:pt x="475" y="39429"/>
                    <a:pt x="317" y="39429"/>
                  </a:cubicBezTo>
                  <a:close/>
                  <a:moveTo>
                    <a:pt x="42975" y="39904"/>
                  </a:moveTo>
                  <a:cubicBezTo>
                    <a:pt x="42785" y="39904"/>
                    <a:pt x="42659" y="40062"/>
                    <a:pt x="42659" y="40220"/>
                  </a:cubicBezTo>
                  <a:lnTo>
                    <a:pt x="42659" y="40252"/>
                  </a:lnTo>
                  <a:cubicBezTo>
                    <a:pt x="42659" y="40410"/>
                    <a:pt x="42785" y="40537"/>
                    <a:pt x="42975" y="40537"/>
                  </a:cubicBezTo>
                  <a:cubicBezTo>
                    <a:pt x="43134" y="40537"/>
                    <a:pt x="43260" y="40410"/>
                    <a:pt x="43260" y="40252"/>
                  </a:cubicBezTo>
                  <a:lnTo>
                    <a:pt x="43260" y="40220"/>
                  </a:lnTo>
                  <a:cubicBezTo>
                    <a:pt x="43260" y="40062"/>
                    <a:pt x="43134" y="39904"/>
                    <a:pt x="42975" y="39904"/>
                  </a:cubicBezTo>
                  <a:close/>
                  <a:moveTo>
                    <a:pt x="317" y="41075"/>
                  </a:moveTo>
                  <a:cubicBezTo>
                    <a:pt x="127" y="41075"/>
                    <a:pt x="0" y="41202"/>
                    <a:pt x="0" y="41360"/>
                  </a:cubicBezTo>
                  <a:lnTo>
                    <a:pt x="0" y="41392"/>
                  </a:lnTo>
                  <a:cubicBezTo>
                    <a:pt x="0" y="41550"/>
                    <a:pt x="127" y="41709"/>
                    <a:pt x="317" y="41709"/>
                  </a:cubicBezTo>
                  <a:cubicBezTo>
                    <a:pt x="475" y="41709"/>
                    <a:pt x="602" y="41550"/>
                    <a:pt x="602" y="41392"/>
                  </a:cubicBezTo>
                  <a:lnTo>
                    <a:pt x="602" y="41360"/>
                  </a:lnTo>
                  <a:cubicBezTo>
                    <a:pt x="602" y="41202"/>
                    <a:pt x="475" y="41075"/>
                    <a:pt x="317" y="41075"/>
                  </a:cubicBezTo>
                  <a:close/>
                  <a:moveTo>
                    <a:pt x="42975" y="41550"/>
                  </a:moveTo>
                  <a:cubicBezTo>
                    <a:pt x="42785" y="41550"/>
                    <a:pt x="42659" y="41677"/>
                    <a:pt x="42659" y="41835"/>
                  </a:cubicBezTo>
                  <a:lnTo>
                    <a:pt x="42659" y="41867"/>
                  </a:lnTo>
                  <a:cubicBezTo>
                    <a:pt x="42659" y="42025"/>
                    <a:pt x="42785" y="42184"/>
                    <a:pt x="42975" y="42184"/>
                  </a:cubicBezTo>
                  <a:cubicBezTo>
                    <a:pt x="43134" y="42184"/>
                    <a:pt x="43260" y="42025"/>
                    <a:pt x="43260" y="41867"/>
                  </a:cubicBezTo>
                  <a:lnTo>
                    <a:pt x="43260" y="41835"/>
                  </a:lnTo>
                  <a:cubicBezTo>
                    <a:pt x="43260" y="41677"/>
                    <a:pt x="43134" y="41550"/>
                    <a:pt x="42975" y="41550"/>
                  </a:cubicBezTo>
                  <a:close/>
                  <a:moveTo>
                    <a:pt x="317" y="42690"/>
                  </a:moveTo>
                  <a:cubicBezTo>
                    <a:pt x="127" y="42690"/>
                    <a:pt x="0" y="42817"/>
                    <a:pt x="0" y="42976"/>
                  </a:cubicBezTo>
                  <a:lnTo>
                    <a:pt x="0" y="43039"/>
                  </a:lnTo>
                  <a:cubicBezTo>
                    <a:pt x="0" y="43197"/>
                    <a:pt x="127" y="43324"/>
                    <a:pt x="317" y="43324"/>
                  </a:cubicBezTo>
                  <a:cubicBezTo>
                    <a:pt x="475" y="43324"/>
                    <a:pt x="602" y="43197"/>
                    <a:pt x="602" y="43039"/>
                  </a:cubicBezTo>
                  <a:lnTo>
                    <a:pt x="602" y="42976"/>
                  </a:lnTo>
                  <a:cubicBezTo>
                    <a:pt x="602" y="42817"/>
                    <a:pt x="475" y="42690"/>
                    <a:pt x="317" y="42690"/>
                  </a:cubicBezTo>
                  <a:close/>
                  <a:moveTo>
                    <a:pt x="42975" y="43166"/>
                  </a:moveTo>
                  <a:cubicBezTo>
                    <a:pt x="42785" y="43166"/>
                    <a:pt x="42659" y="43324"/>
                    <a:pt x="42659" y="43482"/>
                  </a:cubicBezTo>
                  <a:cubicBezTo>
                    <a:pt x="42659" y="43672"/>
                    <a:pt x="42785" y="43799"/>
                    <a:pt x="42975" y="43799"/>
                  </a:cubicBezTo>
                  <a:cubicBezTo>
                    <a:pt x="43134" y="43799"/>
                    <a:pt x="43260" y="43672"/>
                    <a:pt x="43260" y="43482"/>
                  </a:cubicBezTo>
                  <a:lnTo>
                    <a:pt x="43260" y="43451"/>
                  </a:lnTo>
                  <a:cubicBezTo>
                    <a:pt x="43260" y="43292"/>
                    <a:pt x="43134" y="43166"/>
                    <a:pt x="42975" y="43166"/>
                  </a:cubicBezTo>
                  <a:close/>
                  <a:moveTo>
                    <a:pt x="317" y="44306"/>
                  </a:moveTo>
                  <a:cubicBezTo>
                    <a:pt x="127" y="44306"/>
                    <a:pt x="0" y="44432"/>
                    <a:pt x="0" y="44622"/>
                  </a:cubicBezTo>
                  <a:lnTo>
                    <a:pt x="0" y="44654"/>
                  </a:lnTo>
                  <a:cubicBezTo>
                    <a:pt x="0" y="44812"/>
                    <a:pt x="127" y="44939"/>
                    <a:pt x="317" y="44939"/>
                  </a:cubicBezTo>
                  <a:cubicBezTo>
                    <a:pt x="475" y="44939"/>
                    <a:pt x="602" y="44812"/>
                    <a:pt x="602" y="44654"/>
                  </a:cubicBezTo>
                  <a:lnTo>
                    <a:pt x="602" y="44622"/>
                  </a:lnTo>
                  <a:cubicBezTo>
                    <a:pt x="602" y="44432"/>
                    <a:pt x="475" y="44306"/>
                    <a:pt x="317" y="44306"/>
                  </a:cubicBezTo>
                  <a:close/>
                  <a:moveTo>
                    <a:pt x="42975" y="44781"/>
                  </a:moveTo>
                  <a:cubicBezTo>
                    <a:pt x="42785" y="44781"/>
                    <a:pt x="42659" y="44907"/>
                    <a:pt x="42659" y="45066"/>
                  </a:cubicBezTo>
                  <a:lnTo>
                    <a:pt x="42659" y="45129"/>
                  </a:lnTo>
                  <a:cubicBezTo>
                    <a:pt x="42659" y="45287"/>
                    <a:pt x="42785" y="45414"/>
                    <a:pt x="42975" y="45414"/>
                  </a:cubicBezTo>
                  <a:cubicBezTo>
                    <a:pt x="43134" y="45414"/>
                    <a:pt x="43260" y="45287"/>
                    <a:pt x="43260" y="45129"/>
                  </a:cubicBezTo>
                  <a:lnTo>
                    <a:pt x="43260" y="45066"/>
                  </a:lnTo>
                  <a:cubicBezTo>
                    <a:pt x="43260" y="44907"/>
                    <a:pt x="43134" y="44781"/>
                    <a:pt x="42975" y="44781"/>
                  </a:cubicBezTo>
                  <a:close/>
                  <a:moveTo>
                    <a:pt x="317" y="45921"/>
                  </a:moveTo>
                  <a:cubicBezTo>
                    <a:pt x="127" y="45921"/>
                    <a:pt x="0" y="46079"/>
                    <a:pt x="0" y="46237"/>
                  </a:cubicBezTo>
                  <a:lnTo>
                    <a:pt x="0" y="46269"/>
                  </a:lnTo>
                  <a:cubicBezTo>
                    <a:pt x="0" y="46427"/>
                    <a:pt x="127" y="46554"/>
                    <a:pt x="317" y="46554"/>
                  </a:cubicBezTo>
                  <a:cubicBezTo>
                    <a:pt x="475" y="46554"/>
                    <a:pt x="602" y="46396"/>
                    <a:pt x="602" y="46237"/>
                  </a:cubicBezTo>
                  <a:cubicBezTo>
                    <a:pt x="602" y="46079"/>
                    <a:pt x="475" y="45921"/>
                    <a:pt x="317" y="45921"/>
                  </a:cubicBezTo>
                  <a:close/>
                  <a:moveTo>
                    <a:pt x="42975" y="46396"/>
                  </a:moveTo>
                  <a:cubicBezTo>
                    <a:pt x="42785" y="46396"/>
                    <a:pt x="42659" y="46554"/>
                    <a:pt x="42659" y="46712"/>
                  </a:cubicBezTo>
                  <a:lnTo>
                    <a:pt x="42659" y="46744"/>
                  </a:lnTo>
                  <a:cubicBezTo>
                    <a:pt x="42659" y="46902"/>
                    <a:pt x="42785" y="47029"/>
                    <a:pt x="42975" y="47029"/>
                  </a:cubicBezTo>
                  <a:cubicBezTo>
                    <a:pt x="43134" y="47029"/>
                    <a:pt x="43260" y="46902"/>
                    <a:pt x="43260" y="46744"/>
                  </a:cubicBezTo>
                  <a:lnTo>
                    <a:pt x="43260" y="46712"/>
                  </a:lnTo>
                  <a:cubicBezTo>
                    <a:pt x="43260" y="46554"/>
                    <a:pt x="43134" y="46396"/>
                    <a:pt x="42975" y="46396"/>
                  </a:cubicBezTo>
                  <a:close/>
                  <a:moveTo>
                    <a:pt x="317" y="47568"/>
                  </a:moveTo>
                  <a:cubicBezTo>
                    <a:pt x="127" y="47568"/>
                    <a:pt x="0" y="47694"/>
                    <a:pt x="0" y="47853"/>
                  </a:cubicBezTo>
                  <a:lnTo>
                    <a:pt x="0" y="47884"/>
                  </a:lnTo>
                  <a:cubicBezTo>
                    <a:pt x="0" y="48043"/>
                    <a:pt x="127" y="48201"/>
                    <a:pt x="317" y="48201"/>
                  </a:cubicBezTo>
                  <a:cubicBezTo>
                    <a:pt x="475" y="48201"/>
                    <a:pt x="602" y="48043"/>
                    <a:pt x="602" y="47884"/>
                  </a:cubicBezTo>
                  <a:lnTo>
                    <a:pt x="602" y="47853"/>
                  </a:lnTo>
                  <a:cubicBezTo>
                    <a:pt x="602" y="47694"/>
                    <a:pt x="475" y="47568"/>
                    <a:pt x="317" y="47568"/>
                  </a:cubicBezTo>
                  <a:close/>
                  <a:moveTo>
                    <a:pt x="42975" y="48043"/>
                  </a:moveTo>
                  <a:cubicBezTo>
                    <a:pt x="42785" y="48043"/>
                    <a:pt x="42659" y="48169"/>
                    <a:pt x="42659" y="48328"/>
                  </a:cubicBezTo>
                  <a:lnTo>
                    <a:pt x="42659" y="48359"/>
                  </a:lnTo>
                  <a:cubicBezTo>
                    <a:pt x="42659" y="48518"/>
                    <a:pt x="42785" y="48676"/>
                    <a:pt x="42975" y="48676"/>
                  </a:cubicBezTo>
                  <a:cubicBezTo>
                    <a:pt x="43134" y="48676"/>
                    <a:pt x="43260" y="48518"/>
                    <a:pt x="43260" y="48359"/>
                  </a:cubicBezTo>
                  <a:lnTo>
                    <a:pt x="43260" y="48328"/>
                  </a:lnTo>
                  <a:cubicBezTo>
                    <a:pt x="43260" y="48169"/>
                    <a:pt x="43134" y="48043"/>
                    <a:pt x="42975" y="48043"/>
                  </a:cubicBezTo>
                  <a:close/>
                  <a:moveTo>
                    <a:pt x="317" y="49183"/>
                  </a:moveTo>
                  <a:cubicBezTo>
                    <a:pt x="127" y="49183"/>
                    <a:pt x="0" y="49309"/>
                    <a:pt x="0" y="49468"/>
                  </a:cubicBezTo>
                  <a:lnTo>
                    <a:pt x="0" y="49531"/>
                  </a:lnTo>
                  <a:cubicBezTo>
                    <a:pt x="0" y="49689"/>
                    <a:pt x="127" y="49816"/>
                    <a:pt x="317" y="49816"/>
                  </a:cubicBezTo>
                  <a:cubicBezTo>
                    <a:pt x="475" y="49816"/>
                    <a:pt x="602" y="49689"/>
                    <a:pt x="602" y="49531"/>
                  </a:cubicBezTo>
                  <a:lnTo>
                    <a:pt x="602" y="49468"/>
                  </a:lnTo>
                  <a:cubicBezTo>
                    <a:pt x="602" y="49309"/>
                    <a:pt x="475" y="49183"/>
                    <a:pt x="317" y="49183"/>
                  </a:cubicBezTo>
                  <a:close/>
                  <a:moveTo>
                    <a:pt x="42975" y="49658"/>
                  </a:moveTo>
                  <a:cubicBezTo>
                    <a:pt x="42785" y="49658"/>
                    <a:pt x="42659" y="49784"/>
                    <a:pt x="42659" y="49943"/>
                  </a:cubicBezTo>
                  <a:lnTo>
                    <a:pt x="42659" y="49974"/>
                  </a:lnTo>
                  <a:cubicBezTo>
                    <a:pt x="42659" y="50164"/>
                    <a:pt x="42785" y="50291"/>
                    <a:pt x="42975" y="50291"/>
                  </a:cubicBezTo>
                  <a:cubicBezTo>
                    <a:pt x="43134" y="50291"/>
                    <a:pt x="43260" y="50164"/>
                    <a:pt x="43260" y="49974"/>
                  </a:cubicBezTo>
                  <a:lnTo>
                    <a:pt x="43260" y="49943"/>
                  </a:lnTo>
                  <a:cubicBezTo>
                    <a:pt x="43260" y="49784"/>
                    <a:pt x="43134" y="49658"/>
                    <a:pt x="42975" y="49658"/>
                  </a:cubicBezTo>
                  <a:close/>
                  <a:moveTo>
                    <a:pt x="317" y="50798"/>
                  </a:moveTo>
                  <a:cubicBezTo>
                    <a:pt x="127" y="50798"/>
                    <a:pt x="0" y="50924"/>
                    <a:pt x="0" y="51114"/>
                  </a:cubicBezTo>
                  <a:lnTo>
                    <a:pt x="0" y="51146"/>
                  </a:lnTo>
                  <a:cubicBezTo>
                    <a:pt x="0" y="51304"/>
                    <a:pt x="127" y="51431"/>
                    <a:pt x="317" y="51431"/>
                  </a:cubicBezTo>
                  <a:cubicBezTo>
                    <a:pt x="475" y="51431"/>
                    <a:pt x="602" y="51304"/>
                    <a:pt x="602" y="51146"/>
                  </a:cubicBezTo>
                  <a:lnTo>
                    <a:pt x="602" y="51114"/>
                  </a:lnTo>
                  <a:cubicBezTo>
                    <a:pt x="602" y="50924"/>
                    <a:pt x="475" y="50798"/>
                    <a:pt x="317" y="50798"/>
                  </a:cubicBezTo>
                  <a:close/>
                  <a:moveTo>
                    <a:pt x="42975" y="51304"/>
                  </a:moveTo>
                  <a:cubicBezTo>
                    <a:pt x="42785" y="51304"/>
                    <a:pt x="42659" y="51463"/>
                    <a:pt x="42659" y="51621"/>
                  </a:cubicBezTo>
                  <a:cubicBezTo>
                    <a:pt x="42659" y="51779"/>
                    <a:pt x="42785" y="51906"/>
                    <a:pt x="42975" y="51906"/>
                  </a:cubicBezTo>
                  <a:cubicBezTo>
                    <a:pt x="43134" y="51906"/>
                    <a:pt x="43260" y="51779"/>
                    <a:pt x="43260" y="51621"/>
                  </a:cubicBezTo>
                  <a:lnTo>
                    <a:pt x="43260" y="51558"/>
                  </a:lnTo>
                  <a:cubicBezTo>
                    <a:pt x="43260" y="51399"/>
                    <a:pt x="43134" y="51304"/>
                    <a:pt x="42975" y="51304"/>
                  </a:cubicBezTo>
                  <a:close/>
                  <a:moveTo>
                    <a:pt x="317" y="52413"/>
                  </a:moveTo>
                  <a:cubicBezTo>
                    <a:pt x="127" y="52413"/>
                    <a:pt x="0" y="52571"/>
                    <a:pt x="0" y="52730"/>
                  </a:cubicBezTo>
                  <a:lnTo>
                    <a:pt x="0" y="52761"/>
                  </a:lnTo>
                  <a:cubicBezTo>
                    <a:pt x="0" y="52920"/>
                    <a:pt x="127" y="53046"/>
                    <a:pt x="317" y="53046"/>
                  </a:cubicBezTo>
                  <a:cubicBezTo>
                    <a:pt x="475" y="53046"/>
                    <a:pt x="602" y="52920"/>
                    <a:pt x="602" y="52761"/>
                  </a:cubicBezTo>
                  <a:lnTo>
                    <a:pt x="602" y="52730"/>
                  </a:lnTo>
                  <a:cubicBezTo>
                    <a:pt x="602" y="52571"/>
                    <a:pt x="475" y="52413"/>
                    <a:pt x="317" y="52413"/>
                  </a:cubicBezTo>
                  <a:close/>
                  <a:moveTo>
                    <a:pt x="42975" y="52888"/>
                  </a:moveTo>
                  <a:cubicBezTo>
                    <a:pt x="42785" y="52888"/>
                    <a:pt x="42659" y="53046"/>
                    <a:pt x="42659" y="53205"/>
                  </a:cubicBezTo>
                  <a:lnTo>
                    <a:pt x="42659" y="53236"/>
                  </a:lnTo>
                  <a:cubicBezTo>
                    <a:pt x="42659" y="53395"/>
                    <a:pt x="42785" y="53521"/>
                    <a:pt x="42975" y="53521"/>
                  </a:cubicBezTo>
                  <a:cubicBezTo>
                    <a:pt x="43134" y="53521"/>
                    <a:pt x="43260" y="53395"/>
                    <a:pt x="43260" y="53236"/>
                  </a:cubicBezTo>
                  <a:lnTo>
                    <a:pt x="43260" y="53205"/>
                  </a:lnTo>
                  <a:cubicBezTo>
                    <a:pt x="43260" y="53046"/>
                    <a:pt x="43134" y="52888"/>
                    <a:pt x="42975" y="52888"/>
                  </a:cubicBezTo>
                  <a:close/>
                  <a:moveTo>
                    <a:pt x="317" y="54060"/>
                  </a:moveTo>
                  <a:cubicBezTo>
                    <a:pt x="127" y="54060"/>
                    <a:pt x="0" y="54186"/>
                    <a:pt x="0" y="54345"/>
                  </a:cubicBezTo>
                  <a:lnTo>
                    <a:pt x="0" y="54376"/>
                  </a:lnTo>
                  <a:cubicBezTo>
                    <a:pt x="0" y="54535"/>
                    <a:pt x="127" y="54693"/>
                    <a:pt x="317" y="54693"/>
                  </a:cubicBezTo>
                  <a:cubicBezTo>
                    <a:pt x="475" y="54693"/>
                    <a:pt x="602" y="54535"/>
                    <a:pt x="602" y="54376"/>
                  </a:cubicBezTo>
                  <a:lnTo>
                    <a:pt x="602" y="54345"/>
                  </a:lnTo>
                  <a:cubicBezTo>
                    <a:pt x="602" y="54186"/>
                    <a:pt x="475" y="54060"/>
                    <a:pt x="317" y="54060"/>
                  </a:cubicBezTo>
                  <a:close/>
                  <a:moveTo>
                    <a:pt x="42975" y="54535"/>
                  </a:moveTo>
                  <a:cubicBezTo>
                    <a:pt x="42785" y="54535"/>
                    <a:pt x="42659" y="54661"/>
                    <a:pt x="42659" y="54820"/>
                  </a:cubicBezTo>
                  <a:lnTo>
                    <a:pt x="42659" y="54851"/>
                  </a:lnTo>
                  <a:cubicBezTo>
                    <a:pt x="42659" y="55010"/>
                    <a:pt x="42785" y="55168"/>
                    <a:pt x="42975" y="55168"/>
                  </a:cubicBezTo>
                  <a:cubicBezTo>
                    <a:pt x="43134" y="55168"/>
                    <a:pt x="43260" y="55010"/>
                    <a:pt x="43260" y="54851"/>
                  </a:cubicBezTo>
                  <a:lnTo>
                    <a:pt x="43260" y="54820"/>
                  </a:lnTo>
                  <a:cubicBezTo>
                    <a:pt x="43260" y="54661"/>
                    <a:pt x="43134" y="54535"/>
                    <a:pt x="42975" y="54535"/>
                  </a:cubicBezTo>
                  <a:close/>
                  <a:moveTo>
                    <a:pt x="317" y="55675"/>
                  </a:moveTo>
                  <a:cubicBezTo>
                    <a:pt x="127" y="55675"/>
                    <a:pt x="0" y="55801"/>
                    <a:pt x="0" y="55960"/>
                  </a:cubicBezTo>
                  <a:lnTo>
                    <a:pt x="0" y="56023"/>
                  </a:lnTo>
                  <a:cubicBezTo>
                    <a:pt x="0" y="56181"/>
                    <a:pt x="127" y="56308"/>
                    <a:pt x="317" y="56308"/>
                  </a:cubicBezTo>
                  <a:cubicBezTo>
                    <a:pt x="475" y="56308"/>
                    <a:pt x="602" y="56181"/>
                    <a:pt x="602" y="56023"/>
                  </a:cubicBezTo>
                  <a:lnTo>
                    <a:pt x="602" y="55960"/>
                  </a:lnTo>
                  <a:cubicBezTo>
                    <a:pt x="602" y="55801"/>
                    <a:pt x="475" y="55675"/>
                    <a:pt x="317" y="55675"/>
                  </a:cubicBezTo>
                  <a:close/>
                  <a:moveTo>
                    <a:pt x="42975" y="56150"/>
                  </a:moveTo>
                  <a:cubicBezTo>
                    <a:pt x="42785" y="56150"/>
                    <a:pt x="42659" y="56276"/>
                    <a:pt x="42659" y="56435"/>
                  </a:cubicBezTo>
                  <a:lnTo>
                    <a:pt x="42659" y="56466"/>
                  </a:lnTo>
                  <a:cubicBezTo>
                    <a:pt x="42659" y="56656"/>
                    <a:pt x="42785" y="56783"/>
                    <a:pt x="42975" y="56783"/>
                  </a:cubicBezTo>
                  <a:cubicBezTo>
                    <a:pt x="43134" y="56783"/>
                    <a:pt x="43260" y="56656"/>
                    <a:pt x="43260" y="56466"/>
                  </a:cubicBezTo>
                  <a:lnTo>
                    <a:pt x="43260" y="56435"/>
                  </a:lnTo>
                  <a:cubicBezTo>
                    <a:pt x="43260" y="56276"/>
                    <a:pt x="43134" y="56150"/>
                    <a:pt x="42975" y="56150"/>
                  </a:cubicBezTo>
                  <a:close/>
                  <a:moveTo>
                    <a:pt x="317" y="57290"/>
                  </a:moveTo>
                  <a:cubicBezTo>
                    <a:pt x="127" y="57290"/>
                    <a:pt x="0" y="57417"/>
                    <a:pt x="0" y="57607"/>
                  </a:cubicBezTo>
                  <a:lnTo>
                    <a:pt x="0" y="57638"/>
                  </a:lnTo>
                  <a:cubicBezTo>
                    <a:pt x="0" y="57797"/>
                    <a:pt x="127" y="57923"/>
                    <a:pt x="317" y="57923"/>
                  </a:cubicBezTo>
                  <a:cubicBezTo>
                    <a:pt x="475" y="57923"/>
                    <a:pt x="602" y="57797"/>
                    <a:pt x="602" y="57638"/>
                  </a:cubicBezTo>
                  <a:lnTo>
                    <a:pt x="602" y="57607"/>
                  </a:lnTo>
                  <a:cubicBezTo>
                    <a:pt x="602" y="57417"/>
                    <a:pt x="475" y="57290"/>
                    <a:pt x="317" y="57290"/>
                  </a:cubicBezTo>
                  <a:close/>
                  <a:moveTo>
                    <a:pt x="42975" y="57765"/>
                  </a:moveTo>
                  <a:cubicBezTo>
                    <a:pt x="42785" y="57765"/>
                    <a:pt x="42659" y="57892"/>
                    <a:pt x="42659" y="58050"/>
                  </a:cubicBezTo>
                  <a:lnTo>
                    <a:pt x="42659" y="58113"/>
                  </a:lnTo>
                  <a:cubicBezTo>
                    <a:pt x="42659" y="58272"/>
                    <a:pt x="42785" y="58398"/>
                    <a:pt x="42975" y="58398"/>
                  </a:cubicBezTo>
                  <a:cubicBezTo>
                    <a:pt x="43134" y="58398"/>
                    <a:pt x="43260" y="58272"/>
                    <a:pt x="43260" y="58113"/>
                  </a:cubicBezTo>
                  <a:lnTo>
                    <a:pt x="43260" y="58050"/>
                  </a:lnTo>
                  <a:cubicBezTo>
                    <a:pt x="43260" y="57892"/>
                    <a:pt x="43134" y="57765"/>
                    <a:pt x="42975" y="57765"/>
                  </a:cubicBezTo>
                  <a:close/>
                  <a:moveTo>
                    <a:pt x="317" y="58905"/>
                  </a:moveTo>
                  <a:cubicBezTo>
                    <a:pt x="127" y="58905"/>
                    <a:pt x="0" y="59063"/>
                    <a:pt x="0" y="59222"/>
                  </a:cubicBezTo>
                  <a:lnTo>
                    <a:pt x="0" y="59253"/>
                  </a:lnTo>
                  <a:cubicBezTo>
                    <a:pt x="0" y="59412"/>
                    <a:pt x="127" y="59538"/>
                    <a:pt x="317" y="59538"/>
                  </a:cubicBezTo>
                  <a:cubicBezTo>
                    <a:pt x="475" y="59538"/>
                    <a:pt x="602" y="59412"/>
                    <a:pt x="602" y="59253"/>
                  </a:cubicBezTo>
                  <a:lnTo>
                    <a:pt x="602" y="59222"/>
                  </a:lnTo>
                  <a:cubicBezTo>
                    <a:pt x="602" y="59063"/>
                    <a:pt x="475" y="58905"/>
                    <a:pt x="317" y="58905"/>
                  </a:cubicBezTo>
                  <a:close/>
                  <a:moveTo>
                    <a:pt x="42975" y="59380"/>
                  </a:moveTo>
                  <a:cubicBezTo>
                    <a:pt x="42785" y="59380"/>
                    <a:pt x="42659" y="59538"/>
                    <a:pt x="42659" y="59697"/>
                  </a:cubicBezTo>
                  <a:lnTo>
                    <a:pt x="42659" y="59728"/>
                  </a:lnTo>
                  <a:cubicBezTo>
                    <a:pt x="42659" y="59887"/>
                    <a:pt x="42785" y="60013"/>
                    <a:pt x="42975" y="60013"/>
                  </a:cubicBezTo>
                  <a:cubicBezTo>
                    <a:pt x="43134" y="60013"/>
                    <a:pt x="43260" y="59887"/>
                    <a:pt x="43260" y="59728"/>
                  </a:cubicBezTo>
                  <a:lnTo>
                    <a:pt x="43260" y="59697"/>
                  </a:lnTo>
                  <a:cubicBezTo>
                    <a:pt x="43260" y="59538"/>
                    <a:pt x="43134" y="59380"/>
                    <a:pt x="42975" y="59380"/>
                  </a:cubicBezTo>
                  <a:close/>
                  <a:moveTo>
                    <a:pt x="317" y="60552"/>
                  </a:moveTo>
                  <a:cubicBezTo>
                    <a:pt x="127" y="60552"/>
                    <a:pt x="0" y="60678"/>
                    <a:pt x="0" y="60837"/>
                  </a:cubicBezTo>
                  <a:lnTo>
                    <a:pt x="0" y="60868"/>
                  </a:lnTo>
                  <a:cubicBezTo>
                    <a:pt x="0" y="61027"/>
                    <a:pt x="127" y="61153"/>
                    <a:pt x="317" y="61153"/>
                  </a:cubicBezTo>
                  <a:cubicBezTo>
                    <a:pt x="475" y="61153"/>
                    <a:pt x="602" y="60995"/>
                    <a:pt x="602" y="60837"/>
                  </a:cubicBezTo>
                  <a:cubicBezTo>
                    <a:pt x="602" y="60678"/>
                    <a:pt x="475" y="60552"/>
                    <a:pt x="317" y="60552"/>
                  </a:cubicBezTo>
                  <a:close/>
                  <a:moveTo>
                    <a:pt x="42975" y="61027"/>
                  </a:moveTo>
                  <a:cubicBezTo>
                    <a:pt x="42785" y="61027"/>
                    <a:pt x="42659" y="61185"/>
                    <a:pt x="42659" y="61343"/>
                  </a:cubicBezTo>
                  <a:cubicBezTo>
                    <a:pt x="42659" y="61502"/>
                    <a:pt x="42785" y="61660"/>
                    <a:pt x="42975" y="61660"/>
                  </a:cubicBezTo>
                  <a:cubicBezTo>
                    <a:pt x="43134" y="61660"/>
                    <a:pt x="43260" y="61502"/>
                    <a:pt x="43260" y="61343"/>
                  </a:cubicBezTo>
                  <a:lnTo>
                    <a:pt x="43260" y="61312"/>
                  </a:lnTo>
                  <a:cubicBezTo>
                    <a:pt x="43260" y="61153"/>
                    <a:pt x="43134" y="61027"/>
                    <a:pt x="42975" y="61027"/>
                  </a:cubicBezTo>
                  <a:close/>
                  <a:moveTo>
                    <a:pt x="317" y="62167"/>
                  </a:moveTo>
                  <a:cubicBezTo>
                    <a:pt x="127" y="62167"/>
                    <a:pt x="0" y="62294"/>
                    <a:pt x="0" y="62452"/>
                  </a:cubicBezTo>
                  <a:lnTo>
                    <a:pt x="0" y="62515"/>
                  </a:lnTo>
                  <a:cubicBezTo>
                    <a:pt x="0" y="62674"/>
                    <a:pt x="127" y="62800"/>
                    <a:pt x="317" y="62800"/>
                  </a:cubicBezTo>
                  <a:cubicBezTo>
                    <a:pt x="475" y="62800"/>
                    <a:pt x="602" y="62674"/>
                    <a:pt x="602" y="62515"/>
                  </a:cubicBezTo>
                  <a:lnTo>
                    <a:pt x="602" y="62452"/>
                  </a:lnTo>
                  <a:cubicBezTo>
                    <a:pt x="602" y="62294"/>
                    <a:pt x="475" y="62167"/>
                    <a:pt x="317" y="62167"/>
                  </a:cubicBezTo>
                  <a:close/>
                  <a:moveTo>
                    <a:pt x="42975" y="62642"/>
                  </a:moveTo>
                  <a:cubicBezTo>
                    <a:pt x="42785" y="62642"/>
                    <a:pt x="42659" y="62769"/>
                    <a:pt x="42659" y="62927"/>
                  </a:cubicBezTo>
                  <a:lnTo>
                    <a:pt x="42659" y="62959"/>
                  </a:lnTo>
                  <a:cubicBezTo>
                    <a:pt x="42659" y="63149"/>
                    <a:pt x="42785" y="63275"/>
                    <a:pt x="42975" y="63275"/>
                  </a:cubicBezTo>
                  <a:cubicBezTo>
                    <a:pt x="43134" y="63275"/>
                    <a:pt x="43260" y="63149"/>
                    <a:pt x="43260" y="62959"/>
                  </a:cubicBezTo>
                  <a:lnTo>
                    <a:pt x="43260" y="62927"/>
                  </a:lnTo>
                  <a:cubicBezTo>
                    <a:pt x="43260" y="62769"/>
                    <a:pt x="43134" y="62642"/>
                    <a:pt x="42975" y="62642"/>
                  </a:cubicBezTo>
                  <a:close/>
                  <a:moveTo>
                    <a:pt x="317" y="63782"/>
                  </a:moveTo>
                  <a:cubicBezTo>
                    <a:pt x="127" y="63782"/>
                    <a:pt x="0" y="63909"/>
                    <a:pt x="0" y="64099"/>
                  </a:cubicBezTo>
                  <a:lnTo>
                    <a:pt x="0" y="64130"/>
                  </a:lnTo>
                  <a:cubicBezTo>
                    <a:pt x="0" y="64289"/>
                    <a:pt x="127" y="64415"/>
                    <a:pt x="317" y="64415"/>
                  </a:cubicBezTo>
                  <a:cubicBezTo>
                    <a:pt x="475" y="64415"/>
                    <a:pt x="602" y="64289"/>
                    <a:pt x="602" y="64130"/>
                  </a:cubicBezTo>
                  <a:lnTo>
                    <a:pt x="602" y="64099"/>
                  </a:lnTo>
                  <a:cubicBezTo>
                    <a:pt x="602" y="63909"/>
                    <a:pt x="475" y="63782"/>
                    <a:pt x="317" y="63782"/>
                  </a:cubicBezTo>
                  <a:close/>
                  <a:moveTo>
                    <a:pt x="42975" y="64257"/>
                  </a:moveTo>
                  <a:cubicBezTo>
                    <a:pt x="42785" y="64257"/>
                    <a:pt x="42659" y="64384"/>
                    <a:pt x="42659" y="64542"/>
                  </a:cubicBezTo>
                  <a:lnTo>
                    <a:pt x="42659" y="64605"/>
                  </a:lnTo>
                  <a:cubicBezTo>
                    <a:pt x="42659" y="64764"/>
                    <a:pt x="42785" y="64890"/>
                    <a:pt x="42975" y="64890"/>
                  </a:cubicBezTo>
                  <a:cubicBezTo>
                    <a:pt x="43134" y="64890"/>
                    <a:pt x="43260" y="64764"/>
                    <a:pt x="43260" y="64605"/>
                  </a:cubicBezTo>
                  <a:lnTo>
                    <a:pt x="43260" y="64542"/>
                  </a:lnTo>
                  <a:cubicBezTo>
                    <a:pt x="43260" y="64384"/>
                    <a:pt x="43134" y="64257"/>
                    <a:pt x="42975" y="64257"/>
                  </a:cubicBezTo>
                  <a:close/>
                  <a:moveTo>
                    <a:pt x="317" y="65397"/>
                  </a:moveTo>
                  <a:cubicBezTo>
                    <a:pt x="127" y="65397"/>
                    <a:pt x="0" y="65555"/>
                    <a:pt x="0" y="65714"/>
                  </a:cubicBezTo>
                  <a:lnTo>
                    <a:pt x="0" y="65745"/>
                  </a:lnTo>
                  <a:cubicBezTo>
                    <a:pt x="0" y="65904"/>
                    <a:pt x="127" y="66030"/>
                    <a:pt x="317" y="66030"/>
                  </a:cubicBezTo>
                  <a:cubicBezTo>
                    <a:pt x="475" y="66030"/>
                    <a:pt x="602" y="65904"/>
                    <a:pt x="602" y="65745"/>
                  </a:cubicBezTo>
                  <a:lnTo>
                    <a:pt x="602" y="65714"/>
                  </a:lnTo>
                  <a:cubicBezTo>
                    <a:pt x="602" y="65555"/>
                    <a:pt x="475" y="65397"/>
                    <a:pt x="317" y="65397"/>
                  </a:cubicBezTo>
                  <a:close/>
                  <a:moveTo>
                    <a:pt x="42975" y="65872"/>
                  </a:moveTo>
                  <a:cubicBezTo>
                    <a:pt x="42785" y="65872"/>
                    <a:pt x="42659" y="65999"/>
                    <a:pt x="42659" y="66189"/>
                  </a:cubicBezTo>
                  <a:lnTo>
                    <a:pt x="42659" y="66220"/>
                  </a:lnTo>
                  <a:cubicBezTo>
                    <a:pt x="42659" y="66379"/>
                    <a:pt x="42785" y="66506"/>
                    <a:pt x="42975" y="66506"/>
                  </a:cubicBezTo>
                  <a:cubicBezTo>
                    <a:pt x="43134" y="66506"/>
                    <a:pt x="43260" y="66379"/>
                    <a:pt x="43260" y="66220"/>
                  </a:cubicBezTo>
                  <a:lnTo>
                    <a:pt x="43260" y="66189"/>
                  </a:lnTo>
                  <a:cubicBezTo>
                    <a:pt x="43260" y="65999"/>
                    <a:pt x="43134" y="65872"/>
                    <a:pt x="42975" y="65872"/>
                  </a:cubicBezTo>
                  <a:close/>
                  <a:moveTo>
                    <a:pt x="317" y="67044"/>
                  </a:moveTo>
                  <a:cubicBezTo>
                    <a:pt x="127" y="67044"/>
                    <a:pt x="0" y="67171"/>
                    <a:pt x="0" y="67329"/>
                  </a:cubicBezTo>
                  <a:lnTo>
                    <a:pt x="0" y="67361"/>
                  </a:lnTo>
                  <a:cubicBezTo>
                    <a:pt x="0" y="67519"/>
                    <a:pt x="127" y="67677"/>
                    <a:pt x="317" y="67677"/>
                  </a:cubicBezTo>
                  <a:cubicBezTo>
                    <a:pt x="475" y="67677"/>
                    <a:pt x="602" y="67519"/>
                    <a:pt x="602" y="67361"/>
                  </a:cubicBezTo>
                  <a:lnTo>
                    <a:pt x="602" y="67329"/>
                  </a:lnTo>
                  <a:cubicBezTo>
                    <a:pt x="602" y="67171"/>
                    <a:pt x="475" y="67044"/>
                    <a:pt x="317" y="67044"/>
                  </a:cubicBezTo>
                  <a:close/>
                  <a:moveTo>
                    <a:pt x="42975" y="67519"/>
                  </a:moveTo>
                  <a:cubicBezTo>
                    <a:pt x="42785" y="67519"/>
                    <a:pt x="42659" y="67646"/>
                    <a:pt x="42659" y="67804"/>
                  </a:cubicBezTo>
                  <a:lnTo>
                    <a:pt x="42659" y="67836"/>
                  </a:lnTo>
                  <a:cubicBezTo>
                    <a:pt x="42659" y="67994"/>
                    <a:pt x="42785" y="68152"/>
                    <a:pt x="42975" y="68152"/>
                  </a:cubicBezTo>
                  <a:cubicBezTo>
                    <a:pt x="43134" y="68152"/>
                    <a:pt x="43260" y="67994"/>
                    <a:pt x="43260" y="67836"/>
                  </a:cubicBezTo>
                  <a:lnTo>
                    <a:pt x="43260" y="67804"/>
                  </a:lnTo>
                  <a:cubicBezTo>
                    <a:pt x="43260" y="67646"/>
                    <a:pt x="43134" y="67519"/>
                    <a:pt x="42975" y="67519"/>
                  </a:cubicBezTo>
                  <a:close/>
                  <a:moveTo>
                    <a:pt x="317" y="68659"/>
                  </a:moveTo>
                  <a:cubicBezTo>
                    <a:pt x="127" y="68659"/>
                    <a:pt x="0" y="68786"/>
                    <a:pt x="0" y="68944"/>
                  </a:cubicBezTo>
                  <a:lnTo>
                    <a:pt x="0" y="69007"/>
                  </a:lnTo>
                  <a:cubicBezTo>
                    <a:pt x="0" y="69166"/>
                    <a:pt x="127" y="69261"/>
                    <a:pt x="317" y="69261"/>
                  </a:cubicBezTo>
                  <a:cubicBezTo>
                    <a:pt x="475" y="69261"/>
                    <a:pt x="602" y="69102"/>
                    <a:pt x="602" y="68944"/>
                  </a:cubicBezTo>
                  <a:cubicBezTo>
                    <a:pt x="602" y="68786"/>
                    <a:pt x="475" y="68659"/>
                    <a:pt x="317" y="68659"/>
                  </a:cubicBezTo>
                  <a:close/>
                  <a:moveTo>
                    <a:pt x="42975" y="69134"/>
                  </a:moveTo>
                  <a:cubicBezTo>
                    <a:pt x="42785" y="69134"/>
                    <a:pt x="42659" y="69292"/>
                    <a:pt x="42659" y="69451"/>
                  </a:cubicBezTo>
                  <a:cubicBezTo>
                    <a:pt x="42659" y="69641"/>
                    <a:pt x="42785" y="69767"/>
                    <a:pt x="42975" y="69767"/>
                  </a:cubicBezTo>
                  <a:cubicBezTo>
                    <a:pt x="43134" y="69767"/>
                    <a:pt x="43260" y="69641"/>
                    <a:pt x="43260" y="69451"/>
                  </a:cubicBezTo>
                  <a:lnTo>
                    <a:pt x="43260" y="69419"/>
                  </a:lnTo>
                  <a:cubicBezTo>
                    <a:pt x="43260" y="69261"/>
                    <a:pt x="43134" y="69134"/>
                    <a:pt x="42975" y="69134"/>
                  </a:cubicBezTo>
                  <a:close/>
                  <a:moveTo>
                    <a:pt x="317" y="70274"/>
                  </a:moveTo>
                  <a:cubicBezTo>
                    <a:pt x="127" y="70274"/>
                    <a:pt x="0" y="70401"/>
                    <a:pt x="0" y="70591"/>
                  </a:cubicBezTo>
                  <a:lnTo>
                    <a:pt x="0" y="70622"/>
                  </a:lnTo>
                  <a:cubicBezTo>
                    <a:pt x="0" y="70781"/>
                    <a:pt x="127" y="70907"/>
                    <a:pt x="317" y="70907"/>
                  </a:cubicBezTo>
                  <a:cubicBezTo>
                    <a:pt x="475" y="70907"/>
                    <a:pt x="602" y="70781"/>
                    <a:pt x="602" y="70622"/>
                  </a:cubicBezTo>
                  <a:lnTo>
                    <a:pt x="602" y="70591"/>
                  </a:lnTo>
                  <a:cubicBezTo>
                    <a:pt x="602" y="70401"/>
                    <a:pt x="475" y="70274"/>
                    <a:pt x="317" y="70274"/>
                  </a:cubicBezTo>
                  <a:close/>
                  <a:moveTo>
                    <a:pt x="42975" y="70749"/>
                  </a:moveTo>
                  <a:cubicBezTo>
                    <a:pt x="42785" y="70749"/>
                    <a:pt x="42659" y="70876"/>
                    <a:pt x="42659" y="71034"/>
                  </a:cubicBezTo>
                  <a:lnTo>
                    <a:pt x="42659" y="71097"/>
                  </a:lnTo>
                  <a:cubicBezTo>
                    <a:pt x="42659" y="71256"/>
                    <a:pt x="42785" y="71383"/>
                    <a:pt x="42975" y="71383"/>
                  </a:cubicBezTo>
                  <a:cubicBezTo>
                    <a:pt x="43134" y="71383"/>
                    <a:pt x="43260" y="71256"/>
                    <a:pt x="43260" y="71097"/>
                  </a:cubicBezTo>
                  <a:lnTo>
                    <a:pt x="43260" y="71034"/>
                  </a:lnTo>
                  <a:cubicBezTo>
                    <a:pt x="43260" y="70876"/>
                    <a:pt x="43134" y="70749"/>
                    <a:pt x="42975" y="70749"/>
                  </a:cubicBezTo>
                  <a:close/>
                  <a:moveTo>
                    <a:pt x="317" y="71889"/>
                  </a:moveTo>
                  <a:cubicBezTo>
                    <a:pt x="159" y="71921"/>
                    <a:pt x="32" y="72048"/>
                    <a:pt x="32" y="72206"/>
                  </a:cubicBezTo>
                  <a:lnTo>
                    <a:pt x="317" y="72238"/>
                  </a:lnTo>
                  <a:lnTo>
                    <a:pt x="32" y="72238"/>
                  </a:lnTo>
                  <a:cubicBezTo>
                    <a:pt x="32" y="72396"/>
                    <a:pt x="159" y="72523"/>
                    <a:pt x="317" y="72523"/>
                  </a:cubicBezTo>
                  <a:lnTo>
                    <a:pt x="349" y="72523"/>
                  </a:lnTo>
                  <a:cubicBezTo>
                    <a:pt x="507" y="72523"/>
                    <a:pt x="634" y="72396"/>
                    <a:pt x="634" y="72206"/>
                  </a:cubicBezTo>
                  <a:lnTo>
                    <a:pt x="634" y="72174"/>
                  </a:lnTo>
                  <a:cubicBezTo>
                    <a:pt x="602" y="72016"/>
                    <a:pt x="475" y="71889"/>
                    <a:pt x="317" y="71889"/>
                  </a:cubicBezTo>
                  <a:close/>
                  <a:moveTo>
                    <a:pt x="42944" y="72364"/>
                  </a:moveTo>
                  <a:cubicBezTo>
                    <a:pt x="42785" y="72364"/>
                    <a:pt x="42627" y="72491"/>
                    <a:pt x="42627" y="72649"/>
                  </a:cubicBezTo>
                  <a:lnTo>
                    <a:pt x="42627" y="72681"/>
                  </a:lnTo>
                  <a:cubicBezTo>
                    <a:pt x="42595" y="72839"/>
                    <a:pt x="42722" y="72998"/>
                    <a:pt x="42880" y="72998"/>
                  </a:cubicBezTo>
                  <a:lnTo>
                    <a:pt x="42912" y="72998"/>
                  </a:lnTo>
                  <a:cubicBezTo>
                    <a:pt x="43070" y="72998"/>
                    <a:pt x="43197" y="72871"/>
                    <a:pt x="43197" y="72713"/>
                  </a:cubicBezTo>
                  <a:lnTo>
                    <a:pt x="42912" y="72649"/>
                  </a:lnTo>
                  <a:lnTo>
                    <a:pt x="43197" y="72681"/>
                  </a:lnTo>
                  <a:cubicBezTo>
                    <a:pt x="43229" y="72523"/>
                    <a:pt x="43102" y="72396"/>
                    <a:pt x="42944" y="72364"/>
                  </a:cubicBezTo>
                  <a:close/>
                  <a:moveTo>
                    <a:pt x="493" y="73531"/>
                  </a:moveTo>
                  <a:cubicBezTo>
                    <a:pt x="477" y="73531"/>
                    <a:pt x="460" y="73533"/>
                    <a:pt x="444" y="73536"/>
                  </a:cubicBezTo>
                  <a:cubicBezTo>
                    <a:pt x="285" y="73536"/>
                    <a:pt x="159" y="73694"/>
                    <a:pt x="190" y="73853"/>
                  </a:cubicBezTo>
                  <a:lnTo>
                    <a:pt x="190" y="73884"/>
                  </a:lnTo>
                  <a:cubicBezTo>
                    <a:pt x="190" y="74043"/>
                    <a:pt x="317" y="74138"/>
                    <a:pt x="475" y="74138"/>
                  </a:cubicBezTo>
                  <a:lnTo>
                    <a:pt x="507" y="74138"/>
                  </a:lnTo>
                  <a:cubicBezTo>
                    <a:pt x="665" y="74106"/>
                    <a:pt x="792" y="73948"/>
                    <a:pt x="760" y="73789"/>
                  </a:cubicBezTo>
                  <a:cubicBezTo>
                    <a:pt x="760" y="73648"/>
                    <a:pt x="633" y="73531"/>
                    <a:pt x="493" y="73531"/>
                  </a:cubicBezTo>
                  <a:close/>
                  <a:moveTo>
                    <a:pt x="42736" y="74006"/>
                  </a:moveTo>
                  <a:cubicBezTo>
                    <a:pt x="42595" y="74006"/>
                    <a:pt x="42465" y="74123"/>
                    <a:pt x="42437" y="74264"/>
                  </a:cubicBezTo>
                  <a:cubicBezTo>
                    <a:pt x="42405" y="74423"/>
                    <a:pt x="42532" y="74581"/>
                    <a:pt x="42690" y="74613"/>
                  </a:cubicBezTo>
                  <a:lnTo>
                    <a:pt x="42722" y="74613"/>
                  </a:lnTo>
                  <a:cubicBezTo>
                    <a:pt x="42880" y="74613"/>
                    <a:pt x="43007" y="74518"/>
                    <a:pt x="43007" y="74359"/>
                  </a:cubicBezTo>
                  <a:lnTo>
                    <a:pt x="43039" y="74328"/>
                  </a:lnTo>
                  <a:cubicBezTo>
                    <a:pt x="43039" y="74169"/>
                    <a:pt x="42944" y="74011"/>
                    <a:pt x="42785" y="74011"/>
                  </a:cubicBezTo>
                  <a:cubicBezTo>
                    <a:pt x="42769" y="74008"/>
                    <a:pt x="42752" y="74006"/>
                    <a:pt x="42736" y="74006"/>
                  </a:cubicBezTo>
                  <a:close/>
                  <a:moveTo>
                    <a:pt x="727" y="75113"/>
                  </a:moveTo>
                  <a:cubicBezTo>
                    <a:pt x="706" y="75113"/>
                    <a:pt x="686" y="75115"/>
                    <a:pt x="665" y="75119"/>
                  </a:cubicBezTo>
                  <a:cubicBezTo>
                    <a:pt x="507" y="75151"/>
                    <a:pt x="412" y="75309"/>
                    <a:pt x="444" y="75468"/>
                  </a:cubicBezTo>
                  <a:lnTo>
                    <a:pt x="444" y="75499"/>
                  </a:lnTo>
                  <a:cubicBezTo>
                    <a:pt x="475" y="75658"/>
                    <a:pt x="602" y="75721"/>
                    <a:pt x="729" y="75721"/>
                  </a:cubicBezTo>
                  <a:lnTo>
                    <a:pt x="792" y="75721"/>
                  </a:lnTo>
                  <a:cubicBezTo>
                    <a:pt x="950" y="75689"/>
                    <a:pt x="1045" y="75531"/>
                    <a:pt x="1014" y="75341"/>
                  </a:cubicBezTo>
                  <a:cubicBezTo>
                    <a:pt x="986" y="75203"/>
                    <a:pt x="863" y="75113"/>
                    <a:pt x="727" y="75113"/>
                  </a:cubicBezTo>
                  <a:close/>
                  <a:moveTo>
                    <a:pt x="42451" y="75590"/>
                  </a:moveTo>
                  <a:cubicBezTo>
                    <a:pt x="42310" y="75590"/>
                    <a:pt x="42177" y="75706"/>
                    <a:pt x="42120" y="75848"/>
                  </a:cubicBezTo>
                  <a:cubicBezTo>
                    <a:pt x="42089" y="76006"/>
                    <a:pt x="42215" y="76165"/>
                    <a:pt x="42374" y="76196"/>
                  </a:cubicBezTo>
                  <a:lnTo>
                    <a:pt x="42437" y="76196"/>
                  </a:lnTo>
                  <a:cubicBezTo>
                    <a:pt x="42564" y="76196"/>
                    <a:pt x="42690" y="76101"/>
                    <a:pt x="42722" y="75975"/>
                  </a:cubicBezTo>
                  <a:lnTo>
                    <a:pt x="42722" y="75943"/>
                  </a:lnTo>
                  <a:cubicBezTo>
                    <a:pt x="42754" y="75784"/>
                    <a:pt x="42659" y="75626"/>
                    <a:pt x="42500" y="75594"/>
                  </a:cubicBezTo>
                  <a:cubicBezTo>
                    <a:pt x="42484" y="75591"/>
                    <a:pt x="42467" y="75590"/>
                    <a:pt x="42451" y="75590"/>
                  </a:cubicBezTo>
                  <a:close/>
                  <a:moveTo>
                    <a:pt x="1097" y="76697"/>
                  </a:moveTo>
                  <a:cubicBezTo>
                    <a:pt x="1079" y="76697"/>
                    <a:pt x="1062" y="76699"/>
                    <a:pt x="1045" y="76703"/>
                  </a:cubicBezTo>
                  <a:cubicBezTo>
                    <a:pt x="887" y="76766"/>
                    <a:pt x="792" y="76925"/>
                    <a:pt x="824" y="77083"/>
                  </a:cubicBezTo>
                  <a:lnTo>
                    <a:pt x="824" y="77115"/>
                  </a:lnTo>
                  <a:cubicBezTo>
                    <a:pt x="887" y="77241"/>
                    <a:pt x="982" y="77336"/>
                    <a:pt x="1140" y="77336"/>
                  </a:cubicBezTo>
                  <a:cubicBezTo>
                    <a:pt x="1140" y="77336"/>
                    <a:pt x="1172" y="77336"/>
                    <a:pt x="1204" y="77305"/>
                  </a:cubicBezTo>
                  <a:cubicBezTo>
                    <a:pt x="1362" y="77273"/>
                    <a:pt x="1457" y="77115"/>
                    <a:pt x="1394" y="76956"/>
                  </a:cubicBezTo>
                  <a:lnTo>
                    <a:pt x="1394" y="76925"/>
                  </a:lnTo>
                  <a:cubicBezTo>
                    <a:pt x="1366" y="76787"/>
                    <a:pt x="1219" y="76697"/>
                    <a:pt x="1097" y="76697"/>
                  </a:cubicBezTo>
                  <a:close/>
                  <a:moveTo>
                    <a:pt x="42004" y="77161"/>
                  </a:moveTo>
                  <a:cubicBezTo>
                    <a:pt x="41876" y="77161"/>
                    <a:pt x="41760" y="77270"/>
                    <a:pt x="41709" y="77400"/>
                  </a:cubicBezTo>
                  <a:cubicBezTo>
                    <a:pt x="41677" y="77526"/>
                    <a:pt x="41772" y="77716"/>
                    <a:pt x="41899" y="77748"/>
                  </a:cubicBezTo>
                  <a:cubicBezTo>
                    <a:pt x="41930" y="77780"/>
                    <a:pt x="41962" y="77780"/>
                    <a:pt x="41994" y="77780"/>
                  </a:cubicBezTo>
                  <a:cubicBezTo>
                    <a:pt x="42120" y="77780"/>
                    <a:pt x="42247" y="77685"/>
                    <a:pt x="42279" y="77558"/>
                  </a:cubicBezTo>
                  <a:lnTo>
                    <a:pt x="42310" y="77526"/>
                  </a:lnTo>
                  <a:cubicBezTo>
                    <a:pt x="42342" y="77368"/>
                    <a:pt x="42247" y="77210"/>
                    <a:pt x="42089" y="77178"/>
                  </a:cubicBezTo>
                  <a:cubicBezTo>
                    <a:pt x="42060" y="77167"/>
                    <a:pt x="42032" y="77161"/>
                    <a:pt x="42004" y="77161"/>
                  </a:cubicBezTo>
                  <a:close/>
                  <a:moveTo>
                    <a:pt x="1624" y="78235"/>
                  </a:moveTo>
                  <a:cubicBezTo>
                    <a:pt x="1590" y="78235"/>
                    <a:pt x="1555" y="78241"/>
                    <a:pt x="1521" y="78255"/>
                  </a:cubicBezTo>
                  <a:cubicBezTo>
                    <a:pt x="1362" y="78318"/>
                    <a:pt x="1299" y="78476"/>
                    <a:pt x="1331" y="78635"/>
                  </a:cubicBezTo>
                  <a:lnTo>
                    <a:pt x="1362" y="78666"/>
                  </a:lnTo>
                  <a:cubicBezTo>
                    <a:pt x="1394" y="78793"/>
                    <a:pt x="1521" y="78856"/>
                    <a:pt x="1647" y="78856"/>
                  </a:cubicBezTo>
                  <a:lnTo>
                    <a:pt x="1742" y="78856"/>
                  </a:lnTo>
                  <a:cubicBezTo>
                    <a:pt x="1901" y="78793"/>
                    <a:pt x="1964" y="78603"/>
                    <a:pt x="1932" y="78445"/>
                  </a:cubicBezTo>
                  <a:lnTo>
                    <a:pt x="1901" y="78413"/>
                  </a:lnTo>
                  <a:cubicBezTo>
                    <a:pt x="1851" y="78314"/>
                    <a:pt x="1744" y="78235"/>
                    <a:pt x="1624" y="78235"/>
                  </a:cubicBezTo>
                  <a:close/>
                  <a:moveTo>
                    <a:pt x="41478" y="78678"/>
                  </a:moveTo>
                  <a:cubicBezTo>
                    <a:pt x="41348" y="78678"/>
                    <a:pt x="41220" y="78764"/>
                    <a:pt x="41170" y="78888"/>
                  </a:cubicBezTo>
                  <a:cubicBezTo>
                    <a:pt x="41107" y="79046"/>
                    <a:pt x="41202" y="79205"/>
                    <a:pt x="41329" y="79268"/>
                  </a:cubicBezTo>
                  <a:cubicBezTo>
                    <a:pt x="41392" y="79300"/>
                    <a:pt x="41424" y="79300"/>
                    <a:pt x="41455" y="79300"/>
                  </a:cubicBezTo>
                  <a:cubicBezTo>
                    <a:pt x="41582" y="79300"/>
                    <a:pt x="41677" y="79236"/>
                    <a:pt x="41740" y="79110"/>
                  </a:cubicBezTo>
                  <a:lnTo>
                    <a:pt x="41740" y="79078"/>
                  </a:lnTo>
                  <a:cubicBezTo>
                    <a:pt x="41804" y="78920"/>
                    <a:pt x="41740" y="78761"/>
                    <a:pt x="41582" y="78698"/>
                  </a:cubicBezTo>
                  <a:cubicBezTo>
                    <a:pt x="41548" y="78684"/>
                    <a:pt x="41513" y="78678"/>
                    <a:pt x="41478" y="78678"/>
                  </a:cubicBezTo>
                  <a:close/>
                  <a:moveTo>
                    <a:pt x="2243" y="79719"/>
                  </a:moveTo>
                  <a:cubicBezTo>
                    <a:pt x="2204" y="79719"/>
                    <a:pt x="2163" y="79727"/>
                    <a:pt x="2122" y="79743"/>
                  </a:cubicBezTo>
                  <a:cubicBezTo>
                    <a:pt x="1964" y="79838"/>
                    <a:pt x="1901" y="79996"/>
                    <a:pt x="1964" y="80155"/>
                  </a:cubicBezTo>
                  <a:cubicBezTo>
                    <a:pt x="1964" y="80155"/>
                    <a:pt x="1996" y="80186"/>
                    <a:pt x="1996" y="80186"/>
                  </a:cubicBezTo>
                  <a:cubicBezTo>
                    <a:pt x="2027" y="80281"/>
                    <a:pt x="2122" y="80345"/>
                    <a:pt x="2249" y="80345"/>
                  </a:cubicBezTo>
                  <a:cubicBezTo>
                    <a:pt x="2281" y="80345"/>
                    <a:pt x="2344" y="80345"/>
                    <a:pt x="2376" y="80313"/>
                  </a:cubicBezTo>
                  <a:cubicBezTo>
                    <a:pt x="2534" y="80250"/>
                    <a:pt x="2566" y="80060"/>
                    <a:pt x="2502" y="79901"/>
                  </a:cubicBezTo>
                  <a:cubicBezTo>
                    <a:pt x="2455" y="79784"/>
                    <a:pt x="2356" y="79719"/>
                    <a:pt x="2243" y="79719"/>
                  </a:cubicBezTo>
                  <a:close/>
                  <a:moveTo>
                    <a:pt x="40827" y="80162"/>
                  </a:moveTo>
                  <a:cubicBezTo>
                    <a:pt x="40713" y="80162"/>
                    <a:pt x="40607" y="80227"/>
                    <a:pt x="40537" y="80345"/>
                  </a:cubicBezTo>
                  <a:lnTo>
                    <a:pt x="40537" y="80376"/>
                  </a:lnTo>
                  <a:cubicBezTo>
                    <a:pt x="40473" y="80503"/>
                    <a:pt x="40537" y="80693"/>
                    <a:pt x="40663" y="80757"/>
                  </a:cubicBezTo>
                  <a:cubicBezTo>
                    <a:pt x="40727" y="80788"/>
                    <a:pt x="40758" y="80788"/>
                    <a:pt x="40790" y="80788"/>
                  </a:cubicBezTo>
                  <a:cubicBezTo>
                    <a:pt x="40917" y="80788"/>
                    <a:pt x="41012" y="80725"/>
                    <a:pt x="41075" y="80598"/>
                  </a:cubicBezTo>
                  <a:cubicBezTo>
                    <a:pt x="41170" y="80440"/>
                    <a:pt x="41107" y="80250"/>
                    <a:pt x="40949" y="80186"/>
                  </a:cubicBezTo>
                  <a:cubicBezTo>
                    <a:pt x="40908" y="80170"/>
                    <a:pt x="40867" y="80162"/>
                    <a:pt x="40827" y="80162"/>
                  </a:cubicBezTo>
                  <a:close/>
                  <a:moveTo>
                    <a:pt x="2967" y="81169"/>
                  </a:moveTo>
                  <a:cubicBezTo>
                    <a:pt x="2919" y="81169"/>
                    <a:pt x="2869" y="81180"/>
                    <a:pt x="2819" y="81200"/>
                  </a:cubicBezTo>
                  <a:cubicBezTo>
                    <a:pt x="2692" y="81295"/>
                    <a:pt x="2629" y="81485"/>
                    <a:pt x="2724" y="81612"/>
                  </a:cubicBezTo>
                  <a:lnTo>
                    <a:pt x="2977" y="81517"/>
                  </a:lnTo>
                  <a:lnTo>
                    <a:pt x="2724" y="81643"/>
                  </a:lnTo>
                  <a:cubicBezTo>
                    <a:pt x="2787" y="81738"/>
                    <a:pt x="2882" y="81802"/>
                    <a:pt x="3009" y="81802"/>
                  </a:cubicBezTo>
                  <a:cubicBezTo>
                    <a:pt x="3041" y="81802"/>
                    <a:pt x="3104" y="81802"/>
                    <a:pt x="3136" y="81770"/>
                  </a:cubicBezTo>
                  <a:cubicBezTo>
                    <a:pt x="3262" y="81675"/>
                    <a:pt x="3326" y="81485"/>
                    <a:pt x="3262" y="81358"/>
                  </a:cubicBezTo>
                  <a:lnTo>
                    <a:pt x="3231" y="81327"/>
                  </a:lnTo>
                  <a:cubicBezTo>
                    <a:pt x="3166" y="81218"/>
                    <a:pt x="3071" y="81169"/>
                    <a:pt x="2967" y="81169"/>
                  </a:cubicBezTo>
                  <a:close/>
                  <a:moveTo>
                    <a:pt x="40057" y="81597"/>
                  </a:moveTo>
                  <a:cubicBezTo>
                    <a:pt x="39949" y="81597"/>
                    <a:pt x="39851" y="81654"/>
                    <a:pt x="39808" y="81738"/>
                  </a:cubicBezTo>
                  <a:lnTo>
                    <a:pt x="39777" y="81770"/>
                  </a:lnTo>
                  <a:cubicBezTo>
                    <a:pt x="39682" y="81897"/>
                    <a:pt x="39745" y="82087"/>
                    <a:pt x="39872" y="82182"/>
                  </a:cubicBezTo>
                  <a:cubicBezTo>
                    <a:pt x="39935" y="82213"/>
                    <a:pt x="39967" y="82213"/>
                    <a:pt x="40030" y="82213"/>
                  </a:cubicBezTo>
                  <a:cubicBezTo>
                    <a:pt x="40125" y="82213"/>
                    <a:pt x="40220" y="82182"/>
                    <a:pt x="40283" y="82087"/>
                  </a:cubicBezTo>
                  <a:lnTo>
                    <a:pt x="40315" y="82055"/>
                  </a:lnTo>
                  <a:cubicBezTo>
                    <a:pt x="40378" y="81897"/>
                    <a:pt x="40347" y="81707"/>
                    <a:pt x="40220" y="81643"/>
                  </a:cubicBezTo>
                  <a:cubicBezTo>
                    <a:pt x="40167" y="81612"/>
                    <a:pt x="40111" y="81597"/>
                    <a:pt x="40057" y="81597"/>
                  </a:cubicBezTo>
                  <a:close/>
                  <a:moveTo>
                    <a:pt x="3805" y="82548"/>
                  </a:moveTo>
                  <a:cubicBezTo>
                    <a:pt x="3751" y="82548"/>
                    <a:pt x="3695" y="82562"/>
                    <a:pt x="3642" y="82593"/>
                  </a:cubicBezTo>
                  <a:cubicBezTo>
                    <a:pt x="3516" y="82688"/>
                    <a:pt x="3484" y="82878"/>
                    <a:pt x="3579" y="83005"/>
                  </a:cubicBezTo>
                  <a:cubicBezTo>
                    <a:pt x="3579" y="83037"/>
                    <a:pt x="3611" y="83037"/>
                    <a:pt x="3611" y="83037"/>
                  </a:cubicBezTo>
                  <a:cubicBezTo>
                    <a:pt x="3642" y="83132"/>
                    <a:pt x="3737" y="83163"/>
                    <a:pt x="3832" y="83163"/>
                  </a:cubicBezTo>
                  <a:cubicBezTo>
                    <a:pt x="3896" y="83163"/>
                    <a:pt x="3927" y="83163"/>
                    <a:pt x="3991" y="83100"/>
                  </a:cubicBezTo>
                  <a:cubicBezTo>
                    <a:pt x="4117" y="83037"/>
                    <a:pt x="4149" y="82815"/>
                    <a:pt x="4054" y="82688"/>
                  </a:cubicBezTo>
                  <a:cubicBezTo>
                    <a:pt x="4012" y="82604"/>
                    <a:pt x="3913" y="82548"/>
                    <a:pt x="3805" y="82548"/>
                  </a:cubicBezTo>
                  <a:close/>
                  <a:moveTo>
                    <a:pt x="39173" y="82983"/>
                  </a:moveTo>
                  <a:cubicBezTo>
                    <a:pt x="39078" y="82983"/>
                    <a:pt x="38981" y="83033"/>
                    <a:pt x="38922" y="83132"/>
                  </a:cubicBezTo>
                  <a:cubicBezTo>
                    <a:pt x="38827" y="83258"/>
                    <a:pt x="38858" y="83448"/>
                    <a:pt x="38985" y="83543"/>
                  </a:cubicBezTo>
                  <a:cubicBezTo>
                    <a:pt x="39048" y="83575"/>
                    <a:pt x="39080" y="83575"/>
                    <a:pt x="39143" y="83575"/>
                  </a:cubicBezTo>
                  <a:cubicBezTo>
                    <a:pt x="39238" y="83575"/>
                    <a:pt x="39333" y="83543"/>
                    <a:pt x="39397" y="83448"/>
                  </a:cubicBezTo>
                  <a:lnTo>
                    <a:pt x="39428" y="83417"/>
                  </a:lnTo>
                  <a:cubicBezTo>
                    <a:pt x="39523" y="83290"/>
                    <a:pt x="39460" y="83132"/>
                    <a:pt x="39333" y="83037"/>
                  </a:cubicBezTo>
                  <a:cubicBezTo>
                    <a:pt x="39286" y="83001"/>
                    <a:pt x="39229" y="82983"/>
                    <a:pt x="39173" y="82983"/>
                  </a:cubicBezTo>
                  <a:close/>
                  <a:moveTo>
                    <a:pt x="4782" y="83874"/>
                  </a:moveTo>
                  <a:cubicBezTo>
                    <a:pt x="4716" y="83874"/>
                    <a:pt x="4648" y="83900"/>
                    <a:pt x="4592" y="83955"/>
                  </a:cubicBezTo>
                  <a:cubicBezTo>
                    <a:pt x="4466" y="84050"/>
                    <a:pt x="4434" y="84240"/>
                    <a:pt x="4529" y="84367"/>
                  </a:cubicBezTo>
                  <a:lnTo>
                    <a:pt x="4782" y="84208"/>
                  </a:lnTo>
                  <a:lnTo>
                    <a:pt x="4561" y="84398"/>
                  </a:lnTo>
                  <a:cubicBezTo>
                    <a:pt x="4624" y="84462"/>
                    <a:pt x="4687" y="84493"/>
                    <a:pt x="4782" y="84493"/>
                  </a:cubicBezTo>
                  <a:cubicBezTo>
                    <a:pt x="4846" y="84493"/>
                    <a:pt x="4909" y="84493"/>
                    <a:pt x="4972" y="84430"/>
                  </a:cubicBezTo>
                  <a:cubicBezTo>
                    <a:pt x="5099" y="84335"/>
                    <a:pt x="5131" y="84145"/>
                    <a:pt x="5036" y="84018"/>
                  </a:cubicBezTo>
                  <a:cubicBezTo>
                    <a:pt x="5036" y="84018"/>
                    <a:pt x="5004" y="83987"/>
                    <a:pt x="5004" y="83987"/>
                  </a:cubicBezTo>
                  <a:cubicBezTo>
                    <a:pt x="4951" y="83916"/>
                    <a:pt x="4867" y="83874"/>
                    <a:pt x="4782" y="83874"/>
                  </a:cubicBezTo>
                  <a:close/>
                  <a:moveTo>
                    <a:pt x="38203" y="84280"/>
                  </a:moveTo>
                  <a:cubicBezTo>
                    <a:pt x="38101" y="84280"/>
                    <a:pt x="37997" y="84322"/>
                    <a:pt x="37940" y="84398"/>
                  </a:cubicBezTo>
                  <a:cubicBezTo>
                    <a:pt x="37845" y="84525"/>
                    <a:pt x="37877" y="84715"/>
                    <a:pt x="38003" y="84810"/>
                  </a:cubicBezTo>
                  <a:cubicBezTo>
                    <a:pt x="38035" y="84842"/>
                    <a:pt x="38098" y="84873"/>
                    <a:pt x="38162" y="84873"/>
                  </a:cubicBezTo>
                  <a:cubicBezTo>
                    <a:pt x="38257" y="84873"/>
                    <a:pt x="38352" y="84842"/>
                    <a:pt x="38415" y="84778"/>
                  </a:cubicBezTo>
                  <a:lnTo>
                    <a:pt x="38415" y="84747"/>
                  </a:lnTo>
                  <a:cubicBezTo>
                    <a:pt x="38542" y="84620"/>
                    <a:pt x="38510" y="84430"/>
                    <a:pt x="38383" y="84335"/>
                  </a:cubicBezTo>
                  <a:cubicBezTo>
                    <a:pt x="38333" y="84298"/>
                    <a:pt x="38269" y="84280"/>
                    <a:pt x="38203" y="84280"/>
                  </a:cubicBezTo>
                  <a:close/>
                  <a:moveTo>
                    <a:pt x="5807" y="85122"/>
                  </a:moveTo>
                  <a:cubicBezTo>
                    <a:pt x="5737" y="85122"/>
                    <a:pt x="5665" y="85146"/>
                    <a:pt x="5606" y="85190"/>
                  </a:cubicBezTo>
                  <a:cubicBezTo>
                    <a:pt x="5479" y="85317"/>
                    <a:pt x="5479" y="85507"/>
                    <a:pt x="5606" y="85602"/>
                  </a:cubicBezTo>
                  <a:lnTo>
                    <a:pt x="5606" y="85634"/>
                  </a:lnTo>
                  <a:cubicBezTo>
                    <a:pt x="5669" y="85697"/>
                    <a:pt x="5733" y="85729"/>
                    <a:pt x="5828" y="85729"/>
                  </a:cubicBezTo>
                  <a:cubicBezTo>
                    <a:pt x="5891" y="85729"/>
                    <a:pt x="5954" y="85697"/>
                    <a:pt x="6018" y="85634"/>
                  </a:cubicBezTo>
                  <a:cubicBezTo>
                    <a:pt x="6144" y="85539"/>
                    <a:pt x="6144" y="85348"/>
                    <a:pt x="6018" y="85222"/>
                  </a:cubicBezTo>
                  <a:cubicBezTo>
                    <a:pt x="5967" y="85154"/>
                    <a:pt x="5888" y="85122"/>
                    <a:pt x="5807" y="85122"/>
                  </a:cubicBezTo>
                  <a:close/>
                  <a:moveTo>
                    <a:pt x="37121" y="85475"/>
                  </a:moveTo>
                  <a:cubicBezTo>
                    <a:pt x="37045" y="85475"/>
                    <a:pt x="36974" y="85507"/>
                    <a:pt x="36927" y="85570"/>
                  </a:cubicBezTo>
                  <a:lnTo>
                    <a:pt x="36895" y="85602"/>
                  </a:lnTo>
                  <a:cubicBezTo>
                    <a:pt x="36768" y="85729"/>
                    <a:pt x="36768" y="85919"/>
                    <a:pt x="36895" y="86014"/>
                  </a:cubicBezTo>
                  <a:cubicBezTo>
                    <a:pt x="36958" y="86077"/>
                    <a:pt x="37022" y="86077"/>
                    <a:pt x="37085" y="86077"/>
                  </a:cubicBezTo>
                  <a:cubicBezTo>
                    <a:pt x="37180" y="86077"/>
                    <a:pt x="37243" y="86077"/>
                    <a:pt x="37307" y="86014"/>
                  </a:cubicBezTo>
                  <a:lnTo>
                    <a:pt x="37117" y="85760"/>
                  </a:lnTo>
                  <a:lnTo>
                    <a:pt x="37117" y="85760"/>
                  </a:lnTo>
                  <a:lnTo>
                    <a:pt x="37338" y="85982"/>
                  </a:lnTo>
                  <a:cubicBezTo>
                    <a:pt x="37465" y="85855"/>
                    <a:pt x="37465" y="85665"/>
                    <a:pt x="37338" y="85570"/>
                  </a:cubicBezTo>
                  <a:cubicBezTo>
                    <a:pt x="37275" y="85507"/>
                    <a:pt x="37196" y="85475"/>
                    <a:pt x="37121" y="85475"/>
                  </a:cubicBezTo>
                  <a:close/>
                  <a:moveTo>
                    <a:pt x="6953" y="86278"/>
                  </a:moveTo>
                  <a:cubicBezTo>
                    <a:pt x="6868" y="86278"/>
                    <a:pt x="6782" y="86311"/>
                    <a:pt x="6714" y="86362"/>
                  </a:cubicBezTo>
                  <a:cubicBezTo>
                    <a:pt x="6619" y="86489"/>
                    <a:pt x="6619" y="86679"/>
                    <a:pt x="6746" y="86805"/>
                  </a:cubicBezTo>
                  <a:lnTo>
                    <a:pt x="6968" y="86615"/>
                  </a:lnTo>
                  <a:lnTo>
                    <a:pt x="6968" y="86615"/>
                  </a:lnTo>
                  <a:lnTo>
                    <a:pt x="6778" y="86837"/>
                  </a:lnTo>
                  <a:cubicBezTo>
                    <a:pt x="6841" y="86869"/>
                    <a:pt x="6904" y="86900"/>
                    <a:pt x="6968" y="86900"/>
                  </a:cubicBezTo>
                  <a:cubicBezTo>
                    <a:pt x="7063" y="86900"/>
                    <a:pt x="7126" y="86869"/>
                    <a:pt x="7189" y="86805"/>
                  </a:cubicBezTo>
                  <a:cubicBezTo>
                    <a:pt x="7316" y="86679"/>
                    <a:pt x="7284" y="86489"/>
                    <a:pt x="7189" y="86394"/>
                  </a:cubicBezTo>
                  <a:lnTo>
                    <a:pt x="7158" y="86362"/>
                  </a:lnTo>
                  <a:cubicBezTo>
                    <a:pt x="7099" y="86303"/>
                    <a:pt x="7026" y="86278"/>
                    <a:pt x="6953" y="86278"/>
                  </a:cubicBezTo>
                  <a:close/>
                  <a:moveTo>
                    <a:pt x="35961" y="86615"/>
                  </a:moveTo>
                  <a:cubicBezTo>
                    <a:pt x="35881" y="86615"/>
                    <a:pt x="35802" y="86647"/>
                    <a:pt x="35755" y="86710"/>
                  </a:cubicBezTo>
                  <a:cubicBezTo>
                    <a:pt x="35628" y="86805"/>
                    <a:pt x="35596" y="86995"/>
                    <a:pt x="35723" y="87122"/>
                  </a:cubicBezTo>
                  <a:cubicBezTo>
                    <a:pt x="35786" y="87185"/>
                    <a:pt x="35850" y="87217"/>
                    <a:pt x="35945" y="87217"/>
                  </a:cubicBezTo>
                  <a:cubicBezTo>
                    <a:pt x="36008" y="87217"/>
                    <a:pt x="36071" y="87217"/>
                    <a:pt x="36135" y="87154"/>
                  </a:cubicBezTo>
                  <a:lnTo>
                    <a:pt x="36166" y="87122"/>
                  </a:lnTo>
                  <a:cubicBezTo>
                    <a:pt x="36293" y="86995"/>
                    <a:pt x="36293" y="86837"/>
                    <a:pt x="36166" y="86710"/>
                  </a:cubicBezTo>
                  <a:cubicBezTo>
                    <a:pt x="36119" y="86647"/>
                    <a:pt x="36040" y="86615"/>
                    <a:pt x="35961" y="86615"/>
                  </a:cubicBezTo>
                  <a:close/>
                  <a:moveTo>
                    <a:pt x="8180" y="87350"/>
                  </a:moveTo>
                  <a:cubicBezTo>
                    <a:pt x="8092" y="87350"/>
                    <a:pt x="8005" y="87383"/>
                    <a:pt x="7949" y="87439"/>
                  </a:cubicBezTo>
                  <a:cubicBezTo>
                    <a:pt x="7823" y="87597"/>
                    <a:pt x="7854" y="87787"/>
                    <a:pt x="7981" y="87882"/>
                  </a:cubicBezTo>
                  <a:lnTo>
                    <a:pt x="8013" y="87882"/>
                  </a:lnTo>
                  <a:cubicBezTo>
                    <a:pt x="8076" y="87945"/>
                    <a:pt x="8108" y="87977"/>
                    <a:pt x="8171" y="87977"/>
                  </a:cubicBezTo>
                  <a:cubicBezTo>
                    <a:pt x="8266" y="87977"/>
                    <a:pt x="8361" y="87914"/>
                    <a:pt x="8424" y="87850"/>
                  </a:cubicBezTo>
                  <a:cubicBezTo>
                    <a:pt x="8519" y="87724"/>
                    <a:pt x="8488" y="87502"/>
                    <a:pt x="8361" y="87407"/>
                  </a:cubicBezTo>
                  <a:cubicBezTo>
                    <a:pt x="8308" y="87367"/>
                    <a:pt x="8244" y="87350"/>
                    <a:pt x="8180" y="87350"/>
                  </a:cubicBezTo>
                  <a:close/>
                  <a:moveTo>
                    <a:pt x="34709" y="87659"/>
                  </a:moveTo>
                  <a:cubicBezTo>
                    <a:pt x="34642" y="87659"/>
                    <a:pt x="34575" y="87682"/>
                    <a:pt x="34520" y="87724"/>
                  </a:cubicBezTo>
                  <a:cubicBezTo>
                    <a:pt x="34393" y="87819"/>
                    <a:pt x="34361" y="88009"/>
                    <a:pt x="34456" y="88135"/>
                  </a:cubicBezTo>
                  <a:cubicBezTo>
                    <a:pt x="34520" y="88230"/>
                    <a:pt x="34615" y="88262"/>
                    <a:pt x="34678" y="88262"/>
                  </a:cubicBezTo>
                  <a:cubicBezTo>
                    <a:pt x="34741" y="88262"/>
                    <a:pt x="34805" y="88230"/>
                    <a:pt x="34868" y="88199"/>
                  </a:cubicBezTo>
                  <a:cubicBezTo>
                    <a:pt x="34868" y="88199"/>
                    <a:pt x="34900" y="88167"/>
                    <a:pt x="34900" y="88167"/>
                  </a:cubicBezTo>
                  <a:cubicBezTo>
                    <a:pt x="35026" y="88072"/>
                    <a:pt x="35026" y="87914"/>
                    <a:pt x="34931" y="87787"/>
                  </a:cubicBezTo>
                  <a:cubicBezTo>
                    <a:pt x="34878" y="87698"/>
                    <a:pt x="34794" y="87659"/>
                    <a:pt x="34709" y="87659"/>
                  </a:cubicBezTo>
                  <a:close/>
                  <a:moveTo>
                    <a:pt x="9486" y="88325"/>
                  </a:moveTo>
                  <a:cubicBezTo>
                    <a:pt x="9385" y="88325"/>
                    <a:pt x="9279" y="88368"/>
                    <a:pt x="9216" y="88452"/>
                  </a:cubicBezTo>
                  <a:cubicBezTo>
                    <a:pt x="9121" y="88579"/>
                    <a:pt x="9153" y="88769"/>
                    <a:pt x="9311" y="88864"/>
                  </a:cubicBezTo>
                  <a:lnTo>
                    <a:pt x="9311" y="88895"/>
                  </a:lnTo>
                  <a:cubicBezTo>
                    <a:pt x="9374" y="88927"/>
                    <a:pt x="9438" y="88927"/>
                    <a:pt x="9501" y="88927"/>
                  </a:cubicBezTo>
                  <a:cubicBezTo>
                    <a:pt x="9596" y="88927"/>
                    <a:pt x="9691" y="88895"/>
                    <a:pt x="9754" y="88800"/>
                  </a:cubicBezTo>
                  <a:cubicBezTo>
                    <a:pt x="9818" y="88674"/>
                    <a:pt x="9786" y="88484"/>
                    <a:pt x="9659" y="88389"/>
                  </a:cubicBezTo>
                  <a:lnTo>
                    <a:pt x="9628" y="88357"/>
                  </a:lnTo>
                  <a:cubicBezTo>
                    <a:pt x="9586" y="88336"/>
                    <a:pt x="9536" y="88325"/>
                    <a:pt x="9486" y="88325"/>
                  </a:cubicBezTo>
                  <a:close/>
                  <a:moveTo>
                    <a:pt x="33414" y="88589"/>
                  </a:moveTo>
                  <a:cubicBezTo>
                    <a:pt x="33357" y="88589"/>
                    <a:pt x="33300" y="88606"/>
                    <a:pt x="33253" y="88642"/>
                  </a:cubicBezTo>
                  <a:lnTo>
                    <a:pt x="33221" y="88674"/>
                  </a:lnTo>
                  <a:cubicBezTo>
                    <a:pt x="33063" y="88769"/>
                    <a:pt x="33031" y="88927"/>
                    <a:pt x="33126" y="89054"/>
                  </a:cubicBezTo>
                  <a:cubicBezTo>
                    <a:pt x="33190" y="89149"/>
                    <a:pt x="33285" y="89212"/>
                    <a:pt x="33380" y="89212"/>
                  </a:cubicBezTo>
                  <a:cubicBezTo>
                    <a:pt x="33443" y="89212"/>
                    <a:pt x="33506" y="89180"/>
                    <a:pt x="33538" y="89149"/>
                  </a:cubicBezTo>
                  <a:lnTo>
                    <a:pt x="33570" y="89149"/>
                  </a:lnTo>
                  <a:cubicBezTo>
                    <a:pt x="33696" y="89054"/>
                    <a:pt x="33728" y="88864"/>
                    <a:pt x="33665" y="88737"/>
                  </a:cubicBezTo>
                  <a:cubicBezTo>
                    <a:pt x="33605" y="88638"/>
                    <a:pt x="33509" y="88589"/>
                    <a:pt x="33414" y="88589"/>
                  </a:cubicBezTo>
                  <a:close/>
                  <a:moveTo>
                    <a:pt x="10834" y="89198"/>
                  </a:moveTo>
                  <a:cubicBezTo>
                    <a:pt x="10733" y="89198"/>
                    <a:pt x="10641" y="89254"/>
                    <a:pt x="10578" y="89339"/>
                  </a:cubicBezTo>
                  <a:cubicBezTo>
                    <a:pt x="10483" y="89465"/>
                    <a:pt x="10546" y="89655"/>
                    <a:pt x="10673" y="89750"/>
                  </a:cubicBezTo>
                  <a:cubicBezTo>
                    <a:pt x="10673" y="89750"/>
                    <a:pt x="10705" y="89782"/>
                    <a:pt x="10705" y="89782"/>
                  </a:cubicBezTo>
                  <a:cubicBezTo>
                    <a:pt x="10768" y="89782"/>
                    <a:pt x="10800" y="89814"/>
                    <a:pt x="10863" y="89814"/>
                  </a:cubicBezTo>
                  <a:cubicBezTo>
                    <a:pt x="10958" y="89814"/>
                    <a:pt x="11053" y="89750"/>
                    <a:pt x="11116" y="89655"/>
                  </a:cubicBezTo>
                  <a:cubicBezTo>
                    <a:pt x="11180" y="89497"/>
                    <a:pt x="11116" y="89307"/>
                    <a:pt x="10990" y="89244"/>
                  </a:cubicBezTo>
                  <a:cubicBezTo>
                    <a:pt x="10937" y="89212"/>
                    <a:pt x="10884" y="89198"/>
                    <a:pt x="10834" y="89198"/>
                  </a:cubicBezTo>
                  <a:close/>
                  <a:moveTo>
                    <a:pt x="32013" y="89444"/>
                  </a:moveTo>
                  <a:cubicBezTo>
                    <a:pt x="31951" y="89444"/>
                    <a:pt x="31887" y="89461"/>
                    <a:pt x="31828" y="89497"/>
                  </a:cubicBezTo>
                  <a:cubicBezTo>
                    <a:pt x="31701" y="89560"/>
                    <a:pt x="31669" y="89750"/>
                    <a:pt x="31733" y="89877"/>
                  </a:cubicBezTo>
                  <a:cubicBezTo>
                    <a:pt x="31796" y="89972"/>
                    <a:pt x="31891" y="90035"/>
                    <a:pt x="31986" y="90035"/>
                  </a:cubicBezTo>
                  <a:cubicBezTo>
                    <a:pt x="32050" y="90035"/>
                    <a:pt x="32113" y="90035"/>
                    <a:pt x="32145" y="90004"/>
                  </a:cubicBezTo>
                  <a:cubicBezTo>
                    <a:pt x="32145" y="90004"/>
                    <a:pt x="32176" y="89972"/>
                    <a:pt x="32176" y="89972"/>
                  </a:cubicBezTo>
                  <a:cubicBezTo>
                    <a:pt x="32303" y="89909"/>
                    <a:pt x="32335" y="89719"/>
                    <a:pt x="32271" y="89592"/>
                  </a:cubicBezTo>
                  <a:cubicBezTo>
                    <a:pt x="32212" y="89493"/>
                    <a:pt x="32115" y="89444"/>
                    <a:pt x="32013" y="89444"/>
                  </a:cubicBezTo>
                  <a:close/>
                  <a:moveTo>
                    <a:pt x="12248" y="89959"/>
                  </a:moveTo>
                  <a:cubicBezTo>
                    <a:pt x="12148" y="89959"/>
                    <a:pt x="12046" y="90023"/>
                    <a:pt x="12003" y="90130"/>
                  </a:cubicBezTo>
                  <a:cubicBezTo>
                    <a:pt x="11940" y="90257"/>
                    <a:pt x="12003" y="90447"/>
                    <a:pt x="12130" y="90511"/>
                  </a:cubicBezTo>
                  <a:lnTo>
                    <a:pt x="12161" y="90542"/>
                  </a:lnTo>
                  <a:cubicBezTo>
                    <a:pt x="12225" y="90574"/>
                    <a:pt x="12256" y="90574"/>
                    <a:pt x="12288" y="90574"/>
                  </a:cubicBezTo>
                  <a:cubicBezTo>
                    <a:pt x="12383" y="90574"/>
                    <a:pt x="12510" y="90511"/>
                    <a:pt x="12541" y="90384"/>
                  </a:cubicBezTo>
                  <a:cubicBezTo>
                    <a:pt x="12636" y="90257"/>
                    <a:pt x="12541" y="90067"/>
                    <a:pt x="12383" y="90004"/>
                  </a:cubicBezTo>
                  <a:cubicBezTo>
                    <a:pt x="12342" y="89973"/>
                    <a:pt x="12295" y="89959"/>
                    <a:pt x="12248" y="89959"/>
                  </a:cubicBezTo>
                  <a:close/>
                  <a:moveTo>
                    <a:pt x="30561" y="90170"/>
                  </a:moveTo>
                  <a:cubicBezTo>
                    <a:pt x="30518" y="90170"/>
                    <a:pt x="30475" y="90177"/>
                    <a:pt x="30434" y="90194"/>
                  </a:cubicBezTo>
                  <a:lnTo>
                    <a:pt x="30403" y="90226"/>
                  </a:lnTo>
                  <a:cubicBezTo>
                    <a:pt x="30244" y="90289"/>
                    <a:pt x="30181" y="90447"/>
                    <a:pt x="30276" y="90606"/>
                  </a:cubicBezTo>
                  <a:cubicBezTo>
                    <a:pt x="30308" y="90701"/>
                    <a:pt x="30434" y="90764"/>
                    <a:pt x="30529" y="90764"/>
                  </a:cubicBezTo>
                  <a:lnTo>
                    <a:pt x="30656" y="90764"/>
                  </a:lnTo>
                  <a:lnTo>
                    <a:pt x="30561" y="90479"/>
                  </a:lnTo>
                  <a:lnTo>
                    <a:pt x="30561" y="90479"/>
                  </a:lnTo>
                  <a:lnTo>
                    <a:pt x="30688" y="90732"/>
                  </a:lnTo>
                  <a:cubicBezTo>
                    <a:pt x="30846" y="90669"/>
                    <a:pt x="30909" y="90479"/>
                    <a:pt x="30846" y="90352"/>
                  </a:cubicBezTo>
                  <a:cubicBezTo>
                    <a:pt x="30799" y="90235"/>
                    <a:pt x="30682" y="90170"/>
                    <a:pt x="30561" y="90170"/>
                  </a:cubicBezTo>
                  <a:close/>
                  <a:moveTo>
                    <a:pt x="13732" y="90613"/>
                  </a:moveTo>
                  <a:cubicBezTo>
                    <a:pt x="13623" y="90613"/>
                    <a:pt x="13507" y="90678"/>
                    <a:pt x="13460" y="90796"/>
                  </a:cubicBezTo>
                  <a:cubicBezTo>
                    <a:pt x="13396" y="90954"/>
                    <a:pt x="13491" y="91144"/>
                    <a:pt x="13650" y="91176"/>
                  </a:cubicBezTo>
                  <a:lnTo>
                    <a:pt x="13681" y="91207"/>
                  </a:lnTo>
                  <a:cubicBezTo>
                    <a:pt x="13713" y="91207"/>
                    <a:pt x="13745" y="91239"/>
                    <a:pt x="13776" y="91239"/>
                  </a:cubicBezTo>
                  <a:cubicBezTo>
                    <a:pt x="13903" y="91239"/>
                    <a:pt x="13998" y="91144"/>
                    <a:pt x="14030" y="91017"/>
                  </a:cubicBezTo>
                  <a:cubicBezTo>
                    <a:pt x="14093" y="90859"/>
                    <a:pt x="13998" y="90701"/>
                    <a:pt x="13840" y="90637"/>
                  </a:cubicBezTo>
                  <a:cubicBezTo>
                    <a:pt x="13807" y="90621"/>
                    <a:pt x="13770" y="90613"/>
                    <a:pt x="13732" y="90613"/>
                  </a:cubicBezTo>
                  <a:close/>
                  <a:moveTo>
                    <a:pt x="29067" y="90803"/>
                  </a:moveTo>
                  <a:cubicBezTo>
                    <a:pt x="29028" y="90803"/>
                    <a:pt x="28987" y="90811"/>
                    <a:pt x="28946" y="90827"/>
                  </a:cubicBezTo>
                  <a:cubicBezTo>
                    <a:pt x="28788" y="90859"/>
                    <a:pt x="28693" y="91049"/>
                    <a:pt x="28756" y="91176"/>
                  </a:cubicBezTo>
                  <a:cubicBezTo>
                    <a:pt x="28788" y="91302"/>
                    <a:pt x="28914" y="91397"/>
                    <a:pt x="29041" y="91397"/>
                  </a:cubicBezTo>
                  <a:cubicBezTo>
                    <a:pt x="29073" y="91397"/>
                    <a:pt x="29104" y="91397"/>
                    <a:pt x="29136" y="91366"/>
                  </a:cubicBezTo>
                  <a:lnTo>
                    <a:pt x="29168" y="91366"/>
                  </a:lnTo>
                  <a:cubicBezTo>
                    <a:pt x="29326" y="91302"/>
                    <a:pt x="29389" y="91144"/>
                    <a:pt x="29326" y="90986"/>
                  </a:cubicBezTo>
                  <a:cubicBezTo>
                    <a:pt x="29279" y="90868"/>
                    <a:pt x="29180" y="90803"/>
                    <a:pt x="29067" y="90803"/>
                  </a:cubicBezTo>
                  <a:close/>
                  <a:moveTo>
                    <a:pt x="15259" y="91156"/>
                  </a:moveTo>
                  <a:cubicBezTo>
                    <a:pt x="15138" y="91156"/>
                    <a:pt x="15030" y="91241"/>
                    <a:pt x="14980" y="91366"/>
                  </a:cubicBezTo>
                  <a:cubicBezTo>
                    <a:pt x="14948" y="91524"/>
                    <a:pt x="15043" y="91682"/>
                    <a:pt x="15202" y="91746"/>
                  </a:cubicBezTo>
                  <a:lnTo>
                    <a:pt x="15328" y="91746"/>
                  </a:lnTo>
                  <a:cubicBezTo>
                    <a:pt x="15455" y="91746"/>
                    <a:pt x="15550" y="91682"/>
                    <a:pt x="15582" y="91556"/>
                  </a:cubicBezTo>
                  <a:cubicBezTo>
                    <a:pt x="15645" y="91397"/>
                    <a:pt x="15518" y="91207"/>
                    <a:pt x="15360" y="91176"/>
                  </a:cubicBezTo>
                  <a:cubicBezTo>
                    <a:pt x="15326" y="91162"/>
                    <a:pt x="15292" y="91156"/>
                    <a:pt x="15259" y="91156"/>
                  </a:cubicBezTo>
                  <a:close/>
                  <a:moveTo>
                    <a:pt x="27487" y="91296"/>
                  </a:moveTo>
                  <a:cubicBezTo>
                    <a:pt x="27467" y="91296"/>
                    <a:pt x="27446" y="91298"/>
                    <a:pt x="27426" y="91302"/>
                  </a:cubicBezTo>
                  <a:cubicBezTo>
                    <a:pt x="27267" y="91366"/>
                    <a:pt x="27172" y="91524"/>
                    <a:pt x="27204" y="91682"/>
                  </a:cubicBezTo>
                  <a:cubicBezTo>
                    <a:pt x="27236" y="91809"/>
                    <a:pt x="27362" y="91904"/>
                    <a:pt x="27489" y="91904"/>
                  </a:cubicBezTo>
                  <a:cubicBezTo>
                    <a:pt x="27521" y="91904"/>
                    <a:pt x="27552" y="91904"/>
                    <a:pt x="27584" y="91872"/>
                  </a:cubicBezTo>
                  <a:lnTo>
                    <a:pt x="27616" y="91872"/>
                  </a:lnTo>
                  <a:cubicBezTo>
                    <a:pt x="27774" y="91841"/>
                    <a:pt x="27838" y="91651"/>
                    <a:pt x="27806" y="91524"/>
                  </a:cubicBezTo>
                  <a:cubicBezTo>
                    <a:pt x="27751" y="91386"/>
                    <a:pt x="27623" y="91296"/>
                    <a:pt x="27487" y="91296"/>
                  </a:cubicBezTo>
                  <a:close/>
                  <a:moveTo>
                    <a:pt x="16851" y="91581"/>
                  </a:moveTo>
                  <a:cubicBezTo>
                    <a:pt x="16715" y="91581"/>
                    <a:pt x="16591" y="91671"/>
                    <a:pt x="16563" y="91809"/>
                  </a:cubicBezTo>
                  <a:cubicBezTo>
                    <a:pt x="16532" y="91967"/>
                    <a:pt x="16627" y="92126"/>
                    <a:pt x="16785" y="92157"/>
                  </a:cubicBezTo>
                  <a:lnTo>
                    <a:pt x="16817" y="92157"/>
                  </a:lnTo>
                  <a:cubicBezTo>
                    <a:pt x="16848" y="92157"/>
                    <a:pt x="16880" y="92189"/>
                    <a:pt x="16880" y="92189"/>
                  </a:cubicBezTo>
                  <a:cubicBezTo>
                    <a:pt x="17007" y="92189"/>
                    <a:pt x="17133" y="92062"/>
                    <a:pt x="17165" y="91936"/>
                  </a:cubicBezTo>
                  <a:cubicBezTo>
                    <a:pt x="17197" y="91777"/>
                    <a:pt x="17070" y="91619"/>
                    <a:pt x="16912" y="91587"/>
                  </a:cubicBezTo>
                  <a:cubicBezTo>
                    <a:pt x="16891" y="91583"/>
                    <a:pt x="16871" y="91581"/>
                    <a:pt x="16851" y="91581"/>
                  </a:cubicBezTo>
                  <a:close/>
                  <a:moveTo>
                    <a:pt x="25967" y="91676"/>
                  </a:moveTo>
                  <a:cubicBezTo>
                    <a:pt x="25947" y="91676"/>
                    <a:pt x="25926" y="91678"/>
                    <a:pt x="25906" y="91682"/>
                  </a:cubicBezTo>
                  <a:lnTo>
                    <a:pt x="25842" y="91682"/>
                  </a:lnTo>
                  <a:cubicBezTo>
                    <a:pt x="25684" y="91714"/>
                    <a:pt x="25589" y="91872"/>
                    <a:pt x="25621" y="92031"/>
                  </a:cubicBezTo>
                  <a:cubicBezTo>
                    <a:pt x="25652" y="92157"/>
                    <a:pt x="25811" y="92252"/>
                    <a:pt x="25937" y="92252"/>
                  </a:cubicBezTo>
                  <a:lnTo>
                    <a:pt x="26032" y="92252"/>
                  </a:lnTo>
                  <a:cubicBezTo>
                    <a:pt x="26191" y="92221"/>
                    <a:pt x="26286" y="92062"/>
                    <a:pt x="26254" y="91904"/>
                  </a:cubicBezTo>
                  <a:cubicBezTo>
                    <a:pt x="26226" y="91766"/>
                    <a:pt x="26103" y="91676"/>
                    <a:pt x="25967" y="91676"/>
                  </a:cubicBezTo>
                  <a:close/>
                  <a:moveTo>
                    <a:pt x="18446" y="91867"/>
                  </a:moveTo>
                  <a:cubicBezTo>
                    <a:pt x="18305" y="91867"/>
                    <a:pt x="18175" y="91984"/>
                    <a:pt x="18147" y="92126"/>
                  </a:cubicBezTo>
                  <a:cubicBezTo>
                    <a:pt x="18115" y="92284"/>
                    <a:pt x="18242" y="92442"/>
                    <a:pt x="18400" y="92474"/>
                  </a:cubicBezTo>
                  <a:lnTo>
                    <a:pt x="18495" y="92474"/>
                  </a:lnTo>
                  <a:cubicBezTo>
                    <a:pt x="18622" y="92474"/>
                    <a:pt x="18748" y="92347"/>
                    <a:pt x="18780" y="92221"/>
                  </a:cubicBezTo>
                  <a:cubicBezTo>
                    <a:pt x="18812" y="92062"/>
                    <a:pt x="18685" y="91904"/>
                    <a:pt x="18527" y="91872"/>
                  </a:cubicBezTo>
                  <a:lnTo>
                    <a:pt x="18495" y="91872"/>
                  </a:lnTo>
                  <a:cubicBezTo>
                    <a:pt x="18479" y="91869"/>
                    <a:pt x="18462" y="91867"/>
                    <a:pt x="18446" y="91867"/>
                  </a:cubicBezTo>
                  <a:close/>
                  <a:moveTo>
                    <a:pt x="24372" y="91931"/>
                  </a:moveTo>
                  <a:cubicBezTo>
                    <a:pt x="24355" y="91931"/>
                    <a:pt x="24339" y="91932"/>
                    <a:pt x="24322" y="91936"/>
                  </a:cubicBezTo>
                  <a:lnTo>
                    <a:pt x="24291" y="91936"/>
                  </a:lnTo>
                  <a:cubicBezTo>
                    <a:pt x="24101" y="91967"/>
                    <a:pt x="24006" y="92126"/>
                    <a:pt x="24037" y="92284"/>
                  </a:cubicBezTo>
                  <a:cubicBezTo>
                    <a:pt x="24037" y="92411"/>
                    <a:pt x="24164" y="92537"/>
                    <a:pt x="24322" y="92537"/>
                  </a:cubicBezTo>
                  <a:lnTo>
                    <a:pt x="24354" y="92537"/>
                  </a:lnTo>
                  <a:lnTo>
                    <a:pt x="24354" y="92221"/>
                  </a:lnTo>
                  <a:lnTo>
                    <a:pt x="24386" y="92537"/>
                  </a:lnTo>
                  <a:cubicBezTo>
                    <a:pt x="24544" y="92506"/>
                    <a:pt x="24671" y="92347"/>
                    <a:pt x="24639" y="92189"/>
                  </a:cubicBezTo>
                  <a:cubicBezTo>
                    <a:pt x="24639" y="92047"/>
                    <a:pt x="24512" y="91931"/>
                    <a:pt x="24372" y="91931"/>
                  </a:cubicBezTo>
                  <a:close/>
                  <a:moveTo>
                    <a:pt x="20079" y="92031"/>
                  </a:moveTo>
                  <a:cubicBezTo>
                    <a:pt x="19920" y="92031"/>
                    <a:pt x="19762" y="92157"/>
                    <a:pt x="19762" y="92316"/>
                  </a:cubicBezTo>
                  <a:cubicBezTo>
                    <a:pt x="19762" y="92474"/>
                    <a:pt x="19889" y="92632"/>
                    <a:pt x="20047" y="92632"/>
                  </a:cubicBezTo>
                  <a:lnTo>
                    <a:pt x="20110" y="92347"/>
                  </a:lnTo>
                  <a:lnTo>
                    <a:pt x="20079" y="92632"/>
                  </a:lnTo>
                  <a:lnTo>
                    <a:pt x="20110" y="92632"/>
                  </a:lnTo>
                  <a:cubicBezTo>
                    <a:pt x="20237" y="92632"/>
                    <a:pt x="20395" y="92506"/>
                    <a:pt x="20395" y="92379"/>
                  </a:cubicBezTo>
                  <a:cubicBezTo>
                    <a:pt x="20395" y="92189"/>
                    <a:pt x="20269" y="92062"/>
                    <a:pt x="20110" y="92062"/>
                  </a:cubicBezTo>
                  <a:lnTo>
                    <a:pt x="20079" y="92031"/>
                  </a:lnTo>
                  <a:close/>
                  <a:moveTo>
                    <a:pt x="22675" y="92062"/>
                  </a:moveTo>
                  <a:cubicBezTo>
                    <a:pt x="22517" y="92094"/>
                    <a:pt x="22390" y="92221"/>
                    <a:pt x="22390" y="92379"/>
                  </a:cubicBezTo>
                  <a:cubicBezTo>
                    <a:pt x="22422" y="92537"/>
                    <a:pt x="22549" y="92664"/>
                    <a:pt x="22707" y="92664"/>
                  </a:cubicBezTo>
                  <a:lnTo>
                    <a:pt x="22739" y="92664"/>
                  </a:lnTo>
                  <a:cubicBezTo>
                    <a:pt x="22929" y="92664"/>
                    <a:pt x="23055" y="92506"/>
                    <a:pt x="23024" y="92347"/>
                  </a:cubicBezTo>
                  <a:cubicBezTo>
                    <a:pt x="23024" y="92189"/>
                    <a:pt x="22897" y="92062"/>
                    <a:pt x="22739" y="92062"/>
                  </a:cubicBezTo>
                  <a:close/>
                  <a:moveTo>
                    <a:pt x="21694" y="92094"/>
                  </a:moveTo>
                  <a:cubicBezTo>
                    <a:pt x="21504" y="92094"/>
                    <a:pt x="21377" y="92221"/>
                    <a:pt x="21377" y="92379"/>
                  </a:cubicBezTo>
                  <a:cubicBezTo>
                    <a:pt x="21377" y="92537"/>
                    <a:pt x="21504" y="92696"/>
                    <a:pt x="21694" y="92696"/>
                  </a:cubicBezTo>
                  <a:lnTo>
                    <a:pt x="21725" y="92696"/>
                  </a:lnTo>
                  <a:cubicBezTo>
                    <a:pt x="21884" y="92696"/>
                    <a:pt x="22010" y="92537"/>
                    <a:pt x="22010" y="92379"/>
                  </a:cubicBezTo>
                  <a:cubicBezTo>
                    <a:pt x="22010" y="92221"/>
                    <a:pt x="21884" y="92094"/>
                    <a:pt x="21725" y="92094"/>
                  </a:cubicBezTo>
                  <a:close/>
                </a:path>
              </a:pathLst>
            </a:custGeom>
            <a:solidFill>
              <a:srgbClr val="E0CB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3" name="Google Shape;833;p33"/>
          <p:cNvGrpSpPr/>
          <p:nvPr/>
        </p:nvGrpSpPr>
        <p:grpSpPr>
          <a:xfrm>
            <a:off x="6982371" y="1196798"/>
            <a:ext cx="1303238" cy="3195058"/>
            <a:chOff x="6982371" y="1196798"/>
            <a:chExt cx="1303238" cy="3195058"/>
          </a:xfrm>
        </p:grpSpPr>
        <p:sp>
          <p:nvSpPr>
            <p:cNvPr id="834" name="Google Shape;834;p33"/>
            <p:cNvSpPr/>
            <p:nvPr/>
          </p:nvSpPr>
          <p:spPr>
            <a:xfrm>
              <a:off x="6982371" y="1599389"/>
              <a:ext cx="1303238" cy="2792467"/>
            </a:xfrm>
            <a:custGeom>
              <a:avLst/>
              <a:gdLst/>
              <a:ahLst/>
              <a:cxnLst/>
              <a:rect l="l" t="t" r="r" b="b"/>
              <a:pathLst>
                <a:path w="43261" h="92696" extrusionOk="0">
                  <a:moveTo>
                    <a:pt x="21852" y="1"/>
                  </a:moveTo>
                  <a:cubicBezTo>
                    <a:pt x="21694" y="1"/>
                    <a:pt x="21567" y="128"/>
                    <a:pt x="21567" y="286"/>
                  </a:cubicBezTo>
                  <a:cubicBezTo>
                    <a:pt x="21567" y="444"/>
                    <a:pt x="21726" y="571"/>
                    <a:pt x="21884" y="571"/>
                  </a:cubicBezTo>
                  <a:cubicBezTo>
                    <a:pt x="22042" y="571"/>
                    <a:pt x="22201" y="444"/>
                    <a:pt x="22201" y="286"/>
                  </a:cubicBezTo>
                  <a:cubicBezTo>
                    <a:pt x="22201" y="128"/>
                    <a:pt x="22042" y="1"/>
                    <a:pt x="21884" y="1"/>
                  </a:cubicBezTo>
                  <a:close/>
                  <a:moveTo>
                    <a:pt x="20286" y="28"/>
                  </a:moveTo>
                  <a:cubicBezTo>
                    <a:pt x="20270" y="28"/>
                    <a:pt x="20254" y="29"/>
                    <a:pt x="20237" y="33"/>
                  </a:cubicBezTo>
                  <a:lnTo>
                    <a:pt x="20237" y="318"/>
                  </a:lnTo>
                  <a:lnTo>
                    <a:pt x="20205" y="33"/>
                  </a:lnTo>
                  <a:cubicBezTo>
                    <a:pt x="20047" y="33"/>
                    <a:pt x="19920" y="191"/>
                    <a:pt x="19920" y="349"/>
                  </a:cubicBezTo>
                  <a:cubicBezTo>
                    <a:pt x="19952" y="508"/>
                    <a:pt x="20079" y="634"/>
                    <a:pt x="20237" y="634"/>
                  </a:cubicBezTo>
                  <a:lnTo>
                    <a:pt x="20269" y="603"/>
                  </a:lnTo>
                  <a:cubicBezTo>
                    <a:pt x="20459" y="603"/>
                    <a:pt x="20554" y="476"/>
                    <a:pt x="20554" y="286"/>
                  </a:cubicBezTo>
                  <a:cubicBezTo>
                    <a:pt x="20554" y="144"/>
                    <a:pt x="20427" y="28"/>
                    <a:pt x="20286" y="28"/>
                  </a:cubicBezTo>
                  <a:close/>
                  <a:moveTo>
                    <a:pt x="23450" y="59"/>
                  </a:moveTo>
                  <a:cubicBezTo>
                    <a:pt x="23309" y="59"/>
                    <a:pt x="23182" y="176"/>
                    <a:pt x="23182" y="318"/>
                  </a:cubicBezTo>
                  <a:cubicBezTo>
                    <a:pt x="23151" y="476"/>
                    <a:pt x="23277" y="634"/>
                    <a:pt x="23436" y="634"/>
                  </a:cubicBezTo>
                  <a:lnTo>
                    <a:pt x="23499" y="666"/>
                  </a:lnTo>
                  <a:cubicBezTo>
                    <a:pt x="23657" y="666"/>
                    <a:pt x="23784" y="539"/>
                    <a:pt x="23816" y="381"/>
                  </a:cubicBezTo>
                  <a:cubicBezTo>
                    <a:pt x="23816" y="223"/>
                    <a:pt x="23689" y="64"/>
                    <a:pt x="23531" y="64"/>
                  </a:cubicBezTo>
                  <a:lnTo>
                    <a:pt x="23467" y="349"/>
                  </a:lnTo>
                  <a:lnTo>
                    <a:pt x="23499" y="64"/>
                  </a:lnTo>
                  <a:cubicBezTo>
                    <a:pt x="23482" y="61"/>
                    <a:pt x="23466" y="59"/>
                    <a:pt x="23450" y="59"/>
                  </a:cubicBezTo>
                  <a:close/>
                  <a:moveTo>
                    <a:pt x="18682" y="185"/>
                  </a:moveTo>
                  <a:cubicBezTo>
                    <a:pt x="18662" y="185"/>
                    <a:pt x="18642" y="187"/>
                    <a:pt x="18622" y="191"/>
                  </a:cubicBezTo>
                  <a:lnTo>
                    <a:pt x="18590" y="191"/>
                  </a:lnTo>
                  <a:cubicBezTo>
                    <a:pt x="18400" y="191"/>
                    <a:pt x="18305" y="349"/>
                    <a:pt x="18337" y="508"/>
                  </a:cubicBezTo>
                  <a:cubicBezTo>
                    <a:pt x="18337" y="666"/>
                    <a:pt x="18464" y="793"/>
                    <a:pt x="18622" y="793"/>
                  </a:cubicBezTo>
                  <a:lnTo>
                    <a:pt x="18654" y="761"/>
                  </a:lnTo>
                  <a:lnTo>
                    <a:pt x="18717" y="761"/>
                  </a:lnTo>
                  <a:cubicBezTo>
                    <a:pt x="18875" y="729"/>
                    <a:pt x="18970" y="603"/>
                    <a:pt x="18939" y="444"/>
                  </a:cubicBezTo>
                  <a:cubicBezTo>
                    <a:pt x="18939" y="278"/>
                    <a:pt x="18818" y="185"/>
                    <a:pt x="18682" y="185"/>
                  </a:cubicBezTo>
                  <a:close/>
                  <a:moveTo>
                    <a:pt x="25066" y="249"/>
                  </a:moveTo>
                  <a:cubicBezTo>
                    <a:pt x="24930" y="249"/>
                    <a:pt x="24826" y="366"/>
                    <a:pt x="24797" y="508"/>
                  </a:cubicBezTo>
                  <a:cubicBezTo>
                    <a:pt x="24766" y="666"/>
                    <a:pt x="24861" y="824"/>
                    <a:pt x="25019" y="824"/>
                  </a:cubicBezTo>
                  <a:lnTo>
                    <a:pt x="25082" y="856"/>
                  </a:lnTo>
                  <a:lnTo>
                    <a:pt x="25114" y="856"/>
                  </a:lnTo>
                  <a:cubicBezTo>
                    <a:pt x="25272" y="856"/>
                    <a:pt x="25399" y="729"/>
                    <a:pt x="25399" y="603"/>
                  </a:cubicBezTo>
                  <a:cubicBezTo>
                    <a:pt x="25431" y="413"/>
                    <a:pt x="25336" y="286"/>
                    <a:pt x="25177" y="254"/>
                  </a:cubicBezTo>
                  <a:lnTo>
                    <a:pt x="25082" y="539"/>
                  </a:lnTo>
                  <a:lnTo>
                    <a:pt x="25114" y="254"/>
                  </a:lnTo>
                  <a:cubicBezTo>
                    <a:pt x="25098" y="251"/>
                    <a:pt x="25081" y="249"/>
                    <a:pt x="25066" y="249"/>
                  </a:cubicBezTo>
                  <a:close/>
                  <a:moveTo>
                    <a:pt x="17036" y="470"/>
                  </a:moveTo>
                  <a:cubicBezTo>
                    <a:pt x="17016" y="470"/>
                    <a:pt x="16996" y="472"/>
                    <a:pt x="16975" y="476"/>
                  </a:cubicBezTo>
                  <a:lnTo>
                    <a:pt x="17007" y="761"/>
                  </a:lnTo>
                  <a:lnTo>
                    <a:pt x="16943" y="476"/>
                  </a:lnTo>
                  <a:cubicBezTo>
                    <a:pt x="16785" y="508"/>
                    <a:pt x="16690" y="666"/>
                    <a:pt x="16722" y="824"/>
                  </a:cubicBezTo>
                  <a:cubicBezTo>
                    <a:pt x="16753" y="983"/>
                    <a:pt x="16880" y="1078"/>
                    <a:pt x="17007" y="1078"/>
                  </a:cubicBezTo>
                  <a:cubicBezTo>
                    <a:pt x="17038" y="1078"/>
                    <a:pt x="17070" y="1046"/>
                    <a:pt x="17070" y="1046"/>
                  </a:cubicBezTo>
                  <a:lnTo>
                    <a:pt x="17102" y="1046"/>
                  </a:lnTo>
                  <a:cubicBezTo>
                    <a:pt x="17292" y="1014"/>
                    <a:pt x="17387" y="856"/>
                    <a:pt x="17355" y="698"/>
                  </a:cubicBezTo>
                  <a:cubicBezTo>
                    <a:pt x="17300" y="560"/>
                    <a:pt x="17173" y="470"/>
                    <a:pt x="17036" y="470"/>
                  </a:cubicBezTo>
                  <a:close/>
                  <a:moveTo>
                    <a:pt x="26689" y="565"/>
                  </a:moveTo>
                  <a:cubicBezTo>
                    <a:pt x="26532" y="565"/>
                    <a:pt x="26408" y="655"/>
                    <a:pt x="26381" y="793"/>
                  </a:cubicBezTo>
                  <a:cubicBezTo>
                    <a:pt x="26349" y="951"/>
                    <a:pt x="26444" y="1109"/>
                    <a:pt x="26603" y="1141"/>
                  </a:cubicBezTo>
                  <a:lnTo>
                    <a:pt x="26634" y="1173"/>
                  </a:lnTo>
                  <a:lnTo>
                    <a:pt x="26698" y="1173"/>
                  </a:lnTo>
                  <a:cubicBezTo>
                    <a:pt x="26856" y="1173"/>
                    <a:pt x="26951" y="1078"/>
                    <a:pt x="27014" y="951"/>
                  </a:cubicBezTo>
                  <a:cubicBezTo>
                    <a:pt x="27046" y="793"/>
                    <a:pt x="26951" y="634"/>
                    <a:pt x="26793" y="571"/>
                  </a:cubicBezTo>
                  <a:lnTo>
                    <a:pt x="26666" y="856"/>
                  </a:lnTo>
                  <a:lnTo>
                    <a:pt x="26761" y="571"/>
                  </a:lnTo>
                  <a:cubicBezTo>
                    <a:pt x="26736" y="567"/>
                    <a:pt x="26712" y="565"/>
                    <a:pt x="26689" y="565"/>
                  </a:cubicBezTo>
                  <a:close/>
                  <a:moveTo>
                    <a:pt x="15496" y="868"/>
                  </a:moveTo>
                  <a:cubicBezTo>
                    <a:pt x="15461" y="868"/>
                    <a:pt x="15426" y="874"/>
                    <a:pt x="15392" y="888"/>
                  </a:cubicBezTo>
                  <a:lnTo>
                    <a:pt x="15360" y="888"/>
                  </a:lnTo>
                  <a:cubicBezTo>
                    <a:pt x="15202" y="919"/>
                    <a:pt x="15138" y="1109"/>
                    <a:pt x="15170" y="1236"/>
                  </a:cubicBezTo>
                  <a:cubicBezTo>
                    <a:pt x="15233" y="1363"/>
                    <a:pt x="15360" y="1458"/>
                    <a:pt x="15487" y="1458"/>
                  </a:cubicBezTo>
                  <a:lnTo>
                    <a:pt x="15582" y="1458"/>
                  </a:lnTo>
                  <a:cubicBezTo>
                    <a:pt x="15740" y="1394"/>
                    <a:pt x="15803" y="1236"/>
                    <a:pt x="15772" y="1078"/>
                  </a:cubicBezTo>
                  <a:cubicBezTo>
                    <a:pt x="15747" y="953"/>
                    <a:pt x="15624" y="868"/>
                    <a:pt x="15496" y="868"/>
                  </a:cubicBezTo>
                  <a:close/>
                  <a:moveTo>
                    <a:pt x="28234" y="1006"/>
                  </a:moveTo>
                  <a:cubicBezTo>
                    <a:pt x="28105" y="1006"/>
                    <a:pt x="27991" y="1072"/>
                    <a:pt x="27964" y="1204"/>
                  </a:cubicBezTo>
                  <a:cubicBezTo>
                    <a:pt x="27901" y="1363"/>
                    <a:pt x="27996" y="1521"/>
                    <a:pt x="28154" y="1584"/>
                  </a:cubicBezTo>
                  <a:lnTo>
                    <a:pt x="28186" y="1584"/>
                  </a:lnTo>
                  <a:cubicBezTo>
                    <a:pt x="28218" y="1616"/>
                    <a:pt x="28249" y="1616"/>
                    <a:pt x="28281" y="1616"/>
                  </a:cubicBezTo>
                  <a:cubicBezTo>
                    <a:pt x="28408" y="1616"/>
                    <a:pt x="28503" y="1521"/>
                    <a:pt x="28566" y="1394"/>
                  </a:cubicBezTo>
                  <a:cubicBezTo>
                    <a:pt x="28598" y="1236"/>
                    <a:pt x="28503" y="1078"/>
                    <a:pt x="28376" y="1046"/>
                  </a:cubicBezTo>
                  <a:lnTo>
                    <a:pt x="28313" y="1014"/>
                  </a:lnTo>
                  <a:cubicBezTo>
                    <a:pt x="28286" y="1009"/>
                    <a:pt x="28260" y="1006"/>
                    <a:pt x="28234" y="1006"/>
                  </a:cubicBezTo>
                  <a:close/>
                  <a:moveTo>
                    <a:pt x="13935" y="1402"/>
                  </a:moveTo>
                  <a:cubicBezTo>
                    <a:pt x="13892" y="1402"/>
                    <a:pt x="13849" y="1410"/>
                    <a:pt x="13808" y="1426"/>
                  </a:cubicBezTo>
                  <a:cubicBezTo>
                    <a:pt x="13650" y="1489"/>
                    <a:pt x="13587" y="1648"/>
                    <a:pt x="13650" y="1806"/>
                  </a:cubicBezTo>
                  <a:cubicBezTo>
                    <a:pt x="13682" y="1933"/>
                    <a:pt x="13808" y="1996"/>
                    <a:pt x="13903" y="1996"/>
                  </a:cubicBezTo>
                  <a:cubicBezTo>
                    <a:pt x="13935" y="1996"/>
                    <a:pt x="13998" y="1996"/>
                    <a:pt x="13998" y="1964"/>
                  </a:cubicBezTo>
                  <a:lnTo>
                    <a:pt x="14062" y="1964"/>
                  </a:lnTo>
                  <a:cubicBezTo>
                    <a:pt x="14220" y="1901"/>
                    <a:pt x="14283" y="1743"/>
                    <a:pt x="14220" y="1584"/>
                  </a:cubicBezTo>
                  <a:cubicBezTo>
                    <a:pt x="14173" y="1467"/>
                    <a:pt x="14056" y="1402"/>
                    <a:pt x="13935" y="1402"/>
                  </a:cubicBezTo>
                  <a:close/>
                  <a:moveTo>
                    <a:pt x="29757" y="1560"/>
                  </a:moveTo>
                  <a:cubicBezTo>
                    <a:pt x="29648" y="1560"/>
                    <a:pt x="29531" y="1625"/>
                    <a:pt x="29484" y="1743"/>
                  </a:cubicBezTo>
                  <a:cubicBezTo>
                    <a:pt x="29421" y="1901"/>
                    <a:pt x="29484" y="2059"/>
                    <a:pt x="29643" y="2123"/>
                  </a:cubicBezTo>
                  <a:lnTo>
                    <a:pt x="29674" y="2154"/>
                  </a:lnTo>
                  <a:lnTo>
                    <a:pt x="29801" y="2154"/>
                  </a:lnTo>
                  <a:cubicBezTo>
                    <a:pt x="29928" y="2154"/>
                    <a:pt x="30023" y="2091"/>
                    <a:pt x="30086" y="1996"/>
                  </a:cubicBezTo>
                  <a:cubicBezTo>
                    <a:pt x="30149" y="1838"/>
                    <a:pt x="30054" y="1648"/>
                    <a:pt x="29896" y="1584"/>
                  </a:cubicBezTo>
                  <a:lnTo>
                    <a:pt x="29864" y="1584"/>
                  </a:lnTo>
                  <a:cubicBezTo>
                    <a:pt x="29832" y="1568"/>
                    <a:pt x="29795" y="1560"/>
                    <a:pt x="29757" y="1560"/>
                  </a:cubicBezTo>
                  <a:close/>
                  <a:moveTo>
                    <a:pt x="12458" y="2021"/>
                  </a:moveTo>
                  <a:cubicBezTo>
                    <a:pt x="12412" y="2021"/>
                    <a:pt x="12365" y="2032"/>
                    <a:pt x="12320" y="2059"/>
                  </a:cubicBezTo>
                  <a:lnTo>
                    <a:pt x="12415" y="2344"/>
                  </a:lnTo>
                  <a:lnTo>
                    <a:pt x="12288" y="2059"/>
                  </a:lnTo>
                  <a:cubicBezTo>
                    <a:pt x="12161" y="2154"/>
                    <a:pt x="12098" y="2313"/>
                    <a:pt x="12161" y="2471"/>
                  </a:cubicBezTo>
                  <a:cubicBezTo>
                    <a:pt x="12193" y="2566"/>
                    <a:pt x="12320" y="2629"/>
                    <a:pt x="12415" y="2629"/>
                  </a:cubicBezTo>
                  <a:cubicBezTo>
                    <a:pt x="12478" y="2629"/>
                    <a:pt x="12510" y="2629"/>
                    <a:pt x="12541" y="2598"/>
                  </a:cubicBezTo>
                  <a:lnTo>
                    <a:pt x="12573" y="2598"/>
                  </a:lnTo>
                  <a:cubicBezTo>
                    <a:pt x="12731" y="2503"/>
                    <a:pt x="12795" y="2344"/>
                    <a:pt x="12731" y="2186"/>
                  </a:cubicBezTo>
                  <a:cubicBezTo>
                    <a:pt x="12686" y="2095"/>
                    <a:pt x="12576" y="2021"/>
                    <a:pt x="12458" y="2021"/>
                  </a:cubicBezTo>
                  <a:close/>
                  <a:moveTo>
                    <a:pt x="31258" y="2225"/>
                  </a:moveTo>
                  <a:cubicBezTo>
                    <a:pt x="31137" y="2225"/>
                    <a:pt x="31020" y="2290"/>
                    <a:pt x="30973" y="2408"/>
                  </a:cubicBezTo>
                  <a:cubicBezTo>
                    <a:pt x="30910" y="2534"/>
                    <a:pt x="30941" y="2724"/>
                    <a:pt x="31100" y="2788"/>
                  </a:cubicBezTo>
                  <a:lnTo>
                    <a:pt x="31131" y="2819"/>
                  </a:lnTo>
                  <a:cubicBezTo>
                    <a:pt x="31195" y="2819"/>
                    <a:pt x="31226" y="2851"/>
                    <a:pt x="31258" y="2851"/>
                  </a:cubicBezTo>
                  <a:cubicBezTo>
                    <a:pt x="31385" y="2851"/>
                    <a:pt x="31480" y="2788"/>
                    <a:pt x="31543" y="2661"/>
                  </a:cubicBezTo>
                  <a:cubicBezTo>
                    <a:pt x="31606" y="2534"/>
                    <a:pt x="31543" y="2344"/>
                    <a:pt x="31416" y="2281"/>
                  </a:cubicBezTo>
                  <a:lnTo>
                    <a:pt x="31385" y="2249"/>
                  </a:lnTo>
                  <a:cubicBezTo>
                    <a:pt x="31344" y="2233"/>
                    <a:pt x="31301" y="2225"/>
                    <a:pt x="31258" y="2225"/>
                  </a:cubicBezTo>
                  <a:close/>
                  <a:moveTo>
                    <a:pt x="11026" y="2774"/>
                  </a:moveTo>
                  <a:cubicBezTo>
                    <a:pt x="10972" y="2774"/>
                    <a:pt x="10916" y="2788"/>
                    <a:pt x="10863" y="2819"/>
                  </a:cubicBezTo>
                  <a:lnTo>
                    <a:pt x="10831" y="2819"/>
                  </a:lnTo>
                  <a:cubicBezTo>
                    <a:pt x="10705" y="2914"/>
                    <a:pt x="10673" y="3073"/>
                    <a:pt x="10736" y="3231"/>
                  </a:cubicBezTo>
                  <a:cubicBezTo>
                    <a:pt x="10800" y="3326"/>
                    <a:pt x="10895" y="3358"/>
                    <a:pt x="11021" y="3358"/>
                  </a:cubicBezTo>
                  <a:cubicBezTo>
                    <a:pt x="11053" y="3358"/>
                    <a:pt x="11116" y="3358"/>
                    <a:pt x="11180" y="3326"/>
                  </a:cubicBezTo>
                  <a:cubicBezTo>
                    <a:pt x="11306" y="3231"/>
                    <a:pt x="11370" y="3073"/>
                    <a:pt x="11275" y="2914"/>
                  </a:cubicBezTo>
                  <a:cubicBezTo>
                    <a:pt x="11232" y="2830"/>
                    <a:pt x="11134" y="2774"/>
                    <a:pt x="11026" y="2774"/>
                  </a:cubicBezTo>
                  <a:close/>
                  <a:moveTo>
                    <a:pt x="32655" y="3027"/>
                  </a:moveTo>
                  <a:cubicBezTo>
                    <a:pt x="32556" y="3027"/>
                    <a:pt x="32472" y="3083"/>
                    <a:pt x="32430" y="3168"/>
                  </a:cubicBezTo>
                  <a:cubicBezTo>
                    <a:pt x="32335" y="3326"/>
                    <a:pt x="32398" y="3516"/>
                    <a:pt x="32525" y="3579"/>
                  </a:cubicBezTo>
                  <a:cubicBezTo>
                    <a:pt x="32588" y="3611"/>
                    <a:pt x="32651" y="3643"/>
                    <a:pt x="32683" y="3643"/>
                  </a:cubicBezTo>
                  <a:cubicBezTo>
                    <a:pt x="32810" y="3643"/>
                    <a:pt x="32905" y="3579"/>
                    <a:pt x="32936" y="3484"/>
                  </a:cubicBezTo>
                  <a:cubicBezTo>
                    <a:pt x="33031" y="3358"/>
                    <a:pt x="33000" y="3168"/>
                    <a:pt x="32841" y="3073"/>
                  </a:cubicBezTo>
                  <a:lnTo>
                    <a:pt x="32810" y="3073"/>
                  </a:lnTo>
                  <a:cubicBezTo>
                    <a:pt x="32757" y="3041"/>
                    <a:pt x="32704" y="3027"/>
                    <a:pt x="32655" y="3027"/>
                  </a:cubicBezTo>
                  <a:close/>
                  <a:moveTo>
                    <a:pt x="9644" y="3621"/>
                  </a:moveTo>
                  <a:cubicBezTo>
                    <a:pt x="9588" y="3621"/>
                    <a:pt x="9529" y="3639"/>
                    <a:pt x="9470" y="3674"/>
                  </a:cubicBezTo>
                  <a:lnTo>
                    <a:pt x="9628" y="3959"/>
                  </a:lnTo>
                  <a:lnTo>
                    <a:pt x="9438" y="3706"/>
                  </a:lnTo>
                  <a:cubicBezTo>
                    <a:pt x="9311" y="3801"/>
                    <a:pt x="9280" y="3991"/>
                    <a:pt x="9375" y="4118"/>
                  </a:cubicBezTo>
                  <a:cubicBezTo>
                    <a:pt x="9438" y="4213"/>
                    <a:pt x="9533" y="4244"/>
                    <a:pt x="9628" y="4244"/>
                  </a:cubicBezTo>
                  <a:cubicBezTo>
                    <a:pt x="9660" y="4244"/>
                    <a:pt x="9723" y="4244"/>
                    <a:pt x="9786" y="4181"/>
                  </a:cubicBezTo>
                  <a:lnTo>
                    <a:pt x="9818" y="4181"/>
                  </a:lnTo>
                  <a:cubicBezTo>
                    <a:pt x="9945" y="4086"/>
                    <a:pt x="9976" y="3896"/>
                    <a:pt x="9881" y="3769"/>
                  </a:cubicBezTo>
                  <a:cubicBezTo>
                    <a:pt x="9822" y="3670"/>
                    <a:pt x="9738" y="3621"/>
                    <a:pt x="9644" y="3621"/>
                  </a:cubicBezTo>
                  <a:close/>
                  <a:moveTo>
                    <a:pt x="34033" y="3904"/>
                  </a:moveTo>
                  <a:cubicBezTo>
                    <a:pt x="33941" y="3904"/>
                    <a:pt x="33849" y="3946"/>
                    <a:pt x="33791" y="4023"/>
                  </a:cubicBezTo>
                  <a:cubicBezTo>
                    <a:pt x="33696" y="4149"/>
                    <a:pt x="33728" y="4339"/>
                    <a:pt x="33855" y="4434"/>
                  </a:cubicBezTo>
                  <a:lnTo>
                    <a:pt x="33886" y="4466"/>
                  </a:lnTo>
                  <a:cubicBezTo>
                    <a:pt x="33918" y="4498"/>
                    <a:pt x="33981" y="4529"/>
                    <a:pt x="34045" y="4529"/>
                  </a:cubicBezTo>
                  <a:cubicBezTo>
                    <a:pt x="34140" y="4529"/>
                    <a:pt x="34235" y="4466"/>
                    <a:pt x="34298" y="4403"/>
                  </a:cubicBezTo>
                  <a:cubicBezTo>
                    <a:pt x="34393" y="4276"/>
                    <a:pt x="34361" y="4086"/>
                    <a:pt x="34235" y="3991"/>
                  </a:cubicBezTo>
                  <a:lnTo>
                    <a:pt x="34203" y="3959"/>
                  </a:lnTo>
                  <a:cubicBezTo>
                    <a:pt x="34153" y="3922"/>
                    <a:pt x="34093" y="3904"/>
                    <a:pt x="34033" y="3904"/>
                  </a:cubicBezTo>
                  <a:close/>
                  <a:moveTo>
                    <a:pt x="8344" y="4588"/>
                  </a:moveTo>
                  <a:cubicBezTo>
                    <a:pt x="8271" y="4588"/>
                    <a:pt x="8198" y="4612"/>
                    <a:pt x="8139" y="4656"/>
                  </a:cubicBezTo>
                  <a:cubicBezTo>
                    <a:pt x="8139" y="4656"/>
                    <a:pt x="8108" y="4688"/>
                    <a:pt x="8108" y="4688"/>
                  </a:cubicBezTo>
                  <a:cubicBezTo>
                    <a:pt x="7981" y="4783"/>
                    <a:pt x="7981" y="4973"/>
                    <a:pt x="8108" y="5100"/>
                  </a:cubicBezTo>
                  <a:cubicBezTo>
                    <a:pt x="8139" y="5163"/>
                    <a:pt x="8234" y="5195"/>
                    <a:pt x="8329" y="5195"/>
                  </a:cubicBezTo>
                  <a:cubicBezTo>
                    <a:pt x="8393" y="5195"/>
                    <a:pt x="8456" y="5163"/>
                    <a:pt x="8520" y="5100"/>
                  </a:cubicBezTo>
                  <a:cubicBezTo>
                    <a:pt x="8646" y="5005"/>
                    <a:pt x="8678" y="4815"/>
                    <a:pt x="8583" y="4688"/>
                  </a:cubicBezTo>
                  <a:cubicBezTo>
                    <a:pt x="8515" y="4620"/>
                    <a:pt x="8429" y="4588"/>
                    <a:pt x="8344" y="4588"/>
                  </a:cubicBezTo>
                  <a:close/>
                  <a:moveTo>
                    <a:pt x="35309" y="4892"/>
                  </a:moveTo>
                  <a:cubicBezTo>
                    <a:pt x="35220" y="4892"/>
                    <a:pt x="35129" y="4933"/>
                    <a:pt x="35058" y="5005"/>
                  </a:cubicBezTo>
                  <a:cubicBezTo>
                    <a:pt x="34963" y="5131"/>
                    <a:pt x="34995" y="5321"/>
                    <a:pt x="35122" y="5416"/>
                  </a:cubicBezTo>
                  <a:cubicBezTo>
                    <a:pt x="35122" y="5416"/>
                    <a:pt x="35153" y="5448"/>
                    <a:pt x="35153" y="5448"/>
                  </a:cubicBezTo>
                  <a:cubicBezTo>
                    <a:pt x="35185" y="5480"/>
                    <a:pt x="35280" y="5511"/>
                    <a:pt x="35343" y="5511"/>
                  </a:cubicBezTo>
                  <a:cubicBezTo>
                    <a:pt x="35407" y="5511"/>
                    <a:pt x="35502" y="5480"/>
                    <a:pt x="35565" y="5416"/>
                  </a:cubicBezTo>
                  <a:cubicBezTo>
                    <a:pt x="35660" y="5258"/>
                    <a:pt x="35660" y="5100"/>
                    <a:pt x="35533" y="4973"/>
                  </a:cubicBezTo>
                  <a:lnTo>
                    <a:pt x="35312" y="5195"/>
                  </a:lnTo>
                  <a:lnTo>
                    <a:pt x="35502" y="4973"/>
                  </a:lnTo>
                  <a:cubicBezTo>
                    <a:pt x="35446" y="4917"/>
                    <a:pt x="35378" y="4892"/>
                    <a:pt x="35309" y="4892"/>
                  </a:cubicBezTo>
                  <a:close/>
                  <a:moveTo>
                    <a:pt x="7106" y="5649"/>
                  </a:moveTo>
                  <a:cubicBezTo>
                    <a:pt x="7036" y="5649"/>
                    <a:pt x="6963" y="5674"/>
                    <a:pt x="6904" y="5733"/>
                  </a:cubicBezTo>
                  <a:lnTo>
                    <a:pt x="7063" y="5986"/>
                  </a:lnTo>
                  <a:lnTo>
                    <a:pt x="6873" y="5765"/>
                  </a:lnTo>
                  <a:cubicBezTo>
                    <a:pt x="6746" y="5860"/>
                    <a:pt x="6746" y="6050"/>
                    <a:pt x="6873" y="6176"/>
                  </a:cubicBezTo>
                  <a:cubicBezTo>
                    <a:pt x="6936" y="6240"/>
                    <a:pt x="6999" y="6271"/>
                    <a:pt x="7063" y="6271"/>
                  </a:cubicBezTo>
                  <a:cubicBezTo>
                    <a:pt x="7158" y="6271"/>
                    <a:pt x="7221" y="6240"/>
                    <a:pt x="7284" y="6176"/>
                  </a:cubicBezTo>
                  <a:lnTo>
                    <a:pt x="7316" y="6176"/>
                  </a:lnTo>
                  <a:cubicBezTo>
                    <a:pt x="7443" y="6050"/>
                    <a:pt x="7443" y="5860"/>
                    <a:pt x="7316" y="5733"/>
                  </a:cubicBezTo>
                  <a:cubicBezTo>
                    <a:pt x="7265" y="5682"/>
                    <a:pt x="7187" y="5649"/>
                    <a:pt x="7106" y="5649"/>
                  </a:cubicBezTo>
                  <a:close/>
                  <a:moveTo>
                    <a:pt x="36527" y="5982"/>
                  </a:moveTo>
                  <a:cubicBezTo>
                    <a:pt x="36447" y="5982"/>
                    <a:pt x="36361" y="6013"/>
                    <a:pt x="36293" y="6081"/>
                  </a:cubicBezTo>
                  <a:cubicBezTo>
                    <a:pt x="36198" y="6176"/>
                    <a:pt x="36198" y="6366"/>
                    <a:pt x="36293" y="6493"/>
                  </a:cubicBezTo>
                  <a:lnTo>
                    <a:pt x="36325" y="6525"/>
                  </a:lnTo>
                  <a:cubicBezTo>
                    <a:pt x="36388" y="6588"/>
                    <a:pt x="36452" y="6588"/>
                    <a:pt x="36547" y="6588"/>
                  </a:cubicBezTo>
                  <a:cubicBezTo>
                    <a:pt x="36610" y="6588"/>
                    <a:pt x="36705" y="6556"/>
                    <a:pt x="36768" y="6493"/>
                  </a:cubicBezTo>
                  <a:cubicBezTo>
                    <a:pt x="36863" y="6398"/>
                    <a:pt x="36863" y="6208"/>
                    <a:pt x="36737" y="6081"/>
                  </a:cubicBezTo>
                  <a:lnTo>
                    <a:pt x="36705" y="6050"/>
                  </a:lnTo>
                  <a:cubicBezTo>
                    <a:pt x="36661" y="6005"/>
                    <a:pt x="36596" y="5982"/>
                    <a:pt x="36527" y="5982"/>
                  </a:cubicBezTo>
                  <a:close/>
                  <a:moveTo>
                    <a:pt x="5971" y="6805"/>
                  </a:moveTo>
                  <a:cubicBezTo>
                    <a:pt x="5887" y="6805"/>
                    <a:pt x="5801" y="6837"/>
                    <a:pt x="5733" y="6905"/>
                  </a:cubicBezTo>
                  <a:lnTo>
                    <a:pt x="5701" y="6936"/>
                  </a:lnTo>
                  <a:cubicBezTo>
                    <a:pt x="5606" y="7031"/>
                    <a:pt x="5638" y="7221"/>
                    <a:pt x="5733" y="7316"/>
                  </a:cubicBezTo>
                  <a:cubicBezTo>
                    <a:pt x="5796" y="7380"/>
                    <a:pt x="5859" y="7411"/>
                    <a:pt x="5923" y="7411"/>
                  </a:cubicBezTo>
                  <a:cubicBezTo>
                    <a:pt x="6018" y="7411"/>
                    <a:pt x="6113" y="7348"/>
                    <a:pt x="6176" y="7285"/>
                  </a:cubicBezTo>
                  <a:cubicBezTo>
                    <a:pt x="6303" y="7190"/>
                    <a:pt x="6271" y="7000"/>
                    <a:pt x="6176" y="6873"/>
                  </a:cubicBezTo>
                  <a:cubicBezTo>
                    <a:pt x="6117" y="6829"/>
                    <a:pt x="6045" y="6805"/>
                    <a:pt x="5971" y="6805"/>
                  </a:cubicBezTo>
                  <a:close/>
                  <a:moveTo>
                    <a:pt x="37635" y="7154"/>
                  </a:moveTo>
                  <a:cubicBezTo>
                    <a:pt x="37565" y="7154"/>
                    <a:pt x="37492" y="7177"/>
                    <a:pt x="37433" y="7221"/>
                  </a:cubicBezTo>
                  <a:cubicBezTo>
                    <a:pt x="37307" y="7348"/>
                    <a:pt x="37307" y="7506"/>
                    <a:pt x="37402" y="7633"/>
                  </a:cubicBezTo>
                  <a:lnTo>
                    <a:pt x="37433" y="7665"/>
                  </a:lnTo>
                  <a:cubicBezTo>
                    <a:pt x="37497" y="7728"/>
                    <a:pt x="37560" y="7760"/>
                    <a:pt x="37655" y="7760"/>
                  </a:cubicBezTo>
                  <a:cubicBezTo>
                    <a:pt x="37718" y="7760"/>
                    <a:pt x="37813" y="7760"/>
                    <a:pt x="37845" y="7696"/>
                  </a:cubicBezTo>
                  <a:cubicBezTo>
                    <a:pt x="37972" y="7570"/>
                    <a:pt x="38003" y="7411"/>
                    <a:pt x="37877" y="7285"/>
                  </a:cubicBezTo>
                  <a:lnTo>
                    <a:pt x="37877" y="7285"/>
                  </a:lnTo>
                  <a:lnTo>
                    <a:pt x="37623" y="7443"/>
                  </a:lnTo>
                  <a:lnTo>
                    <a:pt x="37845" y="7253"/>
                  </a:lnTo>
                  <a:cubicBezTo>
                    <a:pt x="37794" y="7185"/>
                    <a:pt x="37716" y="7154"/>
                    <a:pt x="37635" y="7154"/>
                  </a:cubicBezTo>
                  <a:close/>
                  <a:moveTo>
                    <a:pt x="4930" y="8021"/>
                  </a:moveTo>
                  <a:cubicBezTo>
                    <a:pt x="4837" y="8021"/>
                    <a:pt x="4745" y="8063"/>
                    <a:pt x="4688" y="8140"/>
                  </a:cubicBezTo>
                  <a:lnTo>
                    <a:pt x="4656" y="8171"/>
                  </a:lnTo>
                  <a:cubicBezTo>
                    <a:pt x="4561" y="8298"/>
                    <a:pt x="4561" y="8488"/>
                    <a:pt x="4719" y="8583"/>
                  </a:cubicBezTo>
                  <a:cubicBezTo>
                    <a:pt x="4751" y="8615"/>
                    <a:pt x="4814" y="8646"/>
                    <a:pt x="4878" y="8646"/>
                  </a:cubicBezTo>
                  <a:cubicBezTo>
                    <a:pt x="4973" y="8646"/>
                    <a:pt x="5068" y="8583"/>
                    <a:pt x="5131" y="8520"/>
                  </a:cubicBezTo>
                  <a:cubicBezTo>
                    <a:pt x="5226" y="8393"/>
                    <a:pt x="5226" y="8203"/>
                    <a:pt x="5099" y="8076"/>
                  </a:cubicBezTo>
                  <a:cubicBezTo>
                    <a:pt x="5049" y="8039"/>
                    <a:pt x="4989" y="8021"/>
                    <a:pt x="4930" y="8021"/>
                  </a:cubicBezTo>
                  <a:close/>
                  <a:moveTo>
                    <a:pt x="38648" y="8401"/>
                  </a:moveTo>
                  <a:cubicBezTo>
                    <a:pt x="38588" y="8401"/>
                    <a:pt x="38528" y="8419"/>
                    <a:pt x="38478" y="8456"/>
                  </a:cubicBezTo>
                  <a:cubicBezTo>
                    <a:pt x="38352" y="8583"/>
                    <a:pt x="38320" y="8741"/>
                    <a:pt x="38415" y="8900"/>
                  </a:cubicBezTo>
                  <a:lnTo>
                    <a:pt x="38447" y="8931"/>
                  </a:lnTo>
                  <a:cubicBezTo>
                    <a:pt x="38510" y="8995"/>
                    <a:pt x="38605" y="9026"/>
                    <a:pt x="38700" y="9026"/>
                  </a:cubicBezTo>
                  <a:cubicBezTo>
                    <a:pt x="38732" y="9026"/>
                    <a:pt x="38795" y="9026"/>
                    <a:pt x="38858" y="8963"/>
                  </a:cubicBezTo>
                  <a:cubicBezTo>
                    <a:pt x="38985" y="8868"/>
                    <a:pt x="39017" y="8678"/>
                    <a:pt x="38922" y="8551"/>
                  </a:cubicBezTo>
                  <a:lnTo>
                    <a:pt x="38890" y="8520"/>
                  </a:lnTo>
                  <a:cubicBezTo>
                    <a:pt x="38833" y="8443"/>
                    <a:pt x="38740" y="8401"/>
                    <a:pt x="38648" y="8401"/>
                  </a:cubicBezTo>
                  <a:close/>
                  <a:moveTo>
                    <a:pt x="3957" y="9321"/>
                  </a:moveTo>
                  <a:cubicBezTo>
                    <a:pt x="3862" y="9321"/>
                    <a:pt x="3765" y="9371"/>
                    <a:pt x="3706" y="9470"/>
                  </a:cubicBezTo>
                  <a:lnTo>
                    <a:pt x="3674" y="9502"/>
                  </a:lnTo>
                  <a:cubicBezTo>
                    <a:pt x="3579" y="9628"/>
                    <a:pt x="3642" y="9818"/>
                    <a:pt x="3769" y="9882"/>
                  </a:cubicBezTo>
                  <a:cubicBezTo>
                    <a:pt x="3801" y="9913"/>
                    <a:pt x="3864" y="9945"/>
                    <a:pt x="3927" y="9945"/>
                  </a:cubicBezTo>
                  <a:cubicBezTo>
                    <a:pt x="4023" y="9945"/>
                    <a:pt x="4118" y="9882"/>
                    <a:pt x="4181" y="9787"/>
                  </a:cubicBezTo>
                  <a:cubicBezTo>
                    <a:pt x="4276" y="9660"/>
                    <a:pt x="4244" y="9470"/>
                    <a:pt x="4118" y="9375"/>
                  </a:cubicBezTo>
                  <a:cubicBezTo>
                    <a:pt x="4070" y="9339"/>
                    <a:pt x="4014" y="9321"/>
                    <a:pt x="3957" y="9321"/>
                  </a:cubicBezTo>
                  <a:close/>
                  <a:moveTo>
                    <a:pt x="39609" y="9747"/>
                  </a:moveTo>
                  <a:cubicBezTo>
                    <a:pt x="39551" y="9747"/>
                    <a:pt x="39490" y="9762"/>
                    <a:pt x="39429" y="9787"/>
                  </a:cubicBezTo>
                  <a:cubicBezTo>
                    <a:pt x="39302" y="9882"/>
                    <a:pt x="39270" y="10072"/>
                    <a:pt x="39365" y="10230"/>
                  </a:cubicBezTo>
                  <a:cubicBezTo>
                    <a:pt x="39429" y="10325"/>
                    <a:pt x="39524" y="10357"/>
                    <a:pt x="39619" y="10357"/>
                  </a:cubicBezTo>
                  <a:cubicBezTo>
                    <a:pt x="39682" y="10357"/>
                    <a:pt x="39714" y="10357"/>
                    <a:pt x="39777" y="10325"/>
                  </a:cubicBezTo>
                  <a:cubicBezTo>
                    <a:pt x="39904" y="10230"/>
                    <a:pt x="39967" y="10040"/>
                    <a:pt x="39872" y="9913"/>
                  </a:cubicBezTo>
                  <a:lnTo>
                    <a:pt x="39840" y="9882"/>
                  </a:lnTo>
                  <a:cubicBezTo>
                    <a:pt x="39782" y="9785"/>
                    <a:pt x="39700" y="9747"/>
                    <a:pt x="39609" y="9747"/>
                  </a:cubicBezTo>
                  <a:close/>
                  <a:moveTo>
                    <a:pt x="3105" y="10712"/>
                  </a:moveTo>
                  <a:cubicBezTo>
                    <a:pt x="2992" y="10712"/>
                    <a:pt x="2889" y="10771"/>
                    <a:pt x="2819" y="10863"/>
                  </a:cubicBezTo>
                  <a:lnTo>
                    <a:pt x="3072" y="11053"/>
                  </a:lnTo>
                  <a:lnTo>
                    <a:pt x="2819" y="10895"/>
                  </a:lnTo>
                  <a:lnTo>
                    <a:pt x="2819" y="10895"/>
                  </a:lnTo>
                  <a:cubicBezTo>
                    <a:pt x="2724" y="11022"/>
                    <a:pt x="2787" y="11212"/>
                    <a:pt x="2914" y="11307"/>
                  </a:cubicBezTo>
                  <a:cubicBezTo>
                    <a:pt x="2977" y="11338"/>
                    <a:pt x="3009" y="11338"/>
                    <a:pt x="3072" y="11338"/>
                  </a:cubicBezTo>
                  <a:cubicBezTo>
                    <a:pt x="3167" y="11338"/>
                    <a:pt x="3262" y="11275"/>
                    <a:pt x="3326" y="11180"/>
                  </a:cubicBezTo>
                  <a:cubicBezTo>
                    <a:pt x="3326" y="11180"/>
                    <a:pt x="3357" y="11148"/>
                    <a:pt x="3357" y="11148"/>
                  </a:cubicBezTo>
                  <a:cubicBezTo>
                    <a:pt x="3421" y="11022"/>
                    <a:pt x="3357" y="10832"/>
                    <a:pt x="3231" y="10737"/>
                  </a:cubicBezTo>
                  <a:cubicBezTo>
                    <a:pt x="3188" y="10720"/>
                    <a:pt x="3146" y="10712"/>
                    <a:pt x="3105" y="10712"/>
                  </a:cubicBezTo>
                  <a:close/>
                  <a:moveTo>
                    <a:pt x="40419" y="11135"/>
                  </a:moveTo>
                  <a:cubicBezTo>
                    <a:pt x="40371" y="11135"/>
                    <a:pt x="40324" y="11149"/>
                    <a:pt x="40284" y="11180"/>
                  </a:cubicBezTo>
                  <a:cubicBezTo>
                    <a:pt x="40125" y="11243"/>
                    <a:pt x="40062" y="11433"/>
                    <a:pt x="40157" y="11560"/>
                  </a:cubicBezTo>
                  <a:lnTo>
                    <a:pt x="40189" y="11623"/>
                  </a:lnTo>
                  <a:cubicBezTo>
                    <a:pt x="40220" y="11718"/>
                    <a:pt x="40347" y="11750"/>
                    <a:pt x="40442" y="11750"/>
                  </a:cubicBezTo>
                  <a:cubicBezTo>
                    <a:pt x="40474" y="11750"/>
                    <a:pt x="40537" y="11750"/>
                    <a:pt x="40569" y="11718"/>
                  </a:cubicBezTo>
                  <a:cubicBezTo>
                    <a:pt x="40727" y="11655"/>
                    <a:pt x="40759" y="11465"/>
                    <a:pt x="40695" y="11307"/>
                  </a:cubicBezTo>
                  <a:lnTo>
                    <a:pt x="40695" y="11307"/>
                  </a:lnTo>
                  <a:lnTo>
                    <a:pt x="40410" y="11433"/>
                  </a:lnTo>
                  <a:lnTo>
                    <a:pt x="40664" y="11307"/>
                  </a:lnTo>
                  <a:cubicBezTo>
                    <a:pt x="40621" y="11199"/>
                    <a:pt x="40519" y="11135"/>
                    <a:pt x="40419" y="11135"/>
                  </a:cubicBezTo>
                  <a:close/>
                  <a:moveTo>
                    <a:pt x="2321" y="12149"/>
                  </a:moveTo>
                  <a:cubicBezTo>
                    <a:pt x="2217" y="12149"/>
                    <a:pt x="2124" y="12212"/>
                    <a:pt x="2059" y="12320"/>
                  </a:cubicBezTo>
                  <a:lnTo>
                    <a:pt x="2059" y="12352"/>
                  </a:lnTo>
                  <a:cubicBezTo>
                    <a:pt x="1996" y="12510"/>
                    <a:pt x="2059" y="12668"/>
                    <a:pt x="2217" y="12732"/>
                  </a:cubicBezTo>
                  <a:cubicBezTo>
                    <a:pt x="2249" y="12763"/>
                    <a:pt x="2281" y="12763"/>
                    <a:pt x="2312" y="12763"/>
                  </a:cubicBezTo>
                  <a:cubicBezTo>
                    <a:pt x="2439" y="12763"/>
                    <a:pt x="2566" y="12700"/>
                    <a:pt x="2597" y="12573"/>
                  </a:cubicBezTo>
                  <a:cubicBezTo>
                    <a:pt x="2661" y="12415"/>
                    <a:pt x="2629" y="12257"/>
                    <a:pt x="2471" y="12193"/>
                  </a:cubicBezTo>
                  <a:cubicBezTo>
                    <a:pt x="2420" y="12163"/>
                    <a:pt x="2369" y="12149"/>
                    <a:pt x="2321" y="12149"/>
                  </a:cubicBezTo>
                  <a:close/>
                  <a:moveTo>
                    <a:pt x="41159" y="12606"/>
                  </a:moveTo>
                  <a:cubicBezTo>
                    <a:pt x="41112" y="12606"/>
                    <a:pt x="41062" y="12617"/>
                    <a:pt x="41012" y="12637"/>
                  </a:cubicBezTo>
                  <a:cubicBezTo>
                    <a:pt x="40885" y="12700"/>
                    <a:pt x="40822" y="12890"/>
                    <a:pt x="40885" y="13048"/>
                  </a:cubicBezTo>
                  <a:cubicBezTo>
                    <a:pt x="40917" y="13143"/>
                    <a:pt x="41044" y="13207"/>
                    <a:pt x="41139" y="13207"/>
                  </a:cubicBezTo>
                  <a:cubicBezTo>
                    <a:pt x="41202" y="13207"/>
                    <a:pt x="41234" y="13207"/>
                    <a:pt x="41265" y="13175"/>
                  </a:cubicBezTo>
                  <a:cubicBezTo>
                    <a:pt x="41424" y="13112"/>
                    <a:pt x="41487" y="12953"/>
                    <a:pt x="41424" y="12795"/>
                  </a:cubicBezTo>
                  <a:lnTo>
                    <a:pt x="41392" y="12763"/>
                  </a:lnTo>
                  <a:cubicBezTo>
                    <a:pt x="41349" y="12655"/>
                    <a:pt x="41261" y="12606"/>
                    <a:pt x="41159" y="12606"/>
                  </a:cubicBezTo>
                  <a:close/>
                  <a:moveTo>
                    <a:pt x="1685" y="13658"/>
                  </a:moveTo>
                  <a:cubicBezTo>
                    <a:pt x="1572" y="13658"/>
                    <a:pt x="1473" y="13723"/>
                    <a:pt x="1426" y="13840"/>
                  </a:cubicBezTo>
                  <a:lnTo>
                    <a:pt x="1394" y="13872"/>
                  </a:lnTo>
                  <a:cubicBezTo>
                    <a:pt x="1331" y="14030"/>
                    <a:pt x="1426" y="14188"/>
                    <a:pt x="1584" y="14252"/>
                  </a:cubicBezTo>
                  <a:lnTo>
                    <a:pt x="1679" y="14252"/>
                  </a:lnTo>
                  <a:cubicBezTo>
                    <a:pt x="1806" y="14252"/>
                    <a:pt x="1932" y="14188"/>
                    <a:pt x="1964" y="14062"/>
                  </a:cubicBezTo>
                  <a:cubicBezTo>
                    <a:pt x="2027" y="13903"/>
                    <a:pt x="1964" y="13713"/>
                    <a:pt x="1806" y="13682"/>
                  </a:cubicBezTo>
                  <a:cubicBezTo>
                    <a:pt x="1765" y="13665"/>
                    <a:pt x="1724" y="13658"/>
                    <a:pt x="1685" y="13658"/>
                  </a:cubicBezTo>
                  <a:close/>
                  <a:moveTo>
                    <a:pt x="41766" y="14101"/>
                  </a:moveTo>
                  <a:cubicBezTo>
                    <a:pt x="41727" y="14101"/>
                    <a:pt x="41686" y="14109"/>
                    <a:pt x="41645" y="14125"/>
                  </a:cubicBezTo>
                  <a:cubicBezTo>
                    <a:pt x="41487" y="14188"/>
                    <a:pt x="41424" y="14379"/>
                    <a:pt x="41455" y="14505"/>
                  </a:cubicBezTo>
                  <a:cubicBezTo>
                    <a:pt x="41519" y="14632"/>
                    <a:pt x="41614" y="14727"/>
                    <a:pt x="41740" y="14727"/>
                  </a:cubicBezTo>
                  <a:cubicBezTo>
                    <a:pt x="41772" y="14727"/>
                    <a:pt x="41804" y="14727"/>
                    <a:pt x="41835" y="14695"/>
                  </a:cubicBezTo>
                  <a:cubicBezTo>
                    <a:pt x="41994" y="14632"/>
                    <a:pt x="42089" y="14474"/>
                    <a:pt x="42025" y="14315"/>
                  </a:cubicBezTo>
                  <a:lnTo>
                    <a:pt x="42025" y="14284"/>
                  </a:lnTo>
                  <a:cubicBezTo>
                    <a:pt x="41978" y="14166"/>
                    <a:pt x="41879" y="14101"/>
                    <a:pt x="41766" y="14101"/>
                  </a:cubicBezTo>
                  <a:close/>
                  <a:moveTo>
                    <a:pt x="1167" y="15182"/>
                  </a:moveTo>
                  <a:cubicBezTo>
                    <a:pt x="1046" y="15182"/>
                    <a:pt x="937" y="15267"/>
                    <a:pt x="887" y="15392"/>
                  </a:cubicBezTo>
                  <a:lnTo>
                    <a:pt x="887" y="15424"/>
                  </a:lnTo>
                  <a:cubicBezTo>
                    <a:pt x="824" y="15582"/>
                    <a:pt x="919" y="15740"/>
                    <a:pt x="1077" y="15772"/>
                  </a:cubicBezTo>
                  <a:cubicBezTo>
                    <a:pt x="1109" y="15804"/>
                    <a:pt x="1141" y="15804"/>
                    <a:pt x="1172" y="15804"/>
                  </a:cubicBezTo>
                  <a:cubicBezTo>
                    <a:pt x="1299" y="15804"/>
                    <a:pt x="1426" y="15709"/>
                    <a:pt x="1457" y="15582"/>
                  </a:cubicBezTo>
                  <a:cubicBezTo>
                    <a:pt x="1521" y="15424"/>
                    <a:pt x="1426" y="15234"/>
                    <a:pt x="1267" y="15202"/>
                  </a:cubicBezTo>
                  <a:cubicBezTo>
                    <a:pt x="1233" y="15188"/>
                    <a:pt x="1200" y="15182"/>
                    <a:pt x="1167" y="15182"/>
                  </a:cubicBezTo>
                  <a:close/>
                  <a:moveTo>
                    <a:pt x="42213" y="15639"/>
                  </a:moveTo>
                  <a:cubicBezTo>
                    <a:pt x="42193" y="15639"/>
                    <a:pt x="42173" y="15641"/>
                    <a:pt x="42152" y="15645"/>
                  </a:cubicBezTo>
                  <a:cubicBezTo>
                    <a:pt x="41994" y="15677"/>
                    <a:pt x="41899" y="15835"/>
                    <a:pt x="41930" y="15994"/>
                  </a:cubicBezTo>
                  <a:lnTo>
                    <a:pt x="41962" y="16057"/>
                  </a:lnTo>
                  <a:cubicBezTo>
                    <a:pt x="41994" y="16184"/>
                    <a:pt x="42089" y="16279"/>
                    <a:pt x="42247" y="16279"/>
                  </a:cubicBezTo>
                  <a:cubicBezTo>
                    <a:pt x="42247" y="16279"/>
                    <a:pt x="42279" y="16279"/>
                    <a:pt x="42310" y="16247"/>
                  </a:cubicBezTo>
                  <a:cubicBezTo>
                    <a:pt x="42469" y="16215"/>
                    <a:pt x="42564" y="16057"/>
                    <a:pt x="42532" y="15899"/>
                  </a:cubicBezTo>
                  <a:lnTo>
                    <a:pt x="42500" y="15867"/>
                  </a:lnTo>
                  <a:cubicBezTo>
                    <a:pt x="42473" y="15729"/>
                    <a:pt x="42349" y="15639"/>
                    <a:pt x="42213" y="15639"/>
                  </a:cubicBezTo>
                  <a:close/>
                  <a:moveTo>
                    <a:pt x="794" y="16748"/>
                  </a:moveTo>
                  <a:cubicBezTo>
                    <a:pt x="658" y="16748"/>
                    <a:pt x="531" y="16837"/>
                    <a:pt x="476" y="16975"/>
                  </a:cubicBezTo>
                  <a:lnTo>
                    <a:pt x="476" y="17007"/>
                  </a:lnTo>
                  <a:cubicBezTo>
                    <a:pt x="444" y="17197"/>
                    <a:pt x="539" y="17324"/>
                    <a:pt x="697" y="17355"/>
                  </a:cubicBezTo>
                  <a:lnTo>
                    <a:pt x="761" y="17355"/>
                  </a:lnTo>
                  <a:cubicBezTo>
                    <a:pt x="919" y="17355"/>
                    <a:pt x="1046" y="17260"/>
                    <a:pt x="1077" y="17102"/>
                  </a:cubicBezTo>
                  <a:cubicBezTo>
                    <a:pt x="1109" y="16944"/>
                    <a:pt x="1014" y="16785"/>
                    <a:pt x="856" y="16754"/>
                  </a:cubicBezTo>
                  <a:cubicBezTo>
                    <a:pt x="835" y="16750"/>
                    <a:pt x="815" y="16748"/>
                    <a:pt x="794" y="16748"/>
                  </a:cubicBezTo>
                  <a:close/>
                  <a:moveTo>
                    <a:pt x="42593" y="17223"/>
                  </a:moveTo>
                  <a:cubicBezTo>
                    <a:pt x="42573" y="17223"/>
                    <a:pt x="42553" y="17225"/>
                    <a:pt x="42532" y="17229"/>
                  </a:cubicBezTo>
                  <a:cubicBezTo>
                    <a:pt x="42374" y="17260"/>
                    <a:pt x="42279" y="17450"/>
                    <a:pt x="42310" y="17609"/>
                  </a:cubicBezTo>
                  <a:cubicBezTo>
                    <a:pt x="42342" y="17735"/>
                    <a:pt x="42437" y="17862"/>
                    <a:pt x="42595" y="17862"/>
                  </a:cubicBezTo>
                  <a:cubicBezTo>
                    <a:pt x="42595" y="17862"/>
                    <a:pt x="42627" y="17862"/>
                    <a:pt x="42627" y="17830"/>
                  </a:cubicBezTo>
                  <a:cubicBezTo>
                    <a:pt x="42817" y="17799"/>
                    <a:pt x="42912" y="17672"/>
                    <a:pt x="42880" y="17482"/>
                  </a:cubicBezTo>
                  <a:lnTo>
                    <a:pt x="42880" y="17450"/>
                  </a:lnTo>
                  <a:cubicBezTo>
                    <a:pt x="42853" y="17313"/>
                    <a:pt x="42729" y="17223"/>
                    <a:pt x="42593" y="17223"/>
                  </a:cubicBezTo>
                  <a:close/>
                  <a:moveTo>
                    <a:pt x="479" y="18363"/>
                  </a:moveTo>
                  <a:cubicBezTo>
                    <a:pt x="342" y="18363"/>
                    <a:pt x="218" y="18456"/>
                    <a:pt x="191" y="18622"/>
                  </a:cubicBezTo>
                  <a:lnTo>
                    <a:pt x="191" y="18654"/>
                  </a:lnTo>
                  <a:cubicBezTo>
                    <a:pt x="159" y="18812"/>
                    <a:pt x="286" y="18939"/>
                    <a:pt x="444" y="18970"/>
                  </a:cubicBezTo>
                  <a:lnTo>
                    <a:pt x="476" y="18970"/>
                  </a:lnTo>
                  <a:cubicBezTo>
                    <a:pt x="634" y="18970"/>
                    <a:pt x="761" y="18844"/>
                    <a:pt x="792" y="18685"/>
                  </a:cubicBezTo>
                  <a:cubicBezTo>
                    <a:pt x="824" y="18527"/>
                    <a:pt x="697" y="18369"/>
                    <a:pt x="539" y="18369"/>
                  </a:cubicBezTo>
                  <a:cubicBezTo>
                    <a:pt x="519" y="18365"/>
                    <a:pt x="499" y="18363"/>
                    <a:pt x="479" y="18363"/>
                  </a:cubicBezTo>
                  <a:close/>
                  <a:moveTo>
                    <a:pt x="42855" y="18838"/>
                  </a:moveTo>
                  <a:cubicBezTo>
                    <a:pt x="42833" y="18838"/>
                    <a:pt x="42810" y="18840"/>
                    <a:pt x="42785" y="18844"/>
                  </a:cubicBezTo>
                  <a:cubicBezTo>
                    <a:pt x="42627" y="18844"/>
                    <a:pt x="42532" y="19034"/>
                    <a:pt x="42532" y="19192"/>
                  </a:cubicBezTo>
                  <a:cubicBezTo>
                    <a:pt x="42564" y="19351"/>
                    <a:pt x="42690" y="19446"/>
                    <a:pt x="42849" y="19446"/>
                  </a:cubicBezTo>
                  <a:cubicBezTo>
                    <a:pt x="43039" y="19446"/>
                    <a:pt x="43134" y="19287"/>
                    <a:pt x="43134" y="19129"/>
                  </a:cubicBezTo>
                  <a:lnTo>
                    <a:pt x="43134" y="19097"/>
                  </a:lnTo>
                  <a:cubicBezTo>
                    <a:pt x="43106" y="18931"/>
                    <a:pt x="43006" y="18838"/>
                    <a:pt x="42855" y="18838"/>
                  </a:cubicBezTo>
                  <a:close/>
                  <a:moveTo>
                    <a:pt x="300" y="19979"/>
                  </a:moveTo>
                  <a:cubicBezTo>
                    <a:pt x="165" y="19979"/>
                    <a:pt x="61" y="20095"/>
                    <a:pt x="32" y="20237"/>
                  </a:cubicBezTo>
                  <a:lnTo>
                    <a:pt x="32" y="20301"/>
                  </a:lnTo>
                  <a:cubicBezTo>
                    <a:pt x="32" y="20459"/>
                    <a:pt x="159" y="20586"/>
                    <a:pt x="317" y="20586"/>
                  </a:cubicBezTo>
                  <a:lnTo>
                    <a:pt x="349" y="20586"/>
                  </a:lnTo>
                  <a:cubicBezTo>
                    <a:pt x="507" y="20586"/>
                    <a:pt x="634" y="20427"/>
                    <a:pt x="634" y="20269"/>
                  </a:cubicBezTo>
                  <a:cubicBezTo>
                    <a:pt x="634" y="20111"/>
                    <a:pt x="507" y="19984"/>
                    <a:pt x="349" y="19984"/>
                  </a:cubicBezTo>
                  <a:cubicBezTo>
                    <a:pt x="332" y="19981"/>
                    <a:pt x="316" y="19979"/>
                    <a:pt x="300" y="19979"/>
                  </a:cubicBezTo>
                  <a:close/>
                  <a:moveTo>
                    <a:pt x="42944" y="20427"/>
                  </a:moveTo>
                  <a:cubicBezTo>
                    <a:pt x="42785" y="20427"/>
                    <a:pt x="42659" y="20586"/>
                    <a:pt x="42659" y="20744"/>
                  </a:cubicBezTo>
                  <a:lnTo>
                    <a:pt x="42659" y="20776"/>
                  </a:lnTo>
                  <a:cubicBezTo>
                    <a:pt x="42659" y="20934"/>
                    <a:pt x="42785" y="21061"/>
                    <a:pt x="42944" y="21061"/>
                  </a:cubicBezTo>
                  <a:lnTo>
                    <a:pt x="42975" y="21061"/>
                  </a:lnTo>
                  <a:cubicBezTo>
                    <a:pt x="43134" y="21061"/>
                    <a:pt x="43260" y="20934"/>
                    <a:pt x="43260" y="20744"/>
                  </a:cubicBezTo>
                  <a:lnTo>
                    <a:pt x="42944" y="20744"/>
                  </a:lnTo>
                  <a:lnTo>
                    <a:pt x="43260" y="20712"/>
                  </a:lnTo>
                  <a:cubicBezTo>
                    <a:pt x="43260" y="20554"/>
                    <a:pt x="43102" y="20427"/>
                    <a:pt x="42944" y="20427"/>
                  </a:cubicBezTo>
                  <a:close/>
                  <a:moveTo>
                    <a:pt x="317" y="21599"/>
                  </a:moveTo>
                  <a:cubicBezTo>
                    <a:pt x="159" y="21599"/>
                    <a:pt x="1" y="21726"/>
                    <a:pt x="1" y="21884"/>
                  </a:cubicBezTo>
                  <a:lnTo>
                    <a:pt x="1" y="21916"/>
                  </a:lnTo>
                  <a:cubicBezTo>
                    <a:pt x="1" y="22074"/>
                    <a:pt x="159" y="22232"/>
                    <a:pt x="317" y="22232"/>
                  </a:cubicBezTo>
                  <a:cubicBezTo>
                    <a:pt x="476" y="22232"/>
                    <a:pt x="602" y="22074"/>
                    <a:pt x="602" y="21916"/>
                  </a:cubicBezTo>
                  <a:lnTo>
                    <a:pt x="602" y="21884"/>
                  </a:lnTo>
                  <a:cubicBezTo>
                    <a:pt x="602" y="21726"/>
                    <a:pt x="476" y="21599"/>
                    <a:pt x="317" y="21599"/>
                  </a:cubicBezTo>
                  <a:close/>
                  <a:moveTo>
                    <a:pt x="42975" y="22074"/>
                  </a:moveTo>
                  <a:cubicBezTo>
                    <a:pt x="42817" y="22074"/>
                    <a:pt x="42659" y="22201"/>
                    <a:pt x="42659" y="22359"/>
                  </a:cubicBezTo>
                  <a:lnTo>
                    <a:pt x="42659" y="22391"/>
                  </a:lnTo>
                  <a:cubicBezTo>
                    <a:pt x="42659" y="22549"/>
                    <a:pt x="42817" y="22707"/>
                    <a:pt x="42975" y="22707"/>
                  </a:cubicBezTo>
                  <a:cubicBezTo>
                    <a:pt x="43134" y="22707"/>
                    <a:pt x="43260" y="22549"/>
                    <a:pt x="43260" y="22391"/>
                  </a:cubicBezTo>
                  <a:lnTo>
                    <a:pt x="43260" y="22359"/>
                  </a:lnTo>
                  <a:cubicBezTo>
                    <a:pt x="43260" y="22201"/>
                    <a:pt x="43134" y="22074"/>
                    <a:pt x="42975" y="22074"/>
                  </a:cubicBezTo>
                  <a:close/>
                  <a:moveTo>
                    <a:pt x="317" y="23214"/>
                  </a:moveTo>
                  <a:cubicBezTo>
                    <a:pt x="159" y="23214"/>
                    <a:pt x="1" y="23341"/>
                    <a:pt x="1" y="23499"/>
                  </a:cubicBezTo>
                  <a:lnTo>
                    <a:pt x="1" y="23562"/>
                  </a:lnTo>
                  <a:cubicBezTo>
                    <a:pt x="1" y="23721"/>
                    <a:pt x="159" y="23848"/>
                    <a:pt x="317" y="23848"/>
                  </a:cubicBezTo>
                  <a:cubicBezTo>
                    <a:pt x="476" y="23848"/>
                    <a:pt x="602" y="23721"/>
                    <a:pt x="602" y="23562"/>
                  </a:cubicBezTo>
                  <a:lnTo>
                    <a:pt x="602" y="23499"/>
                  </a:lnTo>
                  <a:cubicBezTo>
                    <a:pt x="602" y="23341"/>
                    <a:pt x="476" y="23214"/>
                    <a:pt x="317" y="23214"/>
                  </a:cubicBezTo>
                  <a:close/>
                  <a:moveTo>
                    <a:pt x="42975" y="23689"/>
                  </a:moveTo>
                  <a:cubicBezTo>
                    <a:pt x="42817" y="23689"/>
                    <a:pt x="42659" y="23816"/>
                    <a:pt x="42659" y="23974"/>
                  </a:cubicBezTo>
                  <a:lnTo>
                    <a:pt x="42659" y="24006"/>
                  </a:lnTo>
                  <a:cubicBezTo>
                    <a:pt x="42659" y="24196"/>
                    <a:pt x="42817" y="24323"/>
                    <a:pt x="42975" y="24323"/>
                  </a:cubicBezTo>
                  <a:cubicBezTo>
                    <a:pt x="43134" y="24323"/>
                    <a:pt x="43260" y="24196"/>
                    <a:pt x="43260" y="24006"/>
                  </a:cubicBezTo>
                  <a:lnTo>
                    <a:pt x="43260" y="23974"/>
                  </a:lnTo>
                  <a:cubicBezTo>
                    <a:pt x="43260" y="23816"/>
                    <a:pt x="43134" y="23689"/>
                    <a:pt x="42975" y="23689"/>
                  </a:cubicBezTo>
                  <a:close/>
                  <a:moveTo>
                    <a:pt x="317" y="24829"/>
                  </a:moveTo>
                  <a:cubicBezTo>
                    <a:pt x="159" y="24829"/>
                    <a:pt x="1" y="24956"/>
                    <a:pt x="1" y="25146"/>
                  </a:cubicBezTo>
                  <a:lnTo>
                    <a:pt x="1" y="25178"/>
                  </a:lnTo>
                  <a:cubicBezTo>
                    <a:pt x="1" y="25336"/>
                    <a:pt x="159" y="25463"/>
                    <a:pt x="317" y="25463"/>
                  </a:cubicBezTo>
                  <a:cubicBezTo>
                    <a:pt x="476" y="25463"/>
                    <a:pt x="602" y="25336"/>
                    <a:pt x="602" y="25178"/>
                  </a:cubicBezTo>
                  <a:lnTo>
                    <a:pt x="602" y="25146"/>
                  </a:lnTo>
                  <a:cubicBezTo>
                    <a:pt x="602" y="24956"/>
                    <a:pt x="476" y="24829"/>
                    <a:pt x="317" y="24829"/>
                  </a:cubicBezTo>
                  <a:close/>
                  <a:moveTo>
                    <a:pt x="42975" y="25336"/>
                  </a:moveTo>
                  <a:cubicBezTo>
                    <a:pt x="42817" y="25336"/>
                    <a:pt x="42659" y="25494"/>
                    <a:pt x="42659" y="25653"/>
                  </a:cubicBezTo>
                  <a:cubicBezTo>
                    <a:pt x="42659" y="25811"/>
                    <a:pt x="42817" y="25938"/>
                    <a:pt x="42975" y="25938"/>
                  </a:cubicBezTo>
                  <a:cubicBezTo>
                    <a:pt x="43134" y="25938"/>
                    <a:pt x="43260" y="25811"/>
                    <a:pt x="43260" y="25653"/>
                  </a:cubicBezTo>
                  <a:lnTo>
                    <a:pt x="43260" y="25589"/>
                  </a:lnTo>
                  <a:cubicBezTo>
                    <a:pt x="43260" y="25431"/>
                    <a:pt x="43134" y="25336"/>
                    <a:pt x="42975" y="25336"/>
                  </a:cubicBezTo>
                  <a:close/>
                  <a:moveTo>
                    <a:pt x="317" y="26444"/>
                  </a:moveTo>
                  <a:cubicBezTo>
                    <a:pt x="159" y="26444"/>
                    <a:pt x="1" y="26603"/>
                    <a:pt x="1" y="26761"/>
                  </a:cubicBezTo>
                  <a:lnTo>
                    <a:pt x="1" y="26793"/>
                  </a:lnTo>
                  <a:cubicBezTo>
                    <a:pt x="1" y="26951"/>
                    <a:pt x="159" y="27078"/>
                    <a:pt x="317" y="27078"/>
                  </a:cubicBezTo>
                  <a:cubicBezTo>
                    <a:pt x="476" y="27078"/>
                    <a:pt x="602" y="26951"/>
                    <a:pt x="602" y="26793"/>
                  </a:cubicBezTo>
                  <a:lnTo>
                    <a:pt x="602" y="26761"/>
                  </a:lnTo>
                  <a:cubicBezTo>
                    <a:pt x="602" y="26603"/>
                    <a:pt x="476" y="26444"/>
                    <a:pt x="317" y="26444"/>
                  </a:cubicBezTo>
                  <a:close/>
                  <a:moveTo>
                    <a:pt x="42975" y="26919"/>
                  </a:moveTo>
                  <a:cubicBezTo>
                    <a:pt x="42817" y="26919"/>
                    <a:pt x="42659" y="27078"/>
                    <a:pt x="42659" y="27236"/>
                  </a:cubicBezTo>
                  <a:lnTo>
                    <a:pt x="42659" y="27268"/>
                  </a:lnTo>
                  <a:cubicBezTo>
                    <a:pt x="42659" y="27426"/>
                    <a:pt x="42817" y="27553"/>
                    <a:pt x="42975" y="27553"/>
                  </a:cubicBezTo>
                  <a:cubicBezTo>
                    <a:pt x="43134" y="27553"/>
                    <a:pt x="43260" y="27426"/>
                    <a:pt x="43260" y="27268"/>
                  </a:cubicBezTo>
                  <a:lnTo>
                    <a:pt x="43260" y="27236"/>
                  </a:lnTo>
                  <a:cubicBezTo>
                    <a:pt x="43260" y="27078"/>
                    <a:pt x="43134" y="26919"/>
                    <a:pt x="42975" y="26919"/>
                  </a:cubicBezTo>
                  <a:close/>
                  <a:moveTo>
                    <a:pt x="317" y="28091"/>
                  </a:moveTo>
                  <a:cubicBezTo>
                    <a:pt x="159" y="28091"/>
                    <a:pt x="1" y="28218"/>
                    <a:pt x="1" y="28376"/>
                  </a:cubicBezTo>
                  <a:lnTo>
                    <a:pt x="1" y="28408"/>
                  </a:lnTo>
                  <a:cubicBezTo>
                    <a:pt x="1" y="28566"/>
                    <a:pt x="159" y="28693"/>
                    <a:pt x="317" y="28693"/>
                  </a:cubicBezTo>
                  <a:cubicBezTo>
                    <a:pt x="476" y="28693"/>
                    <a:pt x="602" y="28535"/>
                    <a:pt x="602" y="28376"/>
                  </a:cubicBezTo>
                  <a:cubicBezTo>
                    <a:pt x="602" y="28218"/>
                    <a:pt x="476" y="28091"/>
                    <a:pt x="317" y="28091"/>
                  </a:cubicBezTo>
                  <a:close/>
                  <a:moveTo>
                    <a:pt x="42975" y="28566"/>
                  </a:moveTo>
                  <a:cubicBezTo>
                    <a:pt x="42817" y="28566"/>
                    <a:pt x="42659" y="28693"/>
                    <a:pt x="42659" y="28851"/>
                  </a:cubicBezTo>
                  <a:lnTo>
                    <a:pt x="42659" y="28883"/>
                  </a:lnTo>
                  <a:cubicBezTo>
                    <a:pt x="42659" y="29041"/>
                    <a:pt x="42817" y="29168"/>
                    <a:pt x="42975" y="29168"/>
                  </a:cubicBezTo>
                  <a:cubicBezTo>
                    <a:pt x="43134" y="29168"/>
                    <a:pt x="43260" y="29041"/>
                    <a:pt x="43260" y="28883"/>
                  </a:cubicBezTo>
                  <a:lnTo>
                    <a:pt x="43260" y="28851"/>
                  </a:lnTo>
                  <a:cubicBezTo>
                    <a:pt x="43260" y="28693"/>
                    <a:pt x="43134" y="28566"/>
                    <a:pt x="42975" y="28566"/>
                  </a:cubicBezTo>
                  <a:close/>
                  <a:moveTo>
                    <a:pt x="317" y="29706"/>
                  </a:moveTo>
                  <a:cubicBezTo>
                    <a:pt x="159" y="29706"/>
                    <a:pt x="1" y="29833"/>
                    <a:pt x="1" y="29991"/>
                  </a:cubicBezTo>
                  <a:lnTo>
                    <a:pt x="1" y="30055"/>
                  </a:lnTo>
                  <a:cubicBezTo>
                    <a:pt x="1" y="30213"/>
                    <a:pt x="159" y="30340"/>
                    <a:pt x="317" y="30340"/>
                  </a:cubicBezTo>
                  <a:cubicBezTo>
                    <a:pt x="476" y="30340"/>
                    <a:pt x="602" y="30213"/>
                    <a:pt x="602" y="30055"/>
                  </a:cubicBezTo>
                  <a:lnTo>
                    <a:pt x="602" y="29991"/>
                  </a:lnTo>
                  <a:cubicBezTo>
                    <a:pt x="602" y="29833"/>
                    <a:pt x="476" y="29706"/>
                    <a:pt x="317" y="29706"/>
                  </a:cubicBezTo>
                  <a:close/>
                  <a:moveTo>
                    <a:pt x="42975" y="30181"/>
                  </a:moveTo>
                  <a:cubicBezTo>
                    <a:pt x="42817" y="30181"/>
                    <a:pt x="42659" y="30308"/>
                    <a:pt x="42659" y="30466"/>
                  </a:cubicBezTo>
                  <a:lnTo>
                    <a:pt x="42659" y="30498"/>
                  </a:lnTo>
                  <a:cubicBezTo>
                    <a:pt x="42659" y="30688"/>
                    <a:pt x="42817" y="30815"/>
                    <a:pt x="42975" y="30815"/>
                  </a:cubicBezTo>
                  <a:cubicBezTo>
                    <a:pt x="43134" y="30815"/>
                    <a:pt x="43260" y="30688"/>
                    <a:pt x="43260" y="30498"/>
                  </a:cubicBezTo>
                  <a:lnTo>
                    <a:pt x="43260" y="30466"/>
                  </a:lnTo>
                  <a:cubicBezTo>
                    <a:pt x="43260" y="30308"/>
                    <a:pt x="43134" y="30181"/>
                    <a:pt x="42975" y="30181"/>
                  </a:cubicBezTo>
                  <a:close/>
                  <a:moveTo>
                    <a:pt x="317" y="31321"/>
                  </a:moveTo>
                  <a:cubicBezTo>
                    <a:pt x="159" y="31321"/>
                    <a:pt x="1" y="31448"/>
                    <a:pt x="1" y="31638"/>
                  </a:cubicBezTo>
                  <a:lnTo>
                    <a:pt x="1" y="31670"/>
                  </a:lnTo>
                  <a:cubicBezTo>
                    <a:pt x="1" y="31828"/>
                    <a:pt x="159" y="31955"/>
                    <a:pt x="317" y="31955"/>
                  </a:cubicBezTo>
                  <a:cubicBezTo>
                    <a:pt x="476" y="31955"/>
                    <a:pt x="602" y="31828"/>
                    <a:pt x="602" y="31670"/>
                  </a:cubicBezTo>
                  <a:lnTo>
                    <a:pt x="602" y="31638"/>
                  </a:lnTo>
                  <a:cubicBezTo>
                    <a:pt x="602" y="31448"/>
                    <a:pt x="476" y="31321"/>
                    <a:pt x="317" y="31321"/>
                  </a:cubicBezTo>
                  <a:close/>
                  <a:moveTo>
                    <a:pt x="42975" y="31796"/>
                  </a:moveTo>
                  <a:cubicBezTo>
                    <a:pt x="42817" y="31796"/>
                    <a:pt x="42659" y="31923"/>
                    <a:pt x="42659" y="32081"/>
                  </a:cubicBezTo>
                  <a:lnTo>
                    <a:pt x="42659" y="32145"/>
                  </a:lnTo>
                  <a:cubicBezTo>
                    <a:pt x="42659" y="32303"/>
                    <a:pt x="42817" y="32430"/>
                    <a:pt x="42975" y="32430"/>
                  </a:cubicBezTo>
                  <a:cubicBezTo>
                    <a:pt x="43134" y="32430"/>
                    <a:pt x="43260" y="32303"/>
                    <a:pt x="43260" y="32145"/>
                  </a:cubicBezTo>
                  <a:lnTo>
                    <a:pt x="43260" y="32081"/>
                  </a:lnTo>
                  <a:cubicBezTo>
                    <a:pt x="43260" y="31923"/>
                    <a:pt x="43134" y="31796"/>
                    <a:pt x="42975" y="31796"/>
                  </a:cubicBezTo>
                  <a:close/>
                  <a:moveTo>
                    <a:pt x="317" y="32936"/>
                  </a:moveTo>
                  <a:cubicBezTo>
                    <a:pt x="159" y="32936"/>
                    <a:pt x="1" y="33095"/>
                    <a:pt x="1" y="33253"/>
                  </a:cubicBezTo>
                  <a:lnTo>
                    <a:pt x="1" y="33285"/>
                  </a:lnTo>
                  <a:cubicBezTo>
                    <a:pt x="1" y="33443"/>
                    <a:pt x="159" y="33570"/>
                    <a:pt x="317" y="33570"/>
                  </a:cubicBezTo>
                  <a:cubicBezTo>
                    <a:pt x="476" y="33570"/>
                    <a:pt x="602" y="33443"/>
                    <a:pt x="602" y="33285"/>
                  </a:cubicBezTo>
                  <a:lnTo>
                    <a:pt x="602" y="33253"/>
                  </a:lnTo>
                  <a:cubicBezTo>
                    <a:pt x="602" y="33095"/>
                    <a:pt x="476" y="32936"/>
                    <a:pt x="317" y="32936"/>
                  </a:cubicBezTo>
                  <a:close/>
                  <a:moveTo>
                    <a:pt x="42975" y="33443"/>
                  </a:moveTo>
                  <a:cubicBezTo>
                    <a:pt x="42817" y="33443"/>
                    <a:pt x="42659" y="33602"/>
                    <a:pt x="42659" y="33760"/>
                  </a:cubicBezTo>
                  <a:cubicBezTo>
                    <a:pt x="42659" y="33918"/>
                    <a:pt x="42817" y="34045"/>
                    <a:pt x="42975" y="34045"/>
                  </a:cubicBezTo>
                  <a:cubicBezTo>
                    <a:pt x="43134" y="34045"/>
                    <a:pt x="43260" y="33918"/>
                    <a:pt x="43260" y="33760"/>
                  </a:cubicBezTo>
                  <a:lnTo>
                    <a:pt x="43260" y="33728"/>
                  </a:lnTo>
                  <a:cubicBezTo>
                    <a:pt x="43260" y="33538"/>
                    <a:pt x="43134" y="33443"/>
                    <a:pt x="42975" y="33443"/>
                  </a:cubicBezTo>
                  <a:close/>
                  <a:moveTo>
                    <a:pt x="317" y="34583"/>
                  </a:moveTo>
                  <a:cubicBezTo>
                    <a:pt x="159" y="34583"/>
                    <a:pt x="1" y="34710"/>
                    <a:pt x="1" y="34868"/>
                  </a:cubicBezTo>
                  <a:lnTo>
                    <a:pt x="1" y="34900"/>
                  </a:lnTo>
                  <a:cubicBezTo>
                    <a:pt x="1" y="35058"/>
                    <a:pt x="159" y="35217"/>
                    <a:pt x="317" y="35217"/>
                  </a:cubicBezTo>
                  <a:cubicBezTo>
                    <a:pt x="476" y="35217"/>
                    <a:pt x="602" y="35058"/>
                    <a:pt x="602" y="34900"/>
                  </a:cubicBezTo>
                  <a:lnTo>
                    <a:pt x="602" y="34868"/>
                  </a:lnTo>
                  <a:cubicBezTo>
                    <a:pt x="602" y="34710"/>
                    <a:pt x="476" y="34583"/>
                    <a:pt x="317" y="34583"/>
                  </a:cubicBezTo>
                  <a:close/>
                  <a:moveTo>
                    <a:pt x="42975" y="35058"/>
                  </a:moveTo>
                  <a:cubicBezTo>
                    <a:pt x="42817" y="35058"/>
                    <a:pt x="42659" y="35185"/>
                    <a:pt x="42659" y="35343"/>
                  </a:cubicBezTo>
                  <a:lnTo>
                    <a:pt x="42659" y="35375"/>
                  </a:lnTo>
                  <a:cubicBezTo>
                    <a:pt x="42659" y="35533"/>
                    <a:pt x="42817" y="35692"/>
                    <a:pt x="42975" y="35692"/>
                  </a:cubicBezTo>
                  <a:cubicBezTo>
                    <a:pt x="43134" y="35692"/>
                    <a:pt x="43260" y="35533"/>
                    <a:pt x="43260" y="35375"/>
                  </a:cubicBezTo>
                  <a:lnTo>
                    <a:pt x="43260" y="35343"/>
                  </a:lnTo>
                  <a:cubicBezTo>
                    <a:pt x="43260" y="35185"/>
                    <a:pt x="43134" y="35058"/>
                    <a:pt x="42975" y="35058"/>
                  </a:cubicBezTo>
                  <a:close/>
                  <a:moveTo>
                    <a:pt x="317" y="36198"/>
                  </a:moveTo>
                  <a:cubicBezTo>
                    <a:pt x="159" y="36198"/>
                    <a:pt x="1" y="36325"/>
                    <a:pt x="1" y="36483"/>
                  </a:cubicBezTo>
                  <a:lnTo>
                    <a:pt x="1" y="36547"/>
                  </a:lnTo>
                  <a:cubicBezTo>
                    <a:pt x="1" y="36705"/>
                    <a:pt x="159" y="36800"/>
                    <a:pt x="317" y="36800"/>
                  </a:cubicBezTo>
                  <a:cubicBezTo>
                    <a:pt x="476" y="36800"/>
                    <a:pt x="602" y="36642"/>
                    <a:pt x="602" y="36483"/>
                  </a:cubicBezTo>
                  <a:cubicBezTo>
                    <a:pt x="602" y="36325"/>
                    <a:pt x="476" y="36198"/>
                    <a:pt x="317" y="36198"/>
                  </a:cubicBezTo>
                  <a:close/>
                  <a:moveTo>
                    <a:pt x="42975" y="36673"/>
                  </a:moveTo>
                  <a:cubicBezTo>
                    <a:pt x="42817" y="36673"/>
                    <a:pt x="42659" y="36800"/>
                    <a:pt x="42659" y="36958"/>
                  </a:cubicBezTo>
                  <a:lnTo>
                    <a:pt x="42659" y="36990"/>
                  </a:lnTo>
                  <a:cubicBezTo>
                    <a:pt x="42659" y="37180"/>
                    <a:pt x="42817" y="37307"/>
                    <a:pt x="42975" y="37307"/>
                  </a:cubicBezTo>
                  <a:cubicBezTo>
                    <a:pt x="43134" y="37307"/>
                    <a:pt x="43260" y="37180"/>
                    <a:pt x="43260" y="36990"/>
                  </a:cubicBezTo>
                  <a:lnTo>
                    <a:pt x="43260" y="36958"/>
                  </a:lnTo>
                  <a:cubicBezTo>
                    <a:pt x="43260" y="36800"/>
                    <a:pt x="43134" y="36673"/>
                    <a:pt x="42975" y="36673"/>
                  </a:cubicBezTo>
                  <a:close/>
                  <a:moveTo>
                    <a:pt x="317" y="37813"/>
                  </a:moveTo>
                  <a:cubicBezTo>
                    <a:pt x="159" y="37813"/>
                    <a:pt x="1" y="37940"/>
                    <a:pt x="1" y="38130"/>
                  </a:cubicBezTo>
                  <a:lnTo>
                    <a:pt x="1" y="38162"/>
                  </a:lnTo>
                  <a:cubicBezTo>
                    <a:pt x="1" y="38320"/>
                    <a:pt x="159" y="38447"/>
                    <a:pt x="317" y="38447"/>
                  </a:cubicBezTo>
                  <a:cubicBezTo>
                    <a:pt x="476" y="38447"/>
                    <a:pt x="602" y="38320"/>
                    <a:pt x="602" y="38162"/>
                  </a:cubicBezTo>
                  <a:lnTo>
                    <a:pt x="602" y="38130"/>
                  </a:lnTo>
                  <a:cubicBezTo>
                    <a:pt x="602" y="37940"/>
                    <a:pt x="476" y="37813"/>
                    <a:pt x="317" y="37813"/>
                  </a:cubicBezTo>
                  <a:close/>
                  <a:moveTo>
                    <a:pt x="42975" y="38289"/>
                  </a:moveTo>
                  <a:cubicBezTo>
                    <a:pt x="42817" y="38289"/>
                    <a:pt x="42659" y="38415"/>
                    <a:pt x="42659" y="38574"/>
                  </a:cubicBezTo>
                  <a:lnTo>
                    <a:pt x="42659" y="38637"/>
                  </a:lnTo>
                  <a:cubicBezTo>
                    <a:pt x="42659" y="38795"/>
                    <a:pt x="42817" y="38922"/>
                    <a:pt x="42975" y="38922"/>
                  </a:cubicBezTo>
                  <a:cubicBezTo>
                    <a:pt x="43134" y="38922"/>
                    <a:pt x="43260" y="38795"/>
                    <a:pt x="43260" y="38637"/>
                  </a:cubicBezTo>
                  <a:lnTo>
                    <a:pt x="43260" y="38574"/>
                  </a:lnTo>
                  <a:cubicBezTo>
                    <a:pt x="43260" y="38415"/>
                    <a:pt x="43134" y="38289"/>
                    <a:pt x="42975" y="38289"/>
                  </a:cubicBezTo>
                  <a:close/>
                  <a:moveTo>
                    <a:pt x="317" y="39429"/>
                  </a:moveTo>
                  <a:cubicBezTo>
                    <a:pt x="159" y="39429"/>
                    <a:pt x="1" y="39587"/>
                    <a:pt x="1" y="39745"/>
                  </a:cubicBezTo>
                  <a:lnTo>
                    <a:pt x="1" y="39777"/>
                  </a:lnTo>
                  <a:cubicBezTo>
                    <a:pt x="1" y="39935"/>
                    <a:pt x="159" y="40062"/>
                    <a:pt x="317" y="40062"/>
                  </a:cubicBezTo>
                  <a:cubicBezTo>
                    <a:pt x="476" y="40062"/>
                    <a:pt x="602" y="39935"/>
                    <a:pt x="602" y="39777"/>
                  </a:cubicBezTo>
                  <a:lnTo>
                    <a:pt x="602" y="39745"/>
                  </a:lnTo>
                  <a:cubicBezTo>
                    <a:pt x="602" y="39587"/>
                    <a:pt x="476" y="39429"/>
                    <a:pt x="317" y="39429"/>
                  </a:cubicBezTo>
                  <a:close/>
                  <a:moveTo>
                    <a:pt x="42975" y="39904"/>
                  </a:moveTo>
                  <a:cubicBezTo>
                    <a:pt x="42817" y="39904"/>
                    <a:pt x="42659" y="40062"/>
                    <a:pt x="42659" y="40220"/>
                  </a:cubicBezTo>
                  <a:lnTo>
                    <a:pt x="42659" y="40252"/>
                  </a:lnTo>
                  <a:cubicBezTo>
                    <a:pt x="42659" y="40410"/>
                    <a:pt x="42817" y="40537"/>
                    <a:pt x="42975" y="40537"/>
                  </a:cubicBezTo>
                  <a:cubicBezTo>
                    <a:pt x="43134" y="40537"/>
                    <a:pt x="43260" y="40410"/>
                    <a:pt x="43260" y="40252"/>
                  </a:cubicBezTo>
                  <a:lnTo>
                    <a:pt x="43260" y="40220"/>
                  </a:lnTo>
                  <a:cubicBezTo>
                    <a:pt x="43260" y="40062"/>
                    <a:pt x="43134" y="39904"/>
                    <a:pt x="42975" y="39904"/>
                  </a:cubicBezTo>
                  <a:close/>
                  <a:moveTo>
                    <a:pt x="317" y="41075"/>
                  </a:moveTo>
                  <a:cubicBezTo>
                    <a:pt x="159" y="41075"/>
                    <a:pt x="1" y="41202"/>
                    <a:pt x="1" y="41360"/>
                  </a:cubicBezTo>
                  <a:lnTo>
                    <a:pt x="1" y="41392"/>
                  </a:lnTo>
                  <a:cubicBezTo>
                    <a:pt x="1" y="41550"/>
                    <a:pt x="159" y="41709"/>
                    <a:pt x="317" y="41709"/>
                  </a:cubicBezTo>
                  <a:cubicBezTo>
                    <a:pt x="476" y="41709"/>
                    <a:pt x="602" y="41550"/>
                    <a:pt x="602" y="41392"/>
                  </a:cubicBezTo>
                  <a:lnTo>
                    <a:pt x="602" y="41360"/>
                  </a:lnTo>
                  <a:cubicBezTo>
                    <a:pt x="602" y="41202"/>
                    <a:pt x="476" y="41075"/>
                    <a:pt x="317" y="41075"/>
                  </a:cubicBezTo>
                  <a:close/>
                  <a:moveTo>
                    <a:pt x="42975" y="41550"/>
                  </a:moveTo>
                  <a:cubicBezTo>
                    <a:pt x="42817" y="41550"/>
                    <a:pt x="42659" y="41709"/>
                    <a:pt x="42659" y="41867"/>
                  </a:cubicBezTo>
                  <a:cubicBezTo>
                    <a:pt x="42659" y="42025"/>
                    <a:pt x="42817" y="42184"/>
                    <a:pt x="42975" y="42184"/>
                  </a:cubicBezTo>
                  <a:cubicBezTo>
                    <a:pt x="43134" y="42184"/>
                    <a:pt x="43260" y="42025"/>
                    <a:pt x="43260" y="41867"/>
                  </a:cubicBezTo>
                  <a:lnTo>
                    <a:pt x="43260" y="41835"/>
                  </a:lnTo>
                  <a:cubicBezTo>
                    <a:pt x="43260" y="41677"/>
                    <a:pt x="43134" y="41550"/>
                    <a:pt x="42975" y="41550"/>
                  </a:cubicBezTo>
                  <a:close/>
                  <a:moveTo>
                    <a:pt x="317" y="42690"/>
                  </a:moveTo>
                  <a:cubicBezTo>
                    <a:pt x="159" y="42690"/>
                    <a:pt x="1" y="42817"/>
                    <a:pt x="1" y="42976"/>
                  </a:cubicBezTo>
                  <a:lnTo>
                    <a:pt x="1" y="43039"/>
                  </a:lnTo>
                  <a:cubicBezTo>
                    <a:pt x="1" y="43197"/>
                    <a:pt x="159" y="43324"/>
                    <a:pt x="317" y="43324"/>
                  </a:cubicBezTo>
                  <a:cubicBezTo>
                    <a:pt x="476" y="43324"/>
                    <a:pt x="602" y="43197"/>
                    <a:pt x="602" y="43039"/>
                  </a:cubicBezTo>
                  <a:lnTo>
                    <a:pt x="602" y="42976"/>
                  </a:lnTo>
                  <a:cubicBezTo>
                    <a:pt x="602" y="42817"/>
                    <a:pt x="476" y="42690"/>
                    <a:pt x="317" y="42690"/>
                  </a:cubicBezTo>
                  <a:close/>
                  <a:moveTo>
                    <a:pt x="42975" y="43166"/>
                  </a:moveTo>
                  <a:cubicBezTo>
                    <a:pt x="42817" y="43166"/>
                    <a:pt x="42659" y="43292"/>
                    <a:pt x="42659" y="43451"/>
                  </a:cubicBezTo>
                  <a:lnTo>
                    <a:pt x="42659" y="43482"/>
                  </a:lnTo>
                  <a:cubicBezTo>
                    <a:pt x="42659" y="43672"/>
                    <a:pt x="42817" y="43799"/>
                    <a:pt x="42975" y="43799"/>
                  </a:cubicBezTo>
                  <a:cubicBezTo>
                    <a:pt x="43134" y="43799"/>
                    <a:pt x="43260" y="43672"/>
                    <a:pt x="43260" y="43482"/>
                  </a:cubicBezTo>
                  <a:lnTo>
                    <a:pt x="43260" y="43451"/>
                  </a:lnTo>
                  <a:cubicBezTo>
                    <a:pt x="43260" y="43292"/>
                    <a:pt x="43134" y="43166"/>
                    <a:pt x="42975" y="43166"/>
                  </a:cubicBezTo>
                  <a:close/>
                  <a:moveTo>
                    <a:pt x="317" y="44306"/>
                  </a:moveTo>
                  <a:cubicBezTo>
                    <a:pt x="159" y="44306"/>
                    <a:pt x="1" y="44432"/>
                    <a:pt x="1" y="44622"/>
                  </a:cubicBezTo>
                  <a:lnTo>
                    <a:pt x="1" y="44654"/>
                  </a:lnTo>
                  <a:cubicBezTo>
                    <a:pt x="1" y="44812"/>
                    <a:pt x="159" y="44939"/>
                    <a:pt x="317" y="44939"/>
                  </a:cubicBezTo>
                  <a:cubicBezTo>
                    <a:pt x="476" y="44939"/>
                    <a:pt x="602" y="44812"/>
                    <a:pt x="602" y="44654"/>
                  </a:cubicBezTo>
                  <a:lnTo>
                    <a:pt x="602" y="44622"/>
                  </a:lnTo>
                  <a:cubicBezTo>
                    <a:pt x="602" y="44432"/>
                    <a:pt x="476" y="44306"/>
                    <a:pt x="317" y="44306"/>
                  </a:cubicBezTo>
                  <a:close/>
                  <a:moveTo>
                    <a:pt x="42975" y="44781"/>
                  </a:moveTo>
                  <a:cubicBezTo>
                    <a:pt x="42817" y="44781"/>
                    <a:pt x="42659" y="44907"/>
                    <a:pt x="42659" y="45066"/>
                  </a:cubicBezTo>
                  <a:lnTo>
                    <a:pt x="42659" y="45129"/>
                  </a:lnTo>
                  <a:cubicBezTo>
                    <a:pt x="42659" y="45287"/>
                    <a:pt x="42817" y="45414"/>
                    <a:pt x="42975" y="45414"/>
                  </a:cubicBezTo>
                  <a:cubicBezTo>
                    <a:pt x="43134" y="45414"/>
                    <a:pt x="43260" y="45287"/>
                    <a:pt x="43260" y="45129"/>
                  </a:cubicBezTo>
                  <a:lnTo>
                    <a:pt x="43260" y="45066"/>
                  </a:lnTo>
                  <a:cubicBezTo>
                    <a:pt x="43260" y="44907"/>
                    <a:pt x="43134" y="44781"/>
                    <a:pt x="42975" y="44781"/>
                  </a:cubicBezTo>
                  <a:close/>
                  <a:moveTo>
                    <a:pt x="317" y="45921"/>
                  </a:moveTo>
                  <a:cubicBezTo>
                    <a:pt x="159" y="45921"/>
                    <a:pt x="1" y="46079"/>
                    <a:pt x="1" y="46237"/>
                  </a:cubicBezTo>
                  <a:lnTo>
                    <a:pt x="1" y="46269"/>
                  </a:lnTo>
                  <a:cubicBezTo>
                    <a:pt x="1" y="46427"/>
                    <a:pt x="159" y="46554"/>
                    <a:pt x="317" y="46554"/>
                  </a:cubicBezTo>
                  <a:cubicBezTo>
                    <a:pt x="476" y="46554"/>
                    <a:pt x="602" y="46396"/>
                    <a:pt x="602" y="46237"/>
                  </a:cubicBezTo>
                  <a:cubicBezTo>
                    <a:pt x="602" y="46079"/>
                    <a:pt x="476" y="45921"/>
                    <a:pt x="317" y="45921"/>
                  </a:cubicBezTo>
                  <a:close/>
                  <a:moveTo>
                    <a:pt x="42975" y="46396"/>
                  </a:moveTo>
                  <a:cubicBezTo>
                    <a:pt x="42817" y="46396"/>
                    <a:pt x="42659" y="46554"/>
                    <a:pt x="42659" y="46712"/>
                  </a:cubicBezTo>
                  <a:lnTo>
                    <a:pt x="42659" y="46744"/>
                  </a:lnTo>
                  <a:cubicBezTo>
                    <a:pt x="42659" y="46902"/>
                    <a:pt x="42817" y="47029"/>
                    <a:pt x="42975" y="47029"/>
                  </a:cubicBezTo>
                  <a:cubicBezTo>
                    <a:pt x="43134" y="47029"/>
                    <a:pt x="43260" y="46902"/>
                    <a:pt x="43260" y="46744"/>
                  </a:cubicBezTo>
                  <a:lnTo>
                    <a:pt x="43260" y="46712"/>
                  </a:lnTo>
                  <a:cubicBezTo>
                    <a:pt x="43260" y="46554"/>
                    <a:pt x="43134" y="46396"/>
                    <a:pt x="42975" y="46396"/>
                  </a:cubicBezTo>
                  <a:close/>
                  <a:moveTo>
                    <a:pt x="317" y="47568"/>
                  </a:moveTo>
                  <a:cubicBezTo>
                    <a:pt x="159" y="47568"/>
                    <a:pt x="1" y="47694"/>
                    <a:pt x="1" y="47853"/>
                  </a:cubicBezTo>
                  <a:lnTo>
                    <a:pt x="1" y="47884"/>
                  </a:lnTo>
                  <a:cubicBezTo>
                    <a:pt x="1" y="48043"/>
                    <a:pt x="159" y="48201"/>
                    <a:pt x="317" y="48201"/>
                  </a:cubicBezTo>
                  <a:cubicBezTo>
                    <a:pt x="476" y="48201"/>
                    <a:pt x="602" y="48043"/>
                    <a:pt x="602" y="47884"/>
                  </a:cubicBezTo>
                  <a:lnTo>
                    <a:pt x="602" y="47853"/>
                  </a:lnTo>
                  <a:cubicBezTo>
                    <a:pt x="602" y="47694"/>
                    <a:pt x="476" y="47568"/>
                    <a:pt x="317" y="47568"/>
                  </a:cubicBezTo>
                  <a:close/>
                  <a:moveTo>
                    <a:pt x="42975" y="48043"/>
                  </a:moveTo>
                  <a:cubicBezTo>
                    <a:pt x="42817" y="48043"/>
                    <a:pt x="42659" y="48169"/>
                    <a:pt x="42659" y="48328"/>
                  </a:cubicBezTo>
                  <a:lnTo>
                    <a:pt x="42659" y="48359"/>
                  </a:lnTo>
                  <a:cubicBezTo>
                    <a:pt x="42659" y="48518"/>
                    <a:pt x="42817" y="48676"/>
                    <a:pt x="42975" y="48676"/>
                  </a:cubicBezTo>
                  <a:cubicBezTo>
                    <a:pt x="43134" y="48676"/>
                    <a:pt x="43260" y="48518"/>
                    <a:pt x="43260" y="48359"/>
                  </a:cubicBezTo>
                  <a:lnTo>
                    <a:pt x="43260" y="48328"/>
                  </a:lnTo>
                  <a:cubicBezTo>
                    <a:pt x="43260" y="48169"/>
                    <a:pt x="43134" y="48043"/>
                    <a:pt x="42975" y="48043"/>
                  </a:cubicBezTo>
                  <a:close/>
                  <a:moveTo>
                    <a:pt x="317" y="49183"/>
                  </a:moveTo>
                  <a:cubicBezTo>
                    <a:pt x="159" y="49183"/>
                    <a:pt x="1" y="49309"/>
                    <a:pt x="1" y="49468"/>
                  </a:cubicBezTo>
                  <a:lnTo>
                    <a:pt x="1" y="49531"/>
                  </a:lnTo>
                  <a:cubicBezTo>
                    <a:pt x="1" y="49689"/>
                    <a:pt x="159" y="49816"/>
                    <a:pt x="317" y="49816"/>
                  </a:cubicBezTo>
                  <a:cubicBezTo>
                    <a:pt x="476" y="49816"/>
                    <a:pt x="602" y="49689"/>
                    <a:pt x="602" y="49531"/>
                  </a:cubicBezTo>
                  <a:lnTo>
                    <a:pt x="602" y="49468"/>
                  </a:lnTo>
                  <a:cubicBezTo>
                    <a:pt x="602" y="49309"/>
                    <a:pt x="476" y="49183"/>
                    <a:pt x="317" y="49183"/>
                  </a:cubicBezTo>
                  <a:close/>
                  <a:moveTo>
                    <a:pt x="42975" y="49658"/>
                  </a:moveTo>
                  <a:cubicBezTo>
                    <a:pt x="42817" y="49658"/>
                    <a:pt x="42659" y="49816"/>
                    <a:pt x="42659" y="49974"/>
                  </a:cubicBezTo>
                  <a:cubicBezTo>
                    <a:pt x="42659" y="50164"/>
                    <a:pt x="42817" y="50291"/>
                    <a:pt x="42975" y="50291"/>
                  </a:cubicBezTo>
                  <a:cubicBezTo>
                    <a:pt x="43134" y="50291"/>
                    <a:pt x="43260" y="50164"/>
                    <a:pt x="43260" y="49974"/>
                  </a:cubicBezTo>
                  <a:lnTo>
                    <a:pt x="43260" y="49943"/>
                  </a:lnTo>
                  <a:cubicBezTo>
                    <a:pt x="43260" y="49784"/>
                    <a:pt x="43134" y="49658"/>
                    <a:pt x="42975" y="49658"/>
                  </a:cubicBezTo>
                  <a:close/>
                  <a:moveTo>
                    <a:pt x="317" y="50798"/>
                  </a:moveTo>
                  <a:cubicBezTo>
                    <a:pt x="159" y="50798"/>
                    <a:pt x="1" y="50924"/>
                    <a:pt x="1" y="51114"/>
                  </a:cubicBezTo>
                  <a:lnTo>
                    <a:pt x="1" y="51146"/>
                  </a:lnTo>
                  <a:cubicBezTo>
                    <a:pt x="1" y="51304"/>
                    <a:pt x="159" y="51431"/>
                    <a:pt x="317" y="51431"/>
                  </a:cubicBezTo>
                  <a:cubicBezTo>
                    <a:pt x="476" y="51431"/>
                    <a:pt x="602" y="51304"/>
                    <a:pt x="602" y="51146"/>
                  </a:cubicBezTo>
                  <a:lnTo>
                    <a:pt x="602" y="51114"/>
                  </a:lnTo>
                  <a:cubicBezTo>
                    <a:pt x="602" y="50924"/>
                    <a:pt x="476" y="50798"/>
                    <a:pt x="317" y="50798"/>
                  </a:cubicBezTo>
                  <a:close/>
                  <a:moveTo>
                    <a:pt x="42975" y="51273"/>
                  </a:moveTo>
                  <a:cubicBezTo>
                    <a:pt x="42817" y="51273"/>
                    <a:pt x="42659" y="51399"/>
                    <a:pt x="42659" y="51558"/>
                  </a:cubicBezTo>
                  <a:lnTo>
                    <a:pt x="42659" y="51621"/>
                  </a:lnTo>
                  <a:cubicBezTo>
                    <a:pt x="42659" y="51779"/>
                    <a:pt x="42817" y="51906"/>
                    <a:pt x="42975" y="51906"/>
                  </a:cubicBezTo>
                  <a:cubicBezTo>
                    <a:pt x="43134" y="51906"/>
                    <a:pt x="43260" y="51779"/>
                    <a:pt x="43260" y="51621"/>
                  </a:cubicBezTo>
                  <a:lnTo>
                    <a:pt x="43260" y="51558"/>
                  </a:lnTo>
                  <a:cubicBezTo>
                    <a:pt x="43260" y="51399"/>
                    <a:pt x="43134" y="51273"/>
                    <a:pt x="42975" y="51273"/>
                  </a:cubicBezTo>
                  <a:close/>
                  <a:moveTo>
                    <a:pt x="317" y="52413"/>
                  </a:moveTo>
                  <a:cubicBezTo>
                    <a:pt x="159" y="52413"/>
                    <a:pt x="1" y="52571"/>
                    <a:pt x="1" y="52730"/>
                  </a:cubicBezTo>
                  <a:lnTo>
                    <a:pt x="1" y="52761"/>
                  </a:lnTo>
                  <a:cubicBezTo>
                    <a:pt x="1" y="52920"/>
                    <a:pt x="159" y="53046"/>
                    <a:pt x="317" y="53046"/>
                  </a:cubicBezTo>
                  <a:cubicBezTo>
                    <a:pt x="476" y="53046"/>
                    <a:pt x="602" y="52920"/>
                    <a:pt x="602" y="52761"/>
                  </a:cubicBezTo>
                  <a:lnTo>
                    <a:pt x="602" y="52730"/>
                  </a:lnTo>
                  <a:cubicBezTo>
                    <a:pt x="602" y="52571"/>
                    <a:pt x="476" y="52413"/>
                    <a:pt x="317" y="52413"/>
                  </a:cubicBezTo>
                  <a:close/>
                  <a:moveTo>
                    <a:pt x="42975" y="52888"/>
                  </a:moveTo>
                  <a:cubicBezTo>
                    <a:pt x="42817" y="52888"/>
                    <a:pt x="42659" y="53046"/>
                    <a:pt x="42659" y="53205"/>
                  </a:cubicBezTo>
                  <a:lnTo>
                    <a:pt x="42659" y="53236"/>
                  </a:lnTo>
                  <a:cubicBezTo>
                    <a:pt x="42659" y="53395"/>
                    <a:pt x="42817" y="53521"/>
                    <a:pt x="42975" y="53521"/>
                  </a:cubicBezTo>
                  <a:cubicBezTo>
                    <a:pt x="43134" y="53521"/>
                    <a:pt x="43260" y="53395"/>
                    <a:pt x="43260" y="53236"/>
                  </a:cubicBezTo>
                  <a:lnTo>
                    <a:pt x="43260" y="53205"/>
                  </a:lnTo>
                  <a:cubicBezTo>
                    <a:pt x="43260" y="53046"/>
                    <a:pt x="43134" y="52888"/>
                    <a:pt x="42975" y="52888"/>
                  </a:cubicBezTo>
                  <a:close/>
                  <a:moveTo>
                    <a:pt x="317" y="54060"/>
                  </a:moveTo>
                  <a:cubicBezTo>
                    <a:pt x="159" y="54060"/>
                    <a:pt x="1" y="54186"/>
                    <a:pt x="1" y="54345"/>
                  </a:cubicBezTo>
                  <a:lnTo>
                    <a:pt x="1" y="54376"/>
                  </a:lnTo>
                  <a:cubicBezTo>
                    <a:pt x="1" y="54535"/>
                    <a:pt x="159" y="54693"/>
                    <a:pt x="317" y="54693"/>
                  </a:cubicBezTo>
                  <a:cubicBezTo>
                    <a:pt x="476" y="54693"/>
                    <a:pt x="602" y="54535"/>
                    <a:pt x="602" y="54376"/>
                  </a:cubicBezTo>
                  <a:lnTo>
                    <a:pt x="602" y="54345"/>
                  </a:lnTo>
                  <a:cubicBezTo>
                    <a:pt x="602" y="54186"/>
                    <a:pt x="476" y="54060"/>
                    <a:pt x="317" y="54060"/>
                  </a:cubicBezTo>
                  <a:close/>
                  <a:moveTo>
                    <a:pt x="42975" y="54535"/>
                  </a:moveTo>
                  <a:cubicBezTo>
                    <a:pt x="42817" y="54535"/>
                    <a:pt x="42659" y="54661"/>
                    <a:pt x="42659" y="54820"/>
                  </a:cubicBezTo>
                  <a:lnTo>
                    <a:pt x="42659" y="54851"/>
                  </a:lnTo>
                  <a:cubicBezTo>
                    <a:pt x="42659" y="55010"/>
                    <a:pt x="42817" y="55168"/>
                    <a:pt x="42975" y="55168"/>
                  </a:cubicBezTo>
                  <a:cubicBezTo>
                    <a:pt x="43134" y="55168"/>
                    <a:pt x="43260" y="55010"/>
                    <a:pt x="43260" y="54851"/>
                  </a:cubicBezTo>
                  <a:lnTo>
                    <a:pt x="43260" y="54820"/>
                  </a:lnTo>
                  <a:cubicBezTo>
                    <a:pt x="43260" y="54661"/>
                    <a:pt x="43134" y="54535"/>
                    <a:pt x="42975" y="54535"/>
                  </a:cubicBezTo>
                  <a:close/>
                  <a:moveTo>
                    <a:pt x="317" y="55675"/>
                  </a:moveTo>
                  <a:cubicBezTo>
                    <a:pt x="159" y="55675"/>
                    <a:pt x="1" y="55801"/>
                    <a:pt x="1" y="55960"/>
                  </a:cubicBezTo>
                  <a:lnTo>
                    <a:pt x="1" y="56023"/>
                  </a:lnTo>
                  <a:cubicBezTo>
                    <a:pt x="1" y="56181"/>
                    <a:pt x="159" y="56308"/>
                    <a:pt x="317" y="56308"/>
                  </a:cubicBezTo>
                  <a:cubicBezTo>
                    <a:pt x="476" y="56308"/>
                    <a:pt x="602" y="56181"/>
                    <a:pt x="602" y="56023"/>
                  </a:cubicBezTo>
                  <a:lnTo>
                    <a:pt x="602" y="55960"/>
                  </a:lnTo>
                  <a:cubicBezTo>
                    <a:pt x="602" y="55801"/>
                    <a:pt x="476" y="55675"/>
                    <a:pt x="317" y="55675"/>
                  </a:cubicBezTo>
                  <a:close/>
                  <a:moveTo>
                    <a:pt x="42975" y="56150"/>
                  </a:moveTo>
                  <a:cubicBezTo>
                    <a:pt x="42817" y="56150"/>
                    <a:pt x="42659" y="56276"/>
                    <a:pt x="42659" y="56435"/>
                  </a:cubicBezTo>
                  <a:lnTo>
                    <a:pt x="42659" y="56466"/>
                  </a:lnTo>
                  <a:cubicBezTo>
                    <a:pt x="42659" y="56656"/>
                    <a:pt x="42817" y="56783"/>
                    <a:pt x="42975" y="56783"/>
                  </a:cubicBezTo>
                  <a:cubicBezTo>
                    <a:pt x="43134" y="56783"/>
                    <a:pt x="43260" y="56656"/>
                    <a:pt x="43260" y="56466"/>
                  </a:cubicBezTo>
                  <a:lnTo>
                    <a:pt x="43260" y="56435"/>
                  </a:lnTo>
                  <a:cubicBezTo>
                    <a:pt x="43260" y="56276"/>
                    <a:pt x="43134" y="56150"/>
                    <a:pt x="42975" y="56150"/>
                  </a:cubicBezTo>
                  <a:close/>
                  <a:moveTo>
                    <a:pt x="317" y="57290"/>
                  </a:moveTo>
                  <a:cubicBezTo>
                    <a:pt x="159" y="57290"/>
                    <a:pt x="1" y="57417"/>
                    <a:pt x="1" y="57607"/>
                  </a:cubicBezTo>
                  <a:lnTo>
                    <a:pt x="1" y="57638"/>
                  </a:lnTo>
                  <a:cubicBezTo>
                    <a:pt x="1" y="57797"/>
                    <a:pt x="159" y="57923"/>
                    <a:pt x="317" y="57923"/>
                  </a:cubicBezTo>
                  <a:cubicBezTo>
                    <a:pt x="476" y="57923"/>
                    <a:pt x="602" y="57797"/>
                    <a:pt x="602" y="57638"/>
                  </a:cubicBezTo>
                  <a:lnTo>
                    <a:pt x="602" y="57607"/>
                  </a:lnTo>
                  <a:cubicBezTo>
                    <a:pt x="602" y="57417"/>
                    <a:pt x="476" y="57290"/>
                    <a:pt x="317" y="57290"/>
                  </a:cubicBezTo>
                  <a:close/>
                  <a:moveTo>
                    <a:pt x="42975" y="57797"/>
                  </a:moveTo>
                  <a:cubicBezTo>
                    <a:pt x="42817" y="57797"/>
                    <a:pt x="42659" y="57955"/>
                    <a:pt x="42659" y="58113"/>
                  </a:cubicBezTo>
                  <a:cubicBezTo>
                    <a:pt x="42659" y="58272"/>
                    <a:pt x="42817" y="58398"/>
                    <a:pt x="42975" y="58398"/>
                  </a:cubicBezTo>
                  <a:cubicBezTo>
                    <a:pt x="43134" y="58398"/>
                    <a:pt x="43260" y="58272"/>
                    <a:pt x="43260" y="58113"/>
                  </a:cubicBezTo>
                  <a:lnTo>
                    <a:pt x="43260" y="58050"/>
                  </a:lnTo>
                  <a:cubicBezTo>
                    <a:pt x="43260" y="57892"/>
                    <a:pt x="43134" y="57797"/>
                    <a:pt x="42975" y="57797"/>
                  </a:cubicBezTo>
                  <a:close/>
                  <a:moveTo>
                    <a:pt x="317" y="58905"/>
                  </a:moveTo>
                  <a:cubicBezTo>
                    <a:pt x="159" y="58905"/>
                    <a:pt x="1" y="59063"/>
                    <a:pt x="1" y="59222"/>
                  </a:cubicBezTo>
                  <a:lnTo>
                    <a:pt x="1" y="59253"/>
                  </a:lnTo>
                  <a:cubicBezTo>
                    <a:pt x="1" y="59412"/>
                    <a:pt x="159" y="59538"/>
                    <a:pt x="317" y="59538"/>
                  </a:cubicBezTo>
                  <a:cubicBezTo>
                    <a:pt x="476" y="59538"/>
                    <a:pt x="602" y="59412"/>
                    <a:pt x="602" y="59253"/>
                  </a:cubicBezTo>
                  <a:lnTo>
                    <a:pt x="602" y="59222"/>
                  </a:lnTo>
                  <a:cubicBezTo>
                    <a:pt x="602" y="59063"/>
                    <a:pt x="476" y="58905"/>
                    <a:pt x="317" y="58905"/>
                  </a:cubicBezTo>
                  <a:close/>
                  <a:moveTo>
                    <a:pt x="42975" y="59380"/>
                  </a:moveTo>
                  <a:cubicBezTo>
                    <a:pt x="42817" y="59380"/>
                    <a:pt x="42659" y="59538"/>
                    <a:pt x="42659" y="59697"/>
                  </a:cubicBezTo>
                  <a:lnTo>
                    <a:pt x="42659" y="59728"/>
                  </a:lnTo>
                  <a:cubicBezTo>
                    <a:pt x="42659" y="59887"/>
                    <a:pt x="42817" y="60013"/>
                    <a:pt x="42975" y="60013"/>
                  </a:cubicBezTo>
                  <a:cubicBezTo>
                    <a:pt x="43134" y="60013"/>
                    <a:pt x="43260" y="59887"/>
                    <a:pt x="43260" y="59728"/>
                  </a:cubicBezTo>
                  <a:lnTo>
                    <a:pt x="43260" y="59697"/>
                  </a:lnTo>
                  <a:cubicBezTo>
                    <a:pt x="43260" y="59538"/>
                    <a:pt x="43134" y="59380"/>
                    <a:pt x="42975" y="59380"/>
                  </a:cubicBezTo>
                  <a:close/>
                  <a:moveTo>
                    <a:pt x="317" y="60552"/>
                  </a:moveTo>
                  <a:cubicBezTo>
                    <a:pt x="159" y="60552"/>
                    <a:pt x="1" y="60678"/>
                    <a:pt x="1" y="60837"/>
                  </a:cubicBezTo>
                  <a:lnTo>
                    <a:pt x="1" y="60868"/>
                  </a:lnTo>
                  <a:cubicBezTo>
                    <a:pt x="1" y="61027"/>
                    <a:pt x="159" y="61153"/>
                    <a:pt x="317" y="61153"/>
                  </a:cubicBezTo>
                  <a:cubicBezTo>
                    <a:pt x="476" y="61153"/>
                    <a:pt x="602" y="60995"/>
                    <a:pt x="602" y="60837"/>
                  </a:cubicBezTo>
                  <a:cubicBezTo>
                    <a:pt x="602" y="60678"/>
                    <a:pt x="476" y="60552"/>
                    <a:pt x="317" y="60552"/>
                  </a:cubicBezTo>
                  <a:close/>
                  <a:moveTo>
                    <a:pt x="42975" y="61027"/>
                  </a:moveTo>
                  <a:cubicBezTo>
                    <a:pt x="42817" y="61027"/>
                    <a:pt x="42659" y="61153"/>
                    <a:pt x="42659" y="61312"/>
                  </a:cubicBezTo>
                  <a:lnTo>
                    <a:pt x="42659" y="61343"/>
                  </a:lnTo>
                  <a:cubicBezTo>
                    <a:pt x="42659" y="61502"/>
                    <a:pt x="42817" y="61660"/>
                    <a:pt x="42975" y="61660"/>
                  </a:cubicBezTo>
                  <a:cubicBezTo>
                    <a:pt x="43134" y="61660"/>
                    <a:pt x="43260" y="61502"/>
                    <a:pt x="43260" y="61343"/>
                  </a:cubicBezTo>
                  <a:lnTo>
                    <a:pt x="43260" y="61312"/>
                  </a:lnTo>
                  <a:cubicBezTo>
                    <a:pt x="43260" y="61153"/>
                    <a:pt x="43134" y="61027"/>
                    <a:pt x="42975" y="61027"/>
                  </a:cubicBezTo>
                  <a:close/>
                  <a:moveTo>
                    <a:pt x="317" y="62167"/>
                  </a:moveTo>
                  <a:cubicBezTo>
                    <a:pt x="159" y="62167"/>
                    <a:pt x="1" y="62294"/>
                    <a:pt x="1" y="62452"/>
                  </a:cubicBezTo>
                  <a:lnTo>
                    <a:pt x="1" y="62515"/>
                  </a:lnTo>
                  <a:cubicBezTo>
                    <a:pt x="1" y="62674"/>
                    <a:pt x="159" y="62800"/>
                    <a:pt x="317" y="62800"/>
                  </a:cubicBezTo>
                  <a:cubicBezTo>
                    <a:pt x="476" y="62800"/>
                    <a:pt x="602" y="62674"/>
                    <a:pt x="602" y="62515"/>
                  </a:cubicBezTo>
                  <a:lnTo>
                    <a:pt x="602" y="62452"/>
                  </a:lnTo>
                  <a:cubicBezTo>
                    <a:pt x="602" y="62294"/>
                    <a:pt x="476" y="62167"/>
                    <a:pt x="317" y="62167"/>
                  </a:cubicBezTo>
                  <a:close/>
                  <a:moveTo>
                    <a:pt x="42975" y="62642"/>
                  </a:moveTo>
                  <a:cubicBezTo>
                    <a:pt x="42817" y="62642"/>
                    <a:pt x="42659" y="62769"/>
                    <a:pt x="42659" y="62927"/>
                  </a:cubicBezTo>
                  <a:lnTo>
                    <a:pt x="42659" y="62959"/>
                  </a:lnTo>
                  <a:cubicBezTo>
                    <a:pt x="42659" y="63149"/>
                    <a:pt x="42817" y="63275"/>
                    <a:pt x="42975" y="63275"/>
                  </a:cubicBezTo>
                  <a:cubicBezTo>
                    <a:pt x="43134" y="63275"/>
                    <a:pt x="43260" y="63149"/>
                    <a:pt x="43260" y="62959"/>
                  </a:cubicBezTo>
                  <a:lnTo>
                    <a:pt x="43260" y="62927"/>
                  </a:lnTo>
                  <a:cubicBezTo>
                    <a:pt x="43260" y="62769"/>
                    <a:pt x="43134" y="62642"/>
                    <a:pt x="42975" y="62642"/>
                  </a:cubicBezTo>
                  <a:close/>
                  <a:moveTo>
                    <a:pt x="317" y="63782"/>
                  </a:moveTo>
                  <a:cubicBezTo>
                    <a:pt x="159" y="63782"/>
                    <a:pt x="1" y="63909"/>
                    <a:pt x="1" y="64099"/>
                  </a:cubicBezTo>
                  <a:lnTo>
                    <a:pt x="1" y="64130"/>
                  </a:lnTo>
                  <a:cubicBezTo>
                    <a:pt x="1" y="64289"/>
                    <a:pt x="159" y="64415"/>
                    <a:pt x="317" y="64415"/>
                  </a:cubicBezTo>
                  <a:cubicBezTo>
                    <a:pt x="476" y="64415"/>
                    <a:pt x="602" y="64289"/>
                    <a:pt x="602" y="64130"/>
                  </a:cubicBezTo>
                  <a:lnTo>
                    <a:pt x="602" y="64099"/>
                  </a:lnTo>
                  <a:cubicBezTo>
                    <a:pt x="602" y="63909"/>
                    <a:pt x="476" y="63782"/>
                    <a:pt x="317" y="63782"/>
                  </a:cubicBezTo>
                  <a:close/>
                  <a:moveTo>
                    <a:pt x="42975" y="64257"/>
                  </a:moveTo>
                  <a:cubicBezTo>
                    <a:pt x="42817" y="64257"/>
                    <a:pt x="42659" y="64384"/>
                    <a:pt x="42659" y="64542"/>
                  </a:cubicBezTo>
                  <a:lnTo>
                    <a:pt x="42659" y="64605"/>
                  </a:lnTo>
                  <a:cubicBezTo>
                    <a:pt x="42659" y="64764"/>
                    <a:pt x="42817" y="64890"/>
                    <a:pt x="42975" y="64890"/>
                  </a:cubicBezTo>
                  <a:cubicBezTo>
                    <a:pt x="43134" y="64890"/>
                    <a:pt x="43260" y="64764"/>
                    <a:pt x="43260" y="64605"/>
                  </a:cubicBezTo>
                  <a:lnTo>
                    <a:pt x="43260" y="64542"/>
                  </a:lnTo>
                  <a:cubicBezTo>
                    <a:pt x="43260" y="64384"/>
                    <a:pt x="43134" y="64257"/>
                    <a:pt x="42975" y="64257"/>
                  </a:cubicBezTo>
                  <a:close/>
                  <a:moveTo>
                    <a:pt x="317" y="65397"/>
                  </a:moveTo>
                  <a:cubicBezTo>
                    <a:pt x="159" y="65397"/>
                    <a:pt x="1" y="65555"/>
                    <a:pt x="1" y="65714"/>
                  </a:cubicBezTo>
                  <a:lnTo>
                    <a:pt x="1" y="65745"/>
                  </a:lnTo>
                  <a:cubicBezTo>
                    <a:pt x="1" y="65904"/>
                    <a:pt x="159" y="66030"/>
                    <a:pt x="317" y="66030"/>
                  </a:cubicBezTo>
                  <a:cubicBezTo>
                    <a:pt x="476" y="66030"/>
                    <a:pt x="602" y="65904"/>
                    <a:pt x="602" y="65745"/>
                  </a:cubicBezTo>
                  <a:lnTo>
                    <a:pt x="602" y="65714"/>
                  </a:lnTo>
                  <a:cubicBezTo>
                    <a:pt x="602" y="65555"/>
                    <a:pt x="476" y="65397"/>
                    <a:pt x="317" y="65397"/>
                  </a:cubicBezTo>
                  <a:close/>
                  <a:moveTo>
                    <a:pt x="42975" y="65872"/>
                  </a:moveTo>
                  <a:cubicBezTo>
                    <a:pt x="42817" y="65872"/>
                    <a:pt x="42659" y="65999"/>
                    <a:pt x="42659" y="66189"/>
                  </a:cubicBezTo>
                  <a:lnTo>
                    <a:pt x="42659" y="66220"/>
                  </a:lnTo>
                  <a:cubicBezTo>
                    <a:pt x="42659" y="66379"/>
                    <a:pt x="42817" y="66506"/>
                    <a:pt x="42975" y="66506"/>
                  </a:cubicBezTo>
                  <a:cubicBezTo>
                    <a:pt x="43134" y="66506"/>
                    <a:pt x="43260" y="66379"/>
                    <a:pt x="43260" y="66220"/>
                  </a:cubicBezTo>
                  <a:lnTo>
                    <a:pt x="43260" y="66189"/>
                  </a:lnTo>
                  <a:cubicBezTo>
                    <a:pt x="43260" y="65999"/>
                    <a:pt x="43134" y="65872"/>
                    <a:pt x="42975" y="65872"/>
                  </a:cubicBezTo>
                  <a:close/>
                  <a:moveTo>
                    <a:pt x="317" y="67044"/>
                  </a:moveTo>
                  <a:cubicBezTo>
                    <a:pt x="159" y="67044"/>
                    <a:pt x="1" y="67171"/>
                    <a:pt x="1" y="67329"/>
                  </a:cubicBezTo>
                  <a:lnTo>
                    <a:pt x="1" y="67361"/>
                  </a:lnTo>
                  <a:cubicBezTo>
                    <a:pt x="1" y="67519"/>
                    <a:pt x="159" y="67677"/>
                    <a:pt x="317" y="67677"/>
                  </a:cubicBezTo>
                  <a:cubicBezTo>
                    <a:pt x="476" y="67677"/>
                    <a:pt x="602" y="67519"/>
                    <a:pt x="602" y="67361"/>
                  </a:cubicBezTo>
                  <a:lnTo>
                    <a:pt x="602" y="67329"/>
                  </a:lnTo>
                  <a:cubicBezTo>
                    <a:pt x="602" y="67171"/>
                    <a:pt x="476" y="67044"/>
                    <a:pt x="317" y="67044"/>
                  </a:cubicBezTo>
                  <a:close/>
                  <a:moveTo>
                    <a:pt x="42975" y="67519"/>
                  </a:moveTo>
                  <a:cubicBezTo>
                    <a:pt x="42817" y="67519"/>
                    <a:pt x="42659" y="67677"/>
                    <a:pt x="42659" y="67836"/>
                  </a:cubicBezTo>
                  <a:cubicBezTo>
                    <a:pt x="42659" y="67994"/>
                    <a:pt x="42817" y="68152"/>
                    <a:pt x="42975" y="68152"/>
                  </a:cubicBezTo>
                  <a:cubicBezTo>
                    <a:pt x="43134" y="68152"/>
                    <a:pt x="43260" y="67994"/>
                    <a:pt x="43260" y="67836"/>
                  </a:cubicBezTo>
                  <a:lnTo>
                    <a:pt x="43260" y="67804"/>
                  </a:lnTo>
                  <a:cubicBezTo>
                    <a:pt x="43260" y="67646"/>
                    <a:pt x="43134" y="67519"/>
                    <a:pt x="42975" y="67519"/>
                  </a:cubicBezTo>
                  <a:close/>
                  <a:moveTo>
                    <a:pt x="317" y="68659"/>
                  </a:moveTo>
                  <a:cubicBezTo>
                    <a:pt x="159" y="68659"/>
                    <a:pt x="1" y="68786"/>
                    <a:pt x="1" y="68944"/>
                  </a:cubicBezTo>
                  <a:lnTo>
                    <a:pt x="1" y="69007"/>
                  </a:lnTo>
                  <a:cubicBezTo>
                    <a:pt x="1" y="69166"/>
                    <a:pt x="159" y="69261"/>
                    <a:pt x="317" y="69261"/>
                  </a:cubicBezTo>
                  <a:cubicBezTo>
                    <a:pt x="476" y="69261"/>
                    <a:pt x="602" y="69102"/>
                    <a:pt x="602" y="68944"/>
                  </a:cubicBezTo>
                  <a:cubicBezTo>
                    <a:pt x="602" y="68786"/>
                    <a:pt x="476" y="68659"/>
                    <a:pt x="317" y="68659"/>
                  </a:cubicBezTo>
                  <a:close/>
                  <a:moveTo>
                    <a:pt x="42975" y="69134"/>
                  </a:moveTo>
                  <a:cubicBezTo>
                    <a:pt x="42817" y="69134"/>
                    <a:pt x="42659" y="69261"/>
                    <a:pt x="42659" y="69419"/>
                  </a:cubicBezTo>
                  <a:lnTo>
                    <a:pt x="42659" y="69451"/>
                  </a:lnTo>
                  <a:cubicBezTo>
                    <a:pt x="42659" y="69641"/>
                    <a:pt x="42817" y="69767"/>
                    <a:pt x="42975" y="69767"/>
                  </a:cubicBezTo>
                  <a:cubicBezTo>
                    <a:pt x="43134" y="69767"/>
                    <a:pt x="43260" y="69641"/>
                    <a:pt x="43260" y="69451"/>
                  </a:cubicBezTo>
                  <a:lnTo>
                    <a:pt x="43260" y="69419"/>
                  </a:lnTo>
                  <a:cubicBezTo>
                    <a:pt x="43260" y="69261"/>
                    <a:pt x="43134" y="69134"/>
                    <a:pt x="42975" y="69134"/>
                  </a:cubicBezTo>
                  <a:close/>
                  <a:moveTo>
                    <a:pt x="317" y="70274"/>
                  </a:moveTo>
                  <a:cubicBezTo>
                    <a:pt x="159" y="70274"/>
                    <a:pt x="1" y="70401"/>
                    <a:pt x="1" y="70591"/>
                  </a:cubicBezTo>
                  <a:lnTo>
                    <a:pt x="1" y="70622"/>
                  </a:lnTo>
                  <a:cubicBezTo>
                    <a:pt x="1" y="70781"/>
                    <a:pt x="159" y="70907"/>
                    <a:pt x="317" y="70907"/>
                  </a:cubicBezTo>
                  <a:cubicBezTo>
                    <a:pt x="476" y="70907"/>
                    <a:pt x="602" y="70781"/>
                    <a:pt x="602" y="70622"/>
                  </a:cubicBezTo>
                  <a:lnTo>
                    <a:pt x="602" y="70591"/>
                  </a:lnTo>
                  <a:cubicBezTo>
                    <a:pt x="602" y="70401"/>
                    <a:pt x="476" y="70274"/>
                    <a:pt x="317" y="70274"/>
                  </a:cubicBezTo>
                  <a:close/>
                  <a:moveTo>
                    <a:pt x="42975" y="70749"/>
                  </a:moveTo>
                  <a:cubicBezTo>
                    <a:pt x="42817" y="70749"/>
                    <a:pt x="42659" y="70876"/>
                    <a:pt x="42659" y="71034"/>
                  </a:cubicBezTo>
                  <a:lnTo>
                    <a:pt x="42659" y="71097"/>
                  </a:lnTo>
                  <a:cubicBezTo>
                    <a:pt x="42659" y="71256"/>
                    <a:pt x="42817" y="71383"/>
                    <a:pt x="42975" y="71383"/>
                  </a:cubicBezTo>
                  <a:cubicBezTo>
                    <a:pt x="43134" y="71383"/>
                    <a:pt x="43260" y="71256"/>
                    <a:pt x="43260" y="71097"/>
                  </a:cubicBezTo>
                  <a:lnTo>
                    <a:pt x="43260" y="71034"/>
                  </a:lnTo>
                  <a:cubicBezTo>
                    <a:pt x="43260" y="70876"/>
                    <a:pt x="43134" y="70749"/>
                    <a:pt x="42975" y="70749"/>
                  </a:cubicBezTo>
                  <a:close/>
                  <a:moveTo>
                    <a:pt x="317" y="71889"/>
                  </a:moveTo>
                  <a:cubicBezTo>
                    <a:pt x="159" y="71921"/>
                    <a:pt x="32" y="72048"/>
                    <a:pt x="32" y="72206"/>
                  </a:cubicBezTo>
                  <a:lnTo>
                    <a:pt x="349" y="72238"/>
                  </a:lnTo>
                  <a:lnTo>
                    <a:pt x="32" y="72238"/>
                  </a:lnTo>
                  <a:cubicBezTo>
                    <a:pt x="32" y="72396"/>
                    <a:pt x="191" y="72523"/>
                    <a:pt x="349" y="72523"/>
                  </a:cubicBezTo>
                  <a:cubicBezTo>
                    <a:pt x="507" y="72523"/>
                    <a:pt x="634" y="72396"/>
                    <a:pt x="634" y="72206"/>
                  </a:cubicBezTo>
                  <a:lnTo>
                    <a:pt x="634" y="72174"/>
                  </a:lnTo>
                  <a:cubicBezTo>
                    <a:pt x="634" y="72016"/>
                    <a:pt x="476" y="71889"/>
                    <a:pt x="317" y="71889"/>
                  </a:cubicBezTo>
                  <a:close/>
                  <a:moveTo>
                    <a:pt x="42944" y="72364"/>
                  </a:moveTo>
                  <a:cubicBezTo>
                    <a:pt x="42785" y="72364"/>
                    <a:pt x="42627" y="72491"/>
                    <a:pt x="42627" y="72649"/>
                  </a:cubicBezTo>
                  <a:lnTo>
                    <a:pt x="42627" y="72681"/>
                  </a:lnTo>
                  <a:cubicBezTo>
                    <a:pt x="42595" y="72839"/>
                    <a:pt x="42722" y="72998"/>
                    <a:pt x="42880" y="72998"/>
                  </a:cubicBezTo>
                  <a:lnTo>
                    <a:pt x="42912" y="72998"/>
                  </a:lnTo>
                  <a:cubicBezTo>
                    <a:pt x="43070" y="72998"/>
                    <a:pt x="43197" y="72871"/>
                    <a:pt x="43197" y="72713"/>
                  </a:cubicBezTo>
                  <a:lnTo>
                    <a:pt x="42912" y="72649"/>
                  </a:lnTo>
                  <a:lnTo>
                    <a:pt x="43197" y="72681"/>
                  </a:lnTo>
                  <a:cubicBezTo>
                    <a:pt x="43229" y="72523"/>
                    <a:pt x="43102" y="72396"/>
                    <a:pt x="42944" y="72364"/>
                  </a:cubicBezTo>
                  <a:close/>
                  <a:moveTo>
                    <a:pt x="493" y="73531"/>
                  </a:moveTo>
                  <a:cubicBezTo>
                    <a:pt x="477" y="73531"/>
                    <a:pt x="460" y="73533"/>
                    <a:pt x="444" y="73536"/>
                  </a:cubicBezTo>
                  <a:cubicBezTo>
                    <a:pt x="286" y="73536"/>
                    <a:pt x="159" y="73694"/>
                    <a:pt x="191" y="73853"/>
                  </a:cubicBezTo>
                  <a:lnTo>
                    <a:pt x="191" y="73884"/>
                  </a:lnTo>
                  <a:cubicBezTo>
                    <a:pt x="191" y="74043"/>
                    <a:pt x="317" y="74138"/>
                    <a:pt x="476" y="74138"/>
                  </a:cubicBezTo>
                  <a:lnTo>
                    <a:pt x="507" y="74138"/>
                  </a:lnTo>
                  <a:cubicBezTo>
                    <a:pt x="666" y="74106"/>
                    <a:pt x="792" y="73948"/>
                    <a:pt x="761" y="73789"/>
                  </a:cubicBezTo>
                  <a:cubicBezTo>
                    <a:pt x="761" y="73648"/>
                    <a:pt x="634" y="73531"/>
                    <a:pt x="493" y="73531"/>
                  </a:cubicBezTo>
                  <a:close/>
                  <a:moveTo>
                    <a:pt x="42736" y="74006"/>
                  </a:moveTo>
                  <a:cubicBezTo>
                    <a:pt x="42595" y="74006"/>
                    <a:pt x="42465" y="74123"/>
                    <a:pt x="42437" y="74264"/>
                  </a:cubicBezTo>
                  <a:cubicBezTo>
                    <a:pt x="42405" y="74423"/>
                    <a:pt x="42532" y="74581"/>
                    <a:pt x="42690" y="74613"/>
                  </a:cubicBezTo>
                  <a:lnTo>
                    <a:pt x="42722" y="74613"/>
                  </a:lnTo>
                  <a:cubicBezTo>
                    <a:pt x="42880" y="74613"/>
                    <a:pt x="43007" y="74518"/>
                    <a:pt x="43039" y="74359"/>
                  </a:cubicBezTo>
                  <a:lnTo>
                    <a:pt x="43039" y="74328"/>
                  </a:lnTo>
                  <a:cubicBezTo>
                    <a:pt x="43070" y="74169"/>
                    <a:pt x="42944" y="74011"/>
                    <a:pt x="42785" y="74011"/>
                  </a:cubicBezTo>
                  <a:cubicBezTo>
                    <a:pt x="42769" y="74008"/>
                    <a:pt x="42752" y="74006"/>
                    <a:pt x="42736" y="74006"/>
                  </a:cubicBezTo>
                  <a:close/>
                  <a:moveTo>
                    <a:pt x="727" y="75113"/>
                  </a:moveTo>
                  <a:cubicBezTo>
                    <a:pt x="706" y="75113"/>
                    <a:pt x="686" y="75115"/>
                    <a:pt x="666" y="75119"/>
                  </a:cubicBezTo>
                  <a:cubicBezTo>
                    <a:pt x="507" y="75151"/>
                    <a:pt x="412" y="75309"/>
                    <a:pt x="444" y="75468"/>
                  </a:cubicBezTo>
                  <a:lnTo>
                    <a:pt x="444" y="75499"/>
                  </a:lnTo>
                  <a:cubicBezTo>
                    <a:pt x="476" y="75658"/>
                    <a:pt x="602" y="75721"/>
                    <a:pt x="729" y="75721"/>
                  </a:cubicBezTo>
                  <a:lnTo>
                    <a:pt x="792" y="75721"/>
                  </a:lnTo>
                  <a:cubicBezTo>
                    <a:pt x="951" y="75689"/>
                    <a:pt x="1046" y="75531"/>
                    <a:pt x="1014" y="75341"/>
                  </a:cubicBezTo>
                  <a:cubicBezTo>
                    <a:pt x="986" y="75203"/>
                    <a:pt x="863" y="75113"/>
                    <a:pt x="727" y="75113"/>
                  </a:cubicBezTo>
                  <a:close/>
                  <a:moveTo>
                    <a:pt x="42451" y="75590"/>
                  </a:moveTo>
                  <a:cubicBezTo>
                    <a:pt x="42310" y="75590"/>
                    <a:pt x="42177" y="75706"/>
                    <a:pt x="42120" y="75848"/>
                  </a:cubicBezTo>
                  <a:cubicBezTo>
                    <a:pt x="42089" y="76006"/>
                    <a:pt x="42215" y="76165"/>
                    <a:pt x="42374" y="76196"/>
                  </a:cubicBezTo>
                  <a:lnTo>
                    <a:pt x="42437" y="76196"/>
                  </a:lnTo>
                  <a:cubicBezTo>
                    <a:pt x="42564" y="76196"/>
                    <a:pt x="42690" y="76101"/>
                    <a:pt x="42722" y="75975"/>
                  </a:cubicBezTo>
                  <a:lnTo>
                    <a:pt x="42722" y="75943"/>
                  </a:lnTo>
                  <a:cubicBezTo>
                    <a:pt x="42754" y="75784"/>
                    <a:pt x="42659" y="75626"/>
                    <a:pt x="42500" y="75594"/>
                  </a:cubicBezTo>
                  <a:cubicBezTo>
                    <a:pt x="42484" y="75591"/>
                    <a:pt x="42467" y="75590"/>
                    <a:pt x="42451" y="75590"/>
                  </a:cubicBezTo>
                  <a:close/>
                  <a:moveTo>
                    <a:pt x="1107" y="76697"/>
                  </a:moveTo>
                  <a:cubicBezTo>
                    <a:pt x="1087" y="76697"/>
                    <a:pt x="1066" y="76699"/>
                    <a:pt x="1046" y="76703"/>
                  </a:cubicBezTo>
                  <a:cubicBezTo>
                    <a:pt x="887" y="76766"/>
                    <a:pt x="792" y="76925"/>
                    <a:pt x="824" y="77083"/>
                  </a:cubicBezTo>
                  <a:lnTo>
                    <a:pt x="856" y="77115"/>
                  </a:lnTo>
                  <a:cubicBezTo>
                    <a:pt x="887" y="77241"/>
                    <a:pt x="982" y="77336"/>
                    <a:pt x="1141" y="77336"/>
                  </a:cubicBezTo>
                  <a:cubicBezTo>
                    <a:pt x="1172" y="77336"/>
                    <a:pt x="1172" y="77336"/>
                    <a:pt x="1204" y="77305"/>
                  </a:cubicBezTo>
                  <a:cubicBezTo>
                    <a:pt x="1362" y="77273"/>
                    <a:pt x="1457" y="77115"/>
                    <a:pt x="1426" y="76956"/>
                  </a:cubicBezTo>
                  <a:lnTo>
                    <a:pt x="1394" y="76925"/>
                  </a:lnTo>
                  <a:cubicBezTo>
                    <a:pt x="1366" y="76787"/>
                    <a:pt x="1243" y="76697"/>
                    <a:pt x="1107" y="76697"/>
                  </a:cubicBezTo>
                  <a:close/>
                  <a:moveTo>
                    <a:pt x="42004" y="77161"/>
                  </a:moveTo>
                  <a:cubicBezTo>
                    <a:pt x="41876" y="77161"/>
                    <a:pt x="41761" y="77270"/>
                    <a:pt x="41709" y="77400"/>
                  </a:cubicBezTo>
                  <a:cubicBezTo>
                    <a:pt x="41677" y="77526"/>
                    <a:pt x="41772" y="77716"/>
                    <a:pt x="41899" y="77748"/>
                  </a:cubicBezTo>
                  <a:cubicBezTo>
                    <a:pt x="41930" y="77780"/>
                    <a:pt x="41962" y="77780"/>
                    <a:pt x="41994" y="77780"/>
                  </a:cubicBezTo>
                  <a:cubicBezTo>
                    <a:pt x="42120" y="77780"/>
                    <a:pt x="42247" y="77685"/>
                    <a:pt x="42279" y="77558"/>
                  </a:cubicBezTo>
                  <a:lnTo>
                    <a:pt x="42310" y="77526"/>
                  </a:lnTo>
                  <a:cubicBezTo>
                    <a:pt x="42342" y="77368"/>
                    <a:pt x="42247" y="77210"/>
                    <a:pt x="42089" y="77178"/>
                  </a:cubicBezTo>
                  <a:cubicBezTo>
                    <a:pt x="42060" y="77167"/>
                    <a:pt x="42032" y="77161"/>
                    <a:pt x="42004" y="77161"/>
                  </a:cubicBezTo>
                  <a:close/>
                  <a:moveTo>
                    <a:pt x="1624" y="78235"/>
                  </a:moveTo>
                  <a:cubicBezTo>
                    <a:pt x="1590" y="78235"/>
                    <a:pt x="1555" y="78241"/>
                    <a:pt x="1521" y="78255"/>
                  </a:cubicBezTo>
                  <a:cubicBezTo>
                    <a:pt x="1362" y="78318"/>
                    <a:pt x="1267" y="78476"/>
                    <a:pt x="1331" y="78635"/>
                  </a:cubicBezTo>
                  <a:lnTo>
                    <a:pt x="1362" y="78666"/>
                  </a:lnTo>
                  <a:cubicBezTo>
                    <a:pt x="1394" y="78793"/>
                    <a:pt x="1521" y="78856"/>
                    <a:pt x="1647" y="78856"/>
                  </a:cubicBezTo>
                  <a:lnTo>
                    <a:pt x="1742" y="78856"/>
                  </a:lnTo>
                  <a:cubicBezTo>
                    <a:pt x="1901" y="78793"/>
                    <a:pt x="1964" y="78603"/>
                    <a:pt x="1932" y="78445"/>
                  </a:cubicBezTo>
                  <a:lnTo>
                    <a:pt x="1901" y="78413"/>
                  </a:lnTo>
                  <a:cubicBezTo>
                    <a:pt x="1851" y="78314"/>
                    <a:pt x="1744" y="78235"/>
                    <a:pt x="1624" y="78235"/>
                  </a:cubicBezTo>
                  <a:close/>
                  <a:moveTo>
                    <a:pt x="41478" y="78678"/>
                  </a:moveTo>
                  <a:cubicBezTo>
                    <a:pt x="41348" y="78678"/>
                    <a:pt x="41220" y="78764"/>
                    <a:pt x="41170" y="78888"/>
                  </a:cubicBezTo>
                  <a:cubicBezTo>
                    <a:pt x="41139" y="79046"/>
                    <a:pt x="41202" y="79205"/>
                    <a:pt x="41360" y="79268"/>
                  </a:cubicBezTo>
                  <a:cubicBezTo>
                    <a:pt x="41392" y="79300"/>
                    <a:pt x="41424" y="79300"/>
                    <a:pt x="41455" y="79300"/>
                  </a:cubicBezTo>
                  <a:cubicBezTo>
                    <a:pt x="41582" y="79300"/>
                    <a:pt x="41677" y="79236"/>
                    <a:pt x="41740" y="79110"/>
                  </a:cubicBezTo>
                  <a:lnTo>
                    <a:pt x="41740" y="79078"/>
                  </a:lnTo>
                  <a:cubicBezTo>
                    <a:pt x="41804" y="78920"/>
                    <a:pt x="41740" y="78761"/>
                    <a:pt x="41582" y="78698"/>
                  </a:cubicBezTo>
                  <a:cubicBezTo>
                    <a:pt x="41548" y="78684"/>
                    <a:pt x="41513" y="78678"/>
                    <a:pt x="41478" y="78678"/>
                  </a:cubicBezTo>
                  <a:close/>
                  <a:moveTo>
                    <a:pt x="2243" y="79719"/>
                  </a:moveTo>
                  <a:cubicBezTo>
                    <a:pt x="2204" y="79719"/>
                    <a:pt x="2163" y="79727"/>
                    <a:pt x="2122" y="79743"/>
                  </a:cubicBezTo>
                  <a:cubicBezTo>
                    <a:pt x="1964" y="79838"/>
                    <a:pt x="1901" y="79996"/>
                    <a:pt x="1964" y="80155"/>
                  </a:cubicBezTo>
                  <a:cubicBezTo>
                    <a:pt x="1964" y="80155"/>
                    <a:pt x="1996" y="80186"/>
                    <a:pt x="1996" y="80186"/>
                  </a:cubicBezTo>
                  <a:cubicBezTo>
                    <a:pt x="2059" y="80281"/>
                    <a:pt x="2154" y="80345"/>
                    <a:pt x="2249" y="80345"/>
                  </a:cubicBezTo>
                  <a:cubicBezTo>
                    <a:pt x="2281" y="80345"/>
                    <a:pt x="2344" y="80345"/>
                    <a:pt x="2376" y="80313"/>
                  </a:cubicBezTo>
                  <a:cubicBezTo>
                    <a:pt x="2534" y="80250"/>
                    <a:pt x="2597" y="80060"/>
                    <a:pt x="2502" y="79901"/>
                  </a:cubicBezTo>
                  <a:cubicBezTo>
                    <a:pt x="2455" y="79784"/>
                    <a:pt x="2356" y="79719"/>
                    <a:pt x="2243" y="79719"/>
                  </a:cubicBezTo>
                  <a:close/>
                  <a:moveTo>
                    <a:pt x="40827" y="80162"/>
                  </a:moveTo>
                  <a:cubicBezTo>
                    <a:pt x="40713" y="80162"/>
                    <a:pt x="40607" y="80227"/>
                    <a:pt x="40537" y="80345"/>
                  </a:cubicBezTo>
                  <a:lnTo>
                    <a:pt x="40537" y="80376"/>
                  </a:lnTo>
                  <a:cubicBezTo>
                    <a:pt x="40474" y="80503"/>
                    <a:pt x="40537" y="80693"/>
                    <a:pt x="40664" y="80757"/>
                  </a:cubicBezTo>
                  <a:cubicBezTo>
                    <a:pt x="40727" y="80788"/>
                    <a:pt x="40759" y="80788"/>
                    <a:pt x="40790" y="80788"/>
                  </a:cubicBezTo>
                  <a:cubicBezTo>
                    <a:pt x="40917" y="80788"/>
                    <a:pt x="41012" y="80725"/>
                    <a:pt x="41075" y="80598"/>
                  </a:cubicBezTo>
                  <a:cubicBezTo>
                    <a:pt x="41170" y="80440"/>
                    <a:pt x="41107" y="80250"/>
                    <a:pt x="40949" y="80186"/>
                  </a:cubicBezTo>
                  <a:cubicBezTo>
                    <a:pt x="40908" y="80170"/>
                    <a:pt x="40867" y="80162"/>
                    <a:pt x="40827" y="80162"/>
                  </a:cubicBezTo>
                  <a:close/>
                  <a:moveTo>
                    <a:pt x="2974" y="81169"/>
                  </a:moveTo>
                  <a:cubicBezTo>
                    <a:pt x="2923" y="81169"/>
                    <a:pt x="2869" y="81180"/>
                    <a:pt x="2819" y="81200"/>
                  </a:cubicBezTo>
                  <a:cubicBezTo>
                    <a:pt x="2692" y="81295"/>
                    <a:pt x="2629" y="81485"/>
                    <a:pt x="2724" y="81612"/>
                  </a:cubicBezTo>
                  <a:lnTo>
                    <a:pt x="3009" y="81517"/>
                  </a:lnTo>
                  <a:lnTo>
                    <a:pt x="3009" y="81517"/>
                  </a:lnTo>
                  <a:lnTo>
                    <a:pt x="2724" y="81643"/>
                  </a:lnTo>
                  <a:cubicBezTo>
                    <a:pt x="2787" y="81738"/>
                    <a:pt x="2882" y="81802"/>
                    <a:pt x="3009" y="81802"/>
                  </a:cubicBezTo>
                  <a:cubicBezTo>
                    <a:pt x="3041" y="81802"/>
                    <a:pt x="3104" y="81802"/>
                    <a:pt x="3136" y="81770"/>
                  </a:cubicBezTo>
                  <a:cubicBezTo>
                    <a:pt x="3262" y="81675"/>
                    <a:pt x="3326" y="81485"/>
                    <a:pt x="3262" y="81358"/>
                  </a:cubicBezTo>
                  <a:lnTo>
                    <a:pt x="3231" y="81327"/>
                  </a:lnTo>
                  <a:cubicBezTo>
                    <a:pt x="3187" y="81218"/>
                    <a:pt x="3085" y="81169"/>
                    <a:pt x="2974" y="81169"/>
                  </a:cubicBezTo>
                  <a:close/>
                  <a:moveTo>
                    <a:pt x="40048" y="81597"/>
                  </a:moveTo>
                  <a:cubicBezTo>
                    <a:pt x="39949" y="81597"/>
                    <a:pt x="39851" y="81654"/>
                    <a:pt x="39809" y="81738"/>
                  </a:cubicBezTo>
                  <a:lnTo>
                    <a:pt x="39777" y="81770"/>
                  </a:lnTo>
                  <a:cubicBezTo>
                    <a:pt x="39682" y="81897"/>
                    <a:pt x="39745" y="82087"/>
                    <a:pt x="39872" y="82182"/>
                  </a:cubicBezTo>
                  <a:cubicBezTo>
                    <a:pt x="39935" y="82213"/>
                    <a:pt x="39967" y="82213"/>
                    <a:pt x="40030" y="82213"/>
                  </a:cubicBezTo>
                  <a:cubicBezTo>
                    <a:pt x="40125" y="82213"/>
                    <a:pt x="40220" y="82182"/>
                    <a:pt x="40284" y="82087"/>
                  </a:cubicBezTo>
                  <a:lnTo>
                    <a:pt x="40315" y="82055"/>
                  </a:lnTo>
                  <a:cubicBezTo>
                    <a:pt x="40379" y="81897"/>
                    <a:pt x="40347" y="81707"/>
                    <a:pt x="40189" y="81643"/>
                  </a:cubicBezTo>
                  <a:cubicBezTo>
                    <a:pt x="40146" y="81612"/>
                    <a:pt x="40097" y="81597"/>
                    <a:pt x="40048" y="81597"/>
                  </a:cubicBezTo>
                  <a:close/>
                  <a:moveTo>
                    <a:pt x="3806" y="82548"/>
                  </a:moveTo>
                  <a:cubicBezTo>
                    <a:pt x="3752" y="82548"/>
                    <a:pt x="3695" y="82562"/>
                    <a:pt x="3642" y="82593"/>
                  </a:cubicBezTo>
                  <a:cubicBezTo>
                    <a:pt x="3516" y="82688"/>
                    <a:pt x="3484" y="82878"/>
                    <a:pt x="3579" y="83005"/>
                  </a:cubicBezTo>
                  <a:cubicBezTo>
                    <a:pt x="3579" y="83037"/>
                    <a:pt x="3611" y="83037"/>
                    <a:pt x="3611" y="83037"/>
                  </a:cubicBezTo>
                  <a:cubicBezTo>
                    <a:pt x="3642" y="83132"/>
                    <a:pt x="3737" y="83163"/>
                    <a:pt x="3832" y="83163"/>
                  </a:cubicBezTo>
                  <a:cubicBezTo>
                    <a:pt x="3896" y="83163"/>
                    <a:pt x="3959" y="83163"/>
                    <a:pt x="3991" y="83100"/>
                  </a:cubicBezTo>
                  <a:cubicBezTo>
                    <a:pt x="4118" y="83037"/>
                    <a:pt x="4149" y="82815"/>
                    <a:pt x="4054" y="82688"/>
                  </a:cubicBezTo>
                  <a:cubicBezTo>
                    <a:pt x="4012" y="82604"/>
                    <a:pt x="3913" y="82548"/>
                    <a:pt x="3806" y="82548"/>
                  </a:cubicBezTo>
                  <a:close/>
                  <a:moveTo>
                    <a:pt x="39173" y="82983"/>
                  </a:moveTo>
                  <a:cubicBezTo>
                    <a:pt x="39078" y="82983"/>
                    <a:pt x="38981" y="83033"/>
                    <a:pt x="38922" y="83132"/>
                  </a:cubicBezTo>
                  <a:cubicBezTo>
                    <a:pt x="38827" y="83258"/>
                    <a:pt x="38858" y="83448"/>
                    <a:pt x="38985" y="83543"/>
                  </a:cubicBezTo>
                  <a:cubicBezTo>
                    <a:pt x="39049" y="83575"/>
                    <a:pt x="39080" y="83575"/>
                    <a:pt x="39144" y="83575"/>
                  </a:cubicBezTo>
                  <a:cubicBezTo>
                    <a:pt x="39239" y="83575"/>
                    <a:pt x="39334" y="83543"/>
                    <a:pt x="39397" y="83448"/>
                  </a:cubicBezTo>
                  <a:lnTo>
                    <a:pt x="39429" y="83417"/>
                  </a:lnTo>
                  <a:cubicBezTo>
                    <a:pt x="39524" y="83290"/>
                    <a:pt x="39460" y="83132"/>
                    <a:pt x="39334" y="83037"/>
                  </a:cubicBezTo>
                  <a:cubicBezTo>
                    <a:pt x="39286" y="83001"/>
                    <a:pt x="39230" y="82983"/>
                    <a:pt x="39173" y="82983"/>
                  </a:cubicBezTo>
                  <a:close/>
                  <a:moveTo>
                    <a:pt x="4782" y="83874"/>
                  </a:moveTo>
                  <a:cubicBezTo>
                    <a:pt x="4716" y="83874"/>
                    <a:pt x="4648" y="83900"/>
                    <a:pt x="4593" y="83955"/>
                  </a:cubicBezTo>
                  <a:cubicBezTo>
                    <a:pt x="4466" y="84050"/>
                    <a:pt x="4434" y="84240"/>
                    <a:pt x="4529" y="84367"/>
                  </a:cubicBezTo>
                  <a:lnTo>
                    <a:pt x="4783" y="84208"/>
                  </a:lnTo>
                  <a:lnTo>
                    <a:pt x="4561" y="84398"/>
                  </a:lnTo>
                  <a:cubicBezTo>
                    <a:pt x="4624" y="84462"/>
                    <a:pt x="4719" y="84493"/>
                    <a:pt x="4783" y="84493"/>
                  </a:cubicBezTo>
                  <a:cubicBezTo>
                    <a:pt x="4846" y="84493"/>
                    <a:pt x="4909" y="84493"/>
                    <a:pt x="4973" y="84430"/>
                  </a:cubicBezTo>
                  <a:cubicBezTo>
                    <a:pt x="5099" y="84335"/>
                    <a:pt x="5131" y="84145"/>
                    <a:pt x="5036" y="84018"/>
                  </a:cubicBezTo>
                  <a:cubicBezTo>
                    <a:pt x="5036" y="84018"/>
                    <a:pt x="5004" y="83987"/>
                    <a:pt x="5004" y="83987"/>
                  </a:cubicBezTo>
                  <a:cubicBezTo>
                    <a:pt x="4951" y="83916"/>
                    <a:pt x="4868" y="83874"/>
                    <a:pt x="4782" y="83874"/>
                  </a:cubicBezTo>
                  <a:close/>
                  <a:moveTo>
                    <a:pt x="38203" y="84280"/>
                  </a:moveTo>
                  <a:cubicBezTo>
                    <a:pt x="38102" y="84280"/>
                    <a:pt x="37998" y="84322"/>
                    <a:pt x="37940" y="84398"/>
                  </a:cubicBezTo>
                  <a:cubicBezTo>
                    <a:pt x="37845" y="84525"/>
                    <a:pt x="37877" y="84715"/>
                    <a:pt x="38003" y="84810"/>
                  </a:cubicBezTo>
                  <a:cubicBezTo>
                    <a:pt x="38035" y="84842"/>
                    <a:pt x="38098" y="84873"/>
                    <a:pt x="38162" y="84873"/>
                  </a:cubicBezTo>
                  <a:cubicBezTo>
                    <a:pt x="38257" y="84873"/>
                    <a:pt x="38352" y="84842"/>
                    <a:pt x="38415" y="84778"/>
                  </a:cubicBezTo>
                  <a:lnTo>
                    <a:pt x="38447" y="84747"/>
                  </a:lnTo>
                  <a:cubicBezTo>
                    <a:pt x="38542" y="84620"/>
                    <a:pt x="38510" y="84430"/>
                    <a:pt x="38383" y="84335"/>
                  </a:cubicBezTo>
                  <a:cubicBezTo>
                    <a:pt x="38333" y="84298"/>
                    <a:pt x="38269" y="84280"/>
                    <a:pt x="38203" y="84280"/>
                  </a:cubicBezTo>
                  <a:close/>
                  <a:moveTo>
                    <a:pt x="5807" y="85122"/>
                  </a:moveTo>
                  <a:cubicBezTo>
                    <a:pt x="5737" y="85122"/>
                    <a:pt x="5665" y="85146"/>
                    <a:pt x="5606" y="85190"/>
                  </a:cubicBezTo>
                  <a:cubicBezTo>
                    <a:pt x="5479" y="85317"/>
                    <a:pt x="5479" y="85507"/>
                    <a:pt x="5574" y="85602"/>
                  </a:cubicBezTo>
                  <a:lnTo>
                    <a:pt x="5606" y="85634"/>
                  </a:lnTo>
                  <a:cubicBezTo>
                    <a:pt x="5669" y="85697"/>
                    <a:pt x="5733" y="85729"/>
                    <a:pt x="5828" y="85729"/>
                  </a:cubicBezTo>
                  <a:cubicBezTo>
                    <a:pt x="5891" y="85729"/>
                    <a:pt x="5954" y="85697"/>
                    <a:pt x="6018" y="85634"/>
                  </a:cubicBezTo>
                  <a:cubicBezTo>
                    <a:pt x="6144" y="85539"/>
                    <a:pt x="6144" y="85348"/>
                    <a:pt x="6018" y="85222"/>
                  </a:cubicBezTo>
                  <a:cubicBezTo>
                    <a:pt x="5967" y="85154"/>
                    <a:pt x="5889" y="85122"/>
                    <a:pt x="5807" y="85122"/>
                  </a:cubicBezTo>
                  <a:close/>
                  <a:moveTo>
                    <a:pt x="37121" y="85475"/>
                  </a:moveTo>
                  <a:cubicBezTo>
                    <a:pt x="37045" y="85475"/>
                    <a:pt x="36974" y="85507"/>
                    <a:pt x="36927" y="85570"/>
                  </a:cubicBezTo>
                  <a:lnTo>
                    <a:pt x="36895" y="85602"/>
                  </a:lnTo>
                  <a:cubicBezTo>
                    <a:pt x="36768" y="85729"/>
                    <a:pt x="36768" y="85919"/>
                    <a:pt x="36895" y="86014"/>
                  </a:cubicBezTo>
                  <a:cubicBezTo>
                    <a:pt x="36958" y="86077"/>
                    <a:pt x="37022" y="86077"/>
                    <a:pt x="37117" y="86077"/>
                  </a:cubicBezTo>
                  <a:cubicBezTo>
                    <a:pt x="37180" y="86077"/>
                    <a:pt x="37275" y="86077"/>
                    <a:pt x="37307" y="86014"/>
                  </a:cubicBezTo>
                  <a:lnTo>
                    <a:pt x="37117" y="85760"/>
                  </a:lnTo>
                  <a:lnTo>
                    <a:pt x="37117" y="85760"/>
                  </a:lnTo>
                  <a:lnTo>
                    <a:pt x="37338" y="85982"/>
                  </a:lnTo>
                  <a:cubicBezTo>
                    <a:pt x="37465" y="85855"/>
                    <a:pt x="37465" y="85665"/>
                    <a:pt x="37338" y="85570"/>
                  </a:cubicBezTo>
                  <a:cubicBezTo>
                    <a:pt x="37275" y="85507"/>
                    <a:pt x="37196" y="85475"/>
                    <a:pt x="37121" y="85475"/>
                  </a:cubicBezTo>
                  <a:close/>
                  <a:moveTo>
                    <a:pt x="6953" y="86278"/>
                  </a:moveTo>
                  <a:cubicBezTo>
                    <a:pt x="6868" y="86278"/>
                    <a:pt x="6782" y="86311"/>
                    <a:pt x="6714" y="86362"/>
                  </a:cubicBezTo>
                  <a:cubicBezTo>
                    <a:pt x="6619" y="86489"/>
                    <a:pt x="6619" y="86679"/>
                    <a:pt x="6746" y="86805"/>
                  </a:cubicBezTo>
                  <a:lnTo>
                    <a:pt x="6968" y="86615"/>
                  </a:lnTo>
                  <a:lnTo>
                    <a:pt x="6968" y="86615"/>
                  </a:lnTo>
                  <a:lnTo>
                    <a:pt x="6778" y="86837"/>
                  </a:lnTo>
                  <a:cubicBezTo>
                    <a:pt x="6841" y="86869"/>
                    <a:pt x="6904" y="86900"/>
                    <a:pt x="6968" y="86900"/>
                  </a:cubicBezTo>
                  <a:cubicBezTo>
                    <a:pt x="7063" y="86900"/>
                    <a:pt x="7126" y="86869"/>
                    <a:pt x="7189" y="86805"/>
                  </a:cubicBezTo>
                  <a:cubicBezTo>
                    <a:pt x="7316" y="86679"/>
                    <a:pt x="7284" y="86489"/>
                    <a:pt x="7189" y="86394"/>
                  </a:cubicBezTo>
                  <a:lnTo>
                    <a:pt x="7158" y="86362"/>
                  </a:lnTo>
                  <a:cubicBezTo>
                    <a:pt x="7099" y="86303"/>
                    <a:pt x="7026" y="86278"/>
                    <a:pt x="6953" y="86278"/>
                  </a:cubicBezTo>
                  <a:close/>
                  <a:moveTo>
                    <a:pt x="35961" y="86615"/>
                  </a:moveTo>
                  <a:cubicBezTo>
                    <a:pt x="35882" y="86615"/>
                    <a:pt x="35802" y="86647"/>
                    <a:pt x="35755" y="86710"/>
                  </a:cubicBezTo>
                  <a:cubicBezTo>
                    <a:pt x="35628" y="86805"/>
                    <a:pt x="35597" y="86995"/>
                    <a:pt x="35723" y="87122"/>
                  </a:cubicBezTo>
                  <a:cubicBezTo>
                    <a:pt x="35787" y="87185"/>
                    <a:pt x="35850" y="87217"/>
                    <a:pt x="35945" y="87217"/>
                  </a:cubicBezTo>
                  <a:cubicBezTo>
                    <a:pt x="36008" y="87217"/>
                    <a:pt x="36072" y="87217"/>
                    <a:pt x="36135" y="87154"/>
                  </a:cubicBezTo>
                  <a:lnTo>
                    <a:pt x="36167" y="87122"/>
                  </a:lnTo>
                  <a:cubicBezTo>
                    <a:pt x="36293" y="86995"/>
                    <a:pt x="36293" y="86837"/>
                    <a:pt x="36167" y="86710"/>
                  </a:cubicBezTo>
                  <a:cubicBezTo>
                    <a:pt x="36119" y="86647"/>
                    <a:pt x="36040" y="86615"/>
                    <a:pt x="35961" y="86615"/>
                  </a:cubicBezTo>
                  <a:close/>
                  <a:moveTo>
                    <a:pt x="8180" y="87350"/>
                  </a:moveTo>
                  <a:cubicBezTo>
                    <a:pt x="8092" y="87350"/>
                    <a:pt x="8005" y="87383"/>
                    <a:pt x="7949" y="87439"/>
                  </a:cubicBezTo>
                  <a:cubicBezTo>
                    <a:pt x="7823" y="87597"/>
                    <a:pt x="7854" y="87787"/>
                    <a:pt x="7981" y="87882"/>
                  </a:cubicBezTo>
                  <a:lnTo>
                    <a:pt x="8013" y="87882"/>
                  </a:lnTo>
                  <a:cubicBezTo>
                    <a:pt x="8076" y="87945"/>
                    <a:pt x="8108" y="87977"/>
                    <a:pt x="8171" y="87977"/>
                  </a:cubicBezTo>
                  <a:cubicBezTo>
                    <a:pt x="8266" y="87977"/>
                    <a:pt x="8361" y="87914"/>
                    <a:pt x="8425" y="87850"/>
                  </a:cubicBezTo>
                  <a:cubicBezTo>
                    <a:pt x="8520" y="87724"/>
                    <a:pt x="8488" y="87502"/>
                    <a:pt x="8361" y="87407"/>
                  </a:cubicBezTo>
                  <a:cubicBezTo>
                    <a:pt x="8308" y="87367"/>
                    <a:pt x="8244" y="87350"/>
                    <a:pt x="8180" y="87350"/>
                  </a:cubicBezTo>
                  <a:close/>
                  <a:moveTo>
                    <a:pt x="34709" y="87659"/>
                  </a:moveTo>
                  <a:cubicBezTo>
                    <a:pt x="34642" y="87659"/>
                    <a:pt x="34575" y="87682"/>
                    <a:pt x="34520" y="87724"/>
                  </a:cubicBezTo>
                  <a:cubicBezTo>
                    <a:pt x="34393" y="87819"/>
                    <a:pt x="34361" y="88009"/>
                    <a:pt x="34456" y="88135"/>
                  </a:cubicBezTo>
                  <a:cubicBezTo>
                    <a:pt x="34520" y="88230"/>
                    <a:pt x="34615" y="88262"/>
                    <a:pt x="34710" y="88262"/>
                  </a:cubicBezTo>
                  <a:cubicBezTo>
                    <a:pt x="34773" y="88262"/>
                    <a:pt x="34805" y="88230"/>
                    <a:pt x="34868" y="88199"/>
                  </a:cubicBezTo>
                  <a:cubicBezTo>
                    <a:pt x="34868" y="88199"/>
                    <a:pt x="34900" y="88167"/>
                    <a:pt x="34900" y="88167"/>
                  </a:cubicBezTo>
                  <a:cubicBezTo>
                    <a:pt x="35027" y="88072"/>
                    <a:pt x="35058" y="87914"/>
                    <a:pt x="34932" y="87787"/>
                  </a:cubicBezTo>
                  <a:cubicBezTo>
                    <a:pt x="34878" y="87698"/>
                    <a:pt x="34794" y="87659"/>
                    <a:pt x="34709" y="87659"/>
                  </a:cubicBezTo>
                  <a:close/>
                  <a:moveTo>
                    <a:pt x="9486" y="88325"/>
                  </a:moveTo>
                  <a:cubicBezTo>
                    <a:pt x="9385" y="88325"/>
                    <a:pt x="9280" y="88368"/>
                    <a:pt x="9216" y="88452"/>
                  </a:cubicBezTo>
                  <a:cubicBezTo>
                    <a:pt x="9121" y="88579"/>
                    <a:pt x="9153" y="88769"/>
                    <a:pt x="9311" y="88864"/>
                  </a:cubicBezTo>
                  <a:lnTo>
                    <a:pt x="9343" y="88895"/>
                  </a:lnTo>
                  <a:cubicBezTo>
                    <a:pt x="9375" y="88927"/>
                    <a:pt x="9438" y="88927"/>
                    <a:pt x="9501" y="88927"/>
                  </a:cubicBezTo>
                  <a:cubicBezTo>
                    <a:pt x="9596" y="88927"/>
                    <a:pt x="9691" y="88895"/>
                    <a:pt x="9755" y="88800"/>
                  </a:cubicBezTo>
                  <a:cubicBezTo>
                    <a:pt x="9818" y="88674"/>
                    <a:pt x="9786" y="88484"/>
                    <a:pt x="9660" y="88389"/>
                  </a:cubicBezTo>
                  <a:lnTo>
                    <a:pt x="9628" y="88357"/>
                  </a:lnTo>
                  <a:cubicBezTo>
                    <a:pt x="9586" y="88336"/>
                    <a:pt x="9536" y="88325"/>
                    <a:pt x="9486" y="88325"/>
                  </a:cubicBezTo>
                  <a:close/>
                  <a:moveTo>
                    <a:pt x="33414" y="88589"/>
                  </a:moveTo>
                  <a:cubicBezTo>
                    <a:pt x="33357" y="88589"/>
                    <a:pt x="33301" y="88606"/>
                    <a:pt x="33253" y="88642"/>
                  </a:cubicBezTo>
                  <a:lnTo>
                    <a:pt x="33221" y="88674"/>
                  </a:lnTo>
                  <a:cubicBezTo>
                    <a:pt x="33063" y="88769"/>
                    <a:pt x="33031" y="88927"/>
                    <a:pt x="33126" y="89054"/>
                  </a:cubicBezTo>
                  <a:cubicBezTo>
                    <a:pt x="33190" y="89149"/>
                    <a:pt x="33285" y="89212"/>
                    <a:pt x="33380" y="89212"/>
                  </a:cubicBezTo>
                  <a:cubicBezTo>
                    <a:pt x="33443" y="89212"/>
                    <a:pt x="33506" y="89180"/>
                    <a:pt x="33538" y="89149"/>
                  </a:cubicBezTo>
                  <a:lnTo>
                    <a:pt x="33570" y="89149"/>
                  </a:lnTo>
                  <a:cubicBezTo>
                    <a:pt x="33696" y="89054"/>
                    <a:pt x="33728" y="88864"/>
                    <a:pt x="33665" y="88737"/>
                  </a:cubicBezTo>
                  <a:cubicBezTo>
                    <a:pt x="33605" y="88638"/>
                    <a:pt x="33509" y="88589"/>
                    <a:pt x="33414" y="88589"/>
                  </a:cubicBezTo>
                  <a:close/>
                  <a:moveTo>
                    <a:pt x="10834" y="89198"/>
                  </a:moveTo>
                  <a:cubicBezTo>
                    <a:pt x="10733" y="89198"/>
                    <a:pt x="10641" y="89254"/>
                    <a:pt x="10578" y="89339"/>
                  </a:cubicBezTo>
                  <a:cubicBezTo>
                    <a:pt x="10483" y="89465"/>
                    <a:pt x="10546" y="89655"/>
                    <a:pt x="10673" y="89750"/>
                  </a:cubicBezTo>
                  <a:cubicBezTo>
                    <a:pt x="10673" y="89750"/>
                    <a:pt x="10736" y="89782"/>
                    <a:pt x="10736" y="89782"/>
                  </a:cubicBezTo>
                  <a:cubicBezTo>
                    <a:pt x="10768" y="89782"/>
                    <a:pt x="10800" y="89814"/>
                    <a:pt x="10863" y="89814"/>
                  </a:cubicBezTo>
                  <a:cubicBezTo>
                    <a:pt x="10958" y="89814"/>
                    <a:pt x="11053" y="89750"/>
                    <a:pt x="11116" y="89655"/>
                  </a:cubicBezTo>
                  <a:cubicBezTo>
                    <a:pt x="11180" y="89497"/>
                    <a:pt x="11116" y="89307"/>
                    <a:pt x="10990" y="89244"/>
                  </a:cubicBezTo>
                  <a:cubicBezTo>
                    <a:pt x="10937" y="89212"/>
                    <a:pt x="10884" y="89198"/>
                    <a:pt x="10834" y="89198"/>
                  </a:cubicBezTo>
                  <a:close/>
                  <a:moveTo>
                    <a:pt x="32013" y="89444"/>
                  </a:moveTo>
                  <a:cubicBezTo>
                    <a:pt x="31951" y="89444"/>
                    <a:pt x="31887" y="89461"/>
                    <a:pt x="31828" y="89497"/>
                  </a:cubicBezTo>
                  <a:cubicBezTo>
                    <a:pt x="31701" y="89560"/>
                    <a:pt x="31670" y="89750"/>
                    <a:pt x="31733" y="89877"/>
                  </a:cubicBezTo>
                  <a:cubicBezTo>
                    <a:pt x="31796" y="89972"/>
                    <a:pt x="31891" y="90035"/>
                    <a:pt x="31986" y="90035"/>
                  </a:cubicBezTo>
                  <a:cubicBezTo>
                    <a:pt x="32050" y="90035"/>
                    <a:pt x="32113" y="90035"/>
                    <a:pt x="32145" y="90004"/>
                  </a:cubicBezTo>
                  <a:cubicBezTo>
                    <a:pt x="32145" y="90004"/>
                    <a:pt x="32145" y="89972"/>
                    <a:pt x="32145" y="89972"/>
                  </a:cubicBezTo>
                  <a:cubicBezTo>
                    <a:pt x="32303" y="89909"/>
                    <a:pt x="32335" y="89719"/>
                    <a:pt x="32271" y="89592"/>
                  </a:cubicBezTo>
                  <a:cubicBezTo>
                    <a:pt x="32212" y="89493"/>
                    <a:pt x="32115" y="89444"/>
                    <a:pt x="32013" y="89444"/>
                  </a:cubicBezTo>
                  <a:close/>
                  <a:moveTo>
                    <a:pt x="12258" y="89959"/>
                  </a:moveTo>
                  <a:cubicBezTo>
                    <a:pt x="12148" y="89959"/>
                    <a:pt x="12046" y="90023"/>
                    <a:pt x="12003" y="90130"/>
                  </a:cubicBezTo>
                  <a:cubicBezTo>
                    <a:pt x="11940" y="90257"/>
                    <a:pt x="12003" y="90447"/>
                    <a:pt x="12130" y="90511"/>
                  </a:cubicBezTo>
                  <a:lnTo>
                    <a:pt x="12161" y="90542"/>
                  </a:lnTo>
                  <a:cubicBezTo>
                    <a:pt x="12225" y="90574"/>
                    <a:pt x="12256" y="90574"/>
                    <a:pt x="12288" y="90574"/>
                  </a:cubicBezTo>
                  <a:cubicBezTo>
                    <a:pt x="12415" y="90574"/>
                    <a:pt x="12510" y="90511"/>
                    <a:pt x="12541" y="90384"/>
                  </a:cubicBezTo>
                  <a:cubicBezTo>
                    <a:pt x="12636" y="90257"/>
                    <a:pt x="12541" y="90067"/>
                    <a:pt x="12415" y="90004"/>
                  </a:cubicBezTo>
                  <a:cubicBezTo>
                    <a:pt x="12364" y="89973"/>
                    <a:pt x="12310" y="89959"/>
                    <a:pt x="12258" y="89959"/>
                  </a:cubicBezTo>
                  <a:close/>
                  <a:moveTo>
                    <a:pt x="30574" y="90170"/>
                  </a:moveTo>
                  <a:cubicBezTo>
                    <a:pt x="30536" y="90170"/>
                    <a:pt x="30499" y="90177"/>
                    <a:pt x="30466" y="90194"/>
                  </a:cubicBezTo>
                  <a:lnTo>
                    <a:pt x="30403" y="90226"/>
                  </a:lnTo>
                  <a:cubicBezTo>
                    <a:pt x="30276" y="90289"/>
                    <a:pt x="30213" y="90447"/>
                    <a:pt x="30276" y="90606"/>
                  </a:cubicBezTo>
                  <a:cubicBezTo>
                    <a:pt x="30308" y="90701"/>
                    <a:pt x="30435" y="90764"/>
                    <a:pt x="30530" y="90764"/>
                  </a:cubicBezTo>
                  <a:lnTo>
                    <a:pt x="30656" y="90764"/>
                  </a:lnTo>
                  <a:lnTo>
                    <a:pt x="30561" y="90479"/>
                  </a:lnTo>
                  <a:lnTo>
                    <a:pt x="30688" y="90732"/>
                  </a:lnTo>
                  <a:cubicBezTo>
                    <a:pt x="30846" y="90669"/>
                    <a:pt x="30910" y="90479"/>
                    <a:pt x="30846" y="90352"/>
                  </a:cubicBezTo>
                  <a:cubicBezTo>
                    <a:pt x="30799" y="90235"/>
                    <a:pt x="30683" y="90170"/>
                    <a:pt x="30574" y="90170"/>
                  </a:cubicBezTo>
                  <a:close/>
                  <a:moveTo>
                    <a:pt x="13745" y="90613"/>
                  </a:moveTo>
                  <a:cubicBezTo>
                    <a:pt x="13624" y="90613"/>
                    <a:pt x="13507" y="90678"/>
                    <a:pt x="13460" y="90796"/>
                  </a:cubicBezTo>
                  <a:cubicBezTo>
                    <a:pt x="13397" y="90954"/>
                    <a:pt x="13492" y="91144"/>
                    <a:pt x="13650" y="91176"/>
                  </a:cubicBezTo>
                  <a:lnTo>
                    <a:pt x="13682" y="91207"/>
                  </a:lnTo>
                  <a:cubicBezTo>
                    <a:pt x="13713" y="91207"/>
                    <a:pt x="13745" y="91239"/>
                    <a:pt x="13777" y="91239"/>
                  </a:cubicBezTo>
                  <a:cubicBezTo>
                    <a:pt x="13903" y="91239"/>
                    <a:pt x="13998" y="91144"/>
                    <a:pt x="14030" y="91017"/>
                  </a:cubicBezTo>
                  <a:cubicBezTo>
                    <a:pt x="14093" y="90859"/>
                    <a:pt x="13998" y="90701"/>
                    <a:pt x="13872" y="90637"/>
                  </a:cubicBezTo>
                  <a:cubicBezTo>
                    <a:pt x="13831" y="90621"/>
                    <a:pt x="13788" y="90613"/>
                    <a:pt x="13745" y="90613"/>
                  </a:cubicBezTo>
                  <a:close/>
                  <a:moveTo>
                    <a:pt x="29067" y="90803"/>
                  </a:moveTo>
                  <a:cubicBezTo>
                    <a:pt x="29028" y="90803"/>
                    <a:pt x="28987" y="90811"/>
                    <a:pt x="28946" y="90827"/>
                  </a:cubicBezTo>
                  <a:cubicBezTo>
                    <a:pt x="28788" y="90859"/>
                    <a:pt x="28693" y="91049"/>
                    <a:pt x="28756" y="91176"/>
                  </a:cubicBezTo>
                  <a:cubicBezTo>
                    <a:pt x="28788" y="91302"/>
                    <a:pt x="28914" y="91397"/>
                    <a:pt x="29041" y="91397"/>
                  </a:cubicBezTo>
                  <a:cubicBezTo>
                    <a:pt x="29073" y="91397"/>
                    <a:pt x="29104" y="91397"/>
                    <a:pt x="29136" y="91366"/>
                  </a:cubicBezTo>
                  <a:lnTo>
                    <a:pt x="29168" y="91366"/>
                  </a:lnTo>
                  <a:cubicBezTo>
                    <a:pt x="29326" y="91302"/>
                    <a:pt x="29389" y="91144"/>
                    <a:pt x="29326" y="90986"/>
                  </a:cubicBezTo>
                  <a:cubicBezTo>
                    <a:pt x="29279" y="90868"/>
                    <a:pt x="29180" y="90803"/>
                    <a:pt x="29067" y="90803"/>
                  </a:cubicBezTo>
                  <a:close/>
                  <a:moveTo>
                    <a:pt x="15259" y="91156"/>
                  </a:moveTo>
                  <a:cubicBezTo>
                    <a:pt x="15138" y="91156"/>
                    <a:pt x="15030" y="91241"/>
                    <a:pt x="14980" y="91366"/>
                  </a:cubicBezTo>
                  <a:cubicBezTo>
                    <a:pt x="14948" y="91524"/>
                    <a:pt x="15043" y="91682"/>
                    <a:pt x="15202" y="91746"/>
                  </a:cubicBezTo>
                  <a:lnTo>
                    <a:pt x="15328" y="91746"/>
                  </a:lnTo>
                  <a:cubicBezTo>
                    <a:pt x="15423" y="91746"/>
                    <a:pt x="15550" y="91682"/>
                    <a:pt x="15582" y="91556"/>
                  </a:cubicBezTo>
                  <a:cubicBezTo>
                    <a:pt x="15645" y="91397"/>
                    <a:pt x="15518" y="91207"/>
                    <a:pt x="15360" y="91176"/>
                  </a:cubicBezTo>
                  <a:cubicBezTo>
                    <a:pt x="15326" y="91162"/>
                    <a:pt x="15292" y="91156"/>
                    <a:pt x="15259" y="91156"/>
                  </a:cubicBezTo>
                  <a:close/>
                  <a:moveTo>
                    <a:pt x="27487" y="91296"/>
                  </a:moveTo>
                  <a:cubicBezTo>
                    <a:pt x="27467" y="91296"/>
                    <a:pt x="27446" y="91298"/>
                    <a:pt x="27426" y="91302"/>
                  </a:cubicBezTo>
                  <a:cubicBezTo>
                    <a:pt x="27268" y="91366"/>
                    <a:pt x="27173" y="91524"/>
                    <a:pt x="27204" y="91682"/>
                  </a:cubicBezTo>
                  <a:cubicBezTo>
                    <a:pt x="27236" y="91809"/>
                    <a:pt x="27363" y="91904"/>
                    <a:pt x="27489" y="91904"/>
                  </a:cubicBezTo>
                  <a:cubicBezTo>
                    <a:pt x="27521" y="91904"/>
                    <a:pt x="27553" y="91904"/>
                    <a:pt x="27584" y="91872"/>
                  </a:cubicBezTo>
                  <a:lnTo>
                    <a:pt x="27616" y="91872"/>
                  </a:lnTo>
                  <a:cubicBezTo>
                    <a:pt x="27774" y="91841"/>
                    <a:pt x="27838" y="91651"/>
                    <a:pt x="27806" y="91524"/>
                  </a:cubicBezTo>
                  <a:cubicBezTo>
                    <a:pt x="27751" y="91386"/>
                    <a:pt x="27624" y="91296"/>
                    <a:pt x="27487" y="91296"/>
                  </a:cubicBezTo>
                  <a:close/>
                  <a:moveTo>
                    <a:pt x="16851" y="91581"/>
                  </a:moveTo>
                  <a:cubicBezTo>
                    <a:pt x="16715" y="91581"/>
                    <a:pt x="16591" y="91671"/>
                    <a:pt x="16563" y="91809"/>
                  </a:cubicBezTo>
                  <a:cubicBezTo>
                    <a:pt x="16532" y="91967"/>
                    <a:pt x="16627" y="92126"/>
                    <a:pt x="16785" y="92157"/>
                  </a:cubicBezTo>
                  <a:lnTo>
                    <a:pt x="16817" y="92157"/>
                  </a:lnTo>
                  <a:cubicBezTo>
                    <a:pt x="16848" y="92157"/>
                    <a:pt x="16880" y="92189"/>
                    <a:pt x="16880" y="92189"/>
                  </a:cubicBezTo>
                  <a:cubicBezTo>
                    <a:pt x="17007" y="92189"/>
                    <a:pt x="17133" y="92062"/>
                    <a:pt x="17165" y="91936"/>
                  </a:cubicBezTo>
                  <a:cubicBezTo>
                    <a:pt x="17197" y="91777"/>
                    <a:pt x="17070" y="91619"/>
                    <a:pt x="16912" y="91587"/>
                  </a:cubicBezTo>
                  <a:cubicBezTo>
                    <a:pt x="16891" y="91583"/>
                    <a:pt x="16871" y="91581"/>
                    <a:pt x="16851" y="91581"/>
                  </a:cubicBezTo>
                  <a:close/>
                  <a:moveTo>
                    <a:pt x="25967" y="91676"/>
                  </a:moveTo>
                  <a:cubicBezTo>
                    <a:pt x="25947" y="91676"/>
                    <a:pt x="25926" y="91678"/>
                    <a:pt x="25906" y="91682"/>
                  </a:cubicBezTo>
                  <a:lnTo>
                    <a:pt x="25874" y="91682"/>
                  </a:lnTo>
                  <a:cubicBezTo>
                    <a:pt x="25684" y="91714"/>
                    <a:pt x="25621" y="91872"/>
                    <a:pt x="25652" y="92031"/>
                  </a:cubicBezTo>
                  <a:cubicBezTo>
                    <a:pt x="25684" y="92157"/>
                    <a:pt x="25811" y="92252"/>
                    <a:pt x="25938" y="92252"/>
                  </a:cubicBezTo>
                  <a:lnTo>
                    <a:pt x="26033" y="92252"/>
                  </a:lnTo>
                  <a:cubicBezTo>
                    <a:pt x="26191" y="92221"/>
                    <a:pt x="26286" y="92062"/>
                    <a:pt x="26254" y="91904"/>
                  </a:cubicBezTo>
                  <a:cubicBezTo>
                    <a:pt x="26227" y="91766"/>
                    <a:pt x="26103" y="91676"/>
                    <a:pt x="25967" y="91676"/>
                  </a:cubicBezTo>
                  <a:close/>
                  <a:moveTo>
                    <a:pt x="18438" y="91867"/>
                  </a:moveTo>
                  <a:cubicBezTo>
                    <a:pt x="18280" y="91867"/>
                    <a:pt x="18175" y="91984"/>
                    <a:pt x="18147" y="92126"/>
                  </a:cubicBezTo>
                  <a:cubicBezTo>
                    <a:pt x="18115" y="92284"/>
                    <a:pt x="18242" y="92442"/>
                    <a:pt x="18400" y="92474"/>
                  </a:cubicBezTo>
                  <a:lnTo>
                    <a:pt x="18495" y="92474"/>
                  </a:lnTo>
                  <a:cubicBezTo>
                    <a:pt x="18622" y="92474"/>
                    <a:pt x="18749" y="92347"/>
                    <a:pt x="18780" y="92221"/>
                  </a:cubicBezTo>
                  <a:cubicBezTo>
                    <a:pt x="18812" y="92062"/>
                    <a:pt x="18685" y="91904"/>
                    <a:pt x="18527" y="91872"/>
                  </a:cubicBezTo>
                  <a:lnTo>
                    <a:pt x="18495" y="91872"/>
                  </a:lnTo>
                  <a:cubicBezTo>
                    <a:pt x="18475" y="91869"/>
                    <a:pt x="18456" y="91867"/>
                    <a:pt x="18438" y="91867"/>
                  </a:cubicBezTo>
                  <a:close/>
                  <a:moveTo>
                    <a:pt x="24372" y="91931"/>
                  </a:moveTo>
                  <a:cubicBezTo>
                    <a:pt x="24355" y="91931"/>
                    <a:pt x="24339" y="91932"/>
                    <a:pt x="24322" y="91936"/>
                  </a:cubicBezTo>
                  <a:lnTo>
                    <a:pt x="24291" y="91936"/>
                  </a:lnTo>
                  <a:cubicBezTo>
                    <a:pt x="24101" y="91967"/>
                    <a:pt x="24006" y="92126"/>
                    <a:pt x="24037" y="92284"/>
                  </a:cubicBezTo>
                  <a:cubicBezTo>
                    <a:pt x="24037" y="92411"/>
                    <a:pt x="24164" y="92537"/>
                    <a:pt x="24322" y="92537"/>
                  </a:cubicBezTo>
                  <a:lnTo>
                    <a:pt x="24354" y="92537"/>
                  </a:lnTo>
                  <a:lnTo>
                    <a:pt x="24354" y="92221"/>
                  </a:lnTo>
                  <a:lnTo>
                    <a:pt x="24386" y="92537"/>
                  </a:lnTo>
                  <a:cubicBezTo>
                    <a:pt x="24544" y="92506"/>
                    <a:pt x="24671" y="92347"/>
                    <a:pt x="24639" y="92189"/>
                  </a:cubicBezTo>
                  <a:cubicBezTo>
                    <a:pt x="24639" y="92047"/>
                    <a:pt x="24512" y="91931"/>
                    <a:pt x="24372" y="91931"/>
                  </a:cubicBezTo>
                  <a:close/>
                  <a:moveTo>
                    <a:pt x="20079" y="92031"/>
                  </a:moveTo>
                  <a:cubicBezTo>
                    <a:pt x="19920" y="92031"/>
                    <a:pt x="19762" y="92157"/>
                    <a:pt x="19762" y="92316"/>
                  </a:cubicBezTo>
                  <a:cubicBezTo>
                    <a:pt x="19762" y="92474"/>
                    <a:pt x="19889" y="92632"/>
                    <a:pt x="20047" y="92632"/>
                  </a:cubicBezTo>
                  <a:lnTo>
                    <a:pt x="20110" y="92347"/>
                  </a:lnTo>
                  <a:lnTo>
                    <a:pt x="20079" y="92632"/>
                  </a:lnTo>
                  <a:lnTo>
                    <a:pt x="20110" y="92632"/>
                  </a:lnTo>
                  <a:cubicBezTo>
                    <a:pt x="20269" y="92632"/>
                    <a:pt x="20395" y="92506"/>
                    <a:pt x="20395" y="92379"/>
                  </a:cubicBezTo>
                  <a:cubicBezTo>
                    <a:pt x="20395" y="92189"/>
                    <a:pt x="20269" y="92062"/>
                    <a:pt x="20110" y="92062"/>
                  </a:cubicBezTo>
                  <a:lnTo>
                    <a:pt x="20079" y="92031"/>
                  </a:lnTo>
                  <a:close/>
                  <a:moveTo>
                    <a:pt x="22676" y="92062"/>
                  </a:moveTo>
                  <a:cubicBezTo>
                    <a:pt x="22517" y="92094"/>
                    <a:pt x="22391" y="92221"/>
                    <a:pt x="22391" y="92379"/>
                  </a:cubicBezTo>
                  <a:cubicBezTo>
                    <a:pt x="22422" y="92537"/>
                    <a:pt x="22549" y="92664"/>
                    <a:pt x="22707" y="92664"/>
                  </a:cubicBezTo>
                  <a:lnTo>
                    <a:pt x="22739" y="92664"/>
                  </a:lnTo>
                  <a:cubicBezTo>
                    <a:pt x="22929" y="92664"/>
                    <a:pt x="23056" y="92506"/>
                    <a:pt x="23024" y="92347"/>
                  </a:cubicBezTo>
                  <a:cubicBezTo>
                    <a:pt x="23024" y="92189"/>
                    <a:pt x="22897" y="92062"/>
                    <a:pt x="22739" y="92062"/>
                  </a:cubicBezTo>
                  <a:close/>
                  <a:moveTo>
                    <a:pt x="21662" y="92094"/>
                  </a:moveTo>
                  <a:cubicBezTo>
                    <a:pt x="21504" y="92094"/>
                    <a:pt x="21377" y="92221"/>
                    <a:pt x="21377" y="92379"/>
                  </a:cubicBezTo>
                  <a:cubicBezTo>
                    <a:pt x="21377" y="92537"/>
                    <a:pt x="21504" y="92696"/>
                    <a:pt x="21662" y="92696"/>
                  </a:cubicBezTo>
                  <a:lnTo>
                    <a:pt x="21726" y="92696"/>
                  </a:lnTo>
                  <a:cubicBezTo>
                    <a:pt x="21884" y="92696"/>
                    <a:pt x="22011" y="92537"/>
                    <a:pt x="22011" y="92379"/>
                  </a:cubicBezTo>
                  <a:cubicBezTo>
                    <a:pt x="22011" y="92221"/>
                    <a:pt x="21884" y="92094"/>
                    <a:pt x="21726" y="92094"/>
                  </a:cubicBezTo>
                  <a:close/>
                </a:path>
              </a:pathLst>
            </a:custGeom>
            <a:solidFill>
              <a:srgbClr val="F28D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3"/>
            <p:cNvSpPr/>
            <p:nvPr/>
          </p:nvSpPr>
          <p:spPr>
            <a:xfrm>
              <a:off x="7625389" y="1257862"/>
              <a:ext cx="18165" cy="312005"/>
            </a:xfrm>
            <a:custGeom>
              <a:avLst/>
              <a:gdLst/>
              <a:ahLst/>
              <a:cxnLst/>
              <a:rect l="l" t="t" r="r" b="b"/>
              <a:pathLst>
                <a:path w="603" h="10357" extrusionOk="0">
                  <a:moveTo>
                    <a:pt x="286" y="0"/>
                  </a:moveTo>
                  <a:cubicBezTo>
                    <a:pt x="127" y="0"/>
                    <a:pt x="0" y="127"/>
                    <a:pt x="0" y="285"/>
                  </a:cubicBezTo>
                  <a:lnTo>
                    <a:pt x="0" y="317"/>
                  </a:lnTo>
                  <a:cubicBezTo>
                    <a:pt x="0" y="475"/>
                    <a:pt x="127" y="634"/>
                    <a:pt x="286" y="634"/>
                  </a:cubicBezTo>
                  <a:cubicBezTo>
                    <a:pt x="444" y="634"/>
                    <a:pt x="602" y="475"/>
                    <a:pt x="602" y="317"/>
                  </a:cubicBezTo>
                  <a:lnTo>
                    <a:pt x="602" y="285"/>
                  </a:lnTo>
                  <a:cubicBezTo>
                    <a:pt x="602" y="127"/>
                    <a:pt x="444" y="0"/>
                    <a:pt x="286" y="0"/>
                  </a:cubicBezTo>
                  <a:close/>
                  <a:moveTo>
                    <a:pt x="286" y="1615"/>
                  </a:moveTo>
                  <a:cubicBezTo>
                    <a:pt x="127" y="1615"/>
                    <a:pt x="0" y="1742"/>
                    <a:pt x="0" y="1901"/>
                  </a:cubicBezTo>
                  <a:lnTo>
                    <a:pt x="0" y="1964"/>
                  </a:lnTo>
                  <a:cubicBezTo>
                    <a:pt x="0" y="2122"/>
                    <a:pt x="127" y="2249"/>
                    <a:pt x="286" y="2249"/>
                  </a:cubicBezTo>
                  <a:cubicBezTo>
                    <a:pt x="444" y="2249"/>
                    <a:pt x="602" y="2122"/>
                    <a:pt x="602" y="1964"/>
                  </a:cubicBezTo>
                  <a:lnTo>
                    <a:pt x="602" y="1901"/>
                  </a:lnTo>
                  <a:cubicBezTo>
                    <a:pt x="602" y="1742"/>
                    <a:pt x="444" y="1615"/>
                    <a:pt x="286" y="1615"/>
                  </a:cubicBezTo>
                  <a:close/>
                  <a:moveTo>
                    <a:pt x="286" y="3231"/>
                  </a:moveTo>
                  <a:cubicBezTo>
                    <a:pt x="127" y="3231"/>
                    <a:pt x="0" y="3357"/>
                    <a:pt x="0" y="3547"/>
                  </a:cubicBezTo>
                  <a:lnTo>
                    <a:pt x="0" y="3579"/>
                  </a:lnTo>
                  <a:cubicBezTo>
                    <a:pt x="0" y="3737"/>
                    <a:pt x="127" y="3864"/>
                    <a:pt x="286" y="3864"/>
                  </a:cubicBezTo>
                  <a:cubicBezTo>
                    <a:pt x="444" y="3864"/>
                    <a:pt x="602" y="3737"/>
                    <a:pt x="602" y="3579"/>
                  </a:cubicBezTo>
                  <a:lnTo>
                    <a:pt x="602" y="3547"/>
                  </a:lnTo>
                  <a:cubicBezTo>
                    <a:pt x="602" y="3357"/>
                    <a:pt x="444" y="3231"/>
                    <a:pt x="286" y="3231"/>
                  </a:cubicBezTo>
                  <a:close/>
                  <a:moveTo>
                    <a:pt x="286" y="4846"/>
                  </a:moveTo>
                  <a:cubicBezTo>
                    <a:pt x="127" y="4846"/>
                    <a:pt x="0" y="5004"/>
                    <a:pt x="0" y="5162"/>
                  </a:cubicBezTo>
                  <a:lnTo>
                    <a:pt x="0" y="5194"/>
                  </a:lnTo>
                  <a:cubicBezTo>
                    <a:pt x="0" y="5352"/>
                    <a:pt x="127" y="5479"/>
                    <a:pt x="286" y="5479"/>
                  </a:cubicBezTo>
                  <a:cubicBezTo>
                    <a:pt x="444" y="5479"/>
                    <a:pt x="602" y="5352"/>
                    <a:pt x="602" y="5194"/>
                  </a:cubicBezTo>
                  <a:lnTo>
                    <a:pt x="602" y="5162"/>
                  </a:lnTo>
                  <a:cubicBezTo>
                    <a:pt x="602" y="5004"/>
                    <a:pt x="444" y="4846"/>
                    <a:pt x="286" y="4846"/>
                  </a:cubicBezTo>
                  <a:close/>
                  <a:moveTo>
                    <a:pt x="286" y="6492"/>
                  </a:moveTo>
                  <a:cubicBezTo>
                    <a:pt x="127" y="6492"/>
                    <a:pt x="0" y="6619"/>
                    <a:pt x="0" y="6778"/>
                  </a:cubicBezTo>
                  <a:lnTo>
                    <a:pt x="0" y="6809"/>
                  </a:lnTo>
                  <a:cubicBezTo>
                    <a:pt x="0" y="6968"/>
                    <a:pt x="127" y="7094"/>
                    <a:pt x="286" y="7094"/>
                  </a:cubicBezTo>
                  <a:cubicBezTo>
                    <a:pt x="444" y="7094"/>
                    <a:pt x="602" y="6936"/>
                    <a:pt x="602" y="6778"/>
                  </a:cubicBezTo>
                  <a:cubicBezTo>
                    <a:pt x="602" y="6619"/>
                    <a:pt x="444" y="6492"/>
                    <a:pt x="286" y="6492"/>
                  </a:cubicBezTo>
                  <a:close/>
                  <a:moveTo>
                    <a:pt x="286" y="8108"/>
                  </a:moveTo>
                  <a:cubicBezTo>
                    <a:pt x="127" y="8108"/>
                    <a:pt x="0" y="8234"/>
                    <a:pt x="0" y="8393"/>
                  </a:cubicBezTo>
                  <a:lnTo>
                    <a:pt x="0" y="8456"/>
                  </a:lnTo>
                  <a:cubicBezTo>
                    <a:pt x="0" y="8614"/>
                    <a:pt x="127" y="8741"/>
                    <a:pt x="286" y="8741"/>
                  </a:cubicBezTo>
                  <a:cubicBezTo>
                    <a:pt x="444" y="8741"/>
                    <a:pt x="602" y="8614"/>
                    <a:pt x="602" y="8456"/>
                  </a:cubicBezTo>
                  <a:lnTo>
                    <a:pt x="602" y="8393"/>
                  </a:lnTo>
                  <a:cubicBezTo>
                    <a:pt x="602" y="8234"/>
                    <a:pt x="444" y="8108"/>
                    <a:pt x="286" y="8108"/>
                  </a:cubicBezTo>
                  <a:close/>
                  <a:moveTo>
                    <a:pt x="286" y="9723"/>
                  </a:moveTo>
                  <a:cubicBezTo>
                    <a:pt x="127" y="9723"/>
                    <a:pt x="0" y="9849"/>
                    <a:pt x="0" y="10039"/>
                  </a:cubicBezTo>
                  <a:lnTo>
                    <a:pt x="0" y="10071"/>
                  </a:lnTo>
                  <a:cubicBezTo>
                    <a:pt x="0" y="10229"/>
                    <a:pt x="127" y="10356"/>
                    <a:pt x="286" y="10356"/>
                  </a:cubicBezTo>
                  <a:cubicBezTo>
                    <a:pt x="444" y="10356"/>
                    <a:pt x="602" y="10229"/>
                    <a:pt x="602" y="10071"/>
                  </a:cubicBezTo>
                  <a:lnTo>
                    <a:pt x="602" y="10039"/>
                  </a:lnTo>
                  <a:cubicBezTo>
                    <a:pt x="602" y="9849"/>
                    <a:pt x="444" y="9723"/>
                    <a:pt x="286" y="9723"/>
                  </a:cubicBezTo>
                  <a:close/>
                </a:path>
              </a:pathLst>
            </a:custGeom>
            <a:solidFill>
              <a:srgbClr val="F28D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3"/>
            <p:cNvSpPr/>
            <p:nvPr/>
          </p:nvSpPr>
          <p:spPr>
            <a:xfrm>
              <a:off x="7592010" y="1196798"/>
              <a:ext cx="84922" cy="76367"/>
            </a:xfrm>
            <a:custGeom>
              <a:avLst/>
              <a:gdLst/>
              <a:ahLst/>
              <a:cxnLst/>
              <a:rect l="l" t="t" r="r" b="b"/>
              <a:pathLst>
                <a:path w="2819" h="2535" extrusionOk="0">
                  <a:moveTo>
                    <a:pt x="1394" y="1"/>
                  </a:moveTo>
                  <a:cubicBezTo>
                    <a:pt x="1077" y="856"/>
                    <a:pt x="538" y="1901"/>
                    <a:pt x="0" y="2534"/>
                  </a:cubicBezTo>
                  <a:lnTo>
                    <a:pt x="1394" y="2027"/>
                  </a:lnTo>
                  <a:lnTo>
                    <a:pt x="2819" y="2534"/>
                  </a:lnTo>
                  <a:cubicBezTo>
                    <a:pt x="2249" y="1901"/>
                    <a:pt x="1710" y="856"/>
                    <a:pt x="1394" y="1"/>
                  </a:cubicBezTo>
                  <a:close/>
                </a:path>
              </a:pathLst>
            </a:custGeom>
            <a:solidFill>
              <a:srgbClr val="F28D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7" name="Google Shape;837;p33"/>
          <p:cNvSpPr/>
          <p:nvPr/>
        </p:nvSpPr>
        <p:spPr>
          <a:xfrm>
            <a:off x="7201801" y="3305187"/>
            <a:ext cx="864377" cy="864377"/>
          </a:xfrm>
          <a:custGeom>
            <a:avLst/>
            <a:gdLst/>
            <a:ahLst/>
            <a:cxnLst/>
            <a:rect l="l" t="t" r="r" b="b"/>
            <a:pathLst>
              <a:path w="28693" h="28693" extrusionOk="0">
                <a:moveTo>
                  <a:pt x="14347" y="1"/>
                </a:moveTo>
                <a:cubicBezTo>
                  <a:pt x="6429" y="1"/>
                  <a:pt x="0" y="6430"/>
                  <a:pt x="0" y="14347"/>
                </a:cubicBezTo>
                <a:cubicBezTo>
                  <a:pt x="0" y="22264"/>
                  <a:pt x="6429" y="28693"/>
                  <a:pt x="14347" y="28693"/>
                </a:cubicBezTo>
                <a:cubicBezTo>
                  <a:pt x="22264" y="28693"/>
                  <a:pt x="28693" y="22264"/>
                  <a:pt x="28693" y="14347"/>
                </a:cubicBezTo>
                <a:cubicBezTo>
                  <a:pt x="28693" y="6430"/>
                  <a:pt x="22264" y="1"/>
                  <a:pt x="14347" y="1"/>
                </a:cubicBezTo>
                <a:close/>
              </a:path>
            </a:pathLst>
          </a:custGeom>
          <a:solidFill>
            <a:srgbClr val="F28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4</a:t>
            </a:r>
            <a:endParaRPr/>
          </a:p>
        </p:txBody>
      </p:sp>
      <p:grpSp>
        <p:nvGrpSpPr>
          <p:cNvPr id="838" name="Google Shape;838;p33"/>
          <p:cNvGrpSpPr/>
          <p:nvPr/>
        </p:nvGrpSpPr>
        <p:grpSpPr>
          <a:xfrm>
            <a:off x="713448" y="3957755"/>
            <a:ext cx="7727665" cy="651634"/>
            <a:chOff x="713448" y="3957755"/>
            <a:chExt cx="7727665" cy="651634"/>
          </a:xfrm>
        </p:grpSpPr>
        <p:sp>
          <p:nvSpPr>
            <p:cNvPr id="839" name="Google Shape;839;p33"/>
            <p:cNvSpPr/>
            <p:nvPr/>
          </p:nvSpPr>
          <p:spPr>
            <a:xfrm>
              <a:off x="713448" y="3957755"/>
              <a:ext cx="3652054" cy="651634"/>
            </a:xfrm>
            <a:custGeom>
              <a:avLst/>
              <a:gdLst/>
              <a:ahLst/>
              <a:cxnLst/>
              <a:rect l="l" t="t" r="r" b="b"/>
              <a:pathLst>
                <a:path w="121230" h="21631" fill="none" extrusionOk="0">
                  <a:moveTo>
                    <a:pt x="121229" y="4877"/>
                  </a:moveTo>
                  <a:cubicBezTo>
                    <a:pt x="116447" y="14790"/>
                    <a:pt x="106313" y="21630"/>
                    <a:pt x="94564" y="21630"/>
                  </a:cubicBezTo>
                  <a:lnTo>
                    <a:pt x="94311" y="21630"/>
                  </a:lnTo>
                  <a:cubicBezTo>
                    <a:pt x="82625" y="21630"/>
                    <a:pt x="73092" y="15328"/>
                    <a:pt x="67709" y="5004"/>
                  </a:cubicBezTo>
                  <a:cubicBezTo>
                    <a:pt x="65523" y="665"/>
                    <a:pt x="63877" y="0"/>
                    <a:pt x="60615" y="0"/>
                  </a:cubicBezTo>
                  <a:cubicBezTo>
                    <a:pt x="57321" y="0"/>
                    <a:pt x="55674" y="665"/>
                    <a:pt x="53521" y="5004"/>
                  </a:cubicBezTo>
                  <a:cubicBezTo>
                    <a:pt x="48105" y="15328"/>
                    <a:pt x="38605" y="21630"/>
                    <a:pt x="26919" y="21630"/>
                  </a:cubicBezTo>
                  <a:lnTo>
                    <a:pt x="26665" y="21630"/>
                  </a:lnTo>
                  <a:cubicBezTo>
                    <a:pt x="14916" y="21630"/>
                    <a:pt x="4782" y="14790"/>
                    <a:pt x="0" y="4877"/>
                  </a:cubicBezTo>
                </a:path>
              </a:pathLst>
            </a:custGeom>
            <a:noFill/>
            <a:ln w="15050" cap="rnd" cmpd="sng">
              <a:solidFill>
                <a:srgbClr val="2A438C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3"/>
            <p:cNvSpPr/>
            <p:nvPr/>
          </p:nvSpPr>
          <p:spPr>
            <a:xfrm>
              <a:off x="2751254" y="3957755"/>
              <a:ext cx="3652054" cy="651634"/>
            </a:xfrm>
            <a:custGeom>
              <a:avLst/>
              <a:gdLst/>
              <a:ahLst/>
              <a:cxnLst/>
              <a:rect l="l" t="t" r="r" b="b"/>
              <a:pathLst>
                <a:path w="121230" h="21631" fill="none" extrusionOk="0">
                  <a:moveTo>
                    <a:pt x="121229" y="4877"/>
                  </a:moveTo>
                  <a:cubicBezTo>
                    <a:pt x="116447" y="14790"/>
                    <a:pt x="106313" y="21630"/>
                    <a:pt x="94564" y="21630"/>
                  </a:cubicBezTo>
                  <a:lnTo>
                    <a:pt x="94311" y="21630"/>
                  </a:lnTo>
                  <a:cubicBezTo>
                    <a:pt x="82625" y="21630"/>
                    <a:pt x="73124" y="15328"/>
                    <a:pt x="67709" y="5004"/>
                  </a:cubicBezTo>
                  <a:cubicBezTo>
                    <a:pt x="65555" y="665"/>
                    <a:pt x="63908" y="0"/>
                    <a:pt x="60615" y="0"/>
                  </a:cubicBezTo>
                  <a:cubicBezTo>
                    <a:pt x="57353" y="0"/>
                    <a:pt x="55674" y="665"/>
                    <a:pt x="53521" y="5004"/>
                  </a:cubicBezTo>
                  <a:cubicBezTo>
                    <a:pt x="48137" y="15328"/>
                    <a:pt x="38605" y="21630"/>
                    <a:pt x="26919" y="21630"/>
                  </a:cubicBezTo>
                  <a:lnTo>
                    <a:pt x="26666" y="21630"/>
                  </a:lnTo>
                  <a:cubicBezTo>
                    <a:pt x="14948" y="21630"/>
                    <a:pt x="4782" y="14790"/>
                    <a:pt x="0" y="4877"/>
                  </a:cubicBezTo>
                </a:path>
              </a:pathLst>
            </a:custGeom>
            <a:noFill/>
            <a:ln w="15050" cap="rnd" cmpd="sng">
              <a:solidFill>
                <a:srgbClr val="2A438C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3"/>
            <p:cNvSpPr/>
            <p:nvPr/>
          </p:nvSpPr>
          <p:spPr>
            <a:xfrm>
              <a:off x="4789060" y="3957755"/>
              <a:ext cx="3652054" cy="651634"/>
            </a:xfrm>
            <a:custGeom>
              <a:avLst/>
              <a:gdLst/>
              <a:ahLst/>
              <a:cxnLst/>
              <a:rect l="l" t="t" r="r" b="b"/>
              <a:pathLst>
                <a:path w="121230" h="21631" fill="none" extrusionOk="0">
                  <a:moveTo>
                    <a:pt x="121230" y="4877"/>
                  </a:moveTo>
                  <a:cubicBezTo>
                    <a:pt x="116448" y="14790"/>
                    <a:pt x="106313" y="21630"/>
                    <a:pt x="94564" y="21630"/>
                  </a:cubicBezTo>
                  <a:lnTo>
                    <a:pt x="94311" y="21630"/>
                  </a:lnTo>
                  <a:cubicBezTo>
                    <a:pt x="82625" y="21630"/>
                    <a:pt x="73093" y="15328"/>
                    <a:pt x="67709" y="5004"/>
                  </a:cubicBezTo>
                  <a:cubicBezTo>
                    <a:pt x="65524" y="665"/>
                    <a:pt x="63909" y="0"/>
                    <a:pt x="60615" y="0"/>
                  </a:cubicBezTo>
                  <a:cubicBezTo>
                    <a:pt x="57321" y="0"/>
                    <a:pt x="55675" y="665"/>
                    <a:pt x="53521" y="5004"/>
                  </a:cubicBezTo>
                  <a:cubicBezTo>
                    <a:pt x="48106" y="15328"/>
                    <a:pt x="38605" y="21630"/>
                    <a:pt x="26919" y="21630"/>
                  </a:cubicBezTo>
                  <a:lnTo>
                    <a:pt x="26666" y="21630"/>
                  </a:lnTo>
                  <a:cubicBezTo>
                    <a:pt x="14916" y="21630"/>
                    <a:pt x="4782" y="14790"/>
                    <a:pt x="0" y="4877"/>
                  </a:cubicBezTo>
                </a:path>
              </a:pathLst>
            </a:custGeom>
            <a:noFill/>
            <a:ln w="15050" cap="rnd" cmpd="sng">
              <a:solidFill>
                <a:srgbClr val="2A438C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2" name="Google Shape;842;p33"/>
          <p:cNvSpPr txBox="1">
            <a:spLocks noGrp="1"/>
          </p:cNvSpPr>
          <p:nvPr>
            <p:ph type="title"/>
          </p:nvPr>
        </p:nvSpPr>
        <p:spPr>
          <a:xfrm>
            <a:off x="311700" y="400725"/>
            <a:ext cx="8520600" cy="4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3: Identify Causes </a:t>
            </a:r>
            <a:endParaRPr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/>
              <a:t>What causes middle school students to spend so much time using technology?</a:t>
            </a:r>
            <a:endParaRPr sz="2000" i="1"/>
          </a:p>
        </p:txBody>
      </p:sp>
      <p:sp>
        <p:nvSpPr>
          <p:cNvPr id="843" name="Google Shape;843;p33"/>
          <p:cNvSpPr txBox="1">
            <a:spLocks noGrp="1"/>
          </p:cNvSpPr>
          <p:nvPr>
            <p:ph type="body" idx="1"/>
          </p:nvPr>
        </p:nvSpPr>
        <p:spPr>
          <a:xfrm>
            <a:off x="896600" y="2366700"/>
            <a:ext cx="1300200" cy="7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use technology to interact with peers.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844" name="Google Shape;844;p33"/>
          <p:cNvSpPr txBox="1">
            <a:spLocks noGrp="1"/>
          </p:cNvSpPr>
          <p:nvPr>
            <p:ph type="subTitle" idx="2"/>
          </p:nvPr>
        </p:nvSpPr>
        <p:spPr>
          <a:xfrm>
            <a:off x="896608" y="2066100"/>
            <a:ext cx="13002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Interaction</a:t>
            </a:r>
            <a:endParaRPr/>
          </a:p>
        </p:txBody>
      </p:sp>
      <p:sp>
        <p:nvSpPr>
          <p:cNvPr id="845" name="Google Shape;845;p33"/>
          <p:cNvSpPr txBox="1">
            <a:spLocks noGrp="1"/>
          </p:cNvSpPr>
          <p:nvPr>
            <p:ph type="body" idx="3"/>
          </p:nvPr>
        </p:nvSpPr>
        <p:spPr>
          <a:xfrm>
            <a:off x="6982371" y="2186800"/>
            <a:ext cx="1300200" cy="7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Students use technology for information such as the news, weather, directions ect. </a:t>
            </a:r>
            <a:endParaRPr sz="1100"/>
          </a:p>
        </p:txBody>
      </p:sp>
      <p:sp>
        <p:nvSpPr>
          <p:cNvPr id="846" name="Google Shape;846;p33"/>
          <p:cNvSpPr txBox="1">
            <a:spLocks noGrp="1"/>
          </p:cNvSpPr>
          <p:nvPr>
            <p:ph type="subTitle" idx="4"/>
          </p:nvPr>
        </p:nvSpPr>
        <p:spPr>
          <a:xfrm>
            <a:off x="6982371" y="1909050"/>
            <a:ext cx="13002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Information</a:t>
            </a:r>
            <a:endParaRPr/>
          </a:p>
        </p:txBody>
      </p:sp>
      <p:sp>
        <p:nvSpPr>
          <p:cNvPr id="847" name="Google Shape;847;p33"/>
          <p:cNvSpPr txBox="1">
            <a:spLocks noGrp="1"/>
          </p:cNvSpPr>
          <p:nvPr>
            <p:ph type="body" idx="5"/>
          </p:nvPr>
        </p:nvSpPr>
        <p:spPr>
          <a:xfrm>
            <a:off x="4945321" y="2303488"/>
            <a:ext cx="1300200" cy="7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Students use technology to entertain themselves, by watching tv.movies/youtube, playing games ect.</a:t>
            </a:r>
            <a:endParaRPr sz="900"/>
          </a:p>
        </p:txBody>
      </p:sp>
      <p:sp>
        <p:nvSpPr>
          <p:cNvPr id="848" name="Google Shape;848;p33"/>
          <p:cNvSpPr txBox="1">
            <a:spLocks noGrp="1"/>
          </p:cNvSpPr>
          <p:nvPr>
            <p:ph type="subTitle" idx="6"/>
          </p:nvPr>
        </p:nvSpPr>
        <p:spPr>
          <a:xfrm>
            <a:off x="4946083" y="1909050"/>
            <a:ext cx="13002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b="1">
                <a:latin typeface="Quicksand"/>
                <a:ea typeface="Quicksand"/>
                <a:cs typeface="Quicksand"/>
                <a:sym typeface="Quicksand"/>
              </a:rPr>
              <a:t>Entertainment</a:t>
            </a:r>
            <a:endParaRPr sz="1200"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49" name="Google Shape;849;p33"/>
          <p:cNvSpPr txBox="1">
            <a:spLocks noGrp="1"/>
          </p:cNvSpPr>
          <p:nvPr>
            <p:ph type="body" idx="7"/>
          </p:nvPr>
        </p:nvSpPr>
        <p:spPr>
          <a:xfrm>
            <a:off x="2908283" y="2366700"/>
            <a:ext cx="1300200" cy="7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use technology for class assignments. </a:t>
            </a:r>
            <a:endParaRPr/>
          </a:p>
        </p:txBody>
      </p:sp>
      <p:sp>
        <p:nvSpPr>
          <p:cNvPr id="850" name="Google Shape;850;p33"/>
          <p:cNvSpPr txBox="1">
            <a:spLocks noGrp="1"/>
          </p:cNvSpPr>
          <p:nvPr>
            <p:ph type="subTitle" idx="8"/>
          </p:nvPr>
        </p:nvSpPr>
        <p:spPr>
          <a:xfrm>
            <a:off x="2908283" y="2066100"/>
            <a:ext cx="13002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Education</a:t>
            </a:r>
            <a:endParaRPr/>
          </a:p>
        </p:txBody>
      </p:sp>
      <p:grpSp>
        <p:nvGrpSpPr>
          <p:cNvPr id="851" name="Google Shape;851;p33"/>
          <p:cNvGrpSpPr/>
          <p:nvPr/>
        </p:nvGrpSpPr>
        <p:grpSpPr>
          <a:xfrm rot="-1479810">
            <a:off x="4368210" y="1678775"/>
            <a:ext cx="416633" cy="415707"/>
            <a:chOff x="8081647" y="2947372"/>
            <a:chExt cx="416622" cy="415695"/>
          </a:xfrm>
        </p:grpSpPr>
        <p:sp>
          <p:nvSpPr>
            <p:cNvPr id="852" name="Google Shape;852;p33"/>
            <p:cNvSpPr/>
            <p:nvPr/>
          </p:nvSpPr>
          <p:spPr>
            <a:xfrm>
              <a:off x="8081647" y="2947372"/>
              <a:ext cx="416622" cy="415695"/>
            </a:xfrm>
            <a:custGeom>
              <a:avLst/>
              <a:gdLst/>
              <a:ahLst/>
              <a:cxnLst/>
              <a:rect l="l" t="t" r="r" b="b"/>
              <a:pathLst>
                <a:path w="13935" h="13904" extrusionOk="0">
                  <a:moveTo>
                    <a:pt x="6968" y="1"/>
                  </a:moveTo>
                  <a:cubicBezTo>
                    <a:pt x="3104" y="1"/>
                    <a:pt x="0" y="3104"/>
                    <a:pt x="0" y="6968"/>
                  </a:cubicBezTo>
                  <a:cubicBezTo>
                    <a:pt x="0" y="10800"/>
                    <a:pt x="3104" y="13903"/>
                    <a:pt x="6968" y="13903"/>
                  </a:cubicBezTo>
                  <a:cubicBezTo>
                    <a:pt x="10800" y="13903"/>
                    <a:pt x="13935" y="10800"/>
                    <a:pt x="13935" y="6968"/>
                  </a:cubicBezTo>
                  <a:cubicBezTo>
                    <a:pt x="13935" y="3104"/>
                    <a:pt x="10800" y="1"/>
                    <a:pt x="6968" y="1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3"/>
            <p:cNvSpPr/>
            <p:nvPr/>
          </p:nvSpPr>
          <p:spPr>
            <a:xfrm>
              <a:off x="8342998" y="3178166"/>
              <a:ext cx="71963" cy="63502"/>
            </a:xfrm>
            <a:custGeom>
              <a:avLst/>
              <a:gdLst/>
              <a:ahLst/>
              <a:cxnLst/>
              <a:rect l="l" t="t" r="r" b="b"/>
              <a:pathLst>
                <a:path w="2407" h="2124" extrusionOk="0">
                  <a:moveTo>
                    <a:pt x="1259" y="0"/>
                  </a:moveTo>
                  <a:cubicBezTo>
                    <a:pt x="992" y="0"/>
                    <a:pt x="720" y="96"/>
                    <a:pt x="507" y="294"/>
                  </a:cubicBezTo>
                  <a:cubicBezTo>
                    <a:pt x="63" y="674"/>
                    <a:pt x="0" y="1371"/>
                    <a:pt x="380" y="1782"/>
                  </a:cubicBezTo>
                  <a:cubicBezTo>
                    <a:pt x="577" y="2012"/>
                    <a:pt x="852" y="2123"/>
                    <a:pt x="1132" y="2123"/>
                  </a:cubicBezTo>
                  <a:cubicBezTo>
                    <a:pt x="1391" y="2123"/>
                    <a:pt x="1655" y="2028"/>
                    <a:pt x="1869" y="1846"/>
                  </a:cubicBezTo>
                  <a:cubicBezTo>
                    <a:pt x="2344" y="1434"/>
                    <a:pt x="2407" y="769"/>
                    <a:pt x="2027" y="325"/>
                  </a:cubicBezTo>
                  <a:cubicBezTo>
                    <a:pt x="1830" y="112"/>
                    <a:pt x="1547" y="0"/>
                    <a:pt x="1259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3"/>
            <p:cNvSpPr/>
            <p:nvPr/>
          </p:nvSpPr>
          <p:spPr>
            <a:xfrm>
              <a:off x="8210424" y="3028549"/>
              <a:ext cx="71993" cy="63502"/>
            </a:xfrm>
            <a:custGeom>
              <a:avLst/>
              <a:gdLst/>
              <a:ahLst/>
              <a:cxnLst/>
              <a:rect l="l" t="t" r="r" b="b"/>
              <a:pathLst>
                <a:path w="2408" h="2124" extrusionOk="0">
                  <a:moveTo>
                    <a:pt x="1259" y="1"/>
                  </a:moveTo>
                  <a:cubicBezTo>
                    <a:pt x="992" y="1"/>
                    <a:pt x="720" y="96"/>
                    <a:pt x="507" y="294"/>
                  </a:cubicBezTo>
                  <a:cubicBezTo>
                    <a:pt x="64" y="674"/>
                    <a:pt x="0" y="1371"/>
                    <a:pt x="380" y="1783"/>
                  </a:cubicBezTo>
                  <a:cubicBezTo>
                    <a:pt x="578" y="2013"/>
                    <a:pt x="852" y="2123"/>
                    <a:pt x="1137" y="2123"/>
                  </a:cubicBezTo>
                  <a:cubicBezTo>
                    <a:pt x="1400" y="2123"/>
                    <a:pt x="1672" y="2029"/>
                    <a:pt x="1901" y="1846"/>
                  </a:cubicBezTo>
                  <a:cubicBezTo>
                    <a:pt x="2344" y="1434"/>
                    <a:pt x="2407" y="769"/>
                    <a:pt x="2027" y="326"/>
                  </a:cubicBezTo>
                  <a:cubicBezTo>
                    <a:pt x="1830" y="112"/>
                    <a:pt x="1547" y="1"/>
                    <a:pt x="1259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3"/>
            <p:cNvSpPr/>
            <p:nvPr/>
          </p:nvSpPr>
          <p:spPr>
            <a:xfrm>
              <a:off x="8180136" y="3112985"/>
              <a:ext cx="145840" cy="148740"/>
            </a:xfrm>
            <a:custGeom>
              <a:avLst/>
              <a:gdLst/>
              <a:ahLst/>
              <a:cxnLst/>
              <a:rect l="l" t="t" r="r" b="b"/>
              <a:pathLst>
                <a:path w="4878" h="4975" extrusionOk="0">
                  <a:moveTo>
                    <a:pt x="1137" y="1"/>
                  </a:moveTo>
                  <a:cubicBezTo>
                    <a:pt x="1117" y="1"/>
                    <a:pt x="1097" y="2"/>
                    <a:pt x="1077" y="4"/>
                  </a:cubicBezTo>
                  <a:cubicBezTo>
                    <a:pt x="855" y="4"/>
                    <a:pt x="697" y="130"/>
                    <a:pt x="665" y="194"/>
                  </a:cubicBezTo>
                  <a:cubicBezTo>
                    <a:pt x="158" y="637"/>
                    <a:pt x="0" y="1334"/>
                    <a:pt x="127" y="2094"/>
                  </a:cubicBezTo>
                  <a:cubicBezTo>
                    <a:pt x="1045" y="2157"/>
                    <a:pt x="1932" y="2664"/>
                    <a:pt x="2439" y="3456"/>
                  </a:cubicBezTo>
                  <a:cubicBezTo>
                    <a:pt x="2724" y="3899"/>
                    <a:pt x="2882" y="4437"/>
                    <a:pt x="2977" y="4944"/>
                  </a:cubicBezTo>
                  <a:cubicBezTo>
                    <a:pt x="3099" y="4964"/>
                    <a:pt x="3221" y="4974"/>
                    <a:pt x="3342" y="4974"/>
                  </a:cubicBezTo>
                  <a:cubicBezTo>
                    <a:pt x="3784" y="4974"/>
                    <a:pt x="4205" y="4838"/>
                    <a:pt x="4529" y="4564"/>
                  </a:cubicBezTo>
                  <a:cubicBezTo>
                    <a:pt x="4592" y="4501"/>
                    <a:pt x="4719" y="4374"/>
                    <a:pt x="4782" y="4152"/>
                  </a:cubicBezTo>
                  <a:cubicBezTo>
                    <a:pt x="4877" y="3551"/>
                    <a:pt x="4054" y="3202"/>
                    <a:pt x="3072" y="2094"/>
                  </a:cubicBezTo>
                  <a:cubicBezTo>
                    <a:pt x="2028" y="958"/>
                    <a:pt x="1758" y="1"/>
                    <a:pt x="1137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3"/>
            <p:cNvSpPr/>
            <p:nvPr/>
          </p:nvSpPr>
          <p:spPr>
            <a:xfrm>
              <a:off x="8183903" y="3175564"/>
              <a:ext cx="84311" cy="85238"/>
            </a:xfrm>
            <a:custGeom>
              <a:avLst/>
              <a:gdLst/>
              <a:ahLst/>
              <a:cxnLst/>
              <a:rect l="l" t="t" r="r" b="b"/>
              <a:pathLst>
                <a:path w="2820" h="2851" extrusionOk="0">
                  <a:moveTo>
                    <a:pt x="1" y="1"/>
                  </a:moveTo>
                  <a:lnTo>
                    <a:pt x="1" y="1"/>
                  </a:lnTo>
                  <a:cubicBezTo>
                    <a:pt x="96" y="571"/>
                    <a:pt x="381" y="1172"/>
                    <a:pt x="856" y="1711"/>
                  </a:cubicBezTo>
                  <a:cubicBezTo>
                    <a:pt x="1426" y="2344"/>
                    <a:pt x="2154" y="2756"/>
                    <a:pt x="2819" y="2851"/>
                  </a:cubicBezTo>
                  <a:cubicBezTo>
                    <a:pt x="2724" y="2344"/>
                    <a:pt x="2598" y="1838"/>
                    <a:pt x="2313" y="1363"/>
                  </a:cubicBezTo>
                  <a:cubicBezTo>
                    <a:pt x="1806" y="571"/>
                    <a:pt x="919" y="64"/>
                    <a:pt x="1" y="1"/>
                  </a:cubicBezTo>
                  <a:close/>
                </a:path>
              </a:pathLst>
            </a:custGeom>
            <a:solidFill>
              <a:srgbClr val="FFA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" name="Google Shape;857;p33"/>
          <p:cNvGrpSpPr/>
          <p:nvPr/>
        </p:nvGrpSpPr>
        <p:grpSpPr>
          <a:xfrm>
            <a:off x="4235052" y="4391855"/>
            <a:ext cx="611442" cy="558738"/>
            <a:chOff x="3430528" y="4206737"/>
            <a:chExt cx="724371" cy="661855"/>
          </a:xfrm>
        </p:grpSpPr>
        <p:sp>
          <p:nvSpPr>
            <p:cNvPr id="858" name="Google Shape;858;p33"/>
            <p:cNvSpPr/>
            <p:nvPr/>
          </p:nvSpPr>
          <p:spPr>
            <a:xfrm>
              <a:off x="3656836" y="4206737"/>
              <a:ext cx="498062" cy="480991"/>
            </a:xfrm>
            <a:custGeom>
              <a:avLst/>
              <a:gdLst/>
              <a:ahLst/>
              <a:cxnLst/>
              <a:rect l="l" t="t" r="r" b="b"/>
              <a:pathLst>
                <a:path w="16659" h="16088" extrusionOk="0">
                  <a:moveTo>
                    <a:pt x="8393" y="0"/>
                  </a:moveTo>
                  <a:cubicBezTo>
                    <a:pt x="5891" y="0"/>
                    <a:pt x="3579" y="1140"/>
                    <a:pt x="2059" y="3104"/>
                  </a:cubicBezTo>
                  <a:cubicBezTo>
                    <a:pt x="508" y="5099"/>
                    <a:pt x="1" y="7664"/>
                    <a:pt x="634" y="10166"/>
                  </a:cubicBezTo>
                  <a:cubicBezTo>
                    <a:pt x="1268" y="12636"/>
                    <a:pt x="3928" y="15233"/>
                    <a:pt x="6430" y="15835"/>
                  </a:cubicBezTo>
                  <a:cubicBezTo>
                    <a:pt x="7095" y="15993"/>
                    <a:pt x="7728" y="16088"/>
                    <a:pt x="8393" y="16088"/>
                  </a:cubicBezTo>
                  <a:cubicBezTo>
                    <a:pt x="9723" y="16088"/>
                    <a:pt x="11053" y="15740"/>
                    <a:pt x="12193" y="15106"/>
                  </a:cubicBezTo>
                  <a:cubicBezTo>
                    <a:pt x="12268" y="15069"/>
                    <a:pt x="12342" y="15054"/>
                    <a:pt x="12410" y="15054"/>
                  </a:cubicBezTo>
                  <a:cubicBezTo>
                    <a:pt x="12458" y="15054"/>
                    <a:pt x="12502" y="15061"/>
                    <a:pt x="12542" y="15075"/>
                  </a:cubicBezTo>
                  <a:lnTo>
                    <a:pt x="15804" y="15930"/>
                  </a:lnTo>
                  <a:lnTo>
                    <a:pt x="15930" y="15961"/>
                  </a:lnTo>
                  <a:cubicBezTo>
                    <a:pt x="16120" y="15961"/>
                    <a:pt x="16247" y="15898"/>
                    <a:pt x="16342" y="15740"/>
                  </a:cubicBezTo>
                  <a:cubicBezTo>
                    <a:pt x="16437" y="15613"/>
                    <a:pt x="16469" y="15455"/>
                    <a:pt x="16437" y="15296"/>
                  </a:cubicBezTo>
                  <a:lnTo>
                    <a:pt x="15550" y="11971"/>
                  </a:lnTo>
                  <a:cubicBezTo>
                    <a:pt x="15519" y="11844"/>
                    <a:pt x="15519" y="11718"/>
                    <a:pt x="15582" y="11623"/>
                  </a:cubicBezTo>
                  <a:cubicBezTo>
                    <a:pt x="16437" y="9881"/>
                    <a:pt x="16659" y="7949"/>
                    <a:pt x="16184" y="5986"/>
                  </a:cubicBezTo>
                  <a:cubicBezTo>
                    <a:pt x="15487" y="3199"/>
                    <a:pt x="13334" y="1014"/>
                    <a:pt x="10578" y="285"/>
                  </a:cubicBezTo>
                  <a:cubicBezTo>
                    <a:pt x="9882" y="95"/>
                    <a:pt x="9122" y="0"/>
                    <a:pt x="8393" y="0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3"/>
            <p:cNvSpPr/>
            <p:nvPr/>
          </p:nvSpPr>
          <p:spPr>
            <a:xfrm>
              <a:off x="3430528" y="4418814"/>
              <a:ext cx="465893" cy="449778"/>
            </a:xfrm>
            <a:custGeom>
              <a:avLst/>
              <a:gdLst/>
              <a:ahLst/>
              <a:cxnLst/>
              <a:rect l="l" t="t" r="r" b="b"/>
              <a:pathLst>
                <a:path w="15583" h="15044" extrusionOk="0">
                  <a:moveTo>
                    <a:pt x="7855" y="1299"/>
                  </a:moveTo>
                  <a:cubicBezTo>
                    <a:pt x="8425" y="1299"/>
                    <a:pt x="8995" y="1363"/>
                    <a:pt x="9597" y="1521"/>
                  </a:cubicBezTo>
                  <a:cubicBezTo>
                    <a:pt x="11719" y="2091"/>
                    <a:pt x="13365" y="3770"/>
                    <a:pt x="13872" y="5923"/>
                  </a:cubicBezTo>
                  <a:cubicBezTo>
                    <a:pt x="14252" y="7443"/>
                    <a:pt x="14094" y="8932"/>
                    <a:pt x="13429" y="10293"/>
                  </a:cubicBezTo>
                  <a:cubicBezTo>
                    <a:pt x="13239" y="10673"/>
                    <a:pt x="13207" y="11117"/>
                    <a:pt x="13302" y="11528"/>
                  </a:cubicBezTo>
                  <a:lnTo>
                    <a:pt x="13777" y="13302"/>
                  </a:lnTo>
                  <a:lnTo>
                    <a:pt x="13777" y="13302"/>
                  </a:lnTo>
                  <a:lnTo>
                    <a:pt x="12099" y="12859"/>
                  </a:lnTo>
                  <a:cubicBezTo>
                    <a:pt x="11957" y="12815"/>
                    <a:pt x="11809" y="12794"/>
                    <a:pt x="11657" y="12794"/>
                  </a:cubicBezTo>
                  <a:cubicBezTo>
                    <a:pt x="11368" y="12794"/>
                    <a:pt x="11071" y="12871"/>
                    <a:pt x="10800" y="13017"/>
                  </a:cubicBezTo>
                  <a:cubicBezTo>
                    <a:pt x="9897" y="13500"/>
                    <a:pt x="8909" y="13746"/>
                    <a:pt x="7894" y="13746"/>
                  </a:cubicBezTo>
                  <a:cubicBezTo>
                    <a:pt x="7379" y="13746"/>
                    <a:pt x="6857" y="13683"/>
                    <a:pt x="6335" y="13555"/>
                  </a:cubicBezTo>
                  <a:cubicBezTo>
                    <a:pt x="4435" y="13112"/>
                    <a:pt x="2344" y="11053"/>
                    <a:pt x="1869" y="9185"/>
                  </a:cubicBezTo>
                  <a:cubicBezTo>
                    <a:pt x="1363" y="7253"/>
                    <a:pt x="1743" y="5258"/>
                    <a:pt x="2946" y="3706"/>
                  </a:cubicBezTo>
                  <a:cubicBezTo>
                    <a:pt x="4118" y="2154"/>
                    <a:pt x="5923" y="1299"/>
                    <a:pt x="7855" y="1299"/>
                  </a:cubicBezTo>
                  <a:close/>
                  <a:moveTo>
                    <a:pt x="7855" y="1"/>
                  </a:moveTo>
                  <a:cubicBezTo>
                    <a:pt x="5543" y="1"/>
                    <a:pt x="3358" y="1046"/>
                    <a:pt x="1933" y="2915"/>
                  </a:cubicBezTo>
                  <a:cubicBezTo>
                    <a:pt x="476" y="4783"/>
                    <a:pt x="1" y="7190"/>
                    <a:pt x="603" y="9533"/>
                  </a:cubicBezTo>
                  <a:cubicBezTo>
                    <a:pt x="1204" y="11813"/>
                    <a:pt x="3675" y="14252"/>
                    <a:pt x="6018" y="14822"/>
                  </a:cubicBezTo>
                  <a:cubicBezTo>
                    <a:pt x="6620" y="14980"/>
                    <a:pt x="7253" y="15044"/>
                    <a:pt x="7855" y="15044"/>
                  </a:cubicBezTo>
                  <a:cubicBezTo>
                    <a:pt x="9090" y="15044"/>
                    <a:pt x="10325" y="14727"/>
                    <a:pt x="11434" y="14125"/>
                  </a:cubicBezTo>
                  <a:cubicBezTo>
                    <a:pt x="11489" y="14088"/>
                    <a:pt x="11556" y="14073"/>
                    <a:pt x="11620" y="14073"/>
                  </a:cubicBezTo>
                  <a:cubicBezTo>
                    <a:pt x="11666" y="14073"/>
                    <a:pt x="11711" y="14081"/>
                    <a:pt x="11750" y="14094"/>
                  </a:cubicBezTo>
                  <a:lnTo>
                    <a:pt x="14790" y="14917"/>
                  </a:lnTo>
                  <a:lnTo>
                    <a:pt x="14917" y="14917"/>
                  </a:lnTo>
                  <a:cubicBezTo>
                    <a:pt x="15075" y="14917"/>
                    <a:pt x="15202" y="14854"/>
                    <a:pt x="15297" y="14727"/>
                  </a:cubicBezTo>
                  <a:cubicBezTo>
                    <a:pt x="15392" y="14600"/>
                    <a:pt x="15424" y="14474"/>
                    <a:pt x="15392" y="14315"/>
                  </a:cubicBezTo>
                  <a:lnTo>
                    <a:pt x="14569" y="11180"/>
                  </a:lnTo>
                  <a:cubicBezTo>
                    <a:pt x="14537" y="11085"/>
                    <a:pt x="14537" y="10958"/>
                    <a:pt x="14600" y="10863"/>
                  </a:cubicBezTo>
                  <a:cubicBezTo>
                    <a:pt x="15392" y="9248"/>
                    <a:pt x="15582" y="7412"/>
                    <a:pt x="15139" y="5606"/>
                  </a:cubicBezTo>
                  <a:cubicBezTo>
                    <a:pt x="14474" y="3010"/>
                    <a:pt x="12479" y="951"/>
                    <a:pt x="9913" y="254"/>
                  </a:cubicBezTo>
                  <a:cubicBezTo>
                    <a:pt x="9248" y="96"/>
                    <a:pt x="8552" y="1"/>
                    <a:pt x="7855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3"/>
            <p:cNvSpPr/>
            <p:nvPr/>
          </p:nvSpPr>
          <p:spPr>
            <a:xfrm>
              <a:off x="3534697" y="4611994"/>
              <a:ext cx="63472" cy="63472"/>
            </a:xfrm>
            <a:custGeom>
              <a:avLst/>
              <a:gdLst/>
              <a:ahLst/>
              <a:cxnLst/>
              <a:rect l="l" t="t" r="r" b="b"/>
              <a:pathLst>
                <a:path w="2123" h="2123" extrusionOk="0">
                  <a:moveTo>
                    <a:pt x="1046" y="0"/>
                  </a:moveTo>
                  <a:cubicBezTo>
                    <a:pt x="476" y="0"/>
                    <a:pt x="1" y="475"/>
                    <a:pt x="1" y="1046"/>
                  </a:cubicBezTo>
                  <a:cubicBezTo>
                    <a:pt x="1" y="1647"/>
                    <a:pt x="476" y="2122"/>
                    <a:pt x="1046" y="2122"/>
                  </a:cubicBezTo>
                  <a:cubicBezTo>
                    <a:pt x="1647" y="2122"/>
                    <a:pt x="2122" y="1647"/>
                    <a:pt x="2122" y="1046"/>
                  </a:cubicBezTo>
                  <a:cubicBezTo>
                    <a:pt x="2122" y="475"/>
                    <a:pt x="1647" y="0"/>
                    <a:pt x="1046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3"/>
            <p:cNvSpPr/>
            <p:nvPr/>
          </p:nvSpPr>
          <p:spPr>
            <a:xfrm>
              <a:off x="3634112" y="4611994"/>
              <a:ext cx="63472" cy="63472"/>
            </a:xfrm>
            <a:custGeom>
              <a:avLst/>
              <a:gdLst/>
              <a:ahLst/>
              <a:cxnLst/>
              <a:rect l="l" t="t" r="r" b="b"/>
              <a:pathLst>
                <a:path w="2123" h="2123" extrusionOk="0">
                  <a:moveTo>
                    <a:pt x="1078" y="0"/>
                  </a:moveTo>
                  <a:cubicBezTo>
                    <a:pt x="476" y="0"/>
                    <a:pt x="1" y="475"/>
                    <a:pt x="1" y="1046"/>
                  </a:cubicBezTo>
                  <a:cubicBezTo>
                    <a:pt x="1" y="1647"/>
                    <a:pt x="476" y="2122"/>
                    <a:pt x="1078" y="2122"/>
                  </a:cubicBezTo>
                  <a:cubicBezTo>
                    <a:pt x="1648" y="2122"/>
                    <a:pt x="2123" y="1647"/>
                    <a:pt x="2123" y="1046"/>
                  </a:cubicBezTo>
                  <a:cubicBezTo>
                    <a:pt x="2123" y="475"/>
                    <a:pt x="1648" y="0"/>
                    <a:pt x="1078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3"/>
            <p:cNvSpPr/>
            <p:nvPr/>
          </p:nvSpPr>
          <p:spPr>
            <a:xfrm>
              <a:off x="3734485" y="4611994"/>
              <a:ext cx="62516" cy="63472"/>
            </a:xfrm>
            <a:custGeom>
              <a:avLst/>
              <a:gdLst/>
              <a:ahLst/>
              <a:cxnLst/>
              <a:rect l="l" t="t" r="r" b="b"/>
              <a:pathLst>
                <a:path w="2091" h="2123" extrusionOk="0">
                  <a:moveTo>
                    <a:pt x="1046" y="0"/>
                  </a:moveTo>
                  <a:cubicBezTo>
                    <a:pt x="476" y="0"/>
                    <a:pt x="1" y="475"/>
                    <a:pt x="1" y="1046"/>
                  </a:cubicBezTo>
                  <a:cubicBezTo>
                    <a:pt x="1" y="1647"/>
                    <a:pt x="476" y="2122"/>
                    <a:pt x="1046" y="2122"/>
                  </a:cubicBezTo>
                  <a:cubicBezTo>
                    <a:pt x="1648" y="2122"/>
                    <a:pt x="2091" y="1647"/>
                    <a:pt x="2091" y="1046"/>
                  </a:cubicBezTo>
                  <a:cubicBezTo>
                    <a:pt x="2091" y="475"/>
                    <a:pt x="1648" y="0"/>
                    <a:pt x="1046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3" name="Google Shape;863;p33"/>
          <p:cNvSpPr/>
          <p:nvPr/>
        </p:nvSpPr>
        <p:spPr>
          <a:xfrm>
            <a:off x="2509208" y="761961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3" y="666"/>
                </a:moveTo>
                <a:cubicBezTo>
                  <a:pt x="2313" y="666"/>
                  <a:pt x="2788" y="1141"/>
                  <a:pt x="2788" y="1711"/>
                </a:cubicBezTo>
                <a:cubicBezTo>
                  <a:pt x="2788" y="2281"/>
                  <a:pt x="2313" y="2756"/>
                  <a:pt x="1743" y="2756"/>
                </a:cubicBezTo>
                <a:cubicBezTo>
                  <a:pt x="1173" y="2756"/>
                  <a:pt x="698" y="2281"/>
                  <a:pt x="698" y="1711"/>
                </a:cubicBezTo>
                <a:cubicBezTo>
                  <a:pt x="698" y="1141"/>
                  <a:pt x="1173" y="666"/>
                  <a:pt x="1743" y="666"/>
                </a:cubicBezTo>
                <a:close/>
                <a:moveTo>
                  <a:pt x="1743" y="1"/>
                </a:moveTo>
                <a:cubicBezTo>
                  <a:pt x="793" y="1"/>
                  <a:pt x="1" y="761"/>
                  <a:pt x="1" y="1711"/>
                </a:cubicBezTo>
                <a:cubicBezTo>
                  <a:pt x="1" y="2661"/>
                  <a:pt x="793" y="3453"/>
                  <a:pt x="1743" y="3453"/>
                </a:cubicBezTo>
                <a:cubicBezTo>
                  <a:pt x="2693" y="3453"/>
                  <a:pt x="3453" y="2661"/>
                  <a:pt x="3453" y="1711"/>
                </a:cubicBezTo>
                <a:cubicBezTo>
                  <a:pt x="3453" y="761"/>
                  <a:pt x="2693" y="1"/>
                  <a:pt x="1743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33"/>
          <p:cNvSpPr/>
          <p:nvPr/>
        </p:nvSpPr>
        <p:spPr>
          <a:xfrm>
            <a:off x="1182631" y="757237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2" y="697"/>
                </a:moveTo>
                <a:cubicBezTo>
                  <a:pt x="2312" y="697"/>
                  <a:pt x="2756" y="1172"/>
                  <a:pt x="2756" y="1742"/>
                </a:cubicBezTo>
                <a:cubicBezTo>
                  <a:pt x="2756" y="2312"/>
                  <a:pt x="2312" y="2787"/>
                  <a:pt x="1742" y="2787"/>
                </a:cubicBezTo>
                <a:cubicBezTo>
                  <a:pt x="1141" y="2787"/>
                  <a:pt x="697" y="2312"/>
                  <a:pt x="697" y="1742"/>
                </a:cubicBezTo>
                <a:cubicBezTo>
                  <a:pt x="697" y="1172"/>
                  <a:pt x="1141" y="697"/>
                  <a:pt x="1742" y="697"/>
                </a:cubicBezTo>
                <a:close/>
                <a:moveTo>
                  <a:pt x="1742" y="0"/>
                </a:moveTo>
                <a:cubicBezTo>
                  <a:pt x="792" y="0"/>
                  <a:pt x="1" y="792"/>
                  <a:pt x="1" y="1742"/>
                </a:cubicBezTo>
                <a:cubicBezTo>
                  <a:pt x="1" y="2692"/>
                  <a:pt x="792" y="3452"/>
                  <a:pt x="1742" y="3452"/>
                </a:cubicBezTo>
                <a:cubicBezTo>
                  <a:pt x="2692" y="3452"/>
                  <a:pt x="3453" y="2692"/>
                  <a:pt x="3453" y="1742"/>
                </a:cubicBezTo>
                <a:cubicBezTo>
                  <a:pt x="3453" y="792"/>
                  <a:pt x="2692" y="0"/>
                  <a:pt x="174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33"/>
          <p:cNvSpPr/>
          <p:nvPr/>
        </p:nvSpPr>
        <p:spPr>
          <a:xfrm>
            <a:off x="4489175" y="3983268"/>
            <a:ext cx="103206" cy="103236"/>
          </a:xfrm>
          <a:custGeom>
            <a:avLst/>
            <a:gdLst/>
            <a:ahLst/>
            <a:cxnLst/>
            <a:rect l="l" t="t" r="r" b="b"/>
            <a:pathLst>
              <a:path w="3452" h="3453" extrusionOk="0">
                <a:moveTo>
                  <a:pt x="1742" y="697"/>
                </a:moveTo>
                <a:cubicBezTo>
                  <a:pt x="2312" y="697"/>
                  <a:pt x="2755" y="1172"/>
                  <a:pt x="2755" y="1742"/>
                </a:cubicBezTo>
                <a:cubicBezTo>
                  <a:pt x="2755" y="2312"/>
                  <a:pt x="2312" y="2787"/>
                  <a:pt x="1742" y="2787"/>
                </a:cubicBezTo>
                <a:cubicBezTo>
                  <a:pt x="1140" y="2787"/>
                  <a:pt x="697" y="2312"/>
                  <a:pt x="697" y="1742"/>
                </a:cubicBezTo>
                <a:cubicBezTo>
                  <a:pt x="697" y="1172"/>
                  <a:pt x="1140" y="697"/>
                  <a:pt x="1742" y="697"/>
                </a:cubicBezTo>
                <a:close/>
                <a:moveTo>
                  <a:pt x="1742" y="0"/>
                </a:moveTo>
                <a:cubicBezTo>
                  <a:pt x="792" y="0"/>
                  <a:pt x="0" y="792"/>
                  <a:pt x="0" y="1742"/>
                </a:cubicBezTo>
                <a:cubicBezTo>
                  <a:pt x="0" y="2692"/>
                  <a:pt x="792" y="3452"/>
                  <a:pt x="1742" y="3452"/>
                </a:cubicBezTo>
                <a:cubicBezTo>
                  <a:pt x="2692" y="3452"/>
                  <a:pt x="3452" y="2692"/>
                  <a:pt x="3452" y="1742"/>
                </a:cubicBezTo>
                <a:cubicBezTo>
                  <a:pt x="3452" y="792"/>
                  <a:pt x="2692" y="0"/>
                  <a:pt x="174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33"/>
          <p:cNvSpPr/>
          <p:nvPr/>
        </p:nvSpPr>
        <p:spPr>
          <a:xfrm>
            <a:off x="7239859" y="1202260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11" y="697"/>
                </a:moveTo>
                <a:cubicBezTo>
                  <a:pt x="2281" y="697"/>
                  <a:pt x="2756" y="1173"/>
                  <a:pt x="2756" y="1743"/>
                </a:cubicBezTo>
                <a:cubicBezTo>
                  <a:pt x="2756" y="2313"/>
                  <a:pt x="2281" y="2756"/>
                  <a:pt x="1711" y="2756"/>
                </a:cubicBezTo>
                <a:cubicBezTo>
                  <a:pt x="1141" y="2756"/>
                  <a:pt x="666" y="2313"/>
                  <a:pt x="666" y="1743"/>
                </a:cubicBezTo>
                <a:cubicBezTo>
                  <a:pt x="666" y="1173"/>
                  <a:pt x="1141" y="697"/>
                  <a:pt x="1711" y="697"/>
                </a:cubicBezTo>
                <a:close/>
                <a:moveTo>
                  <a:pt x="1711" y="1"/>
                </a:moveTo>
                <a:cubicBezTo>
                  <a:pt x="761" y="1"/>
                  <a:pt x="1" y="792"/>
                  <a:pt x="1" y="1743"/>
                </a:cubicBezTo>
                <a:cubicBezTo>
                  <a:pt x="1" y="2693"/>
                  <a:pt x="761" y="3453"/>
                  <a:pt x="1711" y="3453"/>
                </a:cubicBezTo>
                <a:cubicBezTo>
                  <a:pt x="2661" y="3453"/>
                  <a:pt x="3453" y="2693"/>
                  <a:pt x="3453" y="1743"/>
                </a:cubicBezTo>
                <a:cubicBezTo>
                  <a:pt x="3453" y="792"/>
                  <a:pt x="2661" y="1"/>
                  <a:pt x="1711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33"/>
          <p:cNvSpPr/>
          <p:nvPr/>
        </p:nvSpPr>
        <p:spPr>
          <a:xfrm>
            <a:off x="8368562" y="3887620"/>
            <a:ext cx="102279" cy="103236"/>
          </a:xfrm>
          <a:custGeom>
            <a:avLst/>
            <a:gdLst/>
            <a:ahLst/>
            <a:cxnLst/>
            <a:rect l="l" t="t" r="r" b="b"/>
            <a:pathLst>
              <a:path w="3421" h="3453" extrusionOk="0">
                <a:moveTo>
                  <a:pt x="1710" y="697"/>
                </a:moveTo>
                <a:cubicBezTo>
                  <a:pt x="2280" y="697"/>
                  <a:pt x="2755" y="1172"/>
                  <a:pt x="2755" y="1743"/>
                </a:cubicBezTo>
                <a:cubicBezTo>
                  <a:pt x="2755" y="2313"/>
                  <a:pt x="2280" y="2788"/>
                  <a:pt x="1710" y="2788"/>
                </a:cubicBezTo>
                <a:cubicBezTo>
                  <a:pt x="1140" y="2788"/>
                  <a:pt x="665" y="2313"/>
                  <a:pt x="665" y="1743"/>
                </a:cubicBezTo>
                <a:cubicBezTo>
                  <a:pt x="665" y="1172"/>
                  <a:pt x="1140" y="697"/>
                  <a:pt x="1710" y="697"/>
                </a:cubicBezTo>
                <a:close/>
                <a:moveTo>
                  <a:pt x="1710" y="1"/>
                </a:moveTo>
                <a:cubicBezTo>
                  <a:pt x="760" y="1"/>
                  <a:pt x="0" y="792"/>
                  <a:pt x="0" y="1743"/>
                </a:cubicBezTo>
                <a:cubicBezTo>
                  <a:pt x="0" y="2693"/>
                  <a:pt x="760" y="3453"/>
                  <a:pt x="1710" y="3453"/>
                </a:cubicBezTo>
                <a:cubicBezTo>
                  <a:pt x="2660" y="3453"/>
                  <a:pt x="3420" y="2693"/>
                  <a:pt x="3420" y="1743"/>
                </a:cubicBezTo>
                <a:cubicBezTo>
                  <a:pt x="3420" y="792"/>
                  <a:pt x="2660" y="1"/>
                  <a:pt x="1710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33"/>
          <p:cNvSpPr/>
          <p:nvPr/>
        </p:nvSpPr>
        <p:spPr>
          <a:xfrm>
            <a:off x="2885133" y="4164130"/>
            <a:ext cx="103236" cy="103206"/>
          </a:xfrm>
          <a:custGeom>
            <a:avLst/>
            <a:gdLst/>
            <a:ahLst/>
            <a:cxnLst/>
            <a:rect l="l" t="t" r="r" b="b"/>
            <a:pathLst>
              <a:path w="3453" h="3452" extrusionOk="0">
                <a:moveTo>
                  <a:pt x="1742" y="665"/>
                </a:moveTo>
                <a:cubicBezTo>
                  <a:pt x="2312" y="665"/>
                  <a:pt x="2756" y="1140"/>
                  <a:pt x="2756" y="1710"/>
                </a:cubicBezTo>
                <a:cubicBezTo>
                  <a:pt x="2756" y="2280"/>
                  <a:pt x="2312" y="2755"/>
                  <a:pt x="1742" y="2755"/>
                </a:cubicBezTo>
                <a:cubicBezTo>
                  <a:pt x="1141" y="2755"/>
                  <a:pt x="697" y="2280"/>
                  <a:pt x="697" y="1710"/>
                </a:cubicBezTo>
                <a:cubicBezTo>
                  <a:pt x="697" y="1140"/>
                  <a:pt x="1141" y="665"/>
                  <a:pt x="1742" y="665"/>
                </a:cubicBezTo>
                <a:close/>
                <a:moveTo>
                  <a:pt x="1742" y="0"/>
                </a:moveTo>
                <a:cubicBezTo>
                  <a:pt x="792" y="0"/>
                  <a:pt x="1" y="760"/>
                  <a:pt x="1" y="1710"/>
                </a:cubicBezTo>
                <a:cubicBezTo>
                  <a:pt x="1" y="2660"/>
                  <a:pt x="792" y="3452"/>
                  <a:pt x="1742" y="3452"/>
                </a:cubicBezTo>
                <a:cubicBezTo>
                  <a:pt x="2692" y="3452"/>
                  <a:pt x="3453" y="2660"/>
                  <a:pt x="3453" y="1710"/>
                </a:cubicBezTo>
                <a:cubicBezTo>
                  <a:pt x="3453" y="760"/>
                  <a:pt x="2692" y="0"/>
                  <a:pt x="174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33"/>
          <p:cNvSpPr/>
          <p:nvPr/>
        </p:nvSpPr>
        <p:spPr>
          <a:xfrm>
            <a:off x="6752230" y="2961574"/>
            <a:ext cx="103206" cy="103236"/>
          </a:xfrm>
          <a:custGeom>
            <a:avLst/>
            <a:gdLst/>
            <a:ahLst/>
            <a:cxnLst/>
            <a:rect l="l" t="t" r="r" b="b"/>
            <a:pathLst>
              <a:path w="3452" h="3453" extrusionOk="0">
                <a:moveTo>
                  <a:pt x="1742" y="697"/>
                </a:moveTo>
                <a:cubicBezTo>
                  <a:pt x="2312" y="697"/>
                  <a:pt x="2787" y="1172"/>
                  <a:pt x="2787" y="1742"/>
                </a:cubicBezTo>
                <a:cubicBezTo>
                  <a:pt x="2787" y="2312"/>
                  <a:pt x="2312" y="2787"/>
                  <a:pt x="1742" y="2787"/>
                </a:cubicBezTo>
                <a:cubicBezTo>
                  <a:pt x="1172" y="2787"/>
                  <a:pt x="697" y="2312"/>
                  <a:pt x="697" y="1742"/>
                </a:cubicBezTo>
                <a:cubicBezTo>
                  <a:pt x="697" y="1172"/>
                  <a:pt x="1172" y="697"/>
                  <a:pt x="1742" y="697"/>
                </a:cubicBezTo>
                <a:close/>
                <a:moveTo>
                  <a:pt x="1742" y="1"/>
                </a:moveTo>
                <a:cubicBezTo>
                  <a:pt x="792" y="1"/>
                  <a:pt x="0" y="792"/>
                  <a:pt x="0" y="1742"/>
                </a:cubicBezTo>
                <a:cubicBezTo>
                  <a:pt x="0" y="2692"/>
                  <a:pt x="792" y="3452"/>
                  <a:pt x="1742" y="3452"/>
                </a:cubicBezTo>
                <a:cubicBezTo>
                  <a:pt x="2692" y="3452"/>
                  <a:pt x="3452" y="2692"/>
                  <a:pt x="3452" y="1742"/>
                </a:cubicBezTo>
                <a:cubicBezTo>
                  <a:pt x="3452" y="792"/>
                  <a:pt x="2692" y="1"/>
                  <a:pt x="1742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33"/>
          <p:cNvSpPr/>
          <p:nvPr/>
        </p:nvSpPr>
        <p:spPr>
          <a:xfrm>
            <a:off x="1605887" y="4250270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2" y="666"/>
                </a:moveTo>
                <a:cubicBezTo>
                  <a:pt x="2313" y="666"/>
                  <a:pt x="2788" y="1141"/>
                  <a:pt x="2788" y="1711"/>
                </a:cubicBezTo>
                <a:cubicBezTo>
                  <a:pt x="2788" y="2281"/>
                  <a:pt x="2313" y="2756"/>
                  <a:pt x="1742" y="2756"/>
                </a:cubicBezTo>
                <a:cubicBezTo>
                  <a:pt x="1172" y="2756"/>
                  <a:pt x="697" y="2281"/>
                  <a:pt x="697" y="1711"/>
                </a:cubicBezTo>
                <a:cubicBezTo>
                  <a:pt x="697" y="1141"/>
                  <a:pt x="1172" y="666"/>
                  <a:pt x="1742" y="666"/>
                </a:cubicBezTo>
                <a:close/>
                <a:moveTo>
                  <a:pt x="1742" y="1"/>
                </a:moveTo>
                <a:cubicBezTo>
                  <a:pt x="792" y="1"/>
                  <a:pt x="1" y="761"/>
                  <a:pt x="1" y="1711"/>
                </a:cubicBezTo>
                <a:cubicBezTo>
                  <a:pt x="1" y="2661"/>
                  <a:pt x="792" y="3453"/>
                  <a:pt x="1742" y="3453"/>
                </a:cubicBezTo>
                <a:cubicBezTo>
                  <a:pt x="2693" y="3453"/>
                  <a:pt x="3453" y="2661"/>
                  <a:pt x="3453" y="1711"/>
                </a:cubicBezTo>
                <a:cubicBezTo>
                  <a:pt x="3453" y="761"/>
                  <a:pt x="2693" y="1"/>
                  <a:pt x="1742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33"/>
          <p:cNvSpPr/>
          <p:nvPr/>
        </p:nvSpPr>
        <p:spPr>
          <a:xfrm>
            <a:off x="6804572" y="3711875"/>
            <a:ext cx="103236" cy="102279"/>
          </a:xfrm>
          <a:custGeom>
            <a:avLst/>
            <a:gdLst/>
            <a:ahLst/>
            <a:cxnLst/>
            <a:rect l="l" t="t" r="r" b="b"/>
            <a:pathLst>
              <a:path w="3453" h="3421" extrusionOk="0">
                <a:moveTo>
                  <a:pt x="1711" y="665"/>
                </a:moveTo>
                <a:cubicBezTo>
                  <a:pt x="2281" y="665"/>
                  <a:pt x="2756" y="1140"/>
                  <a:pt x="2756" y="1711"/>
                </a:cubicBezTo>
                <a:cubicBezTo>
                  <a:pt x="2756" y="2281"/>
                  <a:pt x="2281" y="2756"/>
                  <a:pt x="1711" y="2756"/>
                </a:cubicBezTo>
                <a:cubicBezTo>
                  <a:pt x="1141" y="2756"/>
                  <a:pt x="666" y="2281"/>
                  <a:pt x="666" y="1711"/>
                </a:cubicBezTo>
                <a:cubicBezTo>
                  <a:pt x="666" y="1140"/>
                  <a:pt x="1141" y="665"/>
                  <a:pt x="1711" y="665"/>
                </a:cubicBezTo>
                <a:close/>
                <a:moveTo>
                  <a:pt x="1711" y="0"/>
                </a:moveTo>
                <a:cubicBezTo>
                  <a:pt x="761" y="0"/>
                  <a:pt x="1" y="760"/>
                  <a:pt x="1" y="1711"/>
                </a:cubicBezTo>
                <a:cubicBezTo>
                  <a:pt x="1" y="2661"/>
                  <a:pt x="761" y="3421"/>
                  <a:pt x="1711" y="3421"/>
                </a:cubicBezTo>
                <a:cubicBezTo>
                  <a:pt x="2661" y="3421"/>
                  <a:pt x="3453" y="2661"/>
                  <a:pt x="3453" y="1711"/>
                </a:cubicBezTo>
                <a:cubicBezTo>
                  <a:pt x="3453" y="760"/>
                  <a:pt x="2661" y="0"/>
                  <a:pt x="1711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33"/>
          <p:cNvSpPr/>
          <p:nvPr/>
        </p:nvSpPr>
        <p:spPr>
          <a:xfrm>
            <a:off x="4878316" y="440033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11" y="697"/>
                </a:moveTo>
                <a:cubicBezTo>
                  <a:pt x="2313" y="697"/>
                  <a:pt x="2756" y="1172"/>
                  <a:pt x="2756" y="1742"/>
                </a:cubicBezTo>
                <a:cubicBezTo>
                  <a:pt x="2756" y="2312"/>
                  <a:pt x="2313" y="2787"/>
                  <a:pt x="1711" y="2787"/>
                </a:cubicBezTo>
                <a:cubicBezTo>
                  <a:pt x="1141" y="2787"/>
                  <a:pt x="698" y="2312"/>
                  <a:pt x="698" y="1742"/>
                </a:cubicBezTo>
                <a:cubicBezTo>
                  <a:pt x="698" y="1172"/>
                  <a:pt x="1141" y="697"/>
                  <a:pt x="1711" y="697"/>
                </a:cubicBezTo>
                <a:close/>
                <a:moveTo>
                  <a:pt x="1711" y="0"/>
                </a:moveTo>
                <a:cubicBezTo>
                  <a:pt x="761" y="0"/>
                  <a:pt x="1" y="792"/>
                  <a:pt x="1" y="1742"/>
                </a:cubicBezTo>
                <a:cubicBezTo>
                  <a:pt x="1" y="2692"/>
                  <a:pt x="761" y="3452"/>
                  <a:pt x="1711" y="3452"/>
                </a:cubicBezTo>
                <a:cubicBezTo>
                  <a:pt x="2661" y="3452"/>
                  <a:pt x="3453" y="2692"/>
                  <a:pt x="3453" y="1742"/>
                </a:cubicBezTo>
                <a:cubicBezTo>
                  <a:pt x="3453" y="792"/>
                  <a:pt x="2661" y="0"/>
                  <a:pt x="1711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33"/>
          <p:cNvSpPr/>
          <p:nvPr/>
        </p:nvSpPr>
        <p:spPr>
          <a:xfrm>
            <a:off x="7954754" y="660662"/>
            <a:ext cx="102309" cy="103236"/>
          </a:xfrm>
          <a:custGeom>
            <a:avLst/>
            <a:gdLst/>
            <a:ahLst/>
            <a:cxnLst/>
            <a:rect l="l" t="t" r="r" b="b"/>
            <a:pathLst>
              <a:path w="3422" h="3453" extrusionOk="0">
                <a:moveTo>
                  <a:pt x="1711" y="697"/>
                </a:moveTo>
                <a:cubicBezTo>
                  <a:pt x="2281" y="697"/>
                  <a:pt x="2756" y="1172"/>
                  <a:pt x="2756" y="1742"/>
                </a:cubicBezTo>
                <a:cubicBezTo>
                  <a:pt x="2756" y="2312"/>
                  <a:pt x="2281" y="2787"/>
                  <a:pt x="1711" y="2787"/>
                </a:cubicBezTo>
                <a:cubicBezTo>
                  <a:pt x="1141" y="2787"/>
                  <a:pt x="666" y="2312"/>
                  <a:pt x="666" y="1742"/>
                </a:cubicBezTo>
                <a:cubicBezTo>
                  <a:pt x="666" y="1172"/>
                  <a:pt x="1141" y="697"/>
                  <a:pt x="1711" y="697"/>
                </a:cubicBezTo>
                <a:close/>
                <a:moveTo>
                  <a:pt x="1711" y="0"/>
                </a:moveTo>
                <a:cubicBezTo>
                  <a:pt x="761" y="0"/>
                  <a:pt x="1" y="792"/>
                  <a:pt x="1" y="1742"/>
                </a:cubicBezTo>
                <a:cubicBezTo>
                  <a:pt x="1" y="2692"/>
                  <a:pt x="761" y="3452"/>
                  <a:pt x="1711" y="3452"/>
                </a:cubicBezTo>
                <a:cubicBezTo>
                  <a:pt x="2661" y="3452"/>
                  <a:pt x="3421" y="2692"/>
                  <a:pt x="3421" y="1742"/>
                </a:cubicBezTo>
                <a:cubicBezTo>
                  <a:pt x="3421" y="792"/>
                  <a:pt x="2661" y="0"/>
                  <a:pt x="1711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33"/>
          <p:cNvSpPr/>
          <p:nvPr/>
        </p:nvSpPr>
        <p:spPr>
          <a:xfrm>
            <a:off x="806706" y="3946343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3" y="697"/>
                </a:moveTo>
                <a:cubicBezTo>
                  <a:pt x="2313" y="697"/>
                  <a:pt x="2756" y="1172"/>
                  <a:pt x="2756" y="1742"/>
                </a:cubicBezTo>
                <a:cubicBezTo>
                  <a:pt x="2756" y="2312"/>
                  <a:pt x="2313" y="2787"/>
                  <a:pt x="1743" y="2787"/>
                </a:cubicBezTo>
                <a:cubicBezTo>
                  <a:pt x="1141" y="2787"/>
                  <a:pt x="698" y="2312"/>
                  <a:pt x="698" y="1742"/>
                </a:cubicBezTo>
                <a:cubicBezTo>
                  <a:pt x="698" y="1172"/>
                  <a:pt x="1141" y="697"/>
                  <a:pt x="1743" y="697"/>
                </a:cubicBezTo>
                <a:close/>
                <a:moveTo>
                  <a:pt x="1743" y="0"/>
                </a:moveTo>
                <a:cubicBezTo>
                  <a:pt x="793" y="0"/>
                  <a:pt x="1" y="792"/>
                  <a:pt x="1" y="1742"/>
                </a:cubicBezTo>
                <a:cubicBezTo>
                  <a:pt x="1" y="2692"/>
                  <a:pt x="793" y="3452"/>
                  <a:pt x="1743" y="3452"/>
                </a:cubicBezTo>
                <a:cubicBezTo>
                  <a:pt x="2693" y="3452"/>
                  <a:pt x="3453" y="2692"/>
                  <a:pt x="3453" y="1742"/>
                </a:cubicBezTo>
                <a:cubicBezTo>
                  <a:pt x="3453" y="792"/>
                  <a:pt x="2693" y="0"/>
                  <a:pt x="174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33"/>
          <p:cNvSpPr/>
          <p:nvPr/>
        </p:nvSpPr>
        <p:spPr>
          <a:xfrm>
            <a:off x="2305653" y="3025021"/>
            <a:ext cx="102279" cy="103236"/>
          </a:xfrm>
          <a:custGeom>
            <a:avLst/>
            <a:gdLst/>
            <a:ahLst/>
            <a:cxnLst/>
            <a:rect l="l" t="t" r="r" b="b"/>
            <a:pathLst>
              <a:path w="3421" h="3453" extrusionOk="0">
                <a:moveTo>
                  <a:pt x="1710" y="665"/>
                </a:moveTo>
                <a:cubicBezTo>
                  <a:pt x="2280" y="665"/>
                  <a:pt x="2755" y="1140"/>
                  <a:pt x="2755" y="1711"/>
                </a:cubicBezTo>
                <a:cubicBezTo>
                  <a:pt x="2755" y="2281"/>
                  <a:pt x="2280" y="2756"/>
                  <a:pt x="1710" y="2756"/>
                </a:cubicBezTo>
                <a:cubicBezTo>
                  <a:pt x="1140" y="2756"/>
                  <a:pt x="665" y="2281"/>
                  <a:pt x="665" y="1711"/>
                </a:cubicBezTo>
                <a:cubicBezTo>
                  <a:pt x="665" y="1140"/>
                  <a:pt x="1140" y="665"/>
                  <a:pt x="1710" y="665"/>
                </a:cubicBezTo>
                <a:close/>
                <a:moveTo>
                  <a:pt x="1710" y="0"/>
                </a:moveTo>
                <a:cubicBezTo>
                  <a:pt x="760" y="0"/>
                  <a:pt x="0" y="760"/>
                  <a:pt x="0" y="1711"/>
                </a:cubicBezTo>
                <a:cubicBezTo>
                  <a:pt x="0" y="2661"/>
                  <a:pt x="760" y="3452"/>
                  <a:pt x="1710" y="3452"/>
                </a:cubicBezTo>
                <a:cubicBezTo>
                  <a:pt x="2660" y="3452"/>
                  <a:pt x="3420" y="2661"/>
                  <a:pt x="3420" y="1711"/>
                </a:cubicBezTo>
                <a:cubicBezTo>
                  <a:pt x="3420" y="760"/>
                  <a:pt x="2660" y="0"/>
                  <a:pt x="1710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33"/>
          <p:cNvSpPr/>
          <p:nvPr/>
        </p:nvSpPr>
        <p:spPr>
          <a:xfrm>
            <a:off x="6143071" y="1295536"/>
            <a:ext cx="103236" cy="102309"/>
          </a:xfrm>
          <a:custGeom>
            <a:avLst/>
            <a:gdLst/>
            <a:ahLst/>
            <a:cxnLst/>
            <a:rect l="l" t="t" r="r" b="b"/>
            <a:pathLst>
              <a:path w="3453" h="3422" extrusionOk="0">
                <a:moveTo>
                  <a:pt x="1711" y="666"/>
                </a:moveTo>
                <a:cubicBezTo>
                  <a:pt x="2281" y="666"/>
                  <a:pt x="2756" y="1141"/>
                  <a:pt x="2756" y="1711"/>
                </a:cubicBezTo>
                <a:cubicBezTo>
                  <a:pt x="2756" y="2281"/>
                  <a:pt x="2281" y="2756"/>
                  <a:pt x="1711" y="2756"/>
                </a:cubicBezTo>
                <a:cubicBezTo>
                  <a:pt x="1141" y="2756"/>
                  <a:pt x="666" y="2281"/>
                  <a:pt x="666" y="1711"/>
                </a:cubicBezTo>
                <a:cubicBezTo>
                  <a:pt x="666" y="1141"/>
                  <a:pt x="1141" y="666"/>
                  <a:pt x="1711" y="666"/>
                </a:cubicBezTo>
                <a:close/>
                <a:moveTo>
                  <a:pt x="1711" y="1"/>
                </a:moveTo>
                <a:cubicBezTo>
                  <a:pt x="761" y="1"/>
                  <a:pt x="1" y="761"/>
                  <a:pt x="1" y="1711"/>
                </a:cubicBezTo>
                <a:cubicBezTo>
                  <a:pt x="1" y="2661"/>
                  <a:pt x="761" y="3421"/>
                  <a:pt x="1711" y="3421"/>
                </a:cubicBezTo>
                <a:cubicBezTo>
                  <a:pt x="2661" y="3421"/>
                  <a:pt x="3453" y="2661"/>
                  <a:pt x="3453" y="1711"/>
                </a:cubicBezTo>
                <a:cubicBezTo>
                  <a:pt x="3453" y="761"/>
                  <a:pt x="2661" y="1"/>
                  <a:pt x="1711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33"/>
          <p:cNvSpPr/>
          <p:nvPr/>
        </p:nvSpPr>
        <p:spPr>
          <a:xfrm>
            <a:off x="1995080" y="264927"/>
            <a:ext cx="104193" cy="104193"/>
          </a:xfrm>
          <a:custGeom>
            <a:avLst/>
            <a:gdLst/>
            <a:ahLst/>
            <a:cxnLst/>
            <a:rect l="l" t="t" r="r" b="b"/>
            <a:pathLst>
              <a:path w="3485" h="3485" extrusionOk="0">
                <a:moveTo>
                  <a:pt x="1743" y="0"/>
                </a:moveTo>
                <a:cubicBezTo>
                  <a:pt x="1458" y="0"/>
                  <a:pt x="1236" y="222"/>
                  <a:pt x="1236" y="507"/>
                </a:cubicBezTo>
                <a:lnTo>
                  <a:pt x="1236" y="1236"/>
                </a:lnTo>
                <a:lnTo>
                  <a:pt x="508" y="1236"/>
                </a:lnTo>
                <a:cubicBezTo>
                  <a:pt x="223" y="1236"/>
                  <a:pt x="1" y="1457"/>
                  <a:pt x="1" y="1742"/>
                </a:cubicBezTo>
                <a:cubicBezTo>
                  <a:pt x="1" y="2027"/>
                  <a:pt x="223" y="2249"/>
                  <a:pt x="508" y="2249"/>
                </a:cubicBezTo>
                <a:lnTo>
                  <a:pt x="1236" y="2249"/>
                </a:lnTo>
                <a:lnTo>
                  <a:pt x="1236" y="2977"/>
                </a:lnTo>
                <a:cubicBezTo>
                  <a:pt x="1236" y="3262"/>
                  <a:pt x="1458" y="3484"/>
                  <a:pt x="1743" y="3484"/>
                </a:cubicBezTo>
                <a:cubicBezTo>
                  <a:pt x="2028" y="3484"/>
                  <a:pt x="2249" y="3262"/>
                  <a:pt x="2249" y="2977"/>
                </a:cubicBezTo>
                <a:lnTo>
                  <a:pt x="2249" y="2249"/>
                </a:lnTo>
                <a:lnTo>
                  <a:pt x="2978" y="2249"/>
                </a:lnTo>
                <a:cubicBezTo>
                  <a:pt x="3263" y="2249"/>
                  <a:pt x="3485" y="2027"/>
                  <a:pt x="3485" y="1742"/>
                </a:cubicBezTo>
                <a:cubicBezTo>
                  <a:pt x="3485" y="1457"/>
                  <a:pt x="3263" y="1236"/>
                  <a:pt x="2978" y="1236"/>
                </a:cubicBezTo>
                <a:lnTo>
                  <a:pt x="2249" y="1236"/>
                </a:lnTo>
                <a:lnTo>
                  <a:pt x="2249" y="507"/>
                </a:lnTo>
                <a:cubicBezTo>
                  <a:pt x="2249" y="222"/>
                  <a:pt x="2028" y="0"/>
                  <a:pt x="174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33"/>
          <p:cNvSpPr/>
          <p:nvPr/>
        </p:nvSpPr>
        <p:spPr>
          <a:xfrm>
            <a:off x="2559394" y="1973820"/>
            <a:ext cx="104193" cy="104193"/>
          </a:xfrm>
          <a:custGeom>
            <a:avLst/>
            <a:gdLst/>
            <a:ahLst/>
            <a:cxnLst/>
            <a:rect l="l" t="t" r="r" b="b"/>
            <a:pathLst>
              <a:path w="3485" h="3485" extrusionOk="0">
                <a:moveTo>
                  <a:pt x="1743" y="1"/>
                </a:moveTo>
                <a:cubicBezTo>
                  <a:pt x="1458" y="1"/>
                  <a:pt x="1236" y="223"/>
                  <a:pt x="1236" y="508"/>
                </a:cubicBezTo>
                <a:lnTo>
                  <a:pt x="1236" y="1236"/>
                </a:lnTo>
                <a:lnTo>
                  <a:pt x="508" y="1236"/>
                </a:lnTo>
                <a:cubicBezTo>
                  <a:pt x="223" y="1236"/>
                  <a:pt x="1" y="1458"/>
                  <a:pt x="1" y="1743"/>
                </a:cubicBezTo>
                <a:cubicBezTo>
                  <a:pt x="1" y="2028"/>
                  <a:pt x="223" y="2249"/>
                  <a:pt x="508" y="2249"/>
                </a:cubicBezTo>
                <a:lnTo>
                  <a:pt x="1236" y="2249"/>
                </a:lnTo>
                <a:lnTo>
                  <a:pt x="1236" y="2978"/>
                </a:lnTo>
                <a:cubicBezTo>
                  <a:pt x="1236" y="3263"/>
                  <a:pt x="1458" y="3484"/>
                  <a:pt x="1743" y="3484"/>
                </a:cubicBezTo>
                <a:cubicBezTo>
                  <a:pt x="2028" y="3484"/>
                  <a:pt x="2249" y="3263"/>
                  <a:pt x="2249" y="2978"/>
                </a:cubicBezTo>
                <a:lnTo>
                  <a:pt x="2249" y="2249"/>
                </a:lnTo>
                <a:lnTo>
                  <a:pt x="2978" y="2249"/>
                </a:lnTo>
                <a:cubicBezTo>
                  <a:pt x="3263" y="2249"/>
                  <a:pt x="3484" y="2028"/>
                  <a:pt x="3484" y="1743"/>
                </a:cubicBezTo>
                <a:cubicBezTo>
                  <a:pt x="3484" y="1458"/>
                  <a:pt x="3263" y="1236"/>
                  <a:pt x="2978" y="1236"/>
                </a:cubicBezTo>
                <a:lnTo>
                  <a:pt x="2249" y="1236"/>
                </a:lnTo>
                <a:lnTo>
                  <a:pt x="2249" y="508"/>
                </a:lnTo>
                <a:cubicBezTo>
                  <a:pt x="2249" y="223"/>
                  <a:pt x="1996" y="1"/>
                  <a:pt x="1743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33"/>
          <p:cNvSpPr/>
          <p:nvPr/>
        </p:nvSpPr>
        <p:spPr>
          <a:xfrm>
            <a:off x="4524420" y="2861128"/>
            <a:ext cx="104193" cy="104193"/>
          </a:xfrm>
          <a:custGeom>
            <a:avLst/>
            <a:gdLst/>
            <a:ahLst/>
            <a:cxnLst/>
            <a:rect l="l" t="t" r="r" b="b"/>
            <a:pathLst>
              <a:path w="3485" h="3485" extrusionOk="0">
                <a:moveTo>
                  <a:pt x="1743" y="1"/>
                </a:moveTo>
                <a:cubicBezTo>
                  <a:pt x="1458" y="1"/>
                  <a:pt x="1236" y="223"/>
                  <a:pt x="1236" y="508"/>
                </a:cubicBezTo>
                <a:lnTo>
                  <a:pt x="1236" y="1236"/>
                </a:lnTo>
                <a:lnTo>
                  <a:pt x="507" y="1236"/>
                </a:lnTo>
                <a:cubicBezTo>
                  <a:pt x="222" y="1236"/>
                  <a:pt x="1" y="1458"/>
                  <a:pt x="1" y="1743"/>
                </a:cubicBezTo>
                <a:cubicBezTo>
                  <a:pt x="1" y="2028"/>
                  <a:pt x="222" y="2249"/>
                  <a:pt x="507" y="2249"/>
                </a:cubicBezTo>
                <a:lnTo>
                  <a:pt x="1236" y="2249"/>
                </a:lnTo>
                <a:lnTo>
                  <a:pt x="1236" y="2978"/>
                </a:lnTo>
                <a:cubicBezTo>
                  <a:pt x="1236" y="3263"/>
                  <a:pt x="1458" y="3485"/>
                  <a:pt x="1743" y="3485"/>
                </a:cubicBezTo>
                <a:cubicBezTo>
                  <a:pt x="2028" y="3485"/>
                  <a:pt x="2249" y="3263"/>
                  <a:pt x="2249" y="2978"/>
                </a:cubicBezTo>
                <a:lnTo>
                  <a:pt x="2249" y="2249"/>
                </a:lnTo>
                <a:lnTo>
                  <a:pt x="2978" y="2249"/>
                </a:lnTo>
                <a:cubicBezTo>
                  <a:pt x="3263" y="2249"/>
                  <a:pt x="3484" y="2028"/>
                  <a:pt x="3484" y="1743"/>
                </a:cubicBezTo>
                <a:cubicBezTo>
                  <a:pt x="3484" y="1458"/>
                  <a:pt x="3263" y="1236"/>
                  <a:pt x="2978" y="1236"/>
                </a:cubicBezTo>
                <a:lnTo>
                  <a:pt x="2249" y="1236"/>
                </a:lnTo>
                <a:lnTo>
                  <a:pt x="2249" y="508"/>
                </a:lnTo>
                <a:cubicBezTo>
                  <a:pt x="2249" y="223"/>
                  <a:pt x="2028" y="1"/>
                  <a:pt x="1743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33"/>
          <p:cNvSpPr/>
          <p:nvPr/>
        </p:nvSpPr>
        <p:spPr>
          <a:xfrm>
            <a:off x="6436911" y="635098"/>
            <a:ext cx="104163" cy="104163"/>
          </a:xfrm>
          <a:custGeom>
            <a:avLst/>
            <a:gdLst/>
            <a:ahLst/>
            <a:cxnLst/>
            <a:rect l="l" t="t" r="r" b="b"/>
            <a:pathLst>
              <a:path w="3484" h="3484" extrusionOk="0">
                <a:moveTo>
                  <a:pt x="1742" y="0"/>
                </a:moveTo>
                <a:cubicBezTo>
                  <a:pt x="1457" y="0"/>
                  <a:pt x="1235" y="253"/>
                  <a:pt x="1235" y="507"/>
                </a:cubicBezTo>
                <a:lnTo>
                  <a:pt x="1235" y="1235"/>
                </a:lnTo>
                <a:lnTo>
                  <a:pt x="507" y="1235"/>
                </a:lnTo>
                <a:cubicBezTo>
                  <a:pt x="222" y="1235"/>
                  <a:pt x="0" y="1489"/>
                  <a:pt x="0" y="1742"/>
                </a:cubicBezTo>
                <a:cubicBezTo>
                  <a:pt x="0" y="2027"/>
                  <a:pt x="222" y="2280"/>
                  <a:pt x="507" y="2280"/>
                </a:cubicBezTo>
                <a:lnTo>
                  <a:pt x="1235" y="2280"/>
                </a:lnTo>
                <a:lnTo>
                  <a:pt x="1235" y="2977"/>
                </a:lnTo>
                <a:cubicBezTo>
                  <a:pt x="1235" y="3262"/>
                  <a:pt x="1457" y="3484"/>
                  <a:pt x="1742" y="3484"/>
                </a:cubicBezTo>
                <a:cubicBezTo>
                  <a:pt x="2027" y="3484"/>
                  <a:pt x="2249" y="3262"/>
                  <a:pt x="2249" y="2977"/>
                </a:cubicBezTo>
                <a:lnTo>
                  <a:pt x="2249" y="2280"/>
                </a:lnTo>
                <a:lnTo>
                  <a:pt x="2977" y="2280"/>
                </a:lnTo>
                <a:cubicBezTo>
                  <a:pt x="3262" y="2280"/>
                  <a:pt x="3484" y="2027"/>
                  <a:pt x="3484" y="1742"/>
                </a:cubicBezTo>
                <a:cubicBezTo>
                  <a:pt x="3484" y="1489"/>
                  <a:pt x="3262" y="1235"/>
                  <a:pt x="2977" y="1235"/>
                </a:cubicBezTo>
                <a:lnTo>
                  <a:pt x="2249" y="1235"/>
                </a:lnTo>
                <a:lnTo>
                  <a:pt x="2249" y="507"/>
                </a:lnTo>
                <a:cubicBezTo>
                  <a:pt x="2249" y="253"/>
                  <a:pt x="2027" y="0"/>
                  <a:pt x="174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33"/>
          <p:cNvSpPr/>
          <p:nvPr/>
        </p:nvSpPr>
        <p:spPr>
          <a:xfrm>
            <a:off x="6528762" y="2146306"/>
            <a:ext cx="105120" cy="105120"/>
          </a:xfrm>
          <a:custGeom>
            <a:avLst/>
            <a:gdLst/>
            <a:ahLst/>
            <a:cxnLst/>
            <a:rect l="l" t="t" r="r" b="b"/>
            <a:pathLst>
              <a:path w="3516" h="3516" extrusionOk="0">
                <a:moveTo>
                  <a:pt x="1742" y="1"/>
                </a:moveTo>
                <a:cubicBezTo>
                  <a:pt x="1489" y="1"/>
                  <a:pt x="1235" y="254"/>
                  <a:pt x="1235" y="539"/>
                </a:cubicBezTo>
                <a:lnTo>
                  <a:pt x="1235" y="1236"/>
                </a:lnTo>
                <a:lnTo>
                  <a:pt x="507" y="1236"/>
                </a:lnTo>
                <a:cubicBezTo>
                  <a:pt x="254" y="1236"/>
                  <a:pt x="0" y="1489"/>
                  <a:pt x="0" y="1774"/>
                </a:cubicBezTo>
                <a:cubicBezTo>
                  <a:pt x="0" y="2027"/>
                  <a:pt x="254" y="2281"/>
                  <a:pt x="507" y="2281"/>
                </a:cubicBezTo>
                <a:lnTo>
                  <a:pt x="1235" y="2281"/>
                </a:lnTo>
                <a:lnTo>
                  <a:pt x="1235" y="3009"/>
                </a:lnTo>
                <a:cubicBezTo>
                  <a:pt x="1235" y="3263"/>
                  <a:pt x="1489" y="3516"/>
                  <a:pt x="1742" y="3516"/>
                </a:cubicBezTo>
                <a:cubicBezTo>
                  <a:pt x="2027" y="3516"/>
                  <a:pt x="2280" y="3263"/>
                  <a:pt x="2280" y="3009"/>
                </a:cubicBezTo>
                <a:lnTo>
                  <a:pt x="2280" y="2281"/>
                </a:lnTo>
                <a:lnTo>
                  <a:pt x="2977" y="2281"/>
                </a:lnTo>
                <a:cubicBezTo>
                  <a:pt x="3262" y="2281"/>
                  <a:pt x="3515" y="2027"/>
                  <a:pt x="3515" y="1774"/>
                </a:cubicBezTo>
                <a:cubicBezTo>
                  <a:pt x="3515" y="1489"/>
                  <a:pt x="3262" y="1236"/>
                  <a:pt x="2977" y="1236"/>
                </a:cubicBezTo>
                <a:lnTo>
                  <a:pt x="2280" y="1236"/>
                </a:lnTo>
                <a:lnTo>
                  <a:pt x="2280" y="539"/>
                </a:lnTo>
                <a:cubicBezTo>
                  <a:pt x="2280" y="254"/>
                  <a:pt x="2027" y="1"/>
                  <a:pt x="1742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33"/>
          <p:cNvSpPr/>
          <p:nvPr/>
        </p:nvSpPr>
        <p:spPr>
          <a:xfrm>
            <a:off x="6060029" y="3919822"/>
            <a:ext cx="104193" cy="104193"/>
          </a:xfrm>
          <a:custGeom>
            <a:avLst/>
            <a:gdLst/>
            <a:ahLst/>
            <a:cxnLst/>
            <a:rect l="l" t="t" r="r" b="b"/>
            <a:pathLst>
              <a:path w="3485" h="3485" extrusionOk="0">
                <a:moveTo>
                  <a:pt x="1743" y="0"/>
                </a:moveTo>
                <a:cubicBezTo>
                  <a:pt x="1458" y="0"/>
                  <a:pt x="1236" y="222"/>
                  <a:pt x="1236" y="507"/>
                </a:cubicBezTo>
                <a:lnTo>
                  <a:pt x="1236" y="1236"/>
                </a:lnTo>
                <a:lnTo>
                  <a:pt x="508" y="1236"/>
                </a:lnTo>
                <a:cubicBezTo>
                  <a:pt x="223" y="1236"/>
                  <a:pt x="1" y="1457"/>
                  <a:pt x="1" y="1742"/>
                </a:cubicBezTo>
                <a:cubicBezTo>
                  <a:pt x="1" y="2027"/>
                  <a:pt x="223" y="2249"/>
                  <a:pt x="508" y="2249"/>
                </a:cubicBezTo>
                <a:lnTo>
                  <a:pt x="1236" y="2249"/>
                </a:lnTo>
                <a:lnTo>
                  <a:pt x="1236" y="2977"/>
                </a:lnTo>
                <a:cubicBezTo>
                  <a:pt x="1236" y="3262"/>
                  <a:pt x="1458" y="3484"/>
                  <a:pt x="1743" y="3484"/>
                </a:cubicBezTo>
                <a:cubicBezTo>
                  <a:pt x="2028" y="3484"/>
                  <a:pt x="2249" y="3262"/>
                  <a:pt x="2249" y="2977"/>
                </a:cubicBezTo>
                <a:lnTo>
                  <a:pt x="2249" y="2249"/>
                </a:lnTo>
                <a:lnTo>
                  <a:pt x="2978" y="2249"/>
                </a:lnTo>
                <a:cubicBezTo>
                  <a:pt x="3263" y="2249"/>
                  <a:pt x="3485" y="2027"/>
                  <a:pt x="3485" y="1742"/>
                </a:cubicBezTo>
                <a:cubicBezTo>
                  <a:pt x="3485" y="1457"/>
                  <a:pt x="3263" y="1236"/>
                  <a:pt x="2978" y="1236"/>
                </a:cubicBezTo>
                <a:lnTo>
                  <a:pt x="2249" y="1236"/>
                </a:lnTo>
                <a:lnTo>
                  <a:pt x="2249" y="507"/>
                </a:lnTo>
                <a:cubicBezTo>
                  <a:pt x="2249" y="222"/>
                  <a:pt x="2028" y="0"/>
                  <a:pt x="174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33"/>
          <p:cNvSpPr/>
          <p:nvPr/>
        </p:nvSpPr>
        <p:spPr>
          <a:xfrm>
            <a:off x="1742258" y="1102845"/>
            <a:ext cx="104163" cy="104193"/>
          </a:xfrm>
          <a:custGeom>
            <a:avLst/>
            <a:gdLst/>
            <a:ahLst/>
            <a:cxnLst/>
            <a:rect l="l" t="t" r="r" b="b"/>
            <a:pathLst>
              <a:path w="3484" h="3485" extrusionOk="0">
                <a:moveTo>
                  <a:pt x="1742" y="1"/>
                </a:moveTo>
                <a:cubicBezTo>
                  <a:pt x="1457" y="1"/>
                  <a:pt x="1235" y="222"/>
                  <a:pt x="1235" y="507"/>
                </a:cubicBezTo>
                <a:lnTo>
                  <a:pt x="1235" y="1236"/>
                </a:lnTo>
                <a:lnTo>
                  <a:pt x="507" y="1236"/>
                </a:lnTo>
                <a:cubicBezTo>
                  <a:pt x="222" y="1236"/>
                  <a:pt x="0" y="1457"/>
                  <a:pt x="0" y="1742"/>
                </a:cubicBezTo>
                <a:cubicBezTo>
                  <a:pt x="0" y="2027"/>
                  <a:pt x="222" y="2249"/>
                  <a:pt x="507" y="2249"/>
                </a:cubicBezTo>
                <a:lnTo>
                  <a:pt x="1235" y="2249"/>
                </a:lnTo>
                <a:lnTo>
                  <a:pt x="1235" y="2977"/>
                </a:lnTo>
                <a:cubicBezTo>
                  <a:pt x="1235" y="3262"/>
                  <a:pt x="1457" y="3484"/>
                  <a:pt x="1742" y="3484"/>
                </a:cubicBezTo>
                <a:cubicBezTo>
                  <a:pt x="2027" y="3484"/>
                  <a:pt x="2249" y="3262"/>
                  <a:pt x="2249" y="2977"/>
                </a:cubicBezTo>
                <a:lnTo>
                  <a:pt x="2249" y="2249"/>
                </a:lnTo>
                <a:lnTo>
                  <a:pt x="2977" y="2249"/>
                </a:lnTo>
                <a:cubicBezTo>
                  <a:pt x="3262" y="2249"/>
                  <a:pt x="3484" y="2027"/>
                  <a:pt x="3484" y="1742"/>
                </a:cubicBezTo>
                <a:cubicBezTo>
                  <a:pt x="3484" y="1457"/>
                  <a:pt x="3262" y="1236"/>
                  <a:pt x="2977" y="1236"/>
                </a:cubicBezTo>
                <a:lnTo>
                  <a:pt x="2249" y="1236"/>
                </a:lnTo>
                <a:lnTo>
                  <a:pt x="2249" y="507"/>
                </a:lnTo>
                <a:cubicBezTo>
                  <a:pt x="2249" y="222"/>
                  <a:pt x="2027" y="1"/>
                  <a:pt x="1742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33"/>
          <p:cNvSpPr/>
          <p:nvPr/>
        </p:nvSpPr>
        <p:spPr>
          <a:xfrm>
            <a:off x="7385679" y="4889431"/>
            <a:ext cx="105120" cy="105120"/>
          </a:xfrm>
          <a:custGeom>
            <a:avLst/>
            <a:gdLst/>
            <a:ahLst/>
            <a:cxnLst/>
            <a:rect l="l" t="t" r="r" b="b"/>
            <a:pathLst>
              <a:path w="3516" h="3516" extrusionOk="0">
                <a:moveTo>
                  <a:pt x="1774" y="0"/>
                </a:moveTo>
                <a:cubicBezTo>
                  <a:pt x="1489" y="0"/>
                  <a:pt x="1236" y="254"/>
                  <a:pt x="1236" y="507"/>
                </a:cubicBezTo>
                <a:lnTo>
                  <a:pt x="1236" y="1236"/>
                </a:lnTo>
                <a:lnTo>
                  <a:pt x="539" y="1236"/>
                </a:lnTo>
                <a:cubicBezTo>
                  <a:pt x="254" y="1236"/>
                  <a:pt x="1" y="1489"/>
                  <a:pt x="1" y="1742"/>
                </a:cubicBezTo>
                <a:cubicBezTo>
                  <a:pt x="1" y="2027"/>
                  <a:pt x="254" y="2281"/>
                  <a:pt x="539" y="2281"/>
                </a:cubicBezTo>
                <a:lnTo>
                  <a:pt x="1236" y="2281"/>
                </a:lnTo>
                <a:lnTo>
                  <a:pt x="1236" y="2977"/>
                </a:lnTo>
                <a:cubicBezTo>
                  <a:pt x="1236" y="3262"/>
                  <a:pt x="1489" y="3516"/>
                  <a:pt x="1774" y="3516"/>
                </a:cubicBezTo>
                <a:cubicBezTo>
                  <a:pt x="2027" y="3516"/>
                  <a:pt x="2281" y="3262"/>
                  <a:pt x="2281" y="2977"/>
                </a:cubicBezTo>
                <a:lnTo>
                  <a:pt x="2281" y="2281"/>
                </a:lnTo>
                <a:lnTo>
                  <a:pt x="3009" y="2281"/>
                </a:lnTo>
                <a:cubicBezTo>
                  <a:pt x="3263" y="2281"/>
                  <a:pt x="3516" y="2027"/>
                  <a:pt x="3516" y="1742"/>
                </a:cubicBezTo>
                <a:cubicBezTo>
                  <a:pt x="3516" y="1489"/>
                  <a:pt x="3294" y="1236"/>
                  <a:pt x="3009" y="1236"/>
                </a:cubicBezTo>
                <a:lnTo>
                  <a:pt x="2281" y="1236"/>
                </a:lnTo>
                <a:lnTo>
                  <a:pt x="2281" y="507"/>
                </a:lnTo>
                <a:cubicBezTo>
                  <a:pt x="2281" y="254"/>
                  <a:pt x="2027" y="0"/>
                  <a:pt x="1774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33"/>
          <p:cNvSpPr/>
          <p:nvPr/>
        </p:nvSpPr>
        <p:spPr>
          <a:xfrm>
            <a:off x="8592642" y="1477601"/>
            <a:ext cx="392016" cy="329530"/>
          </a:xfrm>
          <a:custGeom>
            <a:avLst/>
            <a:gdLst/>
            <a:ahLst/>
            <a:cxnLst/>
            <a:rect l="l" t="t" r="r" b="b"/>
            <a:pathLst>
              <a:path w="13112" h="11022" extrusionOk="0">
                <a:moveTo>
                  <a:pt x="8900" y="950"/>
                </a:moveTo>
                <a:cubicBezTo>
                  <a:pt x="9406" y="950"/>
                  <a:pt x="9881" y="1077"/>
                  <a:pt x="10293" y="1362"/>
                </a:cubicBezTo>
                <a:cubicBezTo>
                  <a:pt x="11623" y="2217"/>
                  <a:pt x="12098" y="4149"/>
                  <a:pt x="11307" y="5669"/>
                </a:cubicBezTo>
                <a:cubicBezTo>
                  <a:pt x="10863" y="6524"/>
                  <a:pt x="9153" y="8171"/>
                  <a:pt x="6778" y="10008"/>
                </a:cubicBezTo>
                <a:cubicBezTo>
                  <a:pt x="6715" y="10055"/>
                  <a:pt x="6635" y="10079"/>
                  <a:pt x="6556" y="10079"/>
                </a:cubicBezTo>
                <a:cubicBezTo>
                  <a:pt x="6477" y="10079"/>
                  <a:pt x="6398" y="10055"/>
                  <a:pt x="6335" y="10008"/>
                </a:cubicBezTo>
                <a:cubicBezTo>
                  <a:pt x="3928" y="8171"/>
                  <a:pt x="2249" y="6524"/>
                  <a:pt x="1806" y="5669"/>
                </a:cubicBezTo>
                <a:cubicBezTo>
                  <a:pt x="1014" y="4149"/>
                  <a:pt x="1489" y="2217"/>
                  <a:pt x="2819" y="1362"/>
                </a:cubicBezTo>
                <a:cubicBezTo>
                  <a:pt x="3231" y="1077"/>
                  <a:pt x="3706" y="950"/>
                  <a:pt x="4181" y="950"/>
                </a:cubicBezTo>
                <a:cubicBezTo>
                  <a:pt x="4941" y="950"/>
                  <a:pt x="5669" y="1299"/>
                  <a:pt x="6176" y="1932"/>
                </a:cubicBezTo>
                <a:lnTo>
                  <a:pt x="6556" y="2344"/>
                </a:lnTo>
                <a:lnTo>
                  <a:pt x="6905" y="1932"/>
                </a:lnTo>
                <a:cubicBezTo>
                  <a:pt x="7411" y="1299"/>
                  <a:pt x="8140" y="950"/>
                  <a:pt x="8900" y="950"/>
                </a:cubicBezTo>
                <a:close/>
                <a:moveTo>
                  <a:pt x="4181" y="0"/>
                </a:moveTo>
                <a:cubicBezTo>
                  <a:pt x="3516" y="0"/>
                  <a:pt x="2883" y="190"/>
                  <a:pt x="2313" y="570"/>
                </a:cubicBezTo>
                <a:cubicBezTo>
                  <a:pt x="602" y="1679"/>
                  <a:pt x="1" y="4149"/>
                  <a:pt x="982" y="6081"/>
                </a:cubicBezTo>
                <a:cubicBezTo>
                  <a:pt x="1679" y="7442"/>
                  <a:pt x="4276" y="9596"/>
                  <a:pt x="5765" y="10736"/>
                </a:cubicBezTo>
                <a:cubicBezTo>
                  <a:pt x="6018" y="10926"/>
                  <a:pt x="6271" y="11021"/>
                  <a:pt x="6556" y="11021"/>
                </a:cubicBezTo>
                <a:cubicBezTo>
                  <a:pt x="6841" y="11021"/>
                  <a:pt x="7126" y="10926"/>
                  <a:pt x="7348" y="10736"/>
                </a:cubicBezTo>
                <a:cubicBezTo>
                  <a:pt x="8836" y="9596"/>
                  <a:pt x="11433" y="7442"/>
                  <a:pt x="12130" y="6081"/>
                </a:cubicBezTo>
                <a:cubicBezTo>
                  <a:pt x="13112" y="4149"/>
                  <a:pt x="12510" y="1679"/>
                  <a:pt x="10800" y="570"/>
                </a:cubicBezTo>
                <a:cubicBezTo>
                  <a:pt x="10230" y="190"/>
                  <a:pt x="9596" y="0"/>
                  <a:pt x="8931" y="0"/>
                </a:cubicBezTo>
                <a:cubicBezTo>
                  <a:pt x="8045" y="0"/>
                  <a:pt x="7221" y="349"/>
                  <a:pt x="6556" y="950"/>
                </a:cubicBezTo>
                <a:cubicBezTo>
                  <a:pt x="5891" y="349"/>
                  <a:pt x="5068" y="0"/>
                  <a:pt x="4181" y="0"/>
                </a:cubicBezTo>
                <a:close/>
              </a:path>
            </a:pathLst>
          </a:custGeom>
          <a:solidFill>
            <a:srgbClr val="2A43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33"/>
          <p:cNvSpPr/>
          <p:nvPr/>
        </p:nvSpPr>
        <p:spPr>
          <a:xfrm>
            <a:off x="2440092" y="2574226"/>
            <a:ext cx="342775" cy="286896"/>
          </a:xfrm>
          <a:custGeom>
            <a:avLst/>
            <a:gdLst/>
            <a:ahLst/>
            <a:cxnLst/>
            <a:rect l="l" t="t" r="r" b="b"/>
            <a:pathLst>
              <a:path w="11465" h="9596" extrusionOk="0">
                <a:moveTo>
                  <a:pt x="7791" y="824"/>
                </a:moveTo>
                <a:cubicBezTo>
                  <a:pt x="8203" y="824"/>
                  <a:pt x="8646" y="950"/>
                  <a:pt x="8995" y="1172"/>
                </a:cubicBezTo>
                <a:cubicBezTo>
                  <a:pt x="10166" y="1932"/>
                  <a:pt x="10578" y="3611"/>
                  <a:pt x="9881" y="4941"/>
                </a:cubicBezTo>
                <a:cubicBezTo>
                  <a:pt x="9501" y="5701"/>
                  <a:pt x="8013" y="7126"/>
                  <a:pt x="5923" y="8741"/>
                </a:cubicBezTo>
                <a:cubicBezTo>
                  <a:pt x="5875" y="8773"/>
                  <a:pt x="5812" y="8788"/>
                  <a:pt x="5745" y="8788"/>
                </a:cubicBezTo>
                <a:cubicBezTo>
                  <a:pt x="5677" y="8788"/>
                  <a:pt x="5606" y="8773"/>
                  <a:pt x="5543" y="8741"/>
                </a:cubicBezTo>
                <a:cubicBezTo>
                  <a:pt x="3453" y="7126"/>
                  <a:pt x="1996" y="5701"/>
                  <a:pt x="1584" y="4941"/>
                </a:cubicBezTo>
                <a:cubicBezTo>
                  <a:pt x="919" y="3611"/>
                  <a:pt x="1299" y="1932"/>
                  <a:pt x="2471" y="1172"/>
                </a:cubicBezTo>
                <a:cubicBezTo>
                  <a:pt x="2851" y="950"/>
                  <a:pt x="3263" y="824"/>
                  <a:pt x="3674" y="824"/>
                </a:cubicBezTo>
                <a:cubicBezTo>
                  <a:pt x="4339" y="824"/>
                  <a:pt x="4973" y="1109"/>
                  <a:pt x="5416" y="1679"/>
                </a:cubicBezTo>
                <a:lnTo>
                  <a:pt x="5733" y="2027"/>
                </a:lnTo>
                <a:lnTo>
                  <a:pt x="6049" y="1679"/>
                </a:lnTo>
                <a:cubicBezTo>
                  <a:pt x="6493" y="1109"/>
                  <a:pt x="7126" y="824"/>
                  <a:pt x="7791" y="824"/>
                </a:cubicBezTo>
                <a:close/>
                <a:moveTo>
                  <a:pt x="3674" y="0"/>
                </a:moveTo>
                <a:cubicBezTo>
                  <a:pt x="3104" y="0"/>
                  <a:pt x="2534" y="190"/>
                  <a:pt x="2059" y="507"/>
                </a:cubicBezTo>
                <a:cubicBezTo>
                  <a:pt x="539" y="1489"/>
                  <a:pt x="1" y="3642"/>
                  <a:pt x="887" y="5289"/>
                </a:cubicBezTo>
                <a:cubicBezTo>
                  <a:pt x="1489" y="6492"/>
                  <a:pt x="3769" y="8361"/>
                  <a:pt x="5068" y="9374"/>
                </a:cubicBezTo>
                <a:cubicBezTo>
                  <a:pt x="5258" y="9501"/>
                  <a:pt x="5479" y="9596"/>
                  <a:pt x="5733" y="9596"/>
                </a:cubicBezTo>
                <a:cubicBezTo>
                  <a:pt x="5986" y="9596"/>
                  <a:pt x="6239" y="9501"/>
                  <a:pt x="6429" y="9374"/>
                </a:cubicBezTo>
                <a:cubicBezTo>
                  <a:pt x="7728" y="8361"/>
                  <a:pt x="9976" y="6492"/>
                  <a:pt x="10610" y="5289"/>
                </a:cubicBezTo>
                <a:cubicBezTo>
                  <a:pt x="11465" y="3611"/>
                  <a:pt x="10958" y="1457"/>
                  <a:pt x="9438" y="507"/>
                </a:cubicBezTo>
                <a:cubicBezTo>
                  <a:pt x="8931" y="190"/>
                  <a:pt x="8393" y="0"/>
                  <a:pt x="7823" y="0"/>
                </a:cubicBezTo>
                <a:cubicBezTo>
                  <a:pt x="7063" y="0"/>
                  <a:pt x="6303" y="285"/>
                  <a:pt x="5733" y="824"/>
                </a:cubicBezTo>
                <a:cubicBezTo>
                  <a:pt x="5163" y="285"/>
                  <a:pt x="4434" y="0"/>
                  <a:pt x="3674" y="0"/>
                </a:cubicBezTo>
                <a:close/>
              </a:path>
            </a:pathLst>
          </a:custGeom>
          <a:solidFill>
            <a:srgbClr val="2A43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33"/>
          <p:cNvSpPr/>
          <p:nvPr/>
        </p:nvSpPr>
        <p:spPr>
          <a:xfrm>
            <a:off x="2410749" y="1140727"/>
            <a:ext cx="389176" cy="336885"/>
          </a:xfrm>
          <a:custGeom>
            <a:avLst/>
            <a:gdLst/>
            <a:ahLst/>
            <a:cxnLst/>
            <a:rect l="l" t="t" r="r" b="b"/>
            <a:pathLst>
              <a:path w="13017" h="11268" extrusionOk="0">
                <a:moveTo>
                  <a:pt x="4274" y="927"/>
                </a:moveTo>
                <a:cubicBezTo>
                  <a:pt x="4392" y="927"/>
                  <a:pt x="4509" y="935"/>
                  <a:pt x="4624" y="950"/>
                </a:cubicBezTo>
                <a:cubicBezTo>
                  <a:pt x="5384" y="1077"/>
                  <a:pt x="6049" y="1520"/>
                  <a:pt x="6461" y="2217"/>
                </a:cubicBezTo>
                <a:lnTo>
                  <a:pt x="6746" y="2692"/>
                </a:lnTo>
                <a:lnTo>
                  <a:pt x="7158" y="2312"/>
                </a:lnTo>
                <a:cubicBezTo>
                  <a:pt x="7704" y="1848"/>
                  <a:pt x="8344" y="1596"/>
                  <a:pt x="8997" y="1596"/>
                </a:cubicBezTo>
                <a:cubicBezTo>
                  <a:pt x="9101" y="1596"/>
                  <a:pt x="9206" y="1602"/>
                  <a:pt x="9311" y="1615"/>
                </a:cubicBezTo>
                <a:cubicBezTo>
                  <a:pt x="9786" y="1679"/>
                  <a:pt x="10230" y="1900"/>
                  <a:pt x="10610" y="2217"/>
                </a:cubicBezTo>
                <a:cubicBezTo>
                  <a:pt x="11813" y="3262"/>
                  <a:pt x="11971" y="5257"/>
                  <a:pt x="10990" y="6619"/>
                </a:cubicBezTo>
                <a:cubicBezTo>
                  <a:pt x="10451" y="7442"/>
                  <a:pt x="8519" y="8804"/>
                  <a:pt x="5891" y="10293"/>
                </a:cubicBezTo>
                <a:cubicBezTo>
                  <a:pt x="5841" y="10330"/>
                  <a:pt x="5781" y="10348"/>
                  <a:pt x="5721" y="10348"/>
                </a:cubicBezTo>
                <a:cubicBezTo>
                  <a:pt x="5629" y="10348"/>
                  <a:pt x="5537" y="10306"/>
                  <a:pt x="5479" y="10229"/>
                </a:cubicBezTo>
                <a:cubicBezTo>
                  <a:pt x="3357" y="8076"/>
                  <a:pt x="1901" y="6207"/>
                  <a:pt x="1584" y="5289"/>
                </a:cubicBezTo>
                <a:cubicBezTo>
                  <a:pt x="1014" y="3674"/>
                  <a:pt x="1742" y="1837"/>
                  <a:pt x="3199" y="1172"/>
                </a:cubicBezTo>
                <a:cubicBezTo>
                  <a:pt x="3535" y="1004"/>
                  <a:pt x="3907" y="927"/>
                  <a:pt x="4274" y="927"/>
                </a:cubicBezTo>
                <a:close/>
                <a:moveTo>
                  <a:pt x="4310" y="1"/>
                </a:moveTo>
                <a:cubicBezTo>
                  <a:pt x="3794" y="1"/>
                  <a:pt x="3288" y="127"/>
                  <a:pt x="2819" y="349"/>
                </a:cubicBezTo>
                <a:cubicBezTo>
                  <a:pt x="950" y="1204"/>
                  <a:pt x="0" y="3547"/>
                  <a:pt x="697" y="5606"/>
                </a:cubicBezTo>
                <a:cubicBezTo>
                  <a:pt x="1204" y="7062"/>
                  <a:pt x="3484" y="9533"/>
                  <a:pt x="4814" y="10894"/>
                </a:cubicBezTo>
                <a:cubicBezTo>
                  <a:pt x="5004" y="11084"/>
                  <a:pt x="5257" y="11211"/>
                  <a:pt x="5542" y="11243"/>
                </a:cubicBezTo>
                <a:cubicBezTo>
                  <a:pt x="5619" y="11260"/>
                  <a:pt x="5695" y="11268"/>
                  <a:pt x="5770" y="11268"/>
                </a:cubicBezTo>
                <a:cubicBezTo>
                  <a:pt x="5976" y="11268"/>
                  <a:pt x="6172" y="11209"/>
                  <a:pt x="6334" y="11116"/>
                </a:cubicBezTo>
                <a:cubicBezTo>
                  <a:pt x="7981" y="10166"/>
                  <a:pt x="10863" y="8424"/>
                  <a:pt x="11750" y="7157"/>
                </a:cubicBezTo>
                <a:cubicBezTo>
                  <a:pt x="13016" y="5416"/>
                  <a:pt x="12763" y="2882"/>
                  <a:pt x="11211" y="1520"/>
                </a:cubicBezTo>
                <a:cubicBezTo>
                  <a:pt x="10705" y="1109"/>
                  <a:pt x="10071" y="824"/>
                  <a:pt x="9438" y="729"/>
                </a:cubicBezTo>
                <a:cubicBezTo>
                  <a:pt x="9278" y="705"/>
                  <a:pt x="9118" y="694"/>
                  <a:pt x="8957" y="694"/>
                </a:cubicBezTo>
                <a:cubicBezTo>
                  <a:pt x="8257" y="694"/>
                  <a:pt x="7560" y="912"/>
                  <a:pt x="6968" y="1299"/>
                </a:cubicBezTo>
                <a:cubicBezTo>
                  <a:pt x="6398" y="634"/>
                  <a:pt x="5606" y="159"/>
                  <a:pt x="4751" y="32"/>
                </a:cubicBezTo>
                <a:cubicBezTo>
                  <a:pt x="4604" y="11"/>
                  <a:pt x="4456" y="1"/>
                  <a:pt x="4310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8" name="Google Shape;888;p33"/>
          <p:cNvGrpSpPr/>
          <p:nvPr/>
        </p:nvGrpSpPr>
        <p:grpSpPr>
          <a:xfrm>
            <a:off x="57937" y="2162459"/>
            <a:ext cx="519828" cy="479107"/>
            <a:chOff x="474375" y="2162421"/>
            <a:chExt cx="519828" cy="479107"/>
          </a:xfrm>
        </p:grpSpPr>
        <p:sp>
          <p:nvSpPr>
            <p:cNvPr id="889" name="Google Shape;889;p33"/>
            <p:cNvSpPr/>
            <p:nvPr/>
          </p:nvSpPr>
          <p:spPr>
            <a:xfrm>
              <a:off x="474375" y="2162421"/>
              <a:ext cx="519828" cy="479107"/>
            </a:xfrm>
            <a:custGeom>
              <a:avLst/>
              <a:gdLst/>
              <a:ahLst/>
              <a:cxnLst/>
              <a:rect l="l" t="t" r="r" b="b"/>
              <a:pathLst>
                <a:path w="17387" h="16025" extrusionOk="0">
                  <a:moveTo>
                    <a:pt x="2280" y="0"/>
                  </a:moveTo>
                  <a:cubicBezTo>
                    <a:pt x="1014" y="0"/>
                    <a:pt x="0" y="1013"/>
                    <a:pt x="0" y="2249"/>
                  </a:cubicBezTo>
                  <a:lnTo>
                    <a:pt x="0" y="11496"/>
                  </a:lnTo>
                  <a:cubicBezTo>
                    <a:pt x="0" y="12731"/>
                    <a:pt x="1014" y="13776"/>
                    <a:pt x="2280" y="13776"/>
                  </a:cubicBezTo>
                  <a:lnTo>
                    <a:pt x="6777" y="13776"/>
                  </a:lnTo>
                  <a:cubicBezTo>
                    <a:pt x="7031" y="13776"/>
                    <a:pt x="7221" y="13871"/>
                    <a:pt x="7347" y="14093"/>
                  </a:cubicBezTo>
                  <a:lnTo>
                    <a:pt x="8361" y="15834"/>
                  </a:lnTo>
                  <a:cubicBezTo>
                    <a:pt x="8440" y="15961"/>
                    <a:pt x="8575" y="16024"/>
                    <a:pt x="8709" y="16024"/>
                  </a:cubicBezTo>
                  <a:cubicBezTo>
                    <a:pt x="8844" y="16024"/>
                    <a:pt x="8978" y="15961"/>
                    <a:pt x="9057" y="15834"/>
                  </a:cubicBezTo>
                  <a:lnTo>
                    <a:pt x="10071" y="14093"/>
                  </a:lnTo>
                  <a:cubicBezTo>
                    <a:pt x="10166" y="13903"/>
                    <a:pt x="10388" y="13776"/>
                    <a:pt x="10609" y="13776"/>
                  </a:cubicBezTo>
                  <a:lnTo>
                    <a:pt x="15138" y="13776"/>
                  </a:lnTo>
                  <a:cubicBezTo>
                    <a:pt x="16373" y="13776"/>
                    <a:pt x="17386" y="12731"/>
                    <a:pt x="17386" y="11496"/>
                  </a:cubicBezTo>
                  <a:lnTo>
                    <a:pt x="17386" y="2249"/>
                  </a:lnTo>
                  <a:cubicBezTo>
                    <a:pt x="17386" y="1013"/>
                    <a:pt x="16373" y="0"/>
                    <a:pt x="15138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3"/>
            <p:cNvSpPr/>
            <p:nvPr/>
          </p:nvSpPr>
          <p:spPr>
            <a:xfrm>
              <a:off x="612600" y="2282647"/>
              <a:ext cx="245279" cy="203602"/>
            </a:xfrm>
            <a:custGeom>
              <a:avLst/>
              <a:gdLst/>
              <a:ahLst/>
              <a:cxnLst/>
              <a:rect l="l" t="t" r="r" b="b"/>
              <a:pathLst>
                <a:path w="8204" h="6810" extrusionOk="0">
                  <a:moveTo>
                    <a:pt x="2503" y="1"/>
                  </a:moveTo>
                  <a:cubicBezTo>
                    <a:pt x="2123" y="1"/>
                    <a:pt x="1743" y="96"/>
                    <a:pt x="1426" y="318"/>
                  </a:cubicBezTo>
                  <a:cubicBezTo>
                    <a:pt x="381" y="983"/>
                    <a:pt x="1" y="2471"/>
                    <a:pt x="603" y="3643"/>
                  </a:cubicBezTo>
                  <a:cubicBezTo>
                    <a:pt x="1078" y="4561"/>
                    <a:pt x="2978" y="6081"/>
                    <a:pt x="3769" y="6683"/>
                  </a:cubicBezTo>
                  <a:cubicBezTo>
                    <a:pt x="3864" y="6778"/>
                    <a:pt x="3991" y="6810"/>
                    <a:pt x="4118" y="6810"/>
                  </a:cubicBezTo>
                  <a:cubicBezTo>
                    <a:pt x="4244" y="6810"/>
                    <a:pt x="4339" y="6778"/>
                    <a:pt x="4434" y="6683"/>
                  </a:cubicBezTo>
                  <a:cubicBezTo>
                    <a:pt x="5258" y="6081"/>
                    <a:pt x="7158" y="4561"/>
                    <a:pt x="7601" y="3643"/>
                  </a:cubicBezTo>
                  <a:cubicBezTo>
                    <a:pt x="8203" y="2471"/>
                    <a:pt x="7855" y="983"/>
                    <a:pt x="6810" y="318"/>
                  </a:cubicBezTo>
                  <a:cubicBezTo>
                    <a:pt x="6493" y="96"/>
                    <a:pt x="6113" y="1"/>
                    <a:pt x="5701" y="1"/>
                  </a:cubicBezTo>
                  <a:cubicBezTo>
                    <a:pt x="5100" y="1"/>
                    <a:pt x="4530" y="254"/>
                    <a:pt x="4118" y="761"/>
                  </a:cubicBezTo>
                  <a:cubicBezTo>
                    <a:pt x="3706" y="254"/>
                    <a:pt x="3136" y="1"/>
                    <a:pt x="2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1" name="Google Shape;891;p33"/>
          <p:cNvSpPr/>
          <p:nvPr/>
        </p:nvSpPr>
        <p:spPr>
          <a:xfrm>
            <a:off x="7739807" y="1098120"/>
            <a:ext cx="661871" cy="28433"/>
          </a:xfrm>
          <a:custGeom>
            <a:avLst/>
            <a:gdLst/>
            <a:ahLst/>
            <a:cxnLst/>
            <a:rect l="l" t="t" r="r" b="b"/>
            <a:pathLst>
              <a:path w="22138" h="951" extrusionOk="0">
                <a:moveTo>
                  <a:pt x="444" y="0"/>
                </a:moveTo>
                <a:cubicBezTo>
                  <a:pt x="191" y="0"/>
                  <a:pt x="1" y="222"/>
                  <a:pt x="1" y="475"/>
                </a:cubicBezTo>
                <a:cubicBezTo>
                  <a:pt x="1" y="729"/>
                  <a:pt x="223" y="950"/>
                  <a:pt x="444" y="950"/>
                </a:cubicBezTo>
                <a:lnTo>
                  <a:pt x="21663" y="950"/>
                </a:lnTo>
                <a:cubicBezTo>
                  <a:pt x="21916" y="950"/>
                  <a:pt x="22138" y="729"/>
                  <a:pt x="22138" y="475"/>
                </a:cubicBezTo>
                <a:cubicBezTo>
                  <a:pt x="22138" y="222"/>
                  <a:pt x="21916" y="0"/>
                  <a:pt x="2166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33"/>
          <p:cNvSpPr/>
          <p:nvPr/>
        </p:nvSpPr>
        <p:spPr>
          <a:xfrm>
            <a:off x="8905761" y="2899491"/>
            <a:ext cx="386335" cy="27476"/>
          </a:xfrm>
          <a:custGeom>
            <a:avLst/>
            <a:gdLst/>
            <a:ahLst/>
            <a:cxnLst/>
            <a:rect l="l" t="t" r="r" b="b"/>
            <a:pathLst>
              <a:path w="12922" h="919" extrusionOk="0">
                <a:moveTo>
                  <a:pt x="476" y="0"/>
                </a:moveTo>
                <a:cubicBezTo>
                  <a:pt x="222" y="0"/>
                  <a:pt x="1" y="190"/>
                  <a:pt x="1" y="444"/>
                </a:cubicBezTo>
                <a:cubicBezTo>
                  <a:pt x="1" y="697"/>
                  <a:pt x="222" y="919"/>
                  <a:pt x="476" y="919"/>
                </a:cubicBezTo>
                <a:lnTo>
                  <a:pt x="12478" y="919"/>
                </a:lnTo>
                <a:cubicBezTo>
                  <a:pt x="12732" y="919"/>
                  <a:pt x="12922" y="697"/>
                  <a:pt x="12922" y="444"/>
                </a:cubicBezTo>
                <a:cubicBezTo>
                  <a:pt x="12922" y="190"/>
                  <a:pt x="12700" y="0"/>
                  <a:pt x="12478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33"/>
          <p:cNvSpPr/>
          <p:nvPr/>
        </p:nvSpPr>
        <p:spPr>
          <a:xfrm>
            <a:off x="531880" y="4560844"/>
            <a:ext cx="392016" cy="328574"/>
          </a:xfrm>
          <a:custGeom>
            <a:avLst/>
            <a:gdLst/>
            <a:ahLst/>
            <a:cxnLst/>
            <a:rect l="l" t="t" r="r" b="b"/>
            <a:pathLst>
              <a:path w="13112" h="10990" extrusionOk="0">
                <a:moveTo>
                  <a:pt x="8900" y="919"/>
                </a:moveTo>
                <a:cubicBezTo>
                  <a:pt x="9406" y="919"/>
                  <a:pt x="9850" y="1046"/>
                  <a:pt x="10293" y="1331"/>
                </a:cubicBezTo>
                <a:cubicBezTo>
                  <a:pt x="11623" y="2186"/>
                  <a:pt x="12067" y="4118"/>
                  <a:pt x="11307" y="5638"/>
                </a:cubicBezTo>
                <a:cubicBezTo>
                  <a:pt x="10863" y="6493"/>
                  <a:pt x="9153" y="8140"/>
                  <a:pt x="6778" y="9977"/>
                </a:cubicBezTo>
                <a:cubicBezTo>
                  <a:pt x="6715" y="10024"/>
                  <a:pt x="6635" y="10048"/>
                  <a:pt x="6556" y="10048"/>
                </a:cubicBezTo>
                <a:cubicBezTo>
                  <a:pt x="6477" y="10048"/>
                  <a:pt x="6398" y="10024"/>
                  <a:pt x="6335" y="9977"/>
                </a:cubicBezTo>
                <a:cubicBezTo>
                  <a:pt x="3928" y="8140"/>
                  <a:pt x="2249" y="6525"/>
                  <a:pt x="1806" y="5638"/>
                </a:cubicBezTo>
                <a:cubicBezTo>
                  <a:pt x="1014" y="4118"/>
                  <a:pt x="1489" y="2186"/>
                  <a:pt x="2819" y="1331"/>
                </a:cubicBezTo>
                <a:cubicBezTo>
                  <a:pt x="3231" y="1046"/>
                  <a:pt x="3706" y="919"/>
                  <a:pt x="4181" y="919"/>
                </a:cubicBezTo>
                <a:cubicBezTo>
                  <a:pt x="4941" y="919"/>
                  <a:pt x="5670" y="1268"/>
                  <a:pt x="6176" y="1901"/>
                </a:cubicBezTo>
                <a:lnTo>
                  <a:pt x="6556" y="2313"/>
                </a:lnTo>
                <a:lnTo>
                  <a:pt x="6905" y="1901"/>
                </a:lnTo>
                <a:cubicBezTo>
                  <a:pt x="7411" y="1268"/>
                  <a:pt x="8140" y="919"/>
                  <a:pt x="8900" y="919"/>
                </a:cubicBezTo>
                <a:close/>
                <a:moveTo>
                  <a:pt x="4181" y="1"/>
                </a:moveTo>
                <a:cubicBezTo>
                  <a:pt x="3516" y="1"/>
                  <a:pt x="2883" y="191"/>
                  <a:pt x="2313" y="539"/>
                </a:cubicBezTo>
                <a:cubicBezTo>
                  <a:pt x="602" y="1679"/>
                  <a:pt x="1" y="4149"/>
                  <a:pt x="982" y="6050"/>
                </a:cubicBezTo>
                <a:cubicBezTo>
                  <a:pt x="1679" y="7443"/>
                  <a:pt x="4276" y="9565"/>
                  <a:pt x="5765" y="10705"/>
                </a:cubicBezTo>
                <a:cubicBezTo>
                  <a:pt x="5986" y="10895"/>
                  <a:pt x="6271" y="10990"/>
                  <a:pt x="6556" y="10990"/>
                </a:cubicBezTo>
                <a:cubicBezTo>
                  <a:pt x="6841" y="10990"/>
                  <a:pt x="7095" y="10895"/>
                  <a:pt x="7316" y="10705"/>
                </a:cubicBezTo>
                <a:cubicBezTo>
                  <a:pt x="8805" y="9565"/>
                  <a:pt x="11402" y="7411"/>
                  <a:pt x="12130" y="6050"/>
                </a:cubicBezTo>
                <a:cubicBezTo>
                  <a:pt x="13112" y="4149"/>
                  <a:pt x="12510" y="1679"/>
                  <a:pt x="10800" y="539"/>
                </a:cubicBezTo>
                <a:cubicBezTo>
                  <a:pt x="10230" y="191"/>
                  <a:pt x="9565" y="1"/>
                  <a:pt x="8931" y="1"/>
                </a:cubicBezTo>
                <a:cubicBezTo>
                  <a:pt x="8045" y="1"/>
                  <a:pt x="7221" y="318"/>
                  <a:pt x="6556" y="919"/>
                </a:cubicBezTo>
                <a:cubicBezTo>
                  <a:pt x="5891" y="318"/>
                  <a:pt x="5068" y="1"/>
                  <a:pt x="4181" y="1"/>
                </a:cubicBezTo>
                <a:close/>
              </a:path>
            </a:pathLst>
          </a:custGeom>
          <a:solidFill>
            <a:srgbClr val="2A43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33"/>
          <p:cNvSpPr/>
          <p:nvPr/>
        </p:nvSpPr>
        <p:spPr>
          <a:xfrm>
            <a:off x="262056" y="1474238"/>
            <a:ext cx="661841" cy="27476"/>
          </a:xfrm>
          <a:custGeom>
            <a:avLst/>
            <a:gdLst/>
            <a:ahLst/>
            <a:cxnLst/>
            <a:rect l="l" t="t" r="r" b="b"/>
            <a:pathLst>
              <a:path w="22137" h="919" extrusionOk="0">
                <a:moveTo>
                  <a:pt x="475" y="0"/>
                </a:moveTo>
                <a:cubicBezTo>
                  <a:pt x="222" y="0"/>
                  <a:pt x="0" y="222"/>
                  <a:pt x="0" y="475"/>
                </a:cubicBezTo>
                <a:cubicBezTo>
                  <a:pt x="0" y="728"/>
                  <a:pt x="222" y="918"/>
                  <a:pt x="475" y="918"/>
                </a:cubicBezTo>
                <a:lnTo>
                  <a:pt x="21693" y="918"/>
                </a:lnTo>
                <a:cubicBezTo>
                  <a:pt x="21947" y="918"/>
                  <a:pt x="22137" y="728"/>
                  <a:pt x="22137" y="475"/>
                </a:cubicBezTo>
                <a:cubicBezTo>
                  <a:pt x="22137" y="190"/>
                  <a:pt x="21947" y="0"/>
                  <a:pt x="2169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33"/>
          <p:cNvSpPr/>
          <p:nvPr/>
        </p:nvSpPr>
        <p:spPr>
          <a:xfrm>
            <a:off x="6375275" y="4391841"/>
            <a:ext cx="341818" cy="285013"/>
          </a:xfrm>
          <a:custGeom>
            <a:avLst/>
            <a:gdLst/>
            <a:ahLst/>
            <a:cxnLst/>
            <a:rect l="l" t="t" r="r" b="b"/>
            <a:pathLst>
              <a:path w="11433" h="9533" extrusionOk="0">
                <a:moveTo>
                  <a:pt x="3484" y="0"/>
                </a:moveTo>
                <a:cubicBezTo>
                  <a:pt x="2946" y="0"/>
                  <a:pt x="2407" y="159"/>
                  <a:pt x="1932" y="475"/>
                </a:cubicBezTo>
                <a:cubicBezTo>
                  <a:pt x="507" y="1425"/>
                  <a:pt x="0" y="3484"/>
                  <a:pt x="824" y="5099"/>
                </a:cubicBezTo>
                <a:cubicBezTo>
                  <a:pt x="1489" y="6366"/>
                  <a:pt x="4149" y="8488"/>
                  <a:pt x="5257" y="9374"/>
                </a:cubicBezTo>
                <a:cubicBezTo>
                  <a:pt x="5384" y="9469"/>
                  <a:pt x="5543" y="9533"/>
                  <a:pt x="5701" y="9533"/>
                </a:cubicBezTo>
                <a:cubicBezTo>
                  <a:pt x="5891" y="9533"/>
                  <a:pt x="6049" y="9469"/>
                  <a:pt x="6176" y="9374"/>
                </a:cubicBezTo>
                <a:cubicBezTo>
                  <a:pt x="7284" y="8488"/>
                  <a:pt x="9945" y="6366"/>
                  <a:pt x="10578" y="5099"/>
                </a:cubicBezTo>
                <a:cubicBezTo>
                  <a:pt x="11433" y="3484"/>
                  <a:pt x="10926" y="1425"/>
                  <a:pt x="9469" y="475"/>
                </a:cubicBezTo>
                <a:cubicBezTo>
                  <a:pt x="9026" y="159"/>
                  <a:pt x="8488" y="0"/>
                  <a:pt x="7949" y="0"/>
                </a:cubicBezTo>
                <a:cubicBezTo>
                  <a:pt x="7094" y="0"/>
                  <a:pt x="6271" y="412"/>
                  <a:pt x="5701" y="1109"/>
                </a:cubicBezTo>
                <a:cubicBezTo>
                  <a:pt x="5131" y="412"/>
                  <a:pt x="4339" y="0"/>
                  <a:pt x="3484" y="0"/>
                </a:cubicBezTo>
                <a:close/>
              </a:path>
            </a:pathLst>
          </a:custGeom>
          <a:solidFill>
            <a:srgbClr val="F28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34"/>
          <p:cNvSpPr txBox="1">
            <a:spLocks noGrp="1"/>
          </p:cNvSpPr>
          <p:nvPr>
            <p:ph type="title"/>
          </p:nvPr>
        </p:nvSpPr>
        <p:spPr>
          <a:xfrm>
            <a:off x="311700" y="400725"/>
            <a:ext cx="8520600" cy="4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</a:t>
            </a:r>
            <a:r>
              <a:rPr lang="en" u="sng"/>
              <a:t>Examine an Existing Policy</a:t>
            </a:r>
            <a:endParaRPr u="sng"/>
          </a:p>
        </p:txBody>
      </p:sp>
      <p:sp>
        <p:nvSpPr>
          <p:cNvPr id="901" name="Google Shape;901;p34"/>
          <p:cNvSpPr txBox="1">
            <a:spLocks noGrp="1"/>
          </p:cNvSpPr>
          <p:nvPr>
            <p:ph type="body" idx="1"/>
          </p:nvPr>
        </p:nvSpPr>
        <p:spPr>
          <a:xfrm>
            <a:off x="1724825" y="1941800"/>
            <a:ext cx="5341800" cy="7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school uses Yondr pouches for the students to lock their devices in when they enter the school building, Devices cannot be unlocked until dismissal. </a:t>
            </a:r>
            <a:endParaRPr/>
          </a:p>
        </p:txBody>
      </p:sp>
      <p:sp>
        <p:nvSpPr>
          <p:cNvPr id="902" name="Google Shape;902;p34"/>
          <p:cNvSpPr txBox="1">
            <a:spLocks noGrp="1"/>
          </p:cNvSpPr>
          <p:nvPr>
            <p:ph type="subTitle" idx="2"/>
          </p:nvPr>
        </p:nvSpPr>
        <p:spPr>
          <a:xfrm>
            <a:off x="3102826" y="1495850"/>
            <a:ext cx="24858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Device Policy</a:t>
            </a:r>
            <a:endParaRPr/>
          </a:p>
        </p:txBody>
      </p:sp>
      <p:pic>
        <p:nvPicPr>
          <p:cNvPr id="903" name="Google Shape;90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600" y="2797850"/>
            <a:ext cx="3066852" cy="2040851"/>
          </a:xfrm>
          <a:prstGeom prst="rect">
            <a:avLst/>
          </a:prstGeom>
          <a:noFill/>
          <a:ln>
            <a:noFill/>
          </a:ln>
        </p:spPr>
      </p:pic>
      <p:sp>
        <p:nvSpPr>
          <p:cNvPr id="904" name="Google Shape;904;p34"/>
          <p:cNvSpPr txBox="1"/>
          <p:nvPr/>
        </p:nvSpPr>
        <p:spPr>
          <a:xfrm>
            <a:off x="4350500" y="42038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Jam Board</a:t>
            </a:r>
            <a:endParaRPr/>
          </a:p>
        </p:txBody>
      </p:sp>
      <p:sp>
        <p:nvSpPr>
          <p:cNvPr id="905" name="Google Shape;905;p34"/>
          <p:cNvSpPr txBox="1"/>
          <p:nvPr/>
        </p:nvSpPr>
        <p:spPr>
          <a:xfrm>
            <a:off x="3623100" y="3372500"/>
            <a:ext cx="4694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Use the JamBoard linked below to collaborate with your peers and list the pros and cons of the above policy. 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906" name="Google Shape;906;p34"/>
          <p:cNvGraphicFramePr/>
          <p:nvPr/>
        </p:nvGraphicFramePr>
        <p:xfrm>
          <a:off x="1124250" y="1495838"/>
          <a:ext cx="7239000" cy="1302000"/>
        </p:xfrm>
        <a:graphic>
          <a:graphicData uri="http://schemas.openxmlformats.org/drawingml/2006/table">
            <a:tbl>
              <a:tblPr>
                <a:noFill/>
                <a:tableStyleId>{CB3B4EC2-211F-4EF8-98E0-E3BF484439E6}</a:tableStyleId>
              </a:tblPr>
              <a:tblGrid>
                <a:gridCol w="723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9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35"/>
          <p:cNvSpPr/>
          <p:nvPr/>
        </p:nvSpPr>
        <p:spPr>
          <a:xfrm>
            <a:off x="1275214" y="1731800"/>
            <a:ext cx="775119" cy="775119"/>
          </a:xfrm>
          <a:custGeom>
            <a:avLst/>
            <a:gdLst/>
            <a:ahLst/>
            <a:cxnLst/>
            <a:rect l="l" t="t" r="r" b="b"/>
            <a:pathLst>
              <a:path w="25368" h="25368" extrusionOk="0">
                <a:moveTo>
                  <a:pt x="12668" y="1"/>
                </a:moveTo>
                <a:cubicBezTo>
                  <a:pt x="5669" y="1"/>
                  <a:pt x="0" y="5669"/>
                  <a:pt x="0" y="12700"/>
                </a:cubicBezTo>
                <a:cubicBezTo>
                  <a:pt x="0" y="19699"/>
                  <a:pt x="5669" y="25368"/>
                  <a:pt x="12668" y="25368"/>
                </a:cubicBezTo>
                <a:cubicBezTo>
                  <a:pt x="19698" y="25368"/>
                  <a:pt x="25367" y="19699"/>
                  <a:pt x="25367" y="12700"/>
                </a:cubicBezTo>
                <a:cubicBezTo>
                  <a:pt x="25367" y="5669"/>
                  <a:pt x="19698" y="1"/>
                  <a:pt x="12668" y="1"/>
                </a:cubicBezTo>
                <a:close/>
              </a:path>
            </a:pathLst>
          </a:custGeom>
          <a:solidFill>
            <a:srgbClr val="2A43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12" name="Google Shape;912;p35"/>
          <p:cNvSpPr/>
          <p:nvPr/>
        </p:nvSpPr>
        <p:spPr>
          <a:xfrm>
            <a:off x="4183958" y="1731881"/>
            <a:ext cx="776066" cy="775119"/>
          </a:xfrm>
          <a:custGeom>
            <a:avLst/>
            <a:gdLst/>
            <a:ahLst/>
            <a:cxnLst/>
            <a:rect l="l" t="t" r="r" b="b"/>
            <a:pathLst>
              <a:path w="25399" h="25368" extrusionOk="0">
                <a:moveTo>
                  <a:pt x="12700" y="1"/>
                </a:moveTo>
                <a:cubicBezTo>
                  <a:pt x="5701" y="1"/>
                  <a:pt x="0" y="5670"/>
                  <a:pt x="0" y="12700"/>
                </a:cubicBezTo>
                <a:cubicBezTo>
                  <a:pt x="0" y="19699"/>
                  <a:pt x="5701" y="25368"/>
                  <a:pt x="12700" y="25368"/>
                </a:cubicBezTo>
                <a:cubicBezTo>
                  <a:pt x="19699" y="25368"/>
                  <a:pt x="25399" y="19699"/>
                  <a:pt x="25399" y="12700"/>
                </a:cubicBezTo>
                <a:cubicBezTo>
                  <a:pt x="25399" y="5670"/>
                  <a:pt x="19699" y="1"/>
                  <a:pt x="12700" y="1"/>
                </a:cubicBezTo>
                <a:close/>
              </a:path>
            </a:pathLst>
          </a:custGeom>
          <a:solidFill>
            <a:srgbClr val="E0D8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13" name="Google Shape;913;p35"/>
          <p:cNvSpPr/>
          <p:nvPr/>
        </p:nvSpPr>
        <p:spPr>
          <a:xfrm>
            <a:off x="7093680" y="1731800"/>
            <a:ext cx="775119" cy="775119"/>
          </a:xfrm>
          <a:custGeom>
            <a:avLst/>
            <a:gdLst/>
            <a:ahLst/>
            <a:cxnLst/>
            <a:rect l="l" t="t" r="r" b="b"/>
            <a:pathLst>
              <a:path w="25368" h="25368" extrusionOk="0">
                <a:moveTo>
                  <a:pt x="12700" y="1"/>
                </a:moveTo>
                <a:cubicBezTo>
                  <a:pt x="5669" y="1"/>
                  <a:pt x="0" y="5669"/>
                  <a:pt x="0" y="12700"/>
                </a:cubicBezTo>
                <a:cubicBezTo>
                  <a:pt x="0" y="19699"/>
                  <a:pt x="5669" y="25368"/>
                  <a:pt x="12700" y="25368"/>
                </a:cubicBezTo>
                <a:cubicBezTo>
                  <a:pt x="19698" y="25368"/>
                  <a:pt x="25367" y="19699"/>
                  <a:pt x="25367" y="12700"/>
                </a:cubicBezTo>
                <a:cubicBezTo>
                  <a:pt x="25367" y="5669"/>
                  <a:pt x="19698" y="1"/>
                  <a:pt x="12700" y="1"/>
                </a:cubicBezTo>
                <a:close/>
              </a:path>
            </a:pathLst>
          </a:custGeom>
          <a:solidFill>
            <a:srgbClr val="F28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14" name="Google Shape;914;p35"/>
          <p:cNvSpPr/>
          <p:nvPr/>
        </p:nvSpPr>
        <p:spPr>
          <a:xfrm>
            <a:off x="2729571" y="3288730"/>
            <a:ext cx="775119" cy="776097"/>
          </a:xfrm>
          <a:custGeom>
            <a:avLst/>
            <a:gdLst/>
            <a:ahLst/>
            <a:cxnLst/>
            <a:rect l="l" t="t" r="r" b="b"/>
            <a:pathLst>
              <a:path w="25368" h="25400" extrusionOk="0">
                <a:moveTo>
                  <a:pt x="12700" y="1"/>
                </a:moveTo>
                <a:cubicBezTo>
                  <a:pt x="5670" y="1"/>
                  <a:pt x="1" y="5701"/>
                  <a:pt x="1" y="12700"/>
                </a:cubicBezTo>
                <a:cubicBezTo>
                  <a:pt x="1" y="19699"/>
                  <a:pt x="5670" y="25399"/>
                  <a:pt x="12700" y="25399"/>
                </a:cubicBezTo>
                <a:cubicBezTo>
                  <a:pt x="19699" y="25399"/>
                  <a:pt x="25368" y="19699"/>
                  <a:pt x="25368" y="12700"/>
                </a:cubicBezTo>
                <a:cubicBezTo>
                  <a:pt x="25368" y="5701"/>
                  <a:pt x="19699" y="1"/>
                  <a:pt x="12700" y="1"/>
                </a:cubicBezTo>
                <a:close/>
              </a:path>
            </a:pathLst>
          </a:custGeom>
          <a:solidFill>
            <a:srgbClr val="F257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15" name="Google Shape;915;p35"/>
          <p:cNvSpPr/>
          <p:nvPr/>
        </p:nvSpPr>
        <p:spPr>
          <a:xfrm>
            <a:off x="5639293" y="3288730"/>
            <a:ext cx="775119" cy="776097"/>
          </a:xfrm>
          <a:custGeom>
            <a:avLst/>
            <a:gdLst/>
            <a:ahLst/>
            <a:cxnLst/>
            <a:rect l="l" t="t" r="r" b="b"/>
            <a:pathLst>
              <a:path w="25368" h="25400" extrusionOk="0">
                <a:moveTo>
                  <a:pt x="12668" y="1"/>
                </a:moveTo>
                <a:cubicBezTo>
                  <a:pt x="5669" y="1"/>
                  <a:pt x="1" y="5701"/>
                  <a:pt x="1" y="12700"/>
                </a:cubicBezTo>
                <a:cubicBezTo>
                  <a:pt x="1" y="19699"/>
                  <a:pt x="5669" y="25399"/>
                  <a:pt x="12668" y="25399"/>
                </a:cubicBezTo>
                <a:cubicBezTo>
                  <a:pt x="19699" y="25399"/>
                  <a:pt x="25368" y="19699"/>
                  <a:pt x="25368" y="12700"/>
                </a:cubicBezTo>
                <a:cubicBezTo>
                  <a:pt x="25368" y="5701"/>
                  <a:pt x="19699" y="1"/>
                  <a:pt x="12668" y="1"/>
                </a:cubicBezTo>
                <a:close/>
              </a:path>
            </a:pathLst>
          </a:custGeom>
          <a:solidFill>
            <a:srgbClr val="F2E2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16" name="Google Shape;916;p35"/>
          <p:cNvSpPr/>
          <p:nvPr/>
        </p:nvSpPr>
        <p:spPr>
          <a:xfrm>
            <a:off x="1664209" y="2470169"/>
            <a:ext cx="15050" cy="710200"/>
          </a:xfrm>
          <a:custGeom>
            <a:avLst/>
            <a:gdLst/>
            <a:ahLst/>
            <a:cxnLst/>
            <a:rect l="l" t="t" r="r" b="b"/>
            <a:pathLst>
              <a:path w="602" h="28408" extrusionOk="0">
                <a:moveTo>
                  <a:pt x="285" y="0"/>
                </a:moveTo>
                <a:cubicBezTo>
                  <a:pt x="127" y="0"/>
                  <a:pt x="0" y="159"/>
                  <a:pt x="0" y="317"/>
                </a:cubicBezTo>
                <a:lnTo>
                  <a:pt x="0" y="349"/>
                </a:lnTo>
                <a:cubicBezTo>
                  <a:pt x="0" y="507"/>
                  <a:pt x="127" y="634"/>
                  <a:pt x="285" y="634"/>
                </a:cubicBezTo>
                <a:cubicBezTo>
                  <a:pt x="443" y="634"/>
                  <a:pt x="602" y="507"/>
                  <a:pt x="602" y="349"/>
                </a:cubicBezTo>
                <a:lnTo>
                  <a:pt x="602" y="317"/>
                </a:lnTo>
                <a:cubicBezTo>
                  <a:pt x="602" y="159"/>
                  <a:pt x="443" y="0"/>
                  <a:pt x="285" y="0"/>
                </a:cubicBezTo>
                <a:close/>
                <a:moveTo>
                  <a:pt x="285" y="1647"/>
                </a:moveTo>
                <a:cubicBezTo>
                  <a:pt x="127" y="1647"/>
                  <a:pt x="0" y="1774"/>
                  <a:pt x="0" y="1932"/>
                </a:cubicBezTo>
                <a:lnTo>
                  <a:pt x="0" y="1995"/>
                </a:lnTo>
                <a:cubicBezTo>
                  <a:pt x="0" y="2154"/>
                  <a:pt x="127" y="2280"/>
                  <a:pt x="285" y="2280"/>
                </a:cubicBezTo>
                <a:cubicBezTo>
                  <a:pt x="443" y="2280"/>
                  <a:pt x="602" y="2154"/>
                  <a:pt x="602" y="1995"/>
                </a:cubicBezTo>
                <a:lnTo>
                  <a:pt x="602" y="1932"/>
                </a:lnTo>
                <a:cubicBezTo>
                  <a:pt x="602" y="1774"/>
                  <a:pt x="443" y="1647"/>
                  <a:pt x="285" y="1647"/>
                </a:cubicBezTo>
                <a:close/>
                <a:moveTo>
                  <a:pt x="285" y="3294"/>
                </a:moveTo>
                <a:cubicBezTo>
                  <a:pt x="127" y="3294"/>
                  <a:pt x="0" y="3421"/>
                  <a:pt x="0" y="3579"/>
                </a:cubicBezTo>
                <a:lnTo>
                  <a:pt x="0" y="3611"/>
                </a:lnTo>
                <a:cubicBezTo>
                  <a:pt x="0" y="3769"/>
                  <a:pt x="127" y="3927"/>
                  <a:pt x="285" y="3927"/>
                </a:cubicBezTo>
                <a:cubicBezTo>
                  <a:pt x="443" y="3927"/>
                  <a:pt x="602" y="3769"/>
                  <a:pt x="602" y="3611"/>
                </a:cubicBezTo>
                <a:lnTo>
                  <a:pt x="602" y="3579"/>
                </a:lnTo>
                <a:cubicBezTo>
                  <a:pt x="602" y="3421"/>
                  <a:pt x="443" y="3294"/>
                  <a:pt x="285" y="3294"/>
                </a:cubicBezTo>
                <a:close/>
                <a:moveTo>
                  <a:pt x="285" y="4909"/>
                </a:moveTo>
                <a:cubicBezTo>
                  <a:pt x="127" y="4909"/>
                  <a:pt x="0" y="5036"/>
                  <a:pt x="0" y="5226"/>
                </a:cubicBezTo>
                <a:lnTo>
                  <a:pt x="0" y="5257"/>
                </a:lnTo>
                <a:cubicBezTo>
                  <a:pt x="0" y="5416"/>
                  <a:pt x="127" y="5542"/>
                  <a:pt x="285" y="5542"/>
                </a:cubicBezTo>
                <a:cubicBezTo>
                  <a:pt x="443" y="5542"/>
                  <a:pt x="602" y="5416"/>
                  <a:pt x="602" y="5257"/>
                </a:cubicBezTo>
                <a:lnTo>
                  <a:pt x="602" y="5226"/>
                </a:lnTo>
                <a:cubicBezTo>
                  <a:pt x="602" y="5036"/>
                  <a:pt x="443" y="4909"/>
                  <a:pt x="285" y="4909"/>
                </a:cubicBezTo>
                <a:close/>
                <a:moveTo>
                  <a:pt x="285" y="6556"/>
                </a:moveTo>
                <a:cubicBezTo>
                  <a:pt x="127" y="6556"/>
                  <a:pt x="0" y="6682"/>
                  <a:pt x="0" y="6841"/>
                </a:cubicBezTo>
                <a:lnTo>
                  <a:pt x="0" y="6872"/>
                </a:lnTo>
                <a:cubicBezTo>
                  <a:pt x="0" y="7062"/>
                  <a:pt x="127" y="7189"/>
                  <a:pt x="285" y="7189"/>
                </a:cubicBezTo>
                <a:cubicBezTo>
                  <a:pt x="443" y="7189"/>
                  <a:pt x="602" y="7062"/>
                  <a:pt x="602" y="6872"/>
                </a:cubicBezTo>
                <a:lnTo>
                  <a:pt x="602" y="6841"/>
                </a:lnTo>
                <a:cubicBezTo>
                  <a:pt x="602" y="6682"/>
                  <a:pt x="443" y="6556"/>
                  <a:pt x="285" y="6556"/>
                </a:cubicBezTo>
                <a:close/>
                <a:moveTo>
                  <a:pt x="285" y="8171"/>
                </a:moveTo>
                <a:cubicBezTo>
                  <a:pt x="127" y="8171"/>
                  <a:pt x="0" y="8329"/>
                  <a:pt x="0" y="8488"/>
                </a:cubicBezTo>
                <a:lnTo>
                  <a:pt x="0" y="8519"/>
                </a:lnTo>
                <a:cubicBezTo>
                  <a:pt x="0" y="8678"/>
                  <a:pt x="127" y="8804"/>
                  <a:pt x="285" y="8804"/>
                </a:cubicBezTo>
                <a:cubicBezTo>
                  <a:pt x="443" y="8804"/>
                  <a:pt x="602" y="8678"/>
                  <a:pt x="602" y="8519"/>
                </a:cubicBezTo>
                <a:lnTo>
                  <a:pt x="602" y="8488"/>
                </a:lnTo>
                <a:cubicBezTo>
                  <a:pt x="602" y="8329"/>
                  <a:pt x="443" y="8171"/>
                  <a:pt x="285" y="8171"/>
                </a:cubicBezTo>
                <a:close/>
                <a:moveTo>
                  <a:pt x="285" y="9818"/>
                </a:moveTo>
                <a:cubicBezTo>
                  <a:pt x="127" y="9818"/>
                  <a:pt x="0" y="9944"/>
                  <a:pt x="0" y="10103"/>
                </a:cubicBezTo>
                <a:lnTo>
                  <a:pt x="0" y="10166"/>
                </a:lnTo>
                <a:cubicBezTo>
                  <a:pt x="0" y="10324"/>
                  <a:pt x="127" y="10451"/>
                  <a:pt x="285" y="10451"/>
                </a:cubicBezTo>
                <a:cubicBezTo>
                  <a:pt x="443" y="10451"/>
                  <a:pt x="602" y="10324"/>
                  <a:pt x="602" y="10166"/>
                </a:cubicBezTo>
                <a:lnTo>
                  <a:pt x="602" y="10103"/>
                </a:lnTo>
                <a:cubicBezTo>
                  <a:pt x="602" y="9944"/>
                  <a:pt x="443" y="9818"/>
                  <a:pt x="285" y="9818"/>
                </a:cubicBezTo>
                <a:close/>
                <a:moveTo>
                  <a:pt x="285" y="11464"/>
                </a:moveTo>
                <a:cubicBezTo>
                  <a:pt x="127" y="11464"/>
                  <a:pt x="0" y="11591"/>
                  <a:pt x="0" y="11749"/>
                </a:cubicBezTo>
                <a:lnTo>
                  <a:pt x="0" y="11781"/>
                </a:lnTo>
                <a:cubicBezTo>
                  <a:pt x="0" y="11939"/>
                  <a:pt x="127" y="12098"/>
                  <a:pt x="285" y="12098"/>
                </a:cubicBezTo>
                <a:cubicBezTo>
                  <a:pt x="443" y="12098"/>
                  <a:pt x="602" y="11939"/>
                  <a:pt x="602" y="11781"/>
                </a:cubicBezTo>
                <a:lnTo>
                  <a:pt x="602" y="11749"/>
                </a:lnTo>
                <a:cubicBezTo>
                  <a:pt x="602" y="11591"/>
                  <a:pt x="443" y="11464"/>
                  <a:pt x="285" y="11464"/>
                </a:cubicBezTo>
                <a:close/>
                <a:moveTo>
                  <a:pt x="285" y="13080"/>
                </a:moveTo>
                <a:cubicBezTo>
                  <a:pt x="127" y="13080"/>
                  <a:pt x="0" y="13206"/>
                  <a:pt x="0" y="13396"/>
                </a:cubicBezTo>
                <a:lnTo>
                  <a:pt x="0" y="13428"/>
                </a:lnTo>
                <a:cubicBezTo>
                  <a:pt x="0" y="13586"/>
                  <a:pt x="127" y="13713"/>
                  <a:pt x="285" y="13713"/>
                </a:cubicBezTo>
                <a:cubicBezTo>
                  <a:pt x="443" y="13713"/>
                  <a:pt x="602" y="13586"/>
                  <a:pt x="602" y="13428"/>
                </a:cubicBezTo>
                <a:lnTo>
                  <a:pt x="602" y="13396"/>
                </a:lnTo>
                <a:cubicBezTo>
                  <a:pt x="602" y="13206"/>
                  <a:pt x="443" y="13080"/>
                  <a:pt x="285" y="13080"/>
                </a:cubicBezTo>
                <a:close/>
                <a:moveTo>
                  <a:pt x="285" y="14726"/>
                </a:moveTo>
                <a:cubicBezTo>
                  <a:pt x="127" y="14726"/>
                  <a:pt x="0" y="14853"/>
                  <a:pt x="0" y="15011"/>
                </a:cubicBezTo>
                <a:lnTo>
                  <a:pt x="0" y="15043"/>
                </a:lnTo>
                <a:cubicBezTo>
                  <a:pt x="0" y="15233"/>
                  <a:pt x="127" y="15360"/>
                  <a:pt x="285" y="15360"/>
                </a:cubicBezTo>
                <a:cubicBezTo>
                  <a:pt x="443" y="15360"/>
                  <a:pt x="602" y="15233"/>
                  <a:pt x="602" y="15043"/>
                </a:cubicBezTo>
                <a:lnTo>
                  <a:pt x="602" y="15011"/>
                </a:lnTo>
                <a:cubicBezTo>
                  <a:pt x="602" y="14853"/>
                  <a:pt x="443" y="14726"/>
                  <a:pt x="285" y="14726"/>
                </a:cubicBezTo>
                <a:close/>
                <a:moveTo>
                  <a:pt x="285" y="16341"/>
                </a:moveTo>
                <a:cubicBezTo>
                  <a:pt x="127" y="16341"/>
                  <a:pt x="0" y="16500"/>
                  <a:pt x="0" y="16658"/>
                </a:cubicBezTo>
                <a:lnTo>
                  <a:pt x="0" y="16690"/>
                </a:lnTo>
                <a:cubicBezTo>
                  <a:pt x="0" y="16848"/>
                  <a:pt x="127" y="16975"/>
                  <a:pt x="285" y="16975"/>
                </a:cubicBezTo>
                <a:cubicBezTo>
                  <a:pt x="443" y="16975"/>
                  <a:pt x="602" y="16848"/>
                  <a:pt x="602" y="16690"/>
                </a:cubicBezTo>
                <a:lnTo>
                  <a:pt x="602" y="16658"/>
                </a:lnTo>
                <a:cubicBezTo>
                  <a:pt x="602" y="16500"/>
                  <a:pt x="443" y="16341"/>
                  <a:pt x="285" y="16341"/>
                </a:cubicBezTo>
                <a:close/>
                <a:moveTo>
                  <a:pt x="285" y="17988"/>
                </a:moveTo>
                <a:cubicBezTo>
                  <a:pt x="127" y="17988"/>
                  <a:pt x="0" y="18115"/>
                  <a:pt x="0" y="18273"/>
                </a:cubicBezTo>
                <a:lnTo>
                  <a:pt x="0" y="18337"/>
                </a:lnTo>
                <a:cubicBezTo>
                  <a:pt x="0" y="18495"/>
                  <a:pt x="127" y="18622"/>
                  <a:pt x="285" y="18622"/>
                </a:cubicBezTo>
                <a:cubicBezTo>
                  <a:pt x="443" y="18622"/>
                  <a:pt x="602" y="18495"/>
                  <a:pt x="602" y="18337"/>
                </a:cubicBezTo>
                <a:lnTo>
                  <a:pt x="602" y="18273"/>
                </a:lnTo>
                <a:cubicBezTo>
                  <a:pt x="602" y="18115"/>
                  <a:pt x="443" y="17988"/>
                  <a:pt x="285" y="17988"/>
                </a:cubicBezTo>
                <a:close/>
                <a:moveTo>
                  <a:pt x="285" y="19635"/>
                </a:moveTo>
                <a:cubicBezTo>
                  <a:pt x="127" y="19635"/>
                  <a:pt x="0" y="19762"/>
                  <a:pt x="0" y="19920"/>
                </a:cubicBezTo>
                <a:lnTo>
                  <a:pt x="0" y="19952"/>
                </a:lnTo>
                <a:cubicBezTo>
                  <a:pt x="0" y="20110"/>
                  <a:pt x="127" y="20268"/>
                  <a:pt x="285" y="20268"/>
                </a:cubicBezTo>
                <a:cubicBezTo>
                  <a:pt x="443" y="20268"/>
                  <a:pt x="602" y="20110"/>
                  <a:pt x="602" y="19952"/>
                </a:cubicBezTo>
                <a:lnTo>
                  <a:pt x="602" y="19920"/>
                </a:lnTo>
                <a:cubicBezTo>
                  <a:pt x="602" y="19762"/>
                  <a:pt x="443" y="19635"/>
                  <a:pt x="285" y="19635"/>
                </a:cubicBezTo>
                <a:close/>
                <a:moveTo>
                  <a:pt x="285" y="21250"/>
                </a:moveTo>
                <a:cubicBezTo>
                  <a:pt x="127" y="21250"/>
                  <a:pt x="0" y="21377"/>
                  <a:pt x="0" y="21567"/>
                </a:cubicBezTo>
                <a:lnTo>
                  <a:pt x="0" y="21598"/>
                </a:lnTo>
                <a:cubicBezTo>
                  <a:pt x="0" y="21757"/>
                  <a:pt x="127" y="21883"/>
                  <a:pt x="285" y="21883"/>
                </a:cubicBezTo>
                <a:cubicBezTo>
                  <a:pt x="443" y="21883"/>
                  <a:pt x="602" y="21757"/>
                  <a:pt x="602" y="21598"/>
                </a:cubicBezTo>
                <a:lnTo>
                  <a:pt x="602" y="21567"/>
                </a:lnTo>
                <a:cubicBezTo>
                  <a:pt x="602" y="21377"/>
                  <a:pt x="443" y="21250"/>
                  <a:pt x="285" y="21250"/>
                </a:cubicBezTo>
                <a:close/>
                <a:moveTo>
                  <a:pt x="285" y="22897"/>
                </a:moveTo>
                <a:cubicBezTo>
                  <a:pt x="127" y="22897"/>
                  <a:pt x="0" y="23024"/>
                  <a:pt x="0" y="23182"/>
                </a:cubicBezTo>
                <a:lnTo>
                  <a:pt x="0" y="23214"/>
                </a:lnTo>
                <a:cubicBezTo>
                  <a:pt x="0" y="23372"/>
                  <a:pt x="127" y="23530"/>
                  <a:pt x="285" y="23530"/>
                </a:cubicBezTo>
                <a:cubicBezTo>
                  <a:pt x="443" y="23530"/>
                  <a:pt x="602" y="23404"/>
                  <a:pt x="602" y="23214"/>
                </a:cubicBezTo>
                <a:lnTo>
                  <a:pt x="602" y="23182"/>
                </a:lnTo>
                <a:cubicBezTo>
                  <a:pt x="602" y="23024"/>
                  <a:pt x="443" y="22897"/>
                  <a:pt x="285" y="22897"/>
                </a:cubicBezTo>
                <a:close/>
                <a:moveTo>
                  <a:pt x="285" y="24512"/>
                </a:moveTo>
                <a:cubicBezTo>
                  <a:pt x="127" y="24512"/>
                  <a:pt x="0" y="24670"/>
                  <a:pt x="0" y="24829"/>
                </a:cubicBezTo>
                <a:lnTo>
                  <a:pt x="0" y="24860"/>
                </a:lnTo>
                <a:cubicBezTo>
                  <a:pt x="0" y="25019"/>
                  <a:pt x="127" y="25145"/>
                  <a:pt x="285" y="25145"/>
                </a:cubicBezTo>
                <a:cubicBezTo>
                  <a:pt x="443" y="25145"/>
                  <a:pt x="602" y="25019"/>
                  <a:pt x="602" y="24860"/>
                </a:cubicBezTo>
                <a:lnTo>
                  <a:pt x="602" y="24829"/>
                </a:lnTo>
                <a:cubicBezTo>
                  <a:pt x="602" y="24670"/>
                  <a:pt x="443" y="24512"/>
                  <a:pt x="285" y="24512"/>
                </a:cubicBezTo>
                <a:close/>
                <a:moveTo>
                  <a:pt x="285" y="26159"/>
                </a:moveTo>
                <a:cubicBezTo>
                  <a:pt x="127" y="26159"/>
                  <a:pt x="0" y="26285"/>
                  <a:pt x="0" y="26444"/>
                </a:cubicBezTo>
                <a:lnTo>
                  <a:pt x="0" y="26507"/>
                </a:lnTo>
                <a:cubicBezTo>
                  <a:pt x="0" y="26665"/>
                  <a:pt x="127" y="26792"/>
                  <a:pt x="285" y="26792"/>
                </a:cubicBezTo>
                <a:cubicBezTo>
                  <a:pt x="443" y="26792"/>
                  <a:pt x="602" y="26665"/>
                  <a:pt x="602" y="26507"/>
                </a:cubicBezTo>
                <a:lnTo>
                  <a:pt x="602" y="26444"/>
                </a:lnTo>
                <a:cubicBezTo>
                  <a:pt x="602" y="26285"/>
                  <a:pt x="443" y="26159"/>
                  <a:pt x="285" y="26159"/>
                </a:cubicBezTo>
                <a:close/>
                <a:moveTo>
                  <a:pt x="285" y="27774"/>
                </a:moveTo>
                <a:cubicBezTo>
                  <a:pt x="127" y="27774"/>
                  <a:pt x="0" y="27932"/>
                  <a:pt x="0" y="28091"/>
                </a:cubicBezTo>
                <a:lnTo>
                  <a:pt x="0" y="28122"/>
                </a:lnTo>
                <a:cubicBezTo>
                  <a:pt x="0" y="28281"/>
                  <a:pt x="127" y="28407"/>
                  <a:pt x="285" y="28407"/>
                </a:cubicBezTo>
                <a:cubicBezTo>
                  <a:pt x="443" y="28407"/>
                  <a:pt x="602" y="28281"/>
                  <a:pt x="602" y="28122"/>
                </a:cubicBezTo>
                <a:lnTo>
                  <a:pt x="602" y="28091"/>
                </a:lnTo>
                <a:cubicBezTo>
                  <a:pt x="602" y="27932"/>
                  <a:pt x="443" y="27774"/>
                  <a:pt x="285" y="27774"/>
                </a:cubicBezTo>
                <a:close/>
              </a:path>
            </a:pathLst>
          </a:custGeom>
          <a:solidFill>
            <a:srgbClr val="2A43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35"/>
          <p:cNvSpPr/>
          <p:nvPr/>
        </p:nvSpPr>
        <p:spPr>
          <a:xfrm>
            <a:off x="3117619" y="2572755"/>
            <a:ext cx="15075" cy="710200"/>
          </a:xfrm>
          <a:custGeom>
            <a:avLst/>
            <a:gdLst/>
            <a:ahLst/>
            <a:cxnLst/>
            <a:rect l="l" t="t" r="r" b="b"/>
            <a:pathLst>
              <a:path w="603" h="28408" extrusionOk="0">
                <a:moveTo>
                  <a:pt x="317" y="0"/>
                </a:moveTo>
                <a:cubicBezTo>
                  <a:pt x="159" y="0"/>
                  <a:pt x="0" y="159"/>
                  <a:pt x="0" y="317"/>
                </a:cubicBezTo>
                <a:lnTo>
                  <a:pt x="0" y="349"/>
                </a:lnTo>
                <a:cubicBezTo>
                  <a:pt x="0" y="507"/>
                  <a:pt x="159" y="634"/>
                  <a:pt x="317" y="634"/>
                </a:cubicBezTo>
                <a:cubicBezTo>
                  <a:pt x="475" y="634"/>
                  <a:pt x="602" y="507"/>
                  <a:pt x="602" y="349"/>
                </a:cubicBezTo>
                <a:lnTo>
                  <a:pt x="602" y="317"/>
                </a:lnTo>
                <a:cubicBezTo>
                  <a:pt x="602" y="159"/>
                  <a:pt x="475" y="0"/>
                  <a:pt x="317" y="0"/>
                </a:cubicBezTo>
                <a:close/>
                <a:moveTo>
                  <a:pt x="317" y="1647"/>
                </a:moveTo>
                <a:cubicBezTo>
                  <a:pt x="159" y="1647"/>
                  <a:pt x="0" y="1774"/>
                  <a:pt x="0" y="1932"/>
                </a:cubicBezTo>
                <a:lnTo>
                  <a:pt x="0" y="1995"/>
                </a:lnTo>
                <a:cubicBezTo>
                  <a:pt x="0" y="2154"/>
                  <a:pt x="159" y="2280"/>
                  <a:pt x="317" y="2280"/>
                </a:cubicBezTo>
                <a:cubicBezTo>
                  <a:pt x="475" y="2280"/>
                  <a:pt x="602" y="2154"/>
                  <a:pt x="602" y="1995"/>
                </a:cubicBezTo>
                <a:lnTo>
                  <a:pt x="602" y="1932"/>
                </a:lnTo>
                <a:cubicBezTo>
                  <a:pt x="602" y="1774"/>
                  <a:pt x="475" y="1647"/>
                  <a:pt x="317" y="1647"/>
                </a:cubicBezTo>
                <a:close/>
                <a:moveTo>
                  <a:pt x="317" y="3294"/>
                </a:moveTo>
                <a:cubicBezTo>
                  <a:pt x="159" y="3294"/>
                  <a:pt x="0" y="3421"/>
                  <a:pt x="0" y="3579"/>
                </a:cubicBezTo>
                <a:lnTo>
                  <a:pt x="0" y="3611"/>
                </a:lnTo>
                <a:cubicBezTo>
                  <a:pt x="0" y="3769"/>
                  <a:pt x="159" y="3927"/>
                  <a:pt x="317" y="3927"/>
                </a:cubicBezTo>
                <a:cubicBezTo>
                  <a:pt x="475" y="3927"/>
                  <a:pt x="602" y="3769"/>
                  <a:pt x="602" y="3611"/>
                </a:cubicBezTo>
                <a:lnTo>
                  <a:pt x="602" y="3579"/>
                </a:lnTo>
                <a:cubicBezTo>
                  <a:pt x="602" y="3421"/>
                  <a:pt x="475" y="3294"/>
                  <a:pt x="317" y="3294"/>
                </a:cubicBezTo>
                <a:close/>
                <a:moveTo>
                  <a:pt x="317" y="4909"/>
                </a:moveTo>
                <a:cubicBezTo>
                  <a:pt x="159" y="4909"/>
                  <a:pt x="0" y="5036"/>
                  <a:pt x="0" y="5226"/>
                </a:cubicBezTo>
                <a:lnTo>
                  <a:pt x="0" y="5257"/>
                </a:lnTo>
                <a:cubicBezTo>
                  <a:pt x="0" y="5416"/>
                  <a:pt x="159" y="5542"/>
                  <a:pt x="317" y="5542"/>
                </a:cubicBezTo>
                <a:cubicBezTo>
                  <a:pt x="475" y="5542"/>
                  <a:pt x="602" y="5416"/>
                  <a:pt x="602" y="5257"/>
                </a:cubicBezTo>
                <a:lnTo>
                  <a:pt x="602" y="5226"/>
                </a:lnTo>
                <a:cubicBezTo>
                  <a:pt x="602" y="5036"/>
                  <a:pt x="475" y="4909"/>
                  <a:pt x="317" y="4909"/>
                </a:cubicBezTo>
                <a:close/>
                <a:moveTo>
                  <a:pt x="317" y="6556"/>
                </a:moveTo>
                <a:cubicBezTo>
                  <a:pt x="159" y="6556"/>
                  <a:pt x="0" y="6682"/>
                  <a:pt x="0" y="6841"/>
                </a:cubicBezTo>
                <a:lnTo>
                  <a:pt x="0" y="6872"/>
                </a:lnTo>
                <a:cubicBezTo>
                  <a:pt x="0" y="7062"/>
                  <a:pt x="159" y="7189"/>
                  <a:pt x="317" y="7189"/>
                </a:cubicBezTo>
                <a:cubicBezTo>
                  <a:pt x="475" y="7189"/>
                  <a:pt x="602" y="7062"/>
                  <a:pt x="602" y="6872"/>
                </a:cubicBezTo>
                <a:lnTo>
                  <a:pt x="602" y="6841"/>
                </a:lnTo>
                <a:cubicBezTo>
                  <a:pt x="602" y="6682"/>
                  <a:pt x="475" y="6556"/>
                  <a:pt x="317" y="6556"/>
                </a:cubicBezTo>
                <a:close/>
                <a:moveTo>
                  <a:pt x="317" y="8171"/>
                </a:moveTo>
                <a:cubicBezTo>
                  <a:pt x="159" y="8171"/>
                  <a:pt x="0" y="8329"/>
                  <a:pt x="0" y="8488"/>
                </a:cubicBezTo>
                <a:lnTo>
                  <a:pt x="0" y="8519"/>
                </a:lnTo>
                <a:cubicBezTo>
                  <a:pt x="0" y="8678"/>
                  <a:pt x="159" y="8804"/>
                  <a:pt x="317" y="8804"/>
                </a:cubicBezTo>
                <a:cubicBezTo>
                  <a:pt x="475" y="8804"/>
                  <a:pt x="602" y="8678"/>
                  <a:pt x="602" y="8519"/>
                </a:cubicBezTo>
                <a:lnTo>
                  <a:pt x="602" y="8488"/>
                </a:lnTo>
                <a:cubicBezTo>
                  <a:pt x="602" y="8329"/>
                  <a:pt x="475" y="8171"/>
                  <a:pt x="317" y="8171"/>
                </a:cubicBezTo>
                <a:close/>
                <a:moveTo>
                  <a:pt x="317" y="9818"/>
                </a:moveTo>
                <a:cubicBezTo>
                  <a:pt x="159" y="9818"/>
                  <a:pt x="0" y="9944"/>
                  <a:pt x="0" y="10103"/>
                </a:cubicBezTo>
                <a:lnTo>
                  <a:pt x="0" y="10166"/>
                </a:lnTo>
                <a:cubicBezTo>
                  <a:pt x="0" y="10324"/>
                  <a:pt x="159" y="10451"/>
                  <a:pt x="317" y="10451"/>
                </a:cubicBezTo>
                <a:cubicBezTo>
                  <a:pt x="475" y="10451"/>
                  <a:pt x="602" y="10324"/>
                  <a:pt x="602" y="10166"/>
                </a:cubicBezTo>
                <a:lnTo>
                  <a:pt x="602" y="10103"/>
                </a:lnTo>
                <a:cubicBezTo>
                  <a:pt x="602" y="9944"/>
                  <a:pt x="475" y="9818"/>
                  <a:pt x="317" y="9818"/>
                </a:cubicBezTo>
                <a:close/>
                <a:moveTo>
                  <a:pt x="317" y="11464"/>
                </a:moveTo>
                <a:cubicBezTo>
                  <a:pt x="159" y="11464"/>
                  <a:pt x="0" y="11591"/>
                  <a:pt x="0" y="11749"/>
                </a:cubicBezTo>
                <a:lnTo>
                  <a:pt x="0" y="11781"/>
                </a:lnTo>
                <a:cubicBezTo>
                  <a:pt x="0" y="11939"/>
                  <a:pt x="159" y="12098"/>
                  <a:pt x="317" y="12098"/>
                </a:cubicBezTo>
                <a:cubicBezTo>
                  <a:pt x="475" y="12098"/>
                  <a:pt x="602" y="11939"/>
                  <a:pt x="602" y="11781"/>
                </a:cubicBezTo>
                <a:lnTo>
                  <a:pt x="602" y="11749"/>
                </a:lnTo>
                <a:cubicBezTo>
                  <a:pt x="602" y="11591"/>
                  <a:pt x="475" y="11464"/>
                  <a:pt x="317" y="11464"/>
                </a:cubicBezTo>
                <a:close/>
                <a:moveTo>
                  <a:pt x="317" y="13080"/>
                </a:moveTo>
                <a:cubicBezTo>
                  <a:pt x="159" y="13080"/>
                  <a:pt x="0" y="13206"/>
                  <a:pt x="0" y="13396"/>
                </a:cubicBezTo>
                <a:lnTo>
                  <a:pt x="0" y="13428"/>
                </a:lnTo>
                <a:cubicBezTo>
                  <a:pt x="0" y="13586"/>
                  <a:pt x="159" y="13713"/>
                  <a:pt x="317" y="13713"/>
                </a:cubicBezTo>
                <a:cubicBezTo>
                  <a:pt x="475" y="13713"/>
                  <a:pt x="602" y="13586"/>
                  <a:pt x="602" y="13428"/>
                </a:cubicBezTo>
                <a:lnTo>
                  <a:pt x="602" y="13396"/>
                </a:lnTo>
                <a:cubicBezTo>
                  <a:pt x="602" y="13206"/>
                  <a:pt x="475" y="13080"/>
                  <a:pt x="317" y="13080"/>
                </a:cubicBezTo>
                <a:close/>
                <a:moveTo>
                  <a:pt x="317" y="14726"/>
                </a:moveTo>
                <a:cubicBezTo>
                  <a:pt x="159" y="14726"/>
                  <a:pt x="0" y="14853"/>
                  <a:pt x="0" y="15011"/>
                </a:cubicBezTo>
                <a:lnTo>
                  <a:pt x="0" y="15043"/>
                </a:lnTo>
                <a:cubicBezTo>
                  <a:pt x="0" y="15233"/>
                  <a:pt x="159" y="15360"/>
                  <a:pt x="317" y="15360"/>
                </a:cubicBezTo>
                <a:cubicBezTo>
                  <a:pt x="475" y="15360"/>
                  <a:pt x="602" y="15233"/>
                  <a:pt x="602" y="15043"/>
                </a:cubicBezTo>
                <a:lnTo>
                  <a:pt x="602" y="15011"/>
                </a:lnTo>
                <a:cubicBezTo>
                  <a:pt x="602" y="14853"/>
                  <a:pt x="475" y="14726"/>
                  <a:pt x="317" y="14726"/>
                </a:cubicBezTo>
                <a:close/>
                <a:moveTo>
                  <a:pt x="317" y="16341"/>
                </a:moveTo>
                <a:cubicBezTo>
                  <a:pt x="159" y="16341"/>
                  <a:pt x="0" y="16500"/>
                  <a:pt x="0" y="16658"/>
                </a:cubicBezTo>
                <a:lnTo>
                  <a:pt x="0" y="16690"/>
                </a:lnTo>
                <a:cubicBezTo>
                  <a:pt x="0" y="16848"/>
                  <a:pt x="159" y="16975"/>
                  <a:pt x="317" y="16975"/>
                </a:cubicBezTo>
                <a:cubicBezTo>
                  <a:pt x="475" y="16975"/>
                  <a:pt x="602" y="16848"/>
                  <a:pt x="602" y="16690"/>
                </a:cubicBezTo>
                <a:lnTo>
                  <a:pt x="602" y="16658"/>
                </a:lnTo>
                <a:cubicBezTo>
                  <a:pt x="602" y="16500"/>
                  <a:pt x="475" y="16341"/>
                  <a:pt x="317" y="16341"/>
                </a:cubicBezTo>
                <a:close/>
                <a:moveTo>
                  <a:pt x="317" y="17988"/>
                </a:moveTo>
                <a:cubicBezTo>
                  <a:pt x="159" y="17988"/>
                  <a:pt x="0" y="18115"/>
                  <a:pt x="0" y="18273"/>
                </a:cubicBezTo>
                <a:lnTo>
                  <a:pt x="0" y="18337"/>
                </a:lnTo>
                <a:cubicBezTo>
                  <a:pt x="0" y="18495"/>
                  <a:pt x="159" y="18622"/>
                  <a:pt x="317" y="18622"/>
                </a:cubicBezTo>
                <a:cubicBezTo>
                  <a:pt x="475" y="18622"/>
                  <a:pt x="602" y="18495"/>
                  <a:pt x="602" y="18337"/>
                </a:cubicBezTo>
                <a:lnTo>
                  <a:pt x="602" y="18273"/>
                </a:lnTo>
                <a:cubicBezTo>
                  <a:pt x="602" y="18115"/>
                  <a:pt x="475" y="17988"/>
                  <a:pt x="317" y="17988"/>
                </a:cubicBezTo>
                <a:close/>
                <a:moveTo>
                  <a:pt x="317" y="19635"/>
                </a:moveTo>
                <a:cubicBezTo>
                  <a:pt x="159" y="19635"/>
                  <a:pt x="0" y="19762"/>
                  <a:pt x="0" y="19920"/>
                </a:cubicBezTo>
                <a:lnTo>
                  <a:pt x="0" y="19952"/>
                </a:lnTo>
                <a:cubicBezTo>
                  <a:pt x="0" y="20110"/>
                  <a:pt x="159" y="20268"/>
                  <a:pt x="317" y="20268"/>
                </a:cubicBezTo>
                <a:cubicBezTo>
                  <a:pt x="475" y="20268"/>
                  <a:pt x="602" y="20110"/>
                  <a:pt x="602" y="19952"/>
                </a:cubicBezTo>
                <a:lnTo>
                  <a:pt x="602" y="19920"/>
                </a:lnTo>
                <a:cubicBezTo>
                  <a:pt x="602" y="19762"/>
                  <a:pt x="475" y="19635"/>
                  <a:pt x="317" y="19635"/>
                </a:cubicBezTo>
                <a:close/>
                <a:moveTo>
                  <a:pt x="317" y="21250"/>
                </a:moveTo>
                <a:cubicBezTo>
                  <a:pt x="159" y="21250"/>
                  <a:pt x="0" y="21377"/>
                  <a:pt x="0" y="21567"/>
                </a:cubicBezTo>
                <a:lnTo>
                  <a:pt x="0" y="21598"/>
                </a:lnTo>
                <a:cubicBezTo>
                  <a:pt x="0" y="21757"/>
                  <a:pt x="159" y="21883"/>
                  <a:pt x="317" y="21883"/>
                </a:cubicBezTo>
                <a:cubicBezTo>
                  <a:pt x="475" y="21883"/>
                  <a:pt x="602" y="21757"/>
                  <a:pt x="602" y="21598"/>
                </a:cubicBezTo>
                <a:lnTo>
                  <a:pt x="602" y="21567"/>
                </a:lnTo>
                <a:cubicBezTo>
                  <a:pt x="602" y="21377"/>
                  <a:pt x="475" y="21250"/>
                  <a:pt x="317" y="21250"/>
                </a:cubicBezTo>
                <a:close/>
                <a:moveTo>
                  <a:pt x="317" y="22897"/>
                </a:moveTo>
                <a:cubicBezTo>
                  <a:pt x="159" y="22897"/>
                  <a:pt x="0" y="23024"/>
                  <a:pt x="0" y="23182"/>
                </a:cubicBezTo>
                <a:lnTo>
                  <a:pt x="0" y="23214"/>
                </a:lnTo>
                <a:cubicBezTo>
                  <a:pt x="0" y="23372"/>
                  <a:pt x="159" y="23530"/>
                  <a:pt x="317" y="23530"/>
                </a:cubicBezTo>
                <a:cubicBezTo>
                  <a:pt x="475" y="23530"/>
                  <a:pt x="602" y="23404"/>
                  <a:pt x="602" y="23214"/>
                </a:cubicBezTo>
                <a:lnTo>
                  <a:pt x="602" y="23182"/>
                </a:lnTo>
                <a:cubicBezTo>
                  <a:pt x="602" y="23024"/>
                  <a:pt x="475" y="22897"/>
                  <a:pt x="317" y="22897"/>
                </a:cubicBezTo>
                <a:close/>
                <a:moveTo>
                  <a:pt x="317" y="24512"/>
                </a:moveTo>
                <a:cubicBezTo>
                  <a:pt x="159" y="24512"/>
                  <a:pt x="0" y="24670"/>
                  <a:pt x="0" y="24829"/>
                </a:cubicBezTo>
                <a:lnTo>
                  <a:pt x="0" y="24860"/>
                </a:lnTo>
                <a:cubicBezTo>
                  <a:pt x="0" y="25019"/>
                  <a:pt x="159" y="25145"/>
                  <a:pt x="317" y="25145"/>
                </a:cubicBezTo>
                <a:cubicBezTo>
                  <a:pt x="475" y="25145"/>
                  <a:pt x="602" y="25019"/>
                  <a:pt x="602" y="24860"/>
                </a:cubicBezTo>
                <a:lnTo>
                  <a:pt x="602" y="24829"/>
                </a:lnTo>
                <a:cubicBezTo>
                  <a:pt x="602" y="24670"/>
                  <a:pt x="475" y="24512"/>
                  <a:pt x="317" y="24512"/>
                </a:cubicBezTo>
                <a:close/>
                <a:moveTo>
                  <a:pt x="317" y="26159"/>
                </a:moveTo>
                <a:cubicBezTo>
                  <a:pt x="159" y="26159"/>
                  <a:pt x="0" y="26285"/>
                  <a:pt x="0" y="26444"/>
                </a:cubicBezTo>
                <a:lnTo>
                  <a:pt x="0" y="26507"/>
                </a:lnTo>
                <a:cubicBezTo>
                  <a:pt x="0" y="26665"/>
                  <a:pt x="159" y="26792"/>
                  <a:pt x="317" y="26792"/>
                </a:cubicBezTo>
                <a:cubicBezTo>
                  <a:pt x="475" y="26792"/>
                  <a:pt x="602" y="26665"/>
                  <a:pt x="602" y="26507"/>
                </a:cubicBezTo>
                <a:lnTo>
                  <a:pt x="602" y="26444"/>
                </a:lnTo>
                <a:cubicBezTo>
                  <a:pt x="602" y="26285"/>
                  <a:pt x="475" y="26159"/>
                  <a:pt x="317" y="26159"/>
                </a:cubicBezTo>
                <a:close/>
                <a:moveTo>
                  <a:pt x="317" y="27774"/>
                </a:moveTo>
                <a:cubicBezTo>
                  <a:pt x="159" y="27774"/>
                  <a:pt x="0" y="27932"/>
                  <a:pt x="0" y="28091"/>
                </a:cubicBezTo>
                <a:lnTo>
                  <a:pt x="0" y="28122"/>
                </a:lnTo>
                <a:cubicBezTo>
                  <a:pt x="0" y="28281"/>
                  <a:pt x="159" y="28407"/>
                  <a:pt x="317" y="28407"/>
                </a:cubicBezTo>
                <a:cubicBezTo>
                  <a:pt x="475" y="28407"/>
                  <a:pt x="602" y="28281"/>
                  <a:pt x="602" y="28122"/>
                </a:cubicBezTo>
                <a:lnTo>
                  <a:pt x="602" y="28091"/>
                </a:lnTo>
                <a:cubicBezTo>
                  <a:pt x="602" y="27932"/>
                  <a:pt x="475" y="27774"/>
                  <a:pt x="317" y="27774"/>
                </a:cubicBezTo>
                <a:close/>
              </a:path>
            </a:pathLst>
          </a:custGeom>
          <a:solidFill>
            <a:srgbClr val="F257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35"/>
          <p:cNvSpPr/>
          <p:nvPr/>
        </p:nvSpPr>
        <p:spPr>
          <a:xfrm>
            <a:off x="6018864" y="2572755"/>
            <a:ext cx="15050" cy="710200"/>
          </a:xfrm>
          <a:custGeom>
            <a:avLst/>
            <a:gdLst/>
            <a:ahLst/>
            <a:cxnLst/>
            <a:rect l="l" t="t" r="r" b="b"/>
            <a:pathLst>
              <a:path w="602" h="28408" extrusionOk="0">
                <a:moveTo>
                  <a:pt x="285" y="0"/>
                </a:moveTo>
                <a:cubicBezTo>
                  <a:pt x="127" y="0"/>
                  <a:pt x="0" y="159"/>
                  <a:pt x="0" y="317"/>
                </a:cubicBezTo>
                <a:lnTo>
                  <a:pt x="0" y="349"/>
                </a:lnTo>
                <a:cubicBezTo>
                  <a:pt x="0" y="507"/>
                  <a:pt x="127" y="634"/>
                  <a:pt x="285" y="634"/>
                </a:cubicBezTo>
                <a:cubicBezTo>
                  <a:pt x="475" y="634"/>
                  <a:pt x="602" y="507"/>
                  <a:pt x="602" y="349"/>
                </a:cubicBezTo>
                <a:lnTo>
                  <a:pt x="602" y="317"/>
                </a:lnTo>
                <a:cubicBezTo>
                  <a:pt x="602" y="159"/>
                  <a:pt x="444" y="0"/>
                  <a:pt x="285" y="0"/>
                </a:cubicBezTo>
                <a:close/>
                <a:moveTo>
                  <a:pt x="285" y="1647"/>
                </a:moveTo>
                <a:cubicBezTo>
                  <a:pt x="127" y="1647"/>
                  <a:pt x="0" y="1774"/>
                  <a:pt x="0" y="1932"/>
                </a:cubicBezTo>
                <a:lnTo>
                  <a:pt x="0" y="1995"/>
                </a:lnTo>
                <a:cubicBezTo>
                  <a:pt x="0" y="2154"/>
                  <a:pt x="127" y="2280"/>
                  <a:pt x="285" y="2280"/>
                </a:cubicBezTo>
                <a:cubicBezTo>
                  <a:pt x="475" y="2280"/>
                  <a:pt x="602" y="2154"/>
                  <a:pt x="602" y="1995"/>
                </a:cubicBezTo>
                <a:lnTo>
                  <a:pt x="602" y="1932"/>
                </a:lnTo>
                <a:cubicBezTo>
                  <a:pt x="602" y="1774"/>
                  <a:pt x="444" y="1647"/>
                  <a:pt x="285" y="1647"/>
                </a:cubicBezTo>
                <a:close/>
                <a:moveTo>
                  <a:pt x="285" y="3294"/>
                </a:moveTo>
                <a:cubicBezTo>
                  <a:pt x="127" y="3294"/>
                  <a:pt x="0" y="3421"/>
                  <a:pt x="0" y="3579"/>
                </a:cubicBezTo>
                <a:lnTo>
                  <a:pt x="0" y="3611"/>
                </a:lnTo>
                <a:cubicBezTo>
                  <a:pt x="0" y="3769"/>
                  <a:pt x="127" y="3927"/>
                  <a:pt x="285" y="3927"/>
                </a:cubicBezTo>
                <a:cubicBezTo>
                  <a:pt x="475" y="3927"/>
                  <a:pt x="602" y="3769"/>
                  <a:pt x="602" y="3611"/>
                </a:cubicBezTo>
                <a:lnTo>
                  <a:pt x="602" y="3579"/>
                </a:lnTo>
                <a:cubicBezTo>
                  <a:pt x="602" y="3421"/>
                  <a:pt x="444" y="3294"/>
                  <a:pt x="285" y="3294"/>
                </a:cubicBezTo>
                <a:close/>
                <a:moveTo>
                  <a:pt x="285" y="4909"/>
                </a:moveTo>
                <a:cubicBezTo>
                  <a:pt x="127" y="4909"/>
                  <a:pt x="0" y="5036"/>
                  <a:pt x="0" y="5226"/>
                </a:cubicBezTo>
                <a:lnTo>
                  <a:pt x="0" y="5257"/>
                </a:lnTo>
                <a:cubicBezTo>
                  <a:pt x="0" y="5416"/>
                  <a:pt x="127" y="5542"/>
                  <a:pt x="285" y="5542"/>
                </a:cubicBezTo>
                <a:cubicBezTo>
                  <a:pt x="475" y="5542"/>
                  <a:pt x="602" y="5416"/>
                  <a:pt x="602" y="5257"/>
                </a:cubicBezTo>
                <a:lnTo>
                  <a:pt x="602" y="5226"/>
                </a:lnTo>
                <a:cubicBezTo>
                  <a:pt x="602" y="5036"/>
                  <a:pt x="444" y="4909"/>
                  <a:pt x="285" y="4909"/>
                </a:cubicBezTo>
                <a:close/>
                <a:moveTo>
                  <a:pt x="285" y="6556"/>
                </a:moveTo>
                <a:cubicBezTo>
                  <a:pt x="127" y="6556"/>
                  <a:pt x="0" y="6682"/>
                  <a:pt x="0" y="6841"/>
                </a:cubicBezTo>
                <a:lnTo>
                  <a:pt x="0" y="6872"/>
                </a:lnTo>
                <a:cubicBezTo>
                  <a:pt x="0" y="7062"/>
                  <a:pt x="127" y="7189"/>
                  <a:pt x="285" y="7189"/>
                </a:cubicBezTo>
                <a:cubicBezTo>
                  <a:pt x="475" y="7189"/>
                  <a:pt x="602" y="7062"/>
                  <a:pt x="602" y="6872"/>
                </a:cubicBezTo>
                <a:lnTo>
                  <a:pt x="602" y="6841"/>
                </a:lnTo>
                <a:cubicBezTo>
                  <a:pt x="602" y="6682"/>
                  <a:pt x="444" y="6556"/>
                  <a:pt x="285" y="6556"/>
                </a:cubicBezTo>
                <a:close/>
                <a:moveTo>
                  <a:pt x="285" y="8171"/>
                </a:moveTo>
                <a:cubicBezTo>
                  <a:pt x="127" y="8171"/>
                  <a:pt x="0" y="8329"/>
                  <a:pt x="0" y="8488"/>
                </a:cubicBezTo>
                <a:lnTo>
                  <a:pt x="0" y="8519"/>
                </a:lnTo>
                <a:cubicBezTo>
                  <a:pt x="0" y="8678"/>
                  <a:pt x="127" y="8804"/>
                  <a:pt x="285" y="8804"/>
                </a:cubicBezTo>
                <a:cubicBezTo>
                  <a:pt x="475" y="8804"/>
                  <a:pt x="602" y="8678"/>
                  <a:pt x="602" y="8519"/>
                </a:cubicBezTo>
                <a:lnTo>
                  <a:pt x="602" y="8488"/>
                </a:lnTo>
                <a:cubicBezTo>
                  <a:pt x="602" y="8329"/>
                  <a:pt x="444" y="8171"/>
                  <a:pt x="285" y="8171"/>
                </a:cubicBezTo>
                <a:close/>
                <a:moveTo>
                  <a:pt x="285" y="9818"/>
                </a:moveTo>
                <a:cubicBezTo>
                  <a:pt x="127" y="9818"/>
                  <a:pt x="0" y="9944"/>
                  <a:pt x="0" y="10103"/>
                </a:cubicBezTo>
                <a:lnTo>
                  <a:pt x="0" y="10166"/>
                </a:lnTo>
                <a:cubicBezTo>
                  <a:pt x="0" y="10324"/>
                  <a:pt x="127" y="10451"/>
                  <a:pt x="285" y="10451"/>
                </a:cubicBezTo>
                <a:cubicBezTo>
                  <a:pt x="475" y="10451"/>
                  <a:pt x="602" y="10324"/>
                  <a:pt x="602" y="10166"/>
                </a:cubicBezTo>
                <a:lnTo>
                  <a:pt x="602" y="10103"/>
                </a:lnTo>
                <a:cubicBezTo>
                  <a:pt x="602" y="9944"/>
                  <a:pt x="444" y="9818"/>
                  <a:pt x="285" y="9818"/>
                </a:cubicBezTo>
                <a:close/>
                <a:moveTo>
                  <a:pt x="285" y="11464"/>
                </a:moveTo>
                <a:cubicBezTo>
                  <a:pt x="127" y="11464"/>
                  <a:pt x="0" y="11591"/>
                  <a:pt x="0" y="11749"/>
                </a:cubicBezTo>
                <a:lnTo>
                  <a:pt x="0" y="11781"/>
                </a:lnTo>
                <a:cubicBezTo>
                  <a:pt x="0" y="11939"/>
                  <a:pt x="127" y="12098"/>
                  <a:pt x="285" y="12098"/>
                </a:cubicBezTo>
                <a:cubicBezTo>
                  <a:pt x="475" y="12098"/>
                  <a:pt x="602" y="11939"/>
                  <a:pt x="602" y="11781"/>
                </a:cubicBezTo>
                <a:lnTo>
                  <a:pt x="602" y="11749"/>
                </a:lnTo>
                <a:cubicBezTo>
                  <a:pt x="602" y="11591"/>
                  <a:pt x="444" y="11464"/>
                  <a:pt x="285" y="11464"/>
                </a:cubicBezTo>
                <a:close/>
                <a:moveTo>
                  <a:pt x="285" y="13080"/>
                </a:moveTo>
                <a:cubicBezTo>
                  <a:pt x="127" y="13080"/>
                  <a:pt x="0" y="13206"/>
                  <a:pt x="0" y="13396"/>
                </a:cubicBezTo>
                <a:lnTo>
                  <a:pt x="0" y="13428"/>
                </a:lnTo>
                <a:cubicBezTo>
                  <a:pt x="0" y="13586"/>
                  <a:pt x="127" y="13713"/>
                  <a:pt x="285" y="13713"/>
                </a:cubicBezTo>
                <a:cubicBezTo>
                  <a:pt x="475" y="13713"/>
                  <a:pt x="602" y="13586"/>
                  <a:pt x="602" y="13428"/>
                </a:cubicBezTo>
                <a:lnTo>
                  <a:pt x="602" y="13396"/>
                </a:lnTo>
                <a:cubicBezTo>
                  <a:pt x="602" y="13206"/>
                  <a:pt x="444" y="13080"/>
                  <a:pt x="285" y="13080"/>
                </a:cubicBezTo>
                <a:close/>
                <a:moveTo>
                  <a:pt x="285" y="14726"/>
                </a:moveTo>
                <a:cubicBezTo>
                  <a:pt x="127" y="14726"/>
                  <a:pt x="0" y="14853"/>
                  <a:pt x="0" y="15011"/>
                </a:cubicBezTo>
                <a:lnTo>
                  <a:pt x="0" y="15043"/>
                </a:lnTo>
                <a:cubicBezTo>
                  <a:pt x="0" y="15233"/>
                  <a:pt x="127" y="15360"/>
                  <a:pt x="285" y="15360"/>
                </a:cubicBezTo>
                <a:cubicBezTo>
                  <a:pt x="475" y="15360"/>
                  <a:pt x="602" y="15233"/>
                  <a:pt x="602" y="15043"/>
                </a:cubicBezTo>
                <a:lnTo>
                  <a:pt x="602" y="15011"/>
                </a:lnTo>
                <a:cubicBezTo>
                  <a:pt x="602" y="14853"/>
                  <a:pt x="444" y="14726"/>
                  <a:pt x="285" y="14726"/>
                </a:cubicBezTo>
                <a:close/>
                <a:moveTo>
                  <a:pt x="285" y="16341"/>
                </a:moveTo>
                <a:cubicBezTo>
                  <a:pt x="127" y="16341"/>
                  <a:pt x="0" y="16500"/>
                  <a:pt x="0" y="16658"/>
                </a:cubicBezTo>
                <a:lnTo>
                  <a:pt x="0" y="16690"/>
                </a:lnTo>
                <a:cubicBezTo>
                  <a:pt x="0" y="16848"/>
                  <a:pt x="127" y="16975"/>
                  <a:pt x="285" y="16975"/>
                </a:cubicBezTo>
                <a:cubicBezTo>
                  <a:pt x="475" y="16975"/>
                  <a:pt x="602" y="16848"/>
                  <a:pt x="602" y="16690"/>
                </a:cubicBezTo>
                <a:lnTo>
                  <a:pt x="602" y="16658"/>
                </a:lnTo>
                <a:cubicBezTo>
                  <a:pt x="602" y="16500"/>
                  <a:pt x="444" y="16341"/>
                  <a:pt x="285" y="16341"/>
                </a:cubicBezTo>
                <a:close/>
                <a:moveTo>
                  <a:pt x="285" y="17988"/>
                </a:moveTo>
                <a:cubicBezTo>
                  <a:pt x="127" y="17988"/>
                  <a:pt x="0" y="18115"/>
                  <a:pt x="0" y="18273"/>
                </a:cubicBezTo>
                <a:lnTo>
                  <a:pt x="0" y="18337"/>
                </a:lnTo>
                <a:cubicBezTo>
                  <a:pt x="0" y="18495"/>
                  <a:pt x="127" y="18622"/>
                  <a:pt x="285" y="18622"/>
                </a:cubicBezTo>
                <a:cubicBezTo>
                  <a:pt x="475" y="18622"/>
                  <a:pt x="602" y="18495"/>
                  <a:pt x="602" y="18337"/>
                </a:cubicBezTo>
                <a:lnTo>
                  <a:pt x="602" y="18273"/>
                </a:lnTo>
                <a:cubicBezTo>
                  <a:pt x="602" y="18115"/>
                  <a:pt x="444" y="17988"/>
                  <a:pt x="285" y="17988"/>
                </a:cubicBezTo>
                <a:close/>
                <a:moveTo>
                  <a:pt x="285" y="19635"/>
                </a:moveTo>
                <a:cubicBezTo>
                  <a:pt x="127" y="19635"/>
                  <a:pt x="0" y="19762"/>
                  <a:pt x="0" y="19920"/>
                </a:cubicBezTo>
                <a:lnTo>
                  <a:pt x="0" y="19952"/>
                </a:lnTo>
                <a:cubicBezTo>
                  <a:pt x="0" y="20110"/>
                  <a:pt x="127" y="20268"/>
                  <a:pt x="285" y="20268"/>
                </a:cubicBezTo>
                <a:cubicBezTo>
                  <a:pt x="475" y="20268"/>
                  <a:pt x="602" y="20110"/>
                  <a:pt x="602" y="19952"/>
                </a:cubicBezTo>
                <a:lnTo>
                  <a:pt x="602" y="19920"/>
                </a:lnTo>
                <a:cubicBezTo>
                  <a:pt x="602" y="19762"/>
                  <a:pt x="444" y="19635"/>
                  <a:pt x="285" y="19635"/>
                </a:cubicBezTo>
                <a:close/>
                <a:moveTo>
                  <a:pt x="285" y="21250"/>
                </a:moveTo>
                <a:cubicBezTo>
                  <a:pt x="127" y="21250"/>
                  <a:pt x="0" y="21377"/>
                  <a:pt x="0" y="21567"/>
                </a:cubicBezTo>
                <a:lnTo>
                  <a:pt x="0" y="21598"/>
                </a:lnTo>
                <a:cubicBezTo>
                  <a:pt x="0" y="21757"/>
                  <a:pt x="127" y="21883"/>
                  <a:pt x="285" y="21883"/>
                </a:cubicBezTo>
                <a:cubicBezTo>
                  <a:pt x="475" y="21883"/>
                  <a:pt x="602" y="21757"/>
                  <a:pt x="602" y="21598"/>
                </a:cubicBezTo>
                <a:lnTo>
                  <a:pt x="602" y="21567"/>
                </a:lnTo>
                <a:cubicBezTo>
                  <a:pt x="602" y="21377"/>
                  <a:pt x="444" y="21250"/>
                  <a:pt x="285" y="21250"/>
                </a:cubicBezTo>
                <a:close/>
                <a:moveTo>
                  <a:pt x="285" y="22897"/>
                </a:moveTo>
                <a:cubicBezTo>
                  <a:pt x="127" y="22897"/>
                  <a:pt x="0" y="23024"/>
                  <a:pt x="0" y="23182"/>
                </a:cubicBezTo>
                <a:lnTo>
                  <a:pt x="0" y="23214"/>
                </a:lnTo>
                <a:cubicBezTo>
                  <a:pt x="0" y="23372"/>
                  <a:pt x="127" y="23530"/>
                  <a:pt x="285" y="23530"/>
                </a:cubicBezTo>
                <a:cubicBezTo>
                  <a:pt x="475" y="23530"/>
                  <a:pt x="602" y="23404"/>
                  <a:pt x="602" y="23214"/>
                </a:cubicBezTo>
                <a:lnTo>
                  <a:pt x="602" y="23182"/>
                </a:lnTo>
                <a:cubicBezTo>
                  <a:pt x="602" y="23024"/>
                  <a:pt x="444" y="22897"/>
                  <a:pt x="285" y="22897"/>
                </a:cubicBezTo>
                <a:close/>
                <a:moveTo>
                  <a:pt x="285" y="24512"/>
                </a:moveTo>
                <a:cubicBezTo>
                  <a:pt x="127" y="24512"/>
                  <a:pt x="0" y="24670"/>
                  <a:pt x="0" y="24829"/>
                </a:cubicBezTo>
                <a:lnTo>
                  <a:pt x="0" y="24860"/>
                </a:lnTo>
                <a:cubicBezTo>
                  <a:pt x="0" y="25019"/>
                  <a:pt x="127" y="25145"/>
                  <a:pt x="285" y="25145"/>
                </a:cubicBezTo>
                <a:cubicBezTo>
                  <a:pt x="475" y="25145"/>
                  <a:pt x="602" y="25019"/>
                  <a:pt x="602" y="24860"/>
                </a:cubicBezTo>
                <a:lnTo>
                  <a:pt x="602" y="24829"/>
                </a:lnTo>
                <a:cubicBezTo>
                  <a:pt x="602" y="24670"/>
                  <a:pt x="444" y="24512"/>
                  <a:pt x="285" y="24512"/>
                </a:cubicBezTo>
                <a:close/>
                <a:moveTo>
                  <a:pt x="285" y="26159"/>
                </a:moveTo>
                <a:cubicBezTo>
                  <a:pt x="127" y="26159"/>
                  <a:pt x="0" y="26285"/>
                  <a:pt x="0" y="26444"/>
                </a:cubicBezTo>
                <a:lnTo>
                  <a:pt x="0" y="26507"/>
                </a:lnTo>
                <a:cubicBezTo>
                  <a:pt x="0" y="26665"/>
                  <a:pt x="127" y="26792"/>
                  <a:pt x="285" y="26792"/>
                </a:cubicBezTo>
                <a:cubicBezTo>
                  <a:pt x="475" y="26792"/>
                  <a:pt x="602" y="26665"/>
                  <a:pt x="602" y="26507"/>
                </a:cubicBezTo>
                <a:lnTo>
                  <a:pt x="602" y="26444"/>
                </a:lnTo>
                <a:cubicBezTo>
                  <a:pt x="602" y="26285"/>
                  <a:pt x="444" y="26159"/>
                  <a:pt x="285" y="26159"/>
                </a:cubicBezTo>
                <a:close/>
                <a:moveTo>
                  <a:pt x="285" y="27774"/>
                </a:moveTo>
                <a:cubicBezTo>
                  <a:pt x="127" y="27774"/>
                  <a:pt x="0" y="27932"/>
                  <a:pt x="0" y="28091"/>
                </a:cubicBezTo>
                <a:lnTo>
                  <a:pt x="0" y="28122"/>
                </a:lnTo>
                <a:cubicBezTo>
                  <a:pt x="0" y="28281"/>
                  <a:pt x="127" y="28407"/>
                  <a:pt x="285" y="28407"/>
                </a:cubicBezTo>
                <a:cubicBezTo>
                  <a:pt x="475" y="28407"/>
                  <a:pt x="602" y="28281"/>
                  <a:pt x="602" y="28122"/>
                </a:cubicBezTo>
                <a:lnTo>
                  <a:pt x="602" y="28091"/>
                </a:lnTo>
                <a:cubicBezTo>
                  <a:pt x="602" y="27932"/>
                  <a:pt x="444" y="27774"/>
                  <a:pt x="285" y="27774"/>
                </a:cubicBezTo>
                <a:close/>
              </a:path>
            </a:pathLst>
          </a:custGeom>
          <a:solidFill>
            <a:srgbClr val="F2E2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35"/>
          <p:cNvSpPr/>
          <p:nvPr/>
        </p:nvSpPr>
        <p:spPr>
          <a:xfrm>
            <a:off x="4564850" y="2470169"/>
            <a:ext cx="14275" cy="710200"/>
          </a:xfrm>
          <a:custGeom>
            <a:avLst/>
            <a:gdLst/>
            <a:ahLst/>
            <a:cxnLst/>
            <a:rect l="l" t="t" r="r" b="b"/>
            <a:pathLst>
              <a:path w="571" h="28408" extrusionOk="0">
                <a:moveTo>
                  <a:pt x="286" y="0"/>
                </a:moveTo>
                <a:cubicBezTo>
                  <a:pt x="127" y="0"/>
                  <a:pt x="1" y="159"/>
                  <a:pt x="1" y="317"/>
                </a:cubicBezTo>
                <a:lnTo>
                  <a:pt x="1" y="349"/>
                </a:lnTo>
                <a:cubicBezTo>
                  <a:pt x="1" y="507"/>
                  <a:pt x="127" y="634"/>
                  <a:pt x="286" y="634"/>
                </a:cubicBezTo>
                <a:cubicBezTo>
                  <a:pt x="444" y="634"/>
                  <a:pt x="571" y="507"/>
                  <a:pt x="571" y="349"/>
                </a:cubicBezTo>
                <a:lnTo>
                  <a:pt x="571" y="317"/>
                </a:lnTo>
                <a:cubicBezTo>
                  <a:pt x="571" y="159"/>
                  <a:pt x="444" y="0"/>
                  <a:pt x="286" y="0"/>
                </a:cubicBezTo>
                <a:close/>
                <a:moveTo>
                  <a:pt x="286" y="1647"/>
                </a:moveTo>
                <a:cubicBezTo>
                  <a:pt x="127" y="1647"/>
                  <a:pt x="1" y="1774"/>
                  <a:pt x="1" y="1932"/>
                </a:cubicBezTo>
                <a:lnTo>
                  <a:pt x="1" y="1995"/>
                </a:lnTo>
                <a:cubicBezTo>
                  <a:pt x="1" y="2154"/>
                  <a:pt x="127" y="2280"/>
                  <a:pt x="286" y="2280"/>
                </a:cubicBezTo>
                <a:cubicBezTo>
                  <a:pt x="444" y="2280"/>
                  <a:pt x="571" y="2154"/>
                  <a:pt x="571" y="1995"/>
                </a:cubicBezTo>
                <a:lnTo>
                  <a:pt x="571" y="1932"/>
                </a:lnTo>
                <a:cubicBezTo>
                  <a:pt x="571" y="1774"/>
                  <a:pt x="444" y="1647"/>
                  <a:pt x="286" y="1647"/>
                </a:cubicBezTo>
                <a:close/>
                <a:moveTo>
                  <a:pt x="286" y="3294"/>
                </a:moveTo>
                <a:cubicBezTo>
                  <a:pt x="127" y="3294"/>
                  <a:pt x="1" y="3421"/>
                  <a:pt x="1" y="3579"/>
                </a:cubicBezTo>
                <a:lnTo>
                  <a:pt x="1" y="3611"/>
                </a:lnTo>
                <a:cubicBezTo>
                  <a:pt x="1" y="3769"/>
                  <a:pt x="127" y="3927"/>
                  <a:pt x="286" y="3927"/>
                </a:cubicBezTo>
                <a:cubicBezTo>
                  <a:pt x="444" y="3927"/>
                  <a:pt x="571" y="3769"/>
                  <a:pt x="571" y="3611"/>
                </a:cubicBezTo>
                <a:lnTo>
                  <a:pt x="571" y="3579"/>
                </a:lnTo>
                <a:cubicBezTo>
                  <a:pt x="571" y="3421"/>
                  <a:pt x="444" y="3294"/>
                  <a:pt x="286" y="3294"/>
                </a:cubicBezTo>
                <a:close/>
                <a:moveTo>
                  <a:pt x="286" y="4909"/>
                </a:moveTo>
                <a:cubicBezTo>
                  <a:pt x="127" y="4909"/>
                  <a:pt x="1" y="5036"/>
                  <a:pt x="1" y="5226"/>
                </a:cubicBezTo>
                <a:lnTo>
                  <a:pt x="1" y="5257"/>
                </a:lnTo>
                <a:cubicBezTo>
                  <a:pt x="1" y="5416"/>
                  <a:pt x="127" y="5542"/>
                  <a:pt x="286" y="5542"/>
                </a:cubicBezTo>
                <a:cubicBezTo>
                  <a:pt x="444" y="5542"/>
                  <a:pt x="571" y="5416"/>
                  <a:pt x="571" y="5257"/>
                </a:cubicBezTo>
                <a:lnTo>
                  <a:pt x="571" y="5226"/>
                </a:lnTo>
                <a:cubicBezTo>
                  <a:pt x="571" y="5036"/>
                  <a:pt x="444" y="4909"/>
                  <a:pt x="286" y="4909"/>
                </a:cubicBezTo>
                <a:close/>
                <a:moveTo>
                  <a:pt x="286" y="6556"/>
                </a:moveTo>
                <a:cubicBezTo>
                  <a:pt x="127" y="6556"/>
                  <a:pt x="1" y="6682"/>
                  <a:pt x="1" y="6841"/>
                </a:cubicBezTo>
                <a:lnTo>
                  <a:pt x="1" y="6872"/>
                </a:lnTo>
                <a:cubicBezTo>
                  <a:pt x="1" y="7062"/>
                  <a:pt x="127" y="7189"/>
                  <a:pt x="286" y="7189"/>
                </a:cubicBezTo>
                <a:cubicBezTo>
                  <a:pt x="444" y="7189"/>
                  <a:pt x="571" y="7062"/>
                  <a:pt x="571" y="6872"/>
                </a:cubicBezTo>
                <a:lnTo>
                  <a:pt x="571" y="6841"/>
                </a:lnTo>
                <a:cubicBezTo>
                  <a:pt x="571" y="6682"/>
                  <a:pt x="444" y="6556"/>
                  <a:pt x="286" y="6556"/>
                </a:cubicBezTo>
                <a:close/>
                <a:moveTo>
                  <a:pt x="286" y="8171"/>
                </a:moveTo>
                <a:cubicBezTo>
                  <a:pt x="127" y="8171"/>
                  <a:pt x="1" y="8329"/>
                  <a:pt x="1" y="8488"/>
                </a:cubicBezTo>
                <a:lnTo>
                  <a:pt x="1" y="8519"/>
                </a:lnTo>
                <a:cubicBezTo>
                  <a:pt x="1" y="8678"/>
                  <a:pt x="127" y="8804"/>
                  <a:pt x="286" y="8804"/>
                </a:cubicBezTo>
                <a:cubicBezTo>
                  <a:pt x="444" y="8804"/>
                  <a:pt x="571" y="8678"/>
                  <a:pt x="571" y="8519"/>
                </a:cubicBezTo>
                <a:lnTo>
                  <a:pt x="571" y="8488"/>
                </a:lnTo>
                <a:cubicBezTo>
                  <a:pt x="571" y="8329"/>
                  <a:pt x="444" y="8171"/>
                  <a:pt x="286" y="8171"/>
                </a:cubicBezTo>
                <a:close/>
                <a:moveTo>
                  <a:pt x="286" y="9818"/>
                </a:moveTo>
                <a:cubicBezTo>
                  <a:pt x="127" y="9818"/>
                  <a:pt x="1" y="9944"/>
                  <a:pt x="1" y="10103"/>
                </a:cubicBezTo>
                <a:lnTo>
                  <a:pt x="1" y="10166"/>
                </a:lnTo>
                <a:cubicBezTo>
                  <a:pt x="1" y="10324"/>
                  <a:pt x="127" y="10451"/>
                  <a:pt x="286" y="10451"/>
                </a:cubicBezTo>
                <a:cubicBezTo>
                  <a:pt x="444" y="10451"/>
                  <a:pt x="571" y="10324"/>
                  <a:pt x="571" y="10166"/>
                </a:cubicBezTo>
                <a:lnTo>
                  <a:pt x="571" y="10103"/>
                </a:lnTo>
                <a:cubicBezTo>
                  <a:pt x="571" y="9944"/>
                  <a:pt x="444" y="9818"/>
                  <a:pt x="286" y="9818"/>
                </a:cubicBezTo>
                <a:close/>
                <a:moveTo>
                  <a:pt x="286" y="11464"/>
                </a:moveTo>
                <a:cubicBezTo>
                  <a:pt x="127" y="11464"/>
                  <a:pt x="1" y="11591"/>
                  <a:pt x="1" y="11749"/>
                </a:cubicBezTo>
                <a:lnTo>
                  <a:pt x="1" y="11781"/>
                </a:lnTo>
                <a:cubicBezTo>
                  <a:pt x="1" y="11939"/>
                  <a:pt x="127" y="12098"/>
                  <a:pt x="286" y="12098"/>
                </a:cubicBezTo>
                <a:cubicBezTo>
                  <a:pt x="444" y="12098"/>
                  <a:pt x="571" y="11939"/>
                  <a:pt x="571" y="11781"/>
                </a:cubicBezTo>
                <a:lnTo>
                  <a:pt x="571" y="11749"/>
                </a:lnTo>
                <a:cubicBezTo>
                  <a:pt x="571" y="11591"/>
                  <a:pt x="444" y="11464"/>
                  <a:pt x="286" y="11464"/>
                </a:cubicBezTo>
                <a:close/>
                <a:moveTo>
                  <a:pt x="286" y="13080"/>
                </a:moveTo>
                <a:cubicBezTo>
                  <a:pt x="127" y="13080"/>
                  <a:pt x="1" y="13206"/>
                  <a:pt x="1" y="13396"/>
                </a:cubicBezTo>
                <a:lnTo>
                  <a:pt x="1" y="13428"/>
                </a:lnTo>
                <a:cubicBezTo>
                  <a:pt x="1" y="13586"/>
                  <a:pt x="127" y="13713"/>
                  <a:pt x="286" y="13713"/>
                </a:cubicBezTo>
                <a:cubicBezTo>
                  <a:pt x="444" y="13713"/>
                  <a:pt x="571" y="13586"/>
                  <a:pt x="571" y="13428"/>
                </a:cubicBezTo>
                <a:lnTo>
                  <a:pt x="571" y="13396"/>
                </a:lnTo>
                <a:cubicBezTo>
                  <a:pt x="571" y="13206"/>
                  <a:pt x="444" y="13080"/>
                  <a:pt x="286" y="13080"/>
                </a:cubicBezTo>
                <a:close/>
                <a:moveTo>
                  <a:pt x="286" y="14726"/>
                </a:moveTo>
                <a:cubicBezTo>
                  <a:pt x="127" y="14726"/>
                  <a:pt x="1" y="14853"/>
                  <a:pt x="1" y="15011"/>
                </a:cubicBezTo>
                <a:lnTo>
                  <a:pt x="1" y="15043"/>
                </a:lnTo>
                <a:cubicBezTo>
                  <a:pt x="1" y="15233"/>
                  <a:pt x="127" y="15360"/>
                  <a:pt x="286" y="15360"/>
                </a:cubicBezTo>
                <a:cubicBezTo>
                  <a:pt x="444" y="15360"/>
                  <a:pt x="571" y="15233"/>
                  <a:pt x="571" y="15043"/>
                </a:cubicBezTo>
                <a:lnTo>
                  <a:pt x="571" y="15011"/>
                </a:lnTo>
                <a:cubicBezTo>
                  <a:pt x="571" y="14853"/>
                  <a:pt x="444" y="14726"/>
                  <a:pt x="286" y="14726"/>
                </a:cubicBezTo>
                <a:close/>
                <a:moveTo>
                  <a:pt x="286" y="16341"/>
                </a:moveTo>
                <a:cubicBezTo>
                  <a:pt x="127" y="16341"/>
                  <a:pt x="1" y="16500"/>
                  <a:pt x="1" y="16658"/>
                </a:cubicBezTo>
                <a:lnTo>
                  <a:pt x="1" y="16690"/>
                </a:lnTo>
                <a:cubicBezTo>
                  <a:pt x="1" y="16848"/>
                  <a:pt x="127" y="16975"/>
                  <a:pt x="286" y="16975"/>
                </a:cubicBezTo>
                <a:cubicBezTo>
                  <a:pt x="444" y="16975"/>
                  <a:pt x="571" y="16848"/>
                  <a:pt x="571" y="16690"/>
                </a:cubicBezTo>
                <a:lnTo>
                  <a:pt x="571" y="16658"/>
                </a:lnTo>
                <a:cubicBezTo>
                  <a:pt x="571" y="16500"/>
                  <a:pt x="444" y="16341"/>
                  <a:pt x="286" y="16341"/>
                </a:cubicBezTo>
                <a:close/>
                <a:moveTo>
                  <a:pt x="286" y="17988"/>
                </a:moveTo>
                <a:cubicBezTo>
                  <a:pt x="127" y="17988"/>
                  <a:pt x="1" y="18115"/>
                  <a:pt x="1" y="18273"/>
                </a:cubicBezTo>
                <a:lnTo>
                  <a:pt x="1" y="18337"/>
                </a:lnTo>
                <a:cubicBezTo>
                  <a:pt x="1" y="18495"/>
                  <a:pt x="127" y="18622"/>
                  <a:pt x="286" y="18622"/>
                </a:cubicBezTo>
                <a:cubicBezTo>
                  <a:pt x="444" y="18622"/>
                  <a:pt x="571" y="18495"/>
                  <a:pt x="571" y="18337"/>
                </a:cubicBezTo>
                <a:lnTo>
                  <a:pt x="571" y="18273"/>
                </a:lnTo>
                <a:cubicBezTo>
                  <a:pt x="571" y="18115"/>
                  <a:pt x="444" y="17988"/>
                  <a:pt x="286" y="17988"/>
                </a:cubicBezTo>
                <a:close/>
                <a:moveTo>
                  <a:pt x="286" y="19635"/>
                </a:moveTo>
                <a:cubicBezTo>
                  <a:pt x="127" y="19635"/>
                  <a:pt x="1" y="19762"/>
                  <a:pt x="1" y="19920"/>
                </a:cubicBezTo>
                <a:lnTo>
                  <a:pt x="1" y="19952"/>
                </a:lnTo>
                <a:cubicBezTo>
                  <a:pt x="1" y="20110"/>
                  <a:pt x="127" y="20268"/>
                  <a:pt x="286" y="20268"/>
                </a:cubicBezTo>
                <a:cubicBezTo>
                  <a:pt x="444" y="20268"/>
                  <a:pt x="571" y="20110"/>
                  <a:pt x="571" y="19952"/>
                </a:cubicBezTo>
                <a:lnTo>
                  <a:pt x="571" y="19920"/>
                </a:lnTo>
                <a:cubicBezTo>
                  <a:pt x="571" y="19762"/>
                  <a:pt x="444" y="19635"/>
                  <a:pt x="286" y="19635"/>
                </a:cubicBezTo>
                <a:close/>
                <a:moveTo>
                  <a:pt x="286" y="21250"/>
                </a:moveTo>
                <a:cubicBezTo>
                  <a:pt x="127" y="21250"/>
                  <a:pt x="1" y="21377"/>
                  <a:pt x="1" y="21567"/>
                </a:cubicBezTo>
                <a:lnTo>
                  <a:pt x="1" y="21598"/>
                </a:lnTo>
                <a:cubicBezTo>
                  <a:pt x="1" y="21757"/>
                  <a:pt x="127" y="21883"/>
                  <a:pt x="286" y="21883"/>
                </a:cubicBezTo>
                <a:cubicBezTo>
                  <a:pt x="444" y="21883"/>
                  <a:pt x="571" y="21757"/>
                  <a:pt x="571" y="21598"/>
                </a:cubicBezTo>
                <a:lnTo>
                  <a:pt x="571" y="21567"/>
                </a:lnTo>
                <a:cubicBezTo>
                  <a:pt x="571" y="21377"/>
                  <a:pt x="444" y="21250"/>
                  <a:pt x="286" y="21250"/>
                </a:cubicBezTo>
                <a:close/>
                <a:moveTo>
                  <a:pt x="286" y="22897"/>
                </a:moveTo>
                <a:cubicBezTo>
                  <a:pt x="127" y="22897"/>
                  <a:pt x="1" y="23024"/>
                  <a:pt x="1" y="23182"/>
                </a:cubicBezTo>
                <a:lnTo>
                  <a:pt x="1" y="23214"/>
                </a:lnTo>
                <a:cubicBezTo>
                  <a:pt x="1" y="23372"/>
                  <a:pt x="127" y="23530"/>
                  <a:pt x="286" y="23530"/>
                </a:cubicBezTo>
                <a:cubicBezTo>
                  <a:pt x="444" y="23530"/>
                  <a:pt x="571" y="23404"/>
                  <a:pt x="571" y="23214"/>
                </a:cubicBezTo>
                <a:lnTo>
                  <a:pt x="571" y="23182"/>
                </a:lnTo>
                <a:cubicBezTo>
                  <a:pt x="571" y="23024"/>
                  <a:pt x="444" y="22897"/>
                  <a:pt x="286" y="22897"/>
                </a:cubicBezTo>
                <a:close/>
                <a:moveTo>
                  <a:pt x="286" y="24512"/>
                </a:moveTo>
                <a:cubicBezTo>
                  <a:pt x="127" y="24512"/>
                  <a:pt x="1" y="24670"/>
                  <a:pt x="1" y="24829"/>
                </a:cubicBezTo>
                <a:lnTo>
                  <a:pt x="1" y="24860"/>
                </a:lnTo>
                <a:cubicBezTo>
                  <a:pt x="1" y="25019"/>
                  <a:pt x="127" y="25145"/>
                  <a:pt x="286" y="25145"/>
                </a:cubicBezTo>
                <a:cubicBezTo>
                  <a:pt x="444" y="25145"/>
                  <a:pt x="571" y="25019"/>
                  <a:pt x="571" y="24860"/>
                </a:cubicBezTo>
                <a:lnTo>
                  <a:pt x="571" y="24829"/>
                </a:lnTo>
                <a:cubicBezTo>
                  <a:pt x="571" y="24670"/>
                  <a:pt x="444" y="24512"/>
                  <a:pt x="286" y="24512"/>
                </a:cubicBezTo>
                <a:close/>
                <a:moveTo>
                  <a:pt x="286" y="26159"/>
                </a:moveTo>
                <a:cubicBezTo>
                  <a:pt x="127" y="26159"/>
                  <a:pt x="1" y="26285"/>
                  <a:pt x="1" y="26444"/>
                </a:cubicBezTo>
                <a:lnTo>
                  <a:pt x="1" y="26507"/>
                </a:lnTo>
                <a:cubicBezTo>
                  <a:pt x="1" y="26665"/>
                  <a:pt x="127" y="26792"/>
                  <a:pt x="286" y="26792"/>
                </a:cubicBezTo>
                <a:cubicBezTo>
                  <a:pt x="444" y="26792"/>
                  <a:pt x="571" y="26665"/>
                  <a:pt x="571" y="26507"/>
                </a:cubicBezTo>
                <a:lnTo>
                  <a:pt x="571" y="26444"/>
                </a:lnTo>
                <a:cubicBezTo>
                  <a:pt x="571" y="26285"/>
                  <a:pt x="444" y="26159"/>
                  <a:pt x="286" y="26159"/>
                </a:cubicBezTo>
                <a:close/>
                <a:moveTo>
                  <a:pt x="286" y="27774"/>
                </a:moveTo>
                <a:cubicBezTo>
                  <a:pt x="127" y="27774"/>
                  <a:pt x="1" y="27932"/>
                  <a:pt x="1" y="28091"/>
                </a:cubicBezTo>
                <a:lnTo>
                  <a:pt x="1" y="28122"/>
                </a:lnTo>
                <a:cubicBezTo>
                  <a:pt x="1" y="28281"/>
                  <a:pt x="127" y="28407"/>
                  <a:pt x="286" y="28407"/>
                </a:cubicBezTo>
                <a:cubicBezTo>
                  <a:pt x="444" y="28407"/>
                  <a:pt x="571" y="28281"/>
                  <a:pt x="571" y="28122"/>
                </a:cubicBezTo>
                <a:lnTo>
                  <a:pt x="571" y="28091"/>
                </a:lnTo>
                <a:cubicBezTo>
                  <a:pt x="571" y="27932"/>
                  <a:pt x="444" y="27774"/>
                  <a:pt x="286" y="27774"/>
                </a:cubicBezTo>
                <a:close/>
              </a:path>
            </a:pathLst>
          </a:custGeom>
          <a:solidFill>
            <a:srgbClr val="E0D8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35"/>
          <p:cNvSpPr/>
          <p:nvPr/>
        </p:nvSpPr>
        <p:spPr>
          <a:xfrm>
            <a:off x="7466654" y="2470169"/>
            <a:ext cx="15075" cy="710200"/>
          </a:xfrm>
          <a:custGeom>
            <a:avLst/>
            <a:gdLst/>
            <a:ahLst/>
            <a:cxnLst/>
            <a:rect l="l" t="t" r="r" b="b"/>
            <a:pathLst>
              <a:path w="603" h="28408" extrusionOk="0">
                <a:moveTo>
                  <a:pt x="318" y="0"/>
                </a:moveTo>
                <a:cubicBezTo>
                  <a:pt x="159" y="0"/>
                  <a:pt x="1" y="159"/>
                  <a:pt x="1" y="317"/>
                </a:cubicBezTo>
                <a:lnTo>
                  <a:pt x="1" y="349"/>
                </a:lnTo>
                <a:cubicBezTo>
                  <a:pt x="1" y="507"/>
                  <a:pt x="159" y="634"/>
                  <a:pt x="318" y="634"/>
                </a:cubicBezTo>
                <a:cubicBezTo>
                  <a:pt x="476" y="634"/>
                  <a:pt x="603" y="507"/>
                  <a:pt x="603" y="349"/>
                </a:cubicBezTo>
                <a:lnTo>
                  <a:pt x="603" y="317"/>
                </a:lnTo>
                <a:cubicBezTo>
                  <a:pt x="603" y="159"/>
                  <a:pt x="476" y="0"/>
                  <a:pt x="318" y="0"/>
                </a:cubicBezTo>
                <a:close/>
                <a:moveTo>
                  <a:pt x="318" y="1647"/>
                </a:moveTo>
                <a:cubicBezTo>
                  <a:pt x="159" y="1647"/>
                  <a:pt x="1" y="1774"/>
                  <a:pt x="1" y="1932"/>
                </a:cubicBezTo>
                <a:lnTo>
                  <a:pt x="1" y="1995"/>
                </a:lnTo>
                <a:cubicBezTo>
                  <a:pt x="1" y="2154"/>
                  <a:pt x="159" y="2280"/>
                  <a:pt x="318" y="2280"/>
                </a:cubicBezTo>
                <a:cubicBezTo>
                  <a:pt x="476" y="2280"/>
                  <a:pt x="603" y="2154"/>
                  <a:pt x="603" y="1995"/>
                </a:cubicBezTo>
                <a:lnTo>
                  <a:pt x="603" y="1932"/>
                </a:lnTo>
                <a:cubicBezTo>
                  <a:pt x="603" y="1774"/>
                  <a:pt x="476" y="1647"/>
                  <a:pt x="318" y="1647"/>
                </a:cubicBezTo>
                <a:close/>
                <a:moveTo>
                  <a:pt x="318" y="3294"/>
                </a:moveTo>
                <a:cubicBezTo>
                  <a:pt x="159" y="3294"/>
                  <a:pt x="1" y="3421"/>
                  <a:pt x="1" y="3579"/>
                </a:cubicBezTo>
                <a:lnTo>
                  <a:pt x="1" y="3611"/>
                </a:lnTo>
                <a:cubicBezTo>
                  <a:pt x="1" y="3769"/>
                  <a:pt x="159" y="3927"/>
                  <a:pt x="318" y="3927"/>
                </a:cubicBezTo>
                <a:cubicBezTo>
                  <a:pt x="476" y="3927"/>
                  <a:pt x="603" y="3769"/>
                  <a:pt x="603" y="3611"/>
                </a:cubicBezTo>
                <a:lnTo>
                  <a:pt x="603" y="3579"/>
                </a:lnTo>
                <a:cubicBezTo>
                  <a:pt x="603" y="3421"/>
                  <a:pt x="476" y="3294"/>
                  <a:pt x="318" y="3294"/>
                </a:cubicBezTo>
                <a:close/>
                <a:moveTo>
                  <a:pt x="318" y="4909"/>
                </a:moveTo>
                <a:cubicBezTo>
                  <a:pt x="159" y="4909"/>
                  <a:pt x="1" y="5036"/>
                  <a:pt x="1" y="5226"/>
                </a:cubicBezTo>
                <a:lnTo>
                  <a:pt x="1" y="5257"/>
                </a:lnTo>
                <a:cubicBezTo>
                  <a:pt x="1" y="5416"/>
                  <a:pt x="159" y="5542"/>
                  <a:pt x="318" y="5542"/>
                </a:cubicBezTo>
                <a:cubicBezTo>
                  <a:pt x="476" y="5542"/>
                  <a:pt x="603" y="5416"/>
                  <a:pt x="603" y="5257"/>
                </a:cubicBezTo>
                <a:lnTo>
                  <a:pt x="603" y="5226"/>
                </a:lnTo>
                <a:cubicBezTo>
                  <a:pt x="603" y="5036"/>
                  <a:pt x="476" y="4909"/>
                  <a:pt x="318" y="4909"/>
                </a:cubicBezTo>
                <a:close/>
                <a:moveTo>
                  <a:pt x="318" y="6556"/>
                </a:moveTo>
                <a:cubicBezTo>
                  <a:pt x="159" y="6556"/>
                  <a:pt x="1" y="6682"/>
                  <a:pt x="1" y="6841"/>
                </a:cubicBezTo>
                <a:lnTo>
                  <a:pt x="1" y="6872"/>
                </a:lnTo>
                <a:cubicBezTo>
                  <a:pt x="1" y="7062"/>
                  <a:pt x="159" y="7189"/>
                  <a:pt x="318" y="7189"/>
                </a:cubicBezTo>
                <a:cubicBezTo>
                  <a:pt x="476" y="7189"/>
                  <a:pt x="603" y="7062"/>
                  <a:pt x="603" y="6872"/>
                </a:cubicBezTo>
                <a:lnTo>
                  <a:pt x="603" y="6841"/>
                </a:lnTo>
                <a:cubicBezTo>
                  <a:pt x="603" y="6682"/>
                  <a:pt x="476" y="6556"/>
                  <a:pt x="318" y="6556"/>
                </a:cubicBezTo>
                <a:close/>
                <a:moveTo>
                  <a:pt x="318" y="8171"/>
                </a:moveTo>
                <a:cubicBezTo>
                  <a:pt x="159" y="8171"/>
                  <a:pt x="1" y="8329"/>
                  <a:pt x="1" y="8488"/>
                </a:cubicBezTo>
                <a:lnTo>
                  <a:pt x="1" y="8519"/>
                </a:lnTo>
                <a:cubicBezTo>
                  <a:pt x="1" y="8678"/>
                  <a:pt x="159" y="8804"/>
                  <a:pt x="318" y="8804"/>
                </a:cubicBezTo>
                <a:cubicBezTo>
                  <a:pt x="476" y="8804"/>
                  <a:pt x="603" y="8678"/>
                  <a:pt x="603" y="8519"/>
                </a:cubicBezTo>
                <a:lnTo>
                  <a:pt x="603" y="8488"/>
                </a:lnTo>
                <a:cubicBezTo>
                  <a:pt x="603" y="8329"/>
                  <a:pt x="476" y="8171"/>
                  <a:pt x="318" y="8171"/>
                </a:cubicBezTo>
                <a:close/>
                <a:moveTo>
                  <a:pt x="318" y="9818"/>
                </a:moveTo>
                <a:cubicBezTo>
                  <a:pt x="159" y="9818"/>
                  <a:pt x="1" y="9944"/>
                  <a:pt x="1" y="10103"/>
                </a:cubicBezTo>
                <a:lnTo>
                  <a:pt x="1" y="10166"/>
                </a:lnTo>
                <a:cubicBezTo>
                  <a:pt x="1" y="10324"/>
                  <a:pt x="159" y="10451"/>
                  <a:pt x="318" y="10451"/>
                </a:cubicBezTo>
                <a:cubicBezTo>
                  <a:pt x="476" y="10451"/>
                  <a:pt x="603" y="10324"/>
                  <a:pt x="603" y="10166"/>
                </a:cubicBezTo>
                <a:lnTo>
                  <a:pt x="603" y="10103"/>
                </a:lnTo>
                <a:cubicBezTo>
                  <a:pt x="603" y="9944"/>
                  <a:pt x="476" y="9818"/>
                  <a:pt x="318" y="9818"/>
                </a:cubicBezTo>
                <a:close/>
                <a:moveTo>
                  <a:pt x="318" y="11464"/>
                </a:moveTo>
                <a:cubicBezTo>
                  <a:pt x="159" y="11464"/>
                  <a:pt x="1" y="11591"/>
                  <a:pt x="1" y="11749"/>
                </a:cubicBezTo>
                <a:lnTo>
                  <a:pt x="1" y="11781"/>
                </a:lnTo>
                <a:cubicBezTo>
                  <a:pt x="1" y="11939"/>
                  <a:pt x="159" y="12098"/>
                  <a:pt x="318" y="12098"/>
                </a:cubicBezTo>
                <a:cubicBezTo>
                  <a:pt x="476" y="12098"/>
                  <a:pt x="603" y="11939"/>
                  <a:pt x="603" y="11781"/>
                </a:cubicBezTo>
                <a:lnTo>
                  <a:pt x="603" y="11749"/>
                </a:lnTo>
                <a:cubicBezTo>
                  <a:pt x="603" y="11591"/>
                  <a:pt x="476" y="11464"/>
                  <a:pt x="318" y="11464"/>
                </a:cubicBezTo>
                <a:close/>
                <a:moveTo>
                  <a:pt x="318" y="13080"/>
                </a:moveTo>
                <a:cubicBezTo>
                  <a:pt x="159" y="13080"/>
                  <a:pt x="1" y="13206"/>
                  <a:pt x="1" y="13396"/>
                </a:cubicBezTo>
                <a:lnTo>
                  <a:pt x="1" y="13428"/>
                </a:lnTo>
                <a:cubicBezTo>
                  <a:pt x="1" y="13586"/>
                  <a:pt x="159" y="13713"/>
                  <a:pt x="318" y="13713"/>
                </a:cubicBezTo>
                <a:cubicBezTo>
                  <a:pt x="476" y="13713"/>
                  <a:pt x="603" y="13586"/>
                  <a:pt x="603" y="13428"/>
                </a:cubicBezTo>
                <a:lnTo>
                  <a:pt x="603" y="13396"/>
                </a:lnTo>
                <a:cubicBezTo>
                  <a:pt x="603" y="13206"/>
                  <a:pt x="476" y="13080"/>
                  <a:pt x="318" y="13080"/>
                </a:cubicBezTo>
                <a:close/>
                <a:moveTo>
                  <a:pt x="318" y="14726"/>
                </a:moveTo>
                <a:cubicBezTo>
                  <a:pt x="159" y="14726"/>
                  <a:pt x="1" y="14853"/>
                  <a:pt x="1" y="15011"/>
                </a:cubicBezTo>
                <a:lnTo>
                  <a:pt x="1" y="15043"/>
                </a:lnTo>
                <a:cubicBezTo>
                  <a:pt x="1" y="15233"/>
                  <a:pt x="159" y="15360"/>
                  <a:pt x="318" y="15360"/>
                </a:cubicBezTo>
                <a:cubicBezTo>
                  <a:pt x="476" y="15360"/>
                  <a:pt x="603" y="15233"/>
                  <a:pt x="603" y="15043"/>
                </a:cubicBezTo>
                <a:lnTo>
                  <a:pt x="603" y="15011"/>
                </a:lnTo>
                <a:cubicBezTo>
                  <a:pt x="603" y="14853"/>
                  <a:pt x="476" y="14726"/>
                  <a:pt x="318" y="14726"/>
                </a:cubicBezTo>
                <a:close/>
                <a:moveTo>
                  <a:pt x="318" y="16341"/>
                </a:moveTo>
                <a:cubicBezTo>
                  <a:pt x="159" y="16341"/>
                  <a:pt x="1" y="16500"/>
                  <a:pt x="1" y="16658"/>
                </a:cubicBezTo>
                <a:lnTo>
                  <a:pt x="1" y="16690"/>
                </a:lnTo>
                <a:cubicBezTo>
                  <a:pt x="1" y="16848"/>
                  <a:pt x="159" y="16975"/>
                  <a:pt x="318" y="16975"/>
                </a:cubicBezTo>
                <a:cubicBezTo>
                  <a:pt x="476" y="16975"/>
                  <a:pt x="603" y="16848"/>
                  <a:pt x="603" y="16690"/>
                </a:cubicBezTo>
                <a:lnTo>
                  <a:pt x="603" y="16658"/>
                </a:lnTo>
                <a:cubicBezTo>
                  <a:pt x="603" y="16500"/>
                  <a:pt x="476" y="16341"/>
                  <a:pt x="318" y="16341"/>
                </a:cubicBezTo>
                <a:close/>
                <a:moveTo>
                  <a:pt x="318" y="17988"/>
                </a:moveTo>
                <a:cubicBezTo>
                  <a:pt x="159" y="17988"/>
                  <a:pt x="1" y="18115"/>
                  <a:pt x="1" y="18273"/>
                </a:cubicBezTo>
                <a:lnTo>
                  <a:pt x="1" y="18337"/>
                </a:lnTo>
                <a:cubicBezTo>
                  <a:pt x="1" y="18495"/>
                  <a:pt x="159" y="18622"/>
                  <a:pt x="318" y="18622"/>
                </a:cubicBezTo>
                <a:cubicBezTo>
                  <a:pt x="476" y="18622"/>
                  <a:pt x="603" y="18495"/>
                  <a:pt x="603" y="18337"/>
                </a:cubicBezTo>
                <a:lnTo>
                  <a:pt x="603" y="18273"/>
                </a:lnTo>
                <a:cubicBezTo>
                  <a:pt x="603" y="18115"/>
                  <a:pt x="476" y="17988"/>
                  <a:pt x="318" y="17988"/>
                </a:cubicBezTo>
                <a:close/>
                <a:moveTo>
                  <a:pt x="318" y="19635"/>
                </a:moveTo>
                <a:cubicBezTo>
                  <a:pt x="159" y="19635"/>
                  <a:pt x="1" y="19762"/>
                  <a:pt x="1" y="19920"/>
                </a:cubicBezTo>
                <a:lnTo>
                  <a:pt x="1" y="19952"/>
                </a:lnTo>
                <a:cubicBezTo>
                  <a:pt x="1" y="20110"/>
                  <a:pt x="159" y="20268"/>
                  <a:pt x="318" y="20268"/>
                </a:cubicBezTo>
                <a:cubicBezTo>
                  <a:pt x="476" y="20268"/>
                  <a:pt x="603" y="20110"/>
                  <a:pt x="603" y="19952"/>
                </a:cubicBezTo>
                <a:lnTo>
                  <a:pt x="603" y="19920"/>
                </a:lnTo>
                <a:cubicBezTo>
                  <a:pt x="603" y="19762"/>
                  <a:pt x="476" y="19635"/>
                  <a:pt x="318" y="19635"/>
                </a:cubicBezTo>
                <a:close/>
                <a:moveTo>
                  <a:pt x="318" y="21250"/>
                </a:moveTo>
                <a:cubicBezTo>
                  <a:pt x="159" y="21250"/>
                  <a:pt x="1" y="21377"/>
                  <a:pt x="1" y="21567"/>
                </a:cubicBezTo>
                <a:lnTo>
                  <a:pt x="1" y="21598"/>
                </a:lnTo>
                <a:cubicBezTo>
                  <a:pt x="1" y="21757"/>
                  <a:pt x="159" y="21883"/>
                  <a:pt x="318" y="21883"/>
                </a:cubicBezTo>
                <a:cubicBezTo>
                  <a:pt x="476" y="21883"/>
                  <a:pt x="603" y="21757"/>
                  <a:pt x="603" y="21598"/>
                </a:cubicBezTo>
                <a:lnTo>
                  <a:pt x="603" y="21567"/>
                </a:lnTo>
                <a:cubicBezTo>
                  <a:pt x="603" y="21377"/>
                  <a:pt x="476" y="21250"/>
                  <a:pt x="318" y="21250"/>
                </a:cubicBezTo>
                <a:close/>
                <a:moveTo>
                  <a:pt x="318" y="22897"/>
                </a:moveTo>
                <a:cubicBezTo>
                  <a:pt x="159" y="22897"/>
                  <a:pt x="1" y="23024"/>
                  <a:pt x="1" y="23182"/>
                </a:cubicBezTo>
                <a:lnTo>
                  <a:pt x="1" y="23214"/>
                </a:lnTo>
                <a:cubicBezTo>
                  <a:pt x="1" y="23372"/>
                  <a:pt x="159" y="23530"/>
                  <a:pt x="318" y="23530"/>
                </a:cubicBezTo>
                <a:cubicBezTo>
                  <a:pt x="476" y="23530"/>
                  <a:pt x="603" y="23404"/>
                  <a:pt x="603" y="23214"/>
                </a:cubicBezTo>
                <a:lnTo>
                  <a:pt x="603" y="23182"/>
                </a:lnTo>
                <a:cubicBezTo>
                  <a:pt x="603" y="23024"/>
                  <a:pt x="476" y="22897"/>
                  <a:pt x="318" y="22897"/>
                </a:cubicBezTo>
                <a:close/>
                <a:moveTo>
                  <a:pt x="318" y="24512"/>
                </a:moveTo>
                <a:cubicBezTo>
                  <a:pt x="159" y="24512"/>
                  <a:pt x="1" y="24670"/>
                  <a:pt x="1" y="24829"/>
                </a:cubicBezTo>
                <a:lnTo>
                  <a:pt x="1" y="24860"/>
                </a:lnTo>
                <a:cubicBezTo>
                  <a:pt x="1" y="25019"/>
                  <a:pt x="159" y="25145"/>
                  <a:pt x="318" y="25145"/>
                </a:cubicBezTo>
                <a:cubicBezTo>
                  <a:pt x="476" y="25145"/>
                  <a:pt x="603" y="25019"/>
                  <a:pt x="603" y="24860"/>
                </a:cubicBezTo>
                <a:lnTo>
                  <a:pt x="603" y="24829"/>
                </a:lnTo>
                <a:cubicBezTo>
                  <a:pt x="603" y="24670"/>
                  <a:pt x="476" y="24512"/>
                  <a:pt x="318" y="24512"/>
                </a:cubicBezTo>
                <a:close/>
                <a:moveTo>
                  <a:pt x="318" y="26159"/>
                </a:moveTo>
                <a:cubicBezTo>
                  <a:pt x="159" y="26159"/>
                  <a:pt x="1" y="26285"/>
                  <a:pt x="1" y="26444"/>
                </a:cubicBezTo>
                <a:lnTo>
                  <a:pt x="1" y="26507"/>
                </a:lnTo>
                <a:cubicBezTo>
                  <a:pt x="1" y="26665"/>
                  <a:pt x="159" y="26792"/>
                  <a:pt x="318" y="26792"/>
                </a:cubicBezTo>
                <a:cubicBezTo>
                  <a:pt x="476" y="26792"/>
                  <a:pt x="603" y="26665"/>
                  <a:pt x="603" y="26507"/>
                </a:cubicBezTo>
                <a:lnTo>
                  <a:pt x="603" y="26444"/>
                </a:lnTo>
                <a:cubicBezTo>
                  <a:pt x="603" y="26285"/>
                  <a:pt x="476" y="26159"/>
                  <a:pt x="318" y="26159"/>
                </a:cubicBezTo>
                <a:close/>
                <a:moveTo>
                  <a:pt x="318" y="27774"/>
                </a:moveTo>
                <a:cubicBezTo>
                  <a:pt x="159" y="27774"/>
                  <a:pt x="1" y="27932"/>
                  <a:pt x="1" y="28091"/>
                </a:cubicBezTo>
                <a:lnTo>
                  <a:pt x="1" y="28122"/>
                </a:lnTo>
                <a:cubicBezTo>
                  <a:pt x="1" y="28281"/>
                  <a:pt x="159" y="28407"/>
                  <a:pt x="318" y="28407"/>
                </a:cubicBezTo>
                <a:cubicBezTo>
                  <a:pt x="476" y="28407"/>
                  <a:pt x="603" y="28281"/>
                  <a:pt x="603" y="28122"/>
                </a:cubicBezTo>
                <a:lnTo>
                  <a:pt x="603" y="28091"/>
                </a:lnTo>
                <a:cubicBezTo>
                  <a:pt x="603" y="27932"/>
                  <a:pt x="476" y="27774"/>
                  <a:pt x="318" y="27774"/>
                </a:cubicBezTo>
                <a:close/>
              </a:path>
            </a:pathLst>
          </a:custGeom>
          <a:solidFill>
            <a:srgbClr val="F28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35"/>
          <p:cNvSpPr/>
          <p:nvPr/>
        </p:nvSpPr>
        <p:spPr>
          <a:xfrm>
            <a:off x="3719492" y="3180382"/>
            <a:ext cx="1705030" cy="992824"/>
          </a:xfrm>
          <a:custGeom>
            <a:avLst/>
            <a:gdLst/>
            <a:ahLst/>
            <a:cxnLst/>
            <a:rect l="l" t="t" r="r" b="b"/>
            <a:pathLst>
              <a:path w="55802" h="32493" extrusionOk="0">
                <a:moveTo>
                  <a:pt x="5637" y="0"/>
                </a:moveTo>
                <a:cubicBezTo>
                  <a:pt x="2502" y="0"/>
                  <a:pt x="0" y="2534"/>
                  <a:pt x="0" y="5637"/>
                </a:cubicBezTo>
                <a:lnTo>
                  <a:pt x="0" y="26824"/>
                </a:lnTo>
                <a:cubicBezTo>
                  <a:pt x="0" y="29959"/>
                  <a:pt x="2502" y="32492"/>
                  <a:pt x="5637" y="32492"/>
                </a:cubicBezTo>
                <a:lnTo>
                  <a:pt x="50164" y="32492"/>
                </a:lnTo>
                <a:cubicBezTo>
                  <a:pt x="53299" y="32492"/>
                  <a:pt x="55801" y="29959"/>
                  <a:pt x="55801" y="26824"/>
                </a:cubicBezTo>
                <a:lnTo>
                  <a:pt x="55801" y="5637"/>
                </a:lnTo>
                <a:cubicBezTo>
                  <a:pt x="55801" y="2534"/>
                  <a:pt x="53299" y="0"/>
                  <a:pt x="50164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35"/>
          <p:cNvSpPr/>
          <p:nvPr/>
        </p:nvSpPr>
        <p:spPr>
          <a:xfrm>
            <a:off x="2264126" y="1623422"/>
            <a:ext cx="1706008" cy="991876"/>
          </a:xfrm>
          <a:custGeom>
            <a:avLst/>
            <a:gdLst/>
            <a:ahLst/>
            <a:cxnLst/>
            <a:rect l="l" t="t" r="r" b="b"/>
            <a:pathLst>
              <a:path w="55834" h="32462" extrusionOk="0">
                <a:moveTo>
                  <a:pt x="5670" y="1"/>
                </a:moveTo>
                <a:cubicBezTo>
                  <a:pt x="2534" y="1"/>
                  <a:pt x="1" y="2534"/>
                  <a:pt x="1" y="5638"/>
                </a:cubicBezTo>
                <a:lnTo>
                  <a:pt x="1" y="26824"/>
                </a:lnTo>
                <a:cubicBezTo>
                  <a:pt x="1" y="29960"/>
                  <a:pt x="2534" y="32461"/>
                  <a:pt x="5670" y="32461"/>
                </a:cubicBezTo>
                <a:lnTo>
                  <a:pt x="50196" y="32461"/>
                </a:lnTo>
                <a:cubicBezTo>
                  <a:pt x="53300" y="32461"/>
                  <a:pt x="55834" y="29960"/>
                  <a:pt x="55834" y="26824"/>
                </a:cubicBezTo>
                <a:lnTo>
                  <a:pt x="55834" y="5638"/>
                </a:lnTo>
                <a:cubicBezTo>
                  <a:pt x="55834" y="2534"/>
                  <a:pt x="53300" y="1"/>
                  <a:pt x="50196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2A438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23" name="Google Shape;923;p35"/>
          <p:cNvSpPr/>
          <p:nvPr/>
        </p:nvSpPr>
        <p:spPr>
          <a:xfrm>
            <a:off x="5173848" y="1623422"/>
            <a:ext cx="1706008" cy="991876"/>
          </a:xfrm>
          <a:custGeom>
            <a:avLst/>
            <a:gdLst/>
            <a:ahLst/>
            <a:cxnLst/>
            <a:rect l="l" t="t" r="r" b="b"/>
            <a:pathLst>
              <a:path w="55834" h="32462" extrusionOk="0">
                <a:moveTo>
                  <a:pt x="5638" y="1"/>
                </a:moveTo>
                <a:cubicBezTo>
                  <a:pt x="2534" y="1"/>
                  <a:pt x="1" y="2534"/>
                  <a:pt x="1" y="5638"/>
                </a:cubicBezTo>
                <a:lnTo>
                  <a:pt x="1" y="26824"/>
                </a:lnTo>
                <a:cubicBezTo>
                  <a:pt x="1" y="29960"/>
                  <a:pt x="2534" y="32461"/>
                  <a:pt x="5638" y="32461"/>
                </a:cubicBezTo>
                <a:lnTo>
                  <a:pt x="50196" y="32461"/>
                </a:lnTo>
                <a:cubicBezTo>
                  <a:pt x="53300" y="32461"/>
                  <a:pt x="55833" y="29960"/>
                  <a:pt x="55833" y="26824"/>
                </a:cubicBezTo>
                <a:lnTo>
                  <a:pt x="55833" y="5638"/>
                </a:lnTo>
                <a:cubicBezTo>
                  <a:pt x="55833" y="2534"/>
                  <a:pt x="53300" y="1"/>
                  <a:pt x="50196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35"/>
          <p:cNvSpPr/>
          <p:nvPr/>
        </p:nvSpPr>
        <p:spPr>
          <a:xfrm>
            <a:off x="6628236" y="3180382"/>
            <a:ext cx="1705977" cy="992824"/>
          </a:xfrm>
          <a:custGeom>
            <a:avLst/>
            <a:gdLst/>
            <a:ahLst/>
            <a:cxnLst/>
            <a:rect l="l" t="t" r="r" b="b"/>
            <a:pathLst>
              <a:path w="55833" h="32493" extrusionOk="0">
                <a:moveTo>
                  <a:pt x="5638" y="0"/>
                </a:moveTo>
                <a:cubicBezTo>
                  <a:pt x="2534" y="0"/>
                  <a:pt x="0" y="2534"/>
                  <a:pt x="0" y="5637"/>
                </a:cubicBezTo>
                <a:lnTo>
                  <a:pt x="0" y="26824"/>
                </a:lnTo>
                <a:cubicBezTo>
                  <a:pt x="0" y="29959"/>
                  <a:pt x="2534" y="32492"/>
                  <a:pt x="5638" y="32492"/>
                </a:cubicBezTo>
                <a:lnTo>
                  <a:pt x="50196" y="32492"/>
                </a:lnTo>
                <a:cubicBezTo>
                  <a:pt x="53299" y="32492"/>
                  <a:pt x="55833" y="29959"/>
                  <a:pt x="55833" y="26824"/>
                </a:cubicBezTo>
                <a:lnTo>
                  <a:pt x="55833" y="5637"/>
                </a:lnTo>
                <a:cubicBezTo>
                  <a:pt x="55833" y="2534"/>
                  <a:pt x="53299" y="0"/>
                  <a:pt x="50196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35"/>
          <p:cNvSpPr/>
          <p:nvPr/>
        </p:nvSpPr>
        <p:spPr>
          <a:xfrm>
            <a:off x="811226" y="3180834"/>
            <a:ext cx="1706008" cy="991876"/>
          </a:xfrm>
          <a:custGeom>
            <a:avLst/>
            <a:gdLst/>
            <a:ahLst/>
            <a:cxnLst/>
            <a:rect l="l" t="t" r="r" b="b"/>
            <a:pathLst>
              <a:path w="55834" h="32462" extrusionOk="0">
                <a:moveTo>
                  <a:pt x="5670" y="1"/>
                </a:moveTo>
                <a:cubicBezTo>
                  <a:pt x="2534" y="1"/>
                  <a:pt x="1" y="2534"/>
                  <a:pt x="1" y="5638"/>
                </a:cubicBezTo>
                <a:lnTo>
                  <a:pt x="1" y="26824"/>
                </a:lnTo>
                <a:cubicBezTo>
                  <a:pt x="1" y="29960"/>
                  <a:pt x="2534" y="32461"/>
                  <a:pt x="5670" y="32461"/>
                </a:cubicBezTo>
                <a:lnTo>
                  <a:pt x="50196" y="32461"/>
                </a:lnTo>
                <a:cubicBezTo>
                  <a:pt x="53300" y="32461"/>
                  <a:pt x="55834" y="29960"/>
                  <a:pt x="55834" y="26824"/>
                </a:cubicBezTo>
                <a:lnTo>
                  <a:pt x="55834" y="5638"/>
                </a:lnTo>
                <a:cubicBezTo>
                  <a:pt x="55834" y="2534"/>
                  <a:pt x="53300" y="1"/>
                  <a:pt x="50196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2A438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26" name="Google Shape;926;p35"/>
          <p:cNvSpPr txBox="1">
            <a:spLocks noGrp="1"/>
          </p:cNvSpPr>
          <p:nvPr>
            <p:ph type="title"/>
          </p:nvPr>
        </p:nvSpPr>
        <p:spPr>
          <a:xfrm>
            <a:off x="311700" y="400725"/>
            <a:ext cx="8520600" cy="4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5: Develop Solutions</a:t>
            </a:r>
            <a:endParaRPr u="sng"/>
          </a:p>
        </p:txBody>
      </p:sp>
      <p:sp>
        <p:nvSpPr>
          <p:cNvPr id="927" name="Google Shape;927;p35"/>
          <p:cNvSpPr txBox="1">
            <a:spLocks noGrp="1"/>
          </p:cNvSpPr>
          <p:nvPr>
            <p:ph type="body" idx="1"/>
          </p:nvPr>
        </p:nvSpPr>
        <p:spPr>
          <a:xfrm>
            <a:off x="809875" y="3180825"/>
            <a:ext cx="1704900" cy="9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Parental Controls</a:t>
            </a:r>
            <a:endParaRPr/>
          </a:p>
        </p:txBody>
      </p:sp>
      <p:sp>
        <p:nvSpPr>
          <p:cNvPr id="928" name="Google Shape;928;p35"/>
          <p:cNvSpPr txBox="1">
            <a:spLocks noGrp="1"/>
          </p:cNvSpPr>
          <p:nvPr>
            <p:ph type="body" idx="2"/>
          </p:nvPr>
        </p:nvSpPr>
        <p:spPr>
          <a:xfrm>
            <a:off x="3719550" y="3180825"/>
            <a:ext cx="1704900" cy="9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 screen time reminders</a:t>
            </a:r>
            <a:endParaRPr/>
          </a:p>
        </p:txBody>
      </p:sp>
      <p:sp>
        <p:nvSpPr>
          <p:cNvPr id="929" name="Google Shape;929;p35"/>
          <p:cNvSpPr txBox="1">
            <a:spLocks noGrp="1"/>
          </p:cNvSpPr>
          <p:nvPr>
            <p:ph type="body" idx="3"/>
          </p:nvPr>
        </p:nvSpPr>
        <p:spPr>
          <a:xfrm>
            <a:off x="6629175" y="3180825"/>
            <a:ext cx="1704900" cy="9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 gaming to 30 minutes a day</a:t>
            </a:r>
            <a:endParaRPr/>
          </a:p>
        </p:txBody>
      </p:sp>
      <p:sp>
        <p:nvSpPr>
          <p:cNvPr id="930" name="Google Shape;930;p35"/>
          <p:cNvSpPr txBox="1">
            <a:spLocks noGrp="1"/>
          </p:cNvSpPr>
          <p:nvPr>
            <p:ph type="title" idx="4"/>
          </p:nvPr>
        </p:nvSpPr>
        <p:spPr>
          <a:xfrm>
            <a:off x="1275125" y="1731800"/>
            <a:ext cx="7752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931" name="Google Shape;931;p35"/>
          <p:cNvSpPr txBox="1">
            <a:spLocks noGrp="1"/>
          </p:cNvSpPr>
          <p:nvPr>
            <p:ph type="title" idx="5"/>
          </p:nvPr>
        </p:nvSpPr>
        <p:spPr>
          <a:xfrm>
            <a:off x="2715738" y="3289188"/>
            <a:ext cx="7752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932" name="Google Shape;932;p35"/>
          <p:cNvSpPr txBox="1">
            <a:spLocks noGrp="1"/>
          </p:cNvSpPr>
          <p:nvPr>
            <p:ph type="title" idx="6"/>
          </p:nvPr>
        </p:nvSpPr>
        <p:spPr>
          <a:xfrm>
            <a:off x="5639238" y="3289188"/>
            <a:ext cx="7752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933" name="Google Shape;933;p35"/>
          <p:cNvSpPr txBox="1">
            <a:spLocks noGrp="1"/>
          </p:cNvSpPr>
          <p:nvPr>
            <p:ph type="body" idx="7"/>
          </p:nvPr>
        </p:nvSpPr>
        <p:spPr>
          <a:xfrm>
            <a:off x="2272700" y="1623462"/>
            <a:ext cx="1704900" cy="9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 digital assignments</a:t>
            </a:r>
            <a:endParaRPr/>
          </a:p>
        </p:txBody>
      </p:sp>
      <p:sp>
        <p:nvSpPr>
          <p:cNvPr id="934" name="Google Shape;934;p35"/>
          <p:cNvSpPr txBox="1">
            <a:spLocks noGrp="1"/>
          </p:cNvSpPr>
          <p:nvPr>
            <p:ph type="body" idx="8"/>
          </p:nvPr>
        </p:nvSpPr>
        <p:spPr>
          <a:xfrm>
            <a:off x="5174188" y="1623462"/>
            <a:ext cx="1704900" cy="9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Delete social media apps</a:t>
            </a:r>
            <a:endParaRPr/>
          </a:p>
        </p:txBody>
      </p:sp>
      <p:sp>
        <p:nvSpPr>
          <p:cNvPr id="935" name="Google Shape;935;p35"/>
          <p:cNvSpPr txBox="1">
            <a:spLocks noGrp="1"/>
          </p:cNvSpPr>
          <p:nvPr>
            <p:ph type="title" idx="9"/>
          </p:nvPr>
        </p:nvSpPr>
        <p:spPr>
          <a:xfrm>
            <a:off x="4188300" y="1731838"/>
            <a:ext cx="7752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936" name="Google Shape;936;p35"/>
          <p:cNvSpPr txBox="1">
            <a:spLocks noGrp="1"/>
          </p:cNvSpPr>
          <p:nvPr>
            <p:ph type="title" idx="13"/>
          </p:nvPr>
        </p:nvSpPr>
        <p:spPr>
          <a:xfrm>
            <a:off x="7090200" y="1731800"/>
            <a:ext cx="7752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grpSp>
        <p:nvGrpSpPr>
          <p:cNvPr id="937" name="Google Shape;937;p35"/>
          <p:cNvGrpSpPr/>
          <p:nvPr/>
        </p:nvGrpSpPr>
        <p:grpSpPr>
          <a:xfrm>
            <a:off x="7868797" y="4400722"/>
            <a:ext cx="416622" cy="415695"/>
            <a:chOff x="8081647" y="2947372"/>
            <a:chExt cx="416622" cy="415695"/>
          </a:xfrm>
        </p:grpSpPr>
        <p:sp>
          <p:nvSpPr>
            <p:cNvPr id="938" name="Google Shape;938;p35"/>
            <p:cNvSpPr/>
            <p:nvPr/>
          </p:nvSpPr>
          <p:spPr>
            <a:xfrm>
              <a:off x="8081647" y="2947372"/>
              <a:ext cx="416622" cy="415695"/>
            </a:xfrm>
            <a:custGeom>
              <a:avLst/>
              <a:gdLst/>
              <a:ahLst/>
              <a:cxnLst/>
              <a:rect l="l" t="t" r="r" b="b"/>
              <a:pathLst>
                <a:path w="13935" h="13904" extrusionOk="0">
                  <a:moveTo>
                    <a:pt x="6968" y="1"/>
                  </a:moveTo>
                  <a:cubicBezTo>
                    <a:pt x="3104" y="1"/>
                    <a:pt x="0" y="3104"/>
                    <a:pt x="0" y="6968"/>
                  </a:cubicBezTo>
                  <a:cubicBezTo>
                    <a:pt x="0" y="10800"/>
                    <a:pt x="3104" y="13903"/>
                    <a:pt x="6968" y="13903"/>
                  </a:cubicBezTo>
                  <a:cubicBezTo>
                    <a:pt x="10800" y="13903"/>
                    <a:pt x="13935" y="10800"/>
                    <a:pt x="13935" y="6968"/>
                  </a:cubicBezTo>
                  <a:cubicBezTo>
                    <a:pt x="13935" y="3104"/>
                    <a:pt x="10800" y="1"/>
                    <a:pt x="6968" y="1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8342998" y="3178166"/>
              <a:ext cx="71963" cy="63502"/>
            </a:xfrm>
            <a:custGeom>
              <a:avLst/>
              <a:gdLst/>
              <a:ahLst/>
              <a:cxnLst/>
              <a:rect l="l" t="t" r="r" b="b"/>
              <a:pathLst>
                <a:path w="2407" h="2124" extrusionOk="0">
                  <a:moveTo>
                    <a:pt x="1259" y="0"/>
                  </a:moveTo>
                  <a:cubicBezTo>
                    <a:pt x="992" y="0"/>
                    <a:pt x="720" y="96"/>
                    <a:pt x="507" y="294"/>
                  </a:cubicBezTo>
                  <a:cubicBezTo>
                    <a:pt x="63" y="674"/>
                    <a:pt x="0" y="1371"/>
                    <a:pt x="380" y="1782"/>
                  </a:cubicBezTo>
                  <a:cubicBezTo>
                    <a:pt x="577" y="2012"/>
                    <a:pt x="852" y="2123"/>
                    <a:pt x="1132" y="2123"/>
                  </a:cubicBezTo>
                  <a:cubicBezTo>
                    <a:pt x="1391" y="2123"/>
                    <a:pt x="1655" y="2028"/>
                    <a:pt x="1869" y="1846"/>
                  </a:cubicBezTo>
                  <a:cubicBezTo>
                    <a:pt x="2344" y="1434"/>
                    <a:pt x="2407" y="769"/>
                    <a:pt x="2027" y="325"/>
                  </a:cubicBezTo>
                  <a:cubicBezTo>
                    <a:pt x="1830" y="112"/>
                    <a:pt x="1547" y="0"/>
                    <a:pt x="1259" y="0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8210424" y="3028549"/>
              <a:ext cx="71993" cy="63502"/>
            </a:xfrm>
            <a:custGeom>
              <a:avLst/>
              <a:gdLst/>
              <a:ahLst/>
              <a:cxnLst/>
              <a:rect l="l" t="t" r="r" b="b"/>
              <a:pathLst>
                <a:path w="2408" h="2124" extrusionOk="0">
                  <a:moveTo>
                    <a:pt x="1259" y="1"/>
                  </a:moveTo>
                  <a:cubicBezTo>
                    <a:pt x="992" y="1"/>
                    <a:pt x="720" y="96"/>
                    <a:pt x="507" y="294"/>
                  </a:cubicBezTo>
                  <a:cubicBezTo>
                    <a:pt x="64" y="674"/>
                    <a:pt x="0" y="1371"/>
                    <a:pt x="380" y="1783"/>
                  </a:cubicBezTo>
                  <a:cubicBezTo>
                    <a:pt x="578" y="2013"/>
                    <a:pt x="852" y="2123"/>
                    <a:pt x="1137" y="2123"/>
                  </a:cubicBezTo>
                  <a:cubicBezTo>
                    <a:pt x="1400" y="2123"/>
                    <a:pt x="1672" y="2029"/>
                    <a:pt x="1901" y="1846"/>
                  </a:cubicBezTo>
                  <a:cubicBezTo>
                    <a:pt x="2344" y="1434"/>
                    <a:pt x="2407" y="769"/>
                    <a:pt x="2027" y="326"/>
                  </a:cubicBezTo>
                  <a:cubicBezTo>
                    <a:pt x="1830" y="112"/>
                    <a:pt x="1547" y="1"/>
                    <a:pt x="1259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8180136" y="3112985"/>
              <a:ext cx="145840" cy="148740"/>
            </a:xfrm>
            <a:custGeom>
              <a:avLst/>
              <a:gdLst/>
              <a:ahLst/>
              <a:cxnLst/>
              <a:rect l="l" t="t" r="r" b="b"/>
              <a:pathLst>
                <a:path w="4878" h="4975" extrusionOk="0">
                  <a:moveTo>
                    <a:pt x="1137" y="1"/>
                  </a:moveTo>
                  <a:cubicBezTo>
                    <a:pt x="1117" y="1"/>
                    <a:pt x="1097" y="2"/>
                    <a:pt x="1077" y="4"/>
                  </a:cubicBezTo>
                  <a:cubicBezTo>
                    <a:pt x="855" y="4"/>
                    <a:pt x="697" y="130"/>
                    <a:pt x="665" y="194"/>
                  </a:cubicBezTo>
                  <a:cubicBezTo>
                    <a:pt x="158" y="637"/>
                    <a:pt x="0" y="1334"/>
                    <a:pt x="127" y="2094"/>
                  </a:cubicBezTo>
                  <a:cubicBezTo>
                    <a:pt x="1045" y="2157"/>
                    <a:pt x="1932" y="2664"/>
                    <a:pt x="2439" y="3456"/>
                  </a:cubicBezTo>
                  <a:cubicBezTo>
                    <a:pt x="2724" y="3899"/>
                    <a:pt x="2882" y="4437"/>
                    <a:pt x="2977" y="4944"/>
                  </a:cubicBezTo>
                  <a:cubicBezTo>
                    <a:pt x="3099" y="4964"/>
                    <a:pt x="3221" y="4974"/>
                    <a:pt x="3342" y="4974"/>
                  </a:cubicBezTo>
                  <a:cubicBezTo>
                    <a:pt x="3784" y="4974"/>
                    <a:pt x="4205" y="4838"/>
                    <a:pt x="4529" y="4564"/>
                  </a:cubicBezTo>
                  <a:cubicBezTo>
                    <a:pt x="4592" y="4501"/>
                    <a:pt x="4719" y="4374"/>
                    <a:pt x="4782" y="4152"/>
                  </a:cubicBezTo>
                  <a:cubicBezTo>
                    <a:pt x="4877" y="3551"/>
                    <a:pt x="4054" y="3202"/>
                    <a:pt x="3072" y="2094"/>
                  </a:cubicBezTo>
                  <a:cubicBezTo>
                    <a:pt x="2028" y="958"/>
                    <a:pt x="1758" y="1"/>
                    <a:pt x="1137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8183903" y="3175564"/>
              <a:ext cx="84311" cy="85238"/>
            </a:xfrm>
            <a:custGeom>
              <a:avLst/>
              <a:gdLst/>
              <a:ahLst/>
              <a:cxnLst/>
              <a:rect l="l" t="t" r="r" b="b"/>
              <a:pathLst>
                <a:path w="2820" h="2851" extrusionOk="0">
                  <a:moveTo>
                    <a:pt x="1" y="1"/>
                  </a:moveTo>
                  <a:lnTo>
                    <a:pt x="1" y="1"/>
                  </a:lnTo>
                  <a:cubicBezTo>
                    <a:pt x="96" y="571"/>
                    <a:pt x="381" y="1172"/>
                    <a:pt x="856" y="1711"/>
                  </a:cubicBezTo>
                  <a:cubicBezTo>
                    <a:pt x="1426" y="2344"/>
                    <a:pt x="2154" y="2756"/>
                    <a:pt x="2819" y="2851"/>
                  </a:cubicBezTo>
                  <a:cubicBezTo>
                    <a:pt x="2724" y="2344"/>
                    <a:pt x="2598" y="1838"/>
                    <a:pt x="2313" y="1363"/>
                  </a:cubicBezTo>
                  <a:cubicBezTo>
                    <a:pt x="1806" y="571"/>
                    <a:pt x="919" y="64"/>
                    <a:pt x="1" y="1"/>
                  </a:cubicBezTo>
                  <a:close/>
                </a:path>
              </a:pathLst>
            </a:custGeom>
            <a:solidFill>
              <a:srgbClr val="FFA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" name="Google Shape;943;p35"/>
          <p:cNvGrpSpPr/>
          <p:nvPr/>
        </p:nvGrpSpPr>
        <p:grpSpPr>
          <a:xfrm>
            <a:off x="2399386" y="4691411"/>
            <a:ext cx="322893" cy="282173"/>
            <a:chOff x="1472386" y="3045861"/>
            <a:chExt cx="322893" cy="282173"/>
          </a:xfrm>
        </p:grpSpPr>
        <p:sp>
          <p:nvSpPr>
            <p:cNvPr id="944" name="Google Shape;944;p35"/>
            <p:cNvSpPr/>
            <p:nvPr/>
          </p:nvSpPr>
          <p:spPr>
            <a:xfrm>
              <a:off x="1472386" y="3045861"/>
              <a:ext cx="322893" cy="282173"/>
            </a:xfrm>
            <a:custGeom>
              <a:avLst/>
              <a:gdLst/>
              <a:ahLst/>
              <a:cxnLst/>
              <a:rect l="l" t="t" r="r" b="b"/>
              <a:pathLst>
                <a:path w="10800" h="9438" extrusionOk="0">
                  <a:moveTo>
                    <a:pt x="4592" y="0"/>
                  </a:moveTo>
                  <a:cubicBezTo>
                    <a:pt x="4244" y="0"/>
                    <a:pt x="3927" y="127"/>
                    <a:pt x="3674" y="380"/>
                  </a:cubicBezTo>
                  <a:lnTo>
                    <a:pt x="3199" y="855"/>
                  </a:lnTo>
                  <a:cubicBezTo>
                    <a:pt x="2882" y="1172"/>
                    <a:pt x="2439" y="1362"/>
                    <a:pt x="1995" y="1362"/>
                  </a:cubicBezTo>
                  <a:lnTo>
                    <a:pt x="1805" y="1362"/>
                  </a:lnTo>
                  <a:cubicBezTo>
                    <a:pt x="792" y="1362"/>
                    <a:pt x="0" y="2154"/>
                    <a:pt x="0" y="3135"/>
                  </a:cubicBezTo>
                  <a:lnTo>
                    <a:pt x="0" y="7632"/>
                  </a:lnTo>
                  <a:cubicBezTo>
                    <a:pt x="0" y="8646"/>
                    <a:pt x="792" y="9437"/>
                    <a:pt x="1805" y="9437"/>
                  </a:cubicBezTo>
                  <a:lnTo>
                    <a:pt x="8994" y="9437"/>
                  </a:lnTo>
                  <a:cubicBezTo>
                    <a:pt x="10008" y="9437"/>
                    <a:pt x="10799" y="8646"/>
                    <a:pt x="10799" y="7632"/>
                  </a:cubicBezTo>
                  <a:lnTo>
                    <a:pt x="10799" y="3135"/>
                  </a:lnTo>
                  <a:cubicBezTo>
                    <a:pt x="10799" y="2154"/>
                    <a:pt x="10008" y="1362"/>
                    <a:pt x="8994" y="1362"/>
                  </a:cubicBezTo>
                  <a:lnTo>
                    <a:pt x="8804" y="1362"/>
                  </a:lnTo>
                  <a:cubicBezTo>
                    <a:pt x="8361" y="1362"/>
                    <a:pt x="7918" y="1172"/>
                    <a:pt x="7601" y="855"/>
                  </a:cubicBezTo>
                  <a:lnTo>
                    <a:pt x="7126" y="380"/>
                  </a:lnTo>
                  <a:cubicBezTo>
                    <a:pt x="6873" y="127"/>
                    <a:pt x="6556" y="0"/>
                    <a:pt x="6239" y="0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5"/>
            <p:cNvSpPr/>
            <p:nvPr/>
          </p:nvSpPr>
          <p:spPr>
            <a:xfrm>
              <a:off x="1552876" y="3119712"/>
              <a:ext cx="161925" cy="160968"/>
            </a:xfrm>
            <a:custGeom>
              <a:avLst/>
              <a:gdLst/>
              <a:ahLst/>
              <a:cxnLst/>
              <a:rect l="l" t="t" r="r" b="b"/>
              <a:pathLst>
                <a:path w="5416" h="5384" extrusionOk="0">
                  <a:moveTo>
                    <a:pt x="2724" y="729"/>
                  </a:moveTo>
                  <a:cubicBezTo>
                    <a:pt x="3801" y="729"/>
                    <a:pt x="4656" y="1615"/>
                    <a:pt x="4656" y="2692"/>
                  </a:cubicBezTo>
                  <a:cubicBezTo>
                    <a:pt x="4656" y="3801"/>
                    <a:pt x="3801" y="4656"/>
                    <a:pt x="2724" y="4656"/>
                  </a:cubicBezTo>
                  <a:cubicBezTo>
                    <a:pt x="1615" y="4656"/>
                    <a:pt x="760" y="3769"/>
                    <a:pt x="760" y="2692"/>
                  </a:cubicBezTo>
                  <a:cubicBezTo>
                    <a:pt x="760" y="1615"/>
                    <a:pt x="1615" y="729"/>
                    <a:pt x="2724" y="729"/>
                  </a:cubicBezTo>
                  <a:close/>
                  <a:moveTo>
                    <a:pt x="2724" y="0"/>
                  </a:moveTo>
                  <a:cubicBezTo>
                    <a:pt x="1204" y="0"/>
                    <a:pt x="0" y="1204"/>
                    <a:pt x="0" y="2692"/>
                  </a:cubicBezTo>
                  <a:cubicBezTo>
                    <a:pt x="0" y="4181"/>
                    <a:pt x="1204" y="5384"/>
                    <a:pt x="2724" y="5384"/>
                  </a:cubicBezTo>
                  <a:cubicBezTo>
                    <a:pt x="4212" y="5384"/>
                    <a:pt x="5416" y="4181"/>
                    <a:pt x="5416" y="2692"/>
                  </a:cubicBezTo>
                  <a:cubicBezTo>
                    <a:pt x="5416" y="1204"/>
                    <a:pt x="4212" y="0"/>
                    <a:pt x="2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6" name="Google Shape;946;p35"/>
          <p:cNvSpPr/>
          <p:nvPr/>
        </p:nvSpPr>
        <p:spPr>
          <a:xfrm>
            <a:off x="2509208" y="761961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3" y="666"/>
                </a:moveTo>
                <a:cubicBezTo>
                  <a:pt x="2313" y="666"/>
                  <a:pt x="2788" y="1141"/>
                  <a:pt x="2788" y="1711"/>
                </a:cubicBezTo>
                <a:cubicBezTo>
                  <a:pt x="2788" y="2281"/>
                  <a:pt x="2313" y="2756"/>
                  <a:pt x="1743" y="2756"/>
                </a:cubicBezTo>
                <a:cubicBezTo>
                  <a:pt x="1173" y="2756"/>
                  <a:pt x="698" y="2281"/>
                  <a:pt x="698" y="1711"/>
                </a:cubicBezTo>
                <a:cubicBezTo>
                  <a:pt x="698" y="1141"/>
                  <a:pt x="1173" y="666"/>
                  <a:pt x="1743" y="666"/>
                </a:cubicBezTo>
                <a:close/>
                <a:moveTo>
                  <a:pt x="1743" y="1"/>
                </a:moveTo>
                <a:cubicBezTo>
                  <a:pt x="793" y="1"/>
                  <a:pt x="1" y="761"/>
                  <a:pt x="1" y="1711"/>
                </a:cubicBezTo>
                <a:cubicBezTo>
                  <a:pt x="1" y="2661"/>
                  <a:pt x="793" y="3453"/>
                  <a:pt x="1743" y="3453"/>
                </a:cubicBezTo>
                <a:cubicBezTo>
                  <a:pt x="2693" y="3453"/>
                  <a:pt x="3453" y="2661"/>
                  <a:pt x="3453" y="1711"/>
                </a:cubicBezTo>
                <a:cubicBezTo>
                  <a:pt x="3453" y="761"/>
                  <a:pt x="2693" y="1"/>
                  <a:pt x="1743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35"/>
          <p:cNvSpPr/>
          <p:nvPr/>
        </p:nvSpPr>
        <p:spPr>
          <a:xfrm>
            <a:off x="1182631" y="757237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2" y="697"/>
                </a:moveTo>
                <a:cubicBezTo>
                  <a:pt x="2312" y="697"/>
                  <a:pt x="2756" y="1172"/>
                  <a:pt x="2756" y="1742"/>
                </a:cubicBezTo>
                <a:cubicBezTo>
                  <a:pt x="2756" y="2312"/>
                  <a:pt x="2312" y="2787"/>
                  <a:pt x="1742" y="2787"/>
                </a:cubicBezTo>
                <a:cubicBezTo>
                  <a:pt x="1141" y="2787"/>
                  <a:pt x="697" y="2312"/>
                  <a:pt x="697" y="1742"/>
                </a:cubicBezTo>
                <a:cubicBezTo>
                  <a:pt x="697" y="1172"/>
                  <a:pt x="1141" y="697"/>
                  <a:pt x="1742" y="697"/>
                </a:cubicBezTo>
                <a:close/>
                <a:moveTo>
                  <a:pt x="1742" y="0"/>
                </a:moveTo>
                <a:cubicBezTo>
                  <a:pt x="792" y="0"/>
                  <a:pt x="1" y="792"/>
                  <a:pt x="1" y="1742"/>
                </a:cubicBezTo>
                <a:cubicBezTo>
                  <a:pt x="1" y="2692"/>
                  <a:pt x="792" y="3452"/>
                  <a:pt x="1742" y="3452"/>
                </a:cubicBezTo>
                <a:cubicBezTo>
                  <a:pt x="2692" y="3452"/>
                  <a:pt x="3453" y="2692"/>
                  <a:pt x="3453" y="1742"/>
                </a:cubicBezTo>
                <a:cubicBezTo>
                  <a:pt x="3453" y="792"/>
                  <a:pt x="2692" y="0"/>
                  <a:pt x="174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35"/>
          <p:cNvSpPr/>
          <p:nvPr/>
        </p:nvSpPr>
        <p:spPr>
          <a:xfrm>
            <a:off x="4489175" y="3983268"/>
            <a:ext cx="103206" cy="103236"/>
          </a:xfrm>
          <a:custGeom>
            <a:avLst/>
            <a:gdLst/>
            <a:ahLst/>
            <a:cxnLst/>
            <a:rect l="l" t="t" r="r" b="b"/>
            <a:pathLst>
              <a:path w="3452" h="3453" extrusionOk="0">
                <a:moveTo>
                  <a:pt x="1742" y="697"/>
                </a:moveTo>
                <a:cubicBezTo>
                  <a:pt x="2312" y="697"/>
                  <a:pt x="2755" y="1172"/>
                  <a:pt x="2755" y="1742"/>
                </a:cubicBezTo>
                <a:cubicBezTo>
                  <a:pt x="2755" y="2312"/>
                  <a:pt x="2312" y="2787"/>
                  <a:pt x="1742" y="2787"/>
                </a:cubicBezTo>
                <a:cubicBezTo>
                  <a:pt x="1140" y="2787"/>
                  <a:pt x="697" y="2312"/>
                  <a:pt x="697" y="1742"/>
                </a:cubicBezTo>
                <a:cubicBezTo>
                  <a:pt x="697" y="1172"/>
                  <a:pt x="1140" y="697"/>
                  <a:pt x="1742" y="697"/>
                </a:cubicBezTo>
                <a:close/>
                <a:moveTo>
                  <a:pt x="1742" y="0"/>
                </a:moveTo>
                <a:cubicBezTo>
                  <a:pt x="792" y="0"/>
                  <a:pt x="0" y="792"/>
                  <a:pt x="0" y="1742"/>
                </a:cubicBezTo>
                <a:cubicBezTo>
                  <a:pt x="0" y="2692"/>
                  <a:pt x="792" y="3452"/>
                  <a:pt x="1742" y="3452"/>
                </a:cubicBezTo>
                <a:cubicBezTo>
                  <a:pt x="2692" y="3452"/>
                  <a:pt x="3452" y="2692"/>
                  <a:pt x="3452" y="1742"/>
                </a:cubicBezTo>
                <a:cubicBezTo>
                  <a:pt x="3452" y="792"/>
                  <a:pt x="2692" y="0"/>
                  <a:pt x="174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35"/>
          <p:cNvSpPr/>
          <p:nvPr/>
        </p:nvSpPr>
        <p:spPr>
          <a:xfrm>
            <a:off x="7239859" y="1202260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11" y="697"/>
                </a:moveTo>
                <a:cubicBezTo>
                  <a:pt x="2281" y="697"/>
                  <a:pt x="2756" y="1173"/>
                  <a:pt x="2756" y="1743"/>
                </a:cubicBezTo>
                <a:cubicBezTo>
                  <a:pt x="2756" y="2313"/>
                  <a:pt x="2281" y="2756"/>
                  <a:pt x="1711" y="2756"/>
                </a:cubicBezTo>
                <a:cubicBezTo>
                  <a:pt x="1141" y="2756"/>
                  <a:pt x="666" y="2313"/>
                  <a:pt x="666" y="1743"/>
                </a:cubicBezTo>
                <a:cubicBezTo>
                  <a:pt x="666" y="1173"/>
                  <a:pt x="1141" y="697"/>
                  <a:pt x="1711" y="697"/>
                </a:cubicBezTo>
                <a:close/>
                <a:moveTo>
                  <a:pt x="1711" y="1"/>
                </a:moveTo>
                <a:cubicBezTo>
                  <a:pt x="761" y="1"/>
                  <a:pt x="1" y="792"/>
                  <a:pt x="1" y="1743"/>
                </a:cubicBezTo>
                <a:cubicBezTo>
                  <a:pt x="1" y="2693"/>
                  <a:pt x="761" y="3453"/>
                  <a:pt x="1711" y="3453"/>
                </a:cubicBezTo>
                <a:cubicBezTo>
                  <a:pt x="2661" y="3453"/>
                  <a:pt x="3453" y="2693"/>
                  <a:pt x="3453" y="1743"/>
                </a:cubicBezTo>
                <a:cubicBezTo>
                  <a:pt x="3453" y="792"/>
                  <a:pt x="2661" y="1"/>
                  <a:pt x="1711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35"/>
          <p:cNvSpPr/>
          <p:nvPr/>
        </p:nvSpPr>
        <p:spPr>
          <a:xfrm>
            <a:off x="8368562" y="3887620"/>
            <a:ext cx="102279" cy="103236"/>
          </a:xfrm>
          <a:custGeom>
            <a:avLst/>
            <a:gdLst/>
            <a:ahLst/>
            <a:cxnLst/>
            <a:rect l="l" t="t" r="r" b="b"/>
            <a:pathLst>
              <a:path w="3421" h="3453" extrusionOk="0">
                <a:moveTo>
                  <a:pt x="1710" y="697"/>
                </a:moveTo>
                <a:cubicBezTo>
                  <a:pt x="2280" y="697"/>
                  <a:pt x="2755" y="1172"/>
                  <a:pt x="2755" y="1743"/>
                </a:cubicBezTo>
                <a:cubicBezTo>
                  <a:pt x="2755" y="2313"/>
                  <a:pt x="2280" y="2788"/>
                  <a:pt x="1710" y="2788"/>
                </a:cubicBezTo>
                <a:cubicBezTo>
                  <a:pt x="1140" y="2788"/>
                  <a:pt x="665" y="2313"/>
                  <a:pt x="665" y="1743"/>
                </a:cubicBezTo>
                <a:cubicBezTo>
                  <a:pt x="665" y="1172"/>
                  <a:pt x="1140" y="697"/>
                  <a:pt x="1710" y="697"/>
                </a:cubicBezTo>
                <a:close/>
                <a:moveTo>
                  <a:pt x="1710" y="1"/>
                </a:moveTo>
                <a:cubicBezTo>
                  <a:pt x="760" y="1"/>
                  <a:pt x="0" y="792"/>
                  <a:pt x="0" y="1743"/>
                </a:cubicBezTo>
                <a:cubicBezTo>
                  <a:pt x="0" y="2693"/>
                  <a:pt x="760" y="3453"/>
                  <a:pt x="1710" y="3453"/>
                </a:cubicBezTo>
                <a:cubicBezTo>
                  <a:pt x="2660" y="3453"/>
                  <a:pt x="3420" y="2693"/>
                  <a:pt x="3420" y="1743"/>
                </a:cubicBezTo>
                <a:cubicBezTo>
                  <a:pt x="3420" y="792"/>
                  <a:pt x="2660" y="1"/>
                  <a:pt x="1710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35"/>
          <p:cNvSpPr/>
          <p:nvPr/>
        </p:nvSpPr>
        <p:spPr>
          <a:xfrm>
            <a:off x="2885133" y="4164130"/>
            <a:ext cx="103236" cy="103206"/>
          </a:xfrm>
          <a:custGeom>
            <a:avLst/>
            <a:gdLst/>
            <a:ahLst/>
            <a:cxnLst/>
            <a:rect l="l" t="t" r="r" b="b"/>
            <a:pathLst>
              <a:path w="3453" h="3452" extrusionOk="0">
                <a:moveTo>
                  <a:pt x="1742" y="665"/>
                </a:moveTo>
                <a:cubicBezTo>
                  <a:pt x="2312" y="665"/>
                  <a:pt x="2756" y="1140"/>
                  <a:pt x="2756" y="1710"/>
                </a:cubicBezTo>
                <a:cubicBezTo>
                  <a:pt x="2756" y="2280"/>
                  <a:pt x="2312" y="2755"/>
                  <a:pt x="1742" y="2755"/>
                </a:cubicBezTo>
                <a:cubicBezTo>
                  <a:pt x="1141" y="2755"/>
                  <a:pt x="697" y="2280"/>
                  <a:pt x="697" y="1710"/>
                </a:cubicBezTo>
                <a:cubicBezTo>
                  <a:pt x="697" y="1140"/>
                  <a:pt x="1141" y="665"/>
                  <a:pt x="1742" y="665"/>
                </a:cubicBezTo>
                <a:close/>
                <a:moveTo>
                  <a:pt x="1742" y="0"/>
                </a:moveTo>
                <a:cubicBezTo>
                  <a:pt x="792" y="0"/>
                  <a:pt x="1" y="760"/>
                  <a:pt x="1" y="1710"/>
                </a:cubicBezTo>
                <a:cubicBezTo>
                  <a:pt x="1" y="2660"/>
                  <a:pt x="792" y="3452"/>
                  <a:pt x="1742" y="3452"/>
                </a:cubicBezTo>
                <a:cubicBezTo>
                  <a:pt x="2692" y="3452"/>
                  <a:pt x="3453" y="2660"/>
                  <a:pt x="3453" y="1710"/>
                </a:cubicBezTo>
                <a:cubicBezTo>
                  <a:pt x="3453" y="760"/>
                  <a:pt x="2692" y="0"/>
                  <a:pt x="174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35"/>
          <p:cNvSpPr/>
          <p:nvPr/>
        </p:nvSpPr>
        <p:spPr>
          <a:xfrm>
            <a:off x="6752230" y="2961574"/>
            <a:ext cx="103206" cy="103236"/>
          </a:xfrm>
          <a:custGeom>
            <a:avLst/>
            <a:gdLst/>
            <a:ahLst/>
            <a:cxnLst/>
            <a:rect l="l" t="t" r="r" b="b"/>
            <a:pathLst>
              <a:path w="3452" h="3453" extrusionOk="0">
                <a:moveTo>
                  <a:pt x="1742" y="697"/>
                </a:moveTo>
                <a:cubicBezTo>
                  <a:pt x="2312" y="697"/>
                  <a:pt x="2787" y="1172"/>
                  <a:pt x="2787" y="1742"/>
                </a:cubicBezTo>
                <a:cubicBezTo>
                  <a:pt x="2787" y="2312"/>
                  <a:pt x="2312" y="2787"/>
                  <a:pt x="1742" y="2787"/>
                </a:cubicBezTo>
                <a:cubicBezTo>
                  <a:pt x="1172" y="2787"/>
                  <a:pt x="697" y="2312"/>
                  <a:pt x="697" y="1742"/>
                </a:cubicBezTo>
                <a:cubicBezTo>
                  <a:pt x="697" y="1172"/>
                  <a:pt x="1172" y="697"/>
                  <a:pt x="1742" y="697"/>
                </a:cubicBezTo>
                <a:close/>
                <a:moveTo>
                  <a:pt x="1742" y="1"/>
                </a:moveTo>
                <a:cubicBezTo>
                  <a:pt x="792" y="1"/>
                  <a:pt x="0" y="792"/>
                  <a:pt x="0" y="1742"/>
                </a:cubicBezTo>
                <a:cubicBezTo>
                  <a:pt x="0" y="2692"/>
                  <a:pt x="792" y="3452"/>
                  <a:pt x="1742" y="3452"/>
                </a:cubicBezTo>
                <a:cubicBezTo>
                  <a:pt x="2692" y="3452"/>
                  <a:pt x="3452" y="2692"/>
                  <a:pt x="3452" y="1742"/>
                </a:cubicBezTo>
                <a:cubicBezTo>
                  <a:pt x="3452" y="792"/>
                  <a:pt x="2692" y="1"/>
                  <a:pt x="1742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35"/>
          <p:cNvSpPr/>
          <p:nvPr/>
        </p:nvSpPr>
        <p:spPr>
          <a:xfrm>
            <a:off x="1605887" y="4250270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2" y="666"/>
                </a:moveTo>
                <a:cubicBezTo>
                  <a:pt x="2313" y="666"/>
                  <a:pt x="2788" y="1141"/>
                  <a:pt x="2788" y="1711"/>
                </a:cubicBezTo>
                <a:cubicBezTo>
                  <a:pt x="2788" y="2281"/>
                  <a:pt x="2313" y="2756"/>
                  <a:pt x="1742" y="2756"/>
                </a:cubicBezTo>
                <a:cubicBezTo>
                  <a:pt x="1172" y="2756"/>
                  <a:pt x="697" y="2281"/>
                  <a:pt x="697" y="1711"/>
                </a:cubicBezTo>
                <a:cubicBezTo>
                  <a:pt x="697" y="1141"/>
                  <a:pt x="1172" y="666"/>
                  <a:pt x="1742" y="666"/>
                </a:cubicBezTo>
                <a:close/>
                <a:moveTo>
                  <a:pt x="1742" y="1"/>
                </a:moveTo>
                <a:cubicBezTo>
                  <a:pt x="792" y="1"/>
                  <a:pt x="1" y="761"/>
                  <a:pt x="1" y="1711"/>
                </a:cubicBezTo>
                <a:cubicBezTo>
                  <a:pt x="1" y="2661"/>
                  <a:pt x="792" y="3453"/>
                  <a:pt x="1742" y="3453"/>
                </a:cubicBezTo>
                <a:cubicBezTo>
                  <a:pt x="2693" y="3453"/>
                  <a:pt x="3453" y="2661"/>
                  <a:pt x="3453" y="1711"/>
                </a:cubicBezTo>
                <a:cubicBezTo>
                  <a:pt x="3453" y="761"/>
                  <a:pt x="2693" y="1"/>
                  <a:pt x="1742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35"/>
          <p:cNvSpPr/>
          <p:nvPr/>
        </p:nvSpPr>
        <p:spPr>
          <a:xfrm>
            <a:off x="6804572" y="3711875"/>
            <a:ext cx="103236" cy="102279"/>
          </a:xfrm>
          <a:custGeom>
            <a:avLst/>
            <a:gdLst/>
            <a:ahLst/>
            <a:cxnLst/>
            <a:rect l="l" t="t" r="r" b="b"/>
            <a:pathLst>
              <a:path w="3453" h="3421" extrusionOk="0">
                <a:moveTo>
                  <a:pt x="1711" y="665"/>
                </a:moveTo>
                <a:cubicBezTo>
                  <a:pt x="2281" y="665"/>
                  <a:pt x="2756" y="1140"/>
                  <a:pt x="2756" y="1711"/>
                </a:cubicBezTo>
                <a:cubicBezTo>
                  <a:pt x="2756" y="2281"/>
                  <a:pt x="2281" y="2756"/>
                  <a:pt x="1711" y="2756"/>
                </a:cubicBezTo>
                <a:cubicBezTo>
                  <a:pt x="1141" y="2756"/>
                  <a:pt x="666" y="2281"/>
                  <a:pt x="666" y="1711"/>
                </a:cubicBezTo>
                <a:cubicBezTo>
                  <a:pt x="666" y="1140"/>
                  <a:pt x="1141" y="665"/>
                  <a:pt x="1711" y="665"/>
                </a:cubicBezTo>
                <a:close/>
                <a:moveTo>
                  <a:pt x="1711" y="0"/>
                </a:moveTo>
                <a:cubicBezTo>
                  <a:pt x="761" y="0"/>
                  <a:pt x="1" y="760"/>
                  <a:pt x="1" y="1711"/>
                </a:cubicBezTo>
                <a:cubicBezTo>
                  <a:pt x="1" y="2661"/>
                  <a:pt x="761" y="3421"/>
                  <a:pt x="1711" y="3421"/>
                </a:cubicBezTo>
                <a:cubicBezTo>
                  <a:pt x="2661" y="3421"/>
                  <a:pt x="3453" y="2661"/>
                  <a:pt x="3453" y="1711"/>
                </a:cubicBezTo>
                <a:cubicBezTo>
                  <a:pt x="3453" y="760"/>
                  <a:pt x="2661" y="0"/>
                  <a:pt x="1711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35"/>
          <p:cNvSpPr/>
          <p:nvPr/>
        </p:nvSpPr>
        <p:spPr>
          <a:xfrm>
            <a:off x="4878316" y="440033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11" y="697"/>
                </a:moveTo>
                <a:cubicBezTo>
                  <a:pt x="2313" y="697"/>
                  <a:pt x="2756" y="1172"/>
                  <a:pt x="2756" y="1742"/>
                </a:cubicBezTo>
                <a:cubicBezTo>
                  <a:pt x="2756" y="2312"/>
                  <a:pt x="2313" y="2787"/>
                  <a:pt x="1711" y="2787"/>
                </a:cubicBezTo>
                <a:cubicBezTo>
                  <a:pt x="1141" y="2787"/>
                  <a:pt x="698" y="2312"/>
                  <a:pt x="698" y="1742"/>
                </a:cubicBezTo>
                <a:cubicBezTo>
                  <a:pt x="698" y="1172"/>
                  <a:pt x="1141" y="697"/>
                  <a:pt x="1711" y="697"/>
                </a:cubicBezTo>
                <a:close/>
                <a:moveTo>
                  <a:pt x="1711" y="0"/>
                </a:moveTo>
                <a:cubicBezTo>
                  <a:pt x="761" y="0"/>
                  <a:pt x="1" y="792"/>
                  <a:pt x="1" y="1742"/>
                </a:cubicBezTo>
                <a:cubicBezTo>
                  <a:pt x="1" y="2692"/>
                  <a:pt x="761" y="3452"/>
                  <a:pt x="1711" y="3452"/>
                </a:cubicBezTo>
                <a:cubicBezTo>
                  <a:pt x="2661" y="3452"/>
                  <a:pt x="3453" y="2692"/>
                  <a:pt x="3453" y="1742"/>
                </a:cubicBezTo>
                <a:cubicBezTo>
                  <a:pt x="3453" y="792"/>
                  <a:pt x="2661" y="0"/>
                  <a:pt x="1711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35"/>
          <p:cNvSpPr/>
          <p:nvPr/>
        </p:nvSpPr>
        <p:spPr>
          <a:xfrm>
            <a:off x="7954754" y="660662"/>
            <a:ext cx="102309" cy="103236"/>
          </a:xfrm>
          <a:custGeom>
            <a:avLst/>
            <a:gdLst/>
            <a:ahLst/>
            <a:cxnLst/>
            <a:rect l="l" t="t" r="r" b="b"/>
            <a:pathLst>
              <a:path w="3422" h="3453" extrusionOk="0">
                <a:moveTo>
                  <a:pt x="1711" y="697"/>
                </a:moveTo>
                <a:cubicBezTo>
                  <a:pt x="2281" y="697"/>
                  <a:pt x="2756" y="1172"/>
                  <a:pt x="2756" y="1742"/>
                </a:cubicBezTo>
                <a:cubicBezTo>
                  <a:pt x="2756" y="2312"/>
                  <a:pt x="2281" y="2787"/>
                  <a:pt x="1711" y="2787"/>
                </a:cubicBezTo>
                <a:cubicBezTo>
                  <a:pt x="1141" y="2787"/>
                  <a:pt x="666" y="2312"/>
                  <a:pt x="666" y="1742"/>
                </a:cubicBezTo>
                <a:cubicBezTo>
                  <a:pt x="666" y="1172"/>
                  <a:pt x="1141" y="697"/>
                  <a:pt x="1711" y="697"/>
                </a:cubicBezTo>
                <a:close/>
                <a:moveTo>
                  <a:pt x="1711" y="0"/>
                </a:moveTo>
                <a:cubicBezTo>
                  <a:pt x="761" y="0"/>
                  <a:pt x="1" y="792"/>
                  <a:pt x="1" y="1742"/>
                </a:cubicBezTo>
                <a:cubicBezTo>
                  <a:pt x="1" y="2692"/>
                  <a:pt x="761" y="3452"/>
                  <a:pt x="1711" y="3452"/>
                </a:cubicBezTo>
                <a:cubicBezTo>
                  <a:pt x="2661" y="3452"/>
                  <a:pt x="3421" y="2692"/>
                  <a:pt x="3421" y="1742"/>
                </a:cubicBezTo>
                <a:cubicBezTo>
                  <a:pt x="3421" y="792"/>
                  <a:pt x="2661" y="0"/>
                  <a:pt x="1711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35"/>
          <p:cNvSpPr/>
          <p:nvPr/>
        </p:nvSpPr>
        <p:spPr>
          <a:xfrm>
            <a:off x="806706" y="3946343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43" y="697"/>
                </a:moveTo>
                <a:cubicBezTo>
                  <a:pt x="2313" y="697"/>
                  <a:pt x="2756" y="1172"/>
                  <a:pt x="2756" y="1742"/>
                </a:cubicBezTo>
                <a:cubicBezTo>
                  <a:pt x="2756" y="2312"/>
                  <a:pt x="2313" y="2787"/>
                  <a:pt x="1743" y="2787"/>
                </a:cubicBezTo>
                <a:cubicBezTo>
                  <a:pt x="1141" y="2787"/>
                  <a:pt x="698" y="2312"/>
                  <a:pt x="698" y="1742"/>
                </a:cubicBezTo>
                <a:cubicBezTo>
                  <a:pt x="698" y="1172"/>
                  <a:pt x="1141" y="697"/>
                  <a:pt x="1743" y="697"/>
                </a:cubicBezTo>
                <a:close/>
                <a:moveTo>
                  <a:pt x="1743" y="0"/>
                </a:moveTo>
                <a:cubicBezTo>
                  <a:pt x="793" y="0"/>
                  <a:pt x="1" y="792"/>
                  <a:pt x="1" y="1742"/>
                </a:cubicBezTo>
                <a:cubicBezTo>
                  <a:pt x="1" y="2692"/>
                  <a:pt x="793" y="3452"/>
                  <a:pt x="1743" y="3452"/>
                </a:cubicBezTo>
                <a:cubicBezTo>
                  <a:pt x="2693" y="3452"/>
                  <a:pt x="3453" y="2692"/>
                  <a:pt x="3453" y="1742"/>
                </a:cubicBezTo>
                <a:cubicBezTo>
                  <a:pt x="3453" y="792"/>
                  <a:pt x="2693" y="0"/>
                  <a:pt x="174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35"/>
          <p:cNvSpPr/>
          <p:nvPr/>
        </p:nvSpPr>
        <p:spPr>
          <a:xfrm>
            <a:off x="2305653" y="3025021"/>
            <a:ext cx="102279" cy="103236"/>
          </a:xfrm>
          <a:custGeom>
            <a:avLst/>
            <a:gdLst/>
            <a:ahLst/>
            <a:cxnLst/>
            <a:rect l="l" t="t" r="r" b="b"/>
            <a:pathLst>
              <a:path w="3421" h="3453" extrusionOk="0">
                <a:moveTo>
                  <a:pt x="1710" y="665"/>
                </a:moveTo>
                <a:cubicBezTo>
                  <a:pt x="2280" y="665"/>
                  <a:pt x="2755" y="1140"/>
                  <a:pt x="2755" y="1711"/>
                </a:cubicBezTo>
                <a:cubicBezTo>
                  <a:pt x="2755" y="2281"/>
                  <a:pt x="2280" y="2756"/>
                  <a:pt x="1710" y="2756"/>
                </a:cubicBezTo>
                <a:cubicBezTo>
                  <a:pt x="1140" y="2756"/>
                  <a:pt x="665" y="2281"/>
                  <a:pt x="665" y="1711"/>
                </a:cubicBezTo>
                <a:cubicBezTo>
                  <a:pt x="665" y="1140"/>
                  <a:pt x="1140" y="665"/>
                  <a:pt x="1710" y="665"/>
                </a:cubicBezTo>
                <a:close/>
                <a:moveTo>
                  <a:pt x="1710" y="0"/>
                </a:moveTo>
                <a:cubicBezTo>
                  <a:pt x="760" y="0"/>
                  <a:pt x="0" y="760"/>
                  <a:pt x="0" y="1711"/>
                </a:cubicBezTo>
                <a:cubicBezTo>
                  <a:pt x="0" y="2661"/>
                  <a:pt x="760" y="3452"/>
                  <a:pt x="1710" y="3452"/>
                </a:cubicBezTo>
                <a:cubicBezTo>
                  <a:pt x="2660" y="3452"/>
                  <a:pt x="3420" y="2661"/>
                  <a:pt x="3420" y="1711"/>
                </a:cubicBezTo>
                <a:cubicBezTo>
                  <a:pt x="3420" y="760"/>
                  <a:pt x="2660" y="0"/>
                  <a:pt x="1710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35"/>
          <p:cNvSpPr/>
          <p:nvPr/>
        </p:nvSpPr>
        <p:spPr>
          <a:xfrm>
            <a:off x="7636571" y="1477599"/>
            <a:ext cx="103236" cy="102309"/>
          </a:xfrm>
          <a:custGeom>
            <a:avLst/>
            <a:gdLst/>
            <a:ahLst/>
            <a:cxnLst/>
            <a:rect l="l" t="t" r="r" b="b"/>
            <a:pathLst>
              <a:path w="3453" h="3422" extrusionOk="0">
                <a:moveTo>
                  <a:pt x="1711" y="666"/>
                </a:moveTo>
                <a:cubicBezTo>
                  <a:pt x="2281" y="666"/>
                  <a:pt x="2756" y="1141"/>
                  <a:pt x="2756" y="1711"/>
                </a:cubicBezTo>
                <a:cubicBezTo>
                  <a:pt x="2756" y="2281"/>
                  <a:pt x="2281" y="2756"/>
                  <a:pt x="1711" y="2756"/>
                </a:cubicBezTo>
                <a:cubicBezTo>
                  <a:pt x="1141" y="2756"/>
                  <a:pt x="666" y="2281"/>
                  <a:pt x="666" y="1711"/>
                </a:cubicBezTo>
                <a:cubicBezTo>
                  <a:pt x="666" y="1141"/>
                  <a:pt x="1141" y="666"/>
                  <a:pt x="1711" y="666"/>
                </a:cubicBezTo>
                <a:close/>
                <a:moveTo>
                  <a:pt x="1711" y="1"/>
                </a:moveTo>
                <a:cubicBezTo>
                  <a:pt x="761" y="1"/>
                  <a:pt x="1" y="761"/>
                  <a:pt x="1" y="1711"/>
                </a:cubicBezTo>
                <a:cubicBezTo>
                  <a:pt x="1" y="2661"/>
                  <a:pt x="761" y="3421"/>
                  <a:pt x="1711" y="3421"/>
                </a:cubicBezTo>
                <a:cubicBezTo>
                  <a:pt x="2661" y="3421"/>
                  <a:pt x="3453" y="2661"/>
                  <a:pt x="3453" y="1711"/>
                </a:cubicBezTo>
                <a:cubicBezTo>
                  <a:pt x="3453" y="761"/>
                  <a:pt x="2661" y="1"/>
                  <a:pt x="1711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35"/>
          <p:cNvSpPr/>
          <p:nvPr/>
        </p:nvSpPr>
        <p:spPr>
          <a:xfrm>
            <a:off x="8120456" y="2383020"/>
            <a:ext cx="104193" cy="104193"/>
          </a:xfrm>
          <a:custGeom>
            <a:avLst/>
            <a:gdLst/>
            <a:ahLst/>
            <a:cxnLst/>
            <a:rect l="l" t="t" r="r" b="b"/>
            <a:pathLst>
              <a:path w="3485" h="3485" extrusionOk="0">
                <a:moveTo>
                  <a:pt x="1743" y="1"/>
                </a:moveTo>
                <a:cubicBezTo>
                  <a:pt x="1458" y="1"/>
                  <a:pt x="1236" y="223"/>
                  <a:pt x="1236" y="508"/>
                </a:cubicBezTo>
                <a:lnTo>
                  <a:pt x="1236" y="1236"/>
                </a:lnTo>
                <a:lnTo>
                  <a:pt x="508" y="1236"/>
                </a:lnTo>
                <a:cubicBezTo>
                  <a:pt x="223" y="1236"/>
                  <a:pt x="1" y="1458"/>
                  <a:pt x="1" y="1743"/>
                </a:cubicBezTo>
                <a:cubicBezTo>
                  <a:pt x="1" y="2028"/>
                  <a:pt x="223" y="2249"/>
                  <a:pt x="508" y="2249"/>
                </a:cubicBezTo>
                <a:lnTo>
                  <a:pt x="1236" y="2249"/>
                </a:lnTo>
                <a:lnTo>
                  <a:pt x="1236" y="2978"/>
                </a:lnTo>
                <a:cubicBezTo>
                  <a:pt x="1236" y="3263"/>
                  <a:pt x="1458" y="3484"/>
                  <a:pt x="1743" y="3484"/>
                </a:cubicBezTo>
                <a:cubicBezTo>
                  <a:pt x="2028" y="3484"/>
                  <a:pt x="2249" y="3263"/>
                  <a:pt x="2249" y="2978"/>
                </a:cubicBezTo>
                <a:lnTo>
                  <a:pt x="2249" y="2249"/>
                </a:lnTo>
                <a:lnTo>
                  <a:pt x="2978" y="2249"/>
                </a:lnTo>
                <a:cubicBezTo>
                  <a:pt x="3263" y="2249"/>
                  <a:pt x="3484" y="2028"/>
                  <a:pt x="3484" y="1743"/>
                </a:cubicBezTo>
                <a:cubicBezTo>
                  <a:pt x="3484" y="1458"/>
                  <a:pt x="3263" y="1236"/>
                  <a:pt x="2978" y="1236"/>
                </a:cubicBezTo>
                <a:lnTo>
                  <a:pt x="2249" y="1236"/>
                </a:lnTo>
                <a:lnTo>
                  <a:pt x="2249" y="508"/>
                </a:lnTo>
                <a:cubicBezTo>
                  <a:pt x="2249" y="223"/>
                  <a:pt x="1996" y="1"/>
                  <a:pt x="1743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35"/>
          <p:cNvSpPr/>
          <p:nvPr/>
        </p:nvSpPr>
        <p:spPr>
          <a:xfrm>
            <a:off x="6436911" y="635098"/>
            <a:ext cx="104163" cy="104163"/>
          </a:xfrm>
          <a:custGeom>
            <a:avLst/>
            <a:gdLst/>
            <a:ahLst/>
            <a:cxnLst/>
            <a:rect l="l" t="t" r="r" b="b"/>
            <a:pathLst>
              <a:path w="3484" h="3484" extrusionOk="0">
                <a:moveTo>
                  <a:pt x="1742" y="0"/>
                </a:moveTo>
                <a:cubicBezTo>
                  <a:pt x="1457" y="0"/>
                  <a:pt x="1235" y="253"/>
                  <a:pt x="1235" y="507"/>
                </a:cubicBezTo>
                <a:lnTo>
                  <a:pt x="1235" y="1235"/>
                </a:lnTo>
                <a:lnTo>
                  <a:pt x="507" y="1235"/>
                </a:lnTo>
                <a:cubicBezTo>
                  <a:pt x="222" y="1235"/>
                  <a:pt x="0" y="1489"/>
                  <a:pt x="0" y="1742"/>
                </a:cubicBezTo>
                <a:cubicBezTo>
                  <a:pt x="0" y="2027"/>
                  <a:pt x="222" y="2280"/>
                  <a:pt x="507" y="2280"/>
                </a:cubicBezTo>
                <a:lnTo>
                  <a:pt x="1235" y="2280"/>
                </a:lnTo>
                <a:lnTo>
                  <a:pt x="1235" y="2977"/>
                </a:lnTo>
                <a:cubicBezTo>
                  <a:pt x="1235" y="3262"/>
                  <a:pt x="1457" y="3484"/>
                  <a:pt x="1742" y="3484"/>
                </a:cubicBezTo>
                <a:cubicBezTo>
                  <a:pt x="2027" y="3484"/>
                  <a:pt x="2249" y="3262"/>
                  <a:pt x="2249" y="2977"/>
                </a:cubicBezTo>
                <a:lnTo>
                  <a:pt x="2249" y="2280"/>
                </a:lnTo>
                <a:lnTo>
                  <a:pt x="2977" y="2280"/>
                </a:lnTo>
                <a:cubicBezTo>
                  <a:pt x="3262" y="2280"/>
                  <a:pt x="3484" y="2027"/>
                  <a:pt x="3484" y="1742"/>
                </a:cubicBezTo>
                <a:cubicBezTo>
                  <a:pt x="3484" y="1489"/>
                  <a:pt x="3262" y="1235"/>
                  <a:pt x="2977" y="1235"/>
                </a:cubicBezTo>
                <a:lnTo>
                  <a:pt x="2249" y="1235"/>
                </a:lnTo>
                <a:lnTo>
                  <a:pt x="2249" y="507"/>
                </a:lnTo>
                <a:cubicBezTo>
                  <a:pt x="2249" y="253"/>
                  <a:pt x="2027" y="0"/>
                  <a:pt x="174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35"/>
          <p:cNvSpPr/>
          <p:nvPr/>
        </p:nvSpPr>
        <p:spPr>
          <a:xfrm>
            <a:off x="6528762" y="2146306"/>
            <a:ext cx="105120" cy="105120"/>
          </a:xfrm>
          <a:custGeom>
            <a:avLst/>
            <a:gdLst/>
            <a:ahLst/>
            <a:cxnLst/>
            <a:rect l="l" t="t" r="r" b="b"/>
            <a:pathLst>
              <a:path w="3516" h="3516" extrusionOk="0">
                <a:moveTo>
                  <a:pt x="1742" y="1"/>
                </a:moveTo>
                <a:cubicBezTo>
                  <a:pt x="1489" y="1"/>
                  <a:pt x="1235" y="254"/>
                  <a:pt x="1235" y="539"/>
                </a:cubicBezTo>
                <a:lnTo>
                  <a:pt x="1235" y="1236"/>
                </a:lnTo>
                <a:lnTo>
                  <a:pt x="507" y="1236"/>
                </a:lnTo>
                <a:cubicBezTo>
                  <a:pt x="254" y="1236"/>
                  <a:pt x="0" y="1489"/>
                  <a:pt x="0" y="1774"/>
                </a:cubicBezTo>
                <a:cubicBezTo>
                  <a:pt x="0" y="2027"/>
                  <a:pt x="254" y="2281"/>
                  <a:pt x="507" y="2281"/>
                </a:cubicBezTo>
                <a:lnTo>
                  <a:pt x="1235" y="2281"/>
                </a:lnTo>
                <a:lnTo>
                  <a:pt x="1235" y="3009"/>
                </a:lnTo>
                <a:cubicBezTo>
                  <a:pt x="1235" y="3263"/>
                  <a:pt x="1489" y="3516"/>
                  <a:pt x="1742" y="3516"/>
                </a:cubicBezTo>
                <a:cubicBezTo>
                  <a:pt x="2027" y="3516"/>
                  <a:pt x="2280" y="3263"/>
                  <a:pt x="2280" y="3009"/>
                </a:cubicBezTo>
                <a:lnTo>
                  <a:pt x="2280" y="2281"/>
                </a:lnTo>
                <a:lnTo>
                  <a:pt x="2977" y="2281"/>
                </a:lnTo>
                <a:cubicBezTo>
                  <a:pt x="3262" y="2281"/>
                  <a:pt x="3515" y="2027"/>
                  <a:pt x="3515" y="1774"/>
                </a:cubicBezTo>
                <a:cubicBezTo>
                  <a:pt x="3515" y="1489"/>
                  <a:pt x="3262" y="1236"/>
                  <a:pt x="2977" y="1236"/>
                </a:cubicBezTo>
                <a:lnTo>
                  <a:pt x="2280" y="1236"/>
                </a:lnTo>
                <a:lnTo>
                  <a:pt x="2280" y="539"/>
                </a:lnTo>
                <a:cubicBezTo>
                  <a:pt x="2280" y="254"/>
                  <a:pt x="2027" y="1"/>
                  <a:pt x="1742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35"/>
          <p:cNvSpPr/>
          <p:nvPr/>
        </p:nvSpPr>
        <p:spPr>
          <a:xfrm>
            <a:off x="5262929" y="4363884"/>
            <a:ext cx="104193" cy="104193"/>
          </a:xfrm>
          <a:custGeom>
            <a:avLst/>
            <a:gdLst/>
            <a:ahLst/>
            <a:cxnLst/>
            <a:rect l="l" t="t" r="r" b="b"/>
            <a:pathLst>
              <a:path w="3485" h="3485" extrusionOk="0">
                <a:moveTo>
                  <a:pt x="1743" y="0"/>
                </a:moveTo>
                <a:cubicBezTo>
                  <a:pt x="1458" y="0"/>
                  <a:pt x="1236" y="222"/>
                  <a:pt x="1236" y="507"/>
                </a:cubicBezTo>
                <a:lnTo>
                  <a:pt x="1236" y="1236"/>
                </a:lnTo>
                <a:lnTo>
                  <a:pt x="508" y="1236"/>
                </a:lnTo>
                <a:cubicBezTo>
                  <a:pt x="223" y="1236"/>
                  <a:pt x="1" y="1457"/>
                  <a:pt x="1" y="1742"/>
                </a:cubicBezTo>
                <a:cubicBezTo>
                  <a:pt x="1" y="2027"/>
                  <a:pt x="223" y="2249"/>
                  <a:pt x="508" y="2249"/>
                </a:cubicBezTo>
                <a:lnTo>
                  <a:pt x="1236" y="2249"/>
                </a:lnTo>
                <a:lnTo>
                  <a:pt x="1236" y="2977"/>
                </a:lnTo>
                <a:cubicBezTo>
                  <a:pt x="1236" y="3262"/>
                  <a:pt x="1458" y="3484"/>
                  <a:pt x="1743" y="3484"/>
                </a:cubicBezTo>
                <a:cubicBezTo>
                  <a:pt x="2028" y="3484"/>
                  <a:pt x="2249" y="3262"/>
                  <a:pt x="2249" y="2977"/>
                </a:cubicBezTo>
                <a:lnTo>
                  <a:pt x="2249" y="2249"/>
                </a:lnTo>
                <a:lnTo>
                  <a:pt x="2978" y="2249"/>
                </a:lnTo>
                <a:cubicBezTo>
                  <a:pt x="3263" y="2249"/>
                  <a:pt x="3485" y="2027"/>
                  <a:pt x="3485" y="1742"/>
                </a:cubicBezTo>
                <a:cubicBezTo>
                  <a:pt x="3485" y="1457"/>
                  <a:pt x="3263" y="1236"/>
                  <a:pt x="2978" y="1236"/>
                </a:cubicBezTo>
                <a:lnTo>
                  <a:pt x="2249" y="1236"/>
                </a:lnTo>
                <a:lnTo>
                  <a:pt x="2249" y="507"/>
                </a:lnTo>
                <a:cubicBezTo>
                  <a:pt x="2249" y="222"/>
                  <a:pt x="2028" y="0"/>
                  <a:pt x="174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35"/>
          <p:cNvSpPr/>
          <p:nvPr/>
        </p:nvSpPr>
        <p:spPr>
          <a:xfrm>
            <a:off x="1742258" y="1102845"/>
            <a:ext cx="104163" cy="104193"/>
          </a:xfrm>
          <a:custGeom>
            <a:avLst/>
            <a:gdLst/>
            <a:ahLst/>
            <a:cxnLst/>
            <a:rect l="l" t="t" r="r" b="b"/>
            <a:pathLst>
              <a:path w="3484" h="3485" extrusionOk="0">
                <a:moveTo>
                  <a:pt x="1742" y="1"/>
                </a:moveTo>
                <a:cubicBezTo>
                  <a:pt x="1457" y="1"/>
                  <a:pt x="1235" y="222"/>
                  <a:pt x="1235" y="507"/>
                </a:cubicBezTo>
                <a:lnTo>
                  <a:pt x="1235" y="1236"/>
                </a:lnTo>
                <a:lnTo>
                  <a:pt x="507" y="1236"/>
                </a:lnTo>
                <a:cubicBezTo>
                  <a:pt x="222" y="1236"/>
                  <a:pt x="0" y="1457"/>
                  <a:pt x="0" y="1742"/>
                </a:cubicBezTo>
                <a:cubicBezTo>
                  <a:pt x="0" y="2027"/>
                  <a:pt x="222" y="2249"/>
                  <a:pt x="507" y="2249"/>
                </a:cubicBezTo>
                <a:lnTo>
                  <a:pt x="1235" y="2249"/>
                </a:lnTo>
                <a:lnTo>
                  <a:pt x="1235" y="2977"/>
                </a:lnTo>
                <a:cubicBezTo>
                  <a:pt x="1235" y="3262"/>
                  <a:pt x="1457" y="3484"/>
                  <a:pt x="1742" y="3484"/>
                </a:cubicBezTo>
                <a:cubicBezTo>
                  <a:pt x="2027" y="3484"/>
                  <a:pt x="2249" y="3262"/>
                  <a:pt x="2249" y="2977"/>
                </a:cubicBezTo>
                <a:lnTo>
                  <a:pt x="2249" y="2249"/>
                </a:lnTo>
                <a:lnTo>
                  <a:pt x="2977" y="2249"/>
                </a:lnTo>
                <a:cubicBezTo>
                  <a:pt x="3262" y="2249"/>
                  <a:pt x="3484" y="2027"/>
                  <a:pt x="3484" y="1742"/>
                </a:cubicBezTo>
                <a:cubicBezTo>
                  <a:pt x="3484" y="1457"/>
                  <a:pt x="3262" y="1236"/>
                  <a:pt x="2977" y="1236"/>
                </a:cubicBezTo>
                <a:lnTo>
                  <a:pt x="2249" y="1236"/>
                </a:lnTo>
                <a:lnTo>
                  <a:pt x="2249" y="507"/>
                </a:lnTo>
                <a:cubicBezTo>
                  <a:pt x="2249" y="222"/>
                  <a:pt x="2027" y="1"/>
                  <a:pt x="1742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35"/>
          <p:cNvSpPr/>
          <p:nvPr/>
        </p:nvSpPr>
        <p:spPr>
          <a:xfrm>
            <a:off x="7385679" y="4889431"/>
            <a:ext cx="105120" cy="105120"/>
          </a:xfrm>
          <a:custGeom>
            <a:avLst/>
            <a:gdLst/>
            <a:ahLst/>
            <a:cxnLst/>
            <a:rect l="l" t="t" r="r" b="b"/>
            <a:pathLst>
              <a:path w="3516" h="3516" extrusionOk="0">
                <a:moveTo>
                  <a:pt x="1774" y="0"/>
                </a:moveTo>
                <a:cubicBezTo>
                  <a:pt x="1489" y="0"/>
                  <a:pt x="1236" y="254"/>
                  <a:pt x="1236" y="507"/>
                </a:cubicBezTo>
                <a:lnTo>
                  <a:pt x="1236" y="1236"/>
                </a:lnTo>
                <a:lnTo>
                  <a:pt x="539" y="1236"/>
                </a:lnTo>
                <a:cubicBezTo>
                  <a:pt x="254" y="1236"/>
                  <a:pt x="1" y="1489"/>
                  <a:pt x="1" y="1742"/>
                </a:cubicBezTo>
                <a:cubicBezTo>
                  <a:pt x="1" y="2027"/>
                  <a:pt x="254" y="2281"/>
                  <a:pt x="539" y="2281"/>
                </a:cubicBezTo>
                <a:lnTo>
                  <a:pt x="1236" y="2281"/>
                </a:lnTo>
                <a:lnTo>
                  <a:pt x="1236" y="2977"/>
                </a:lnTo>
                <a:cubicBezTo>
                  <a:pt x="1236" y="3262"/>
                  <a:pt x="1489" y="3516"/>
                  <a:pt x="1774" y="3516"/>
                </a:cubicBezTo>
                <a:cubicBezTo>
                  <a:pt x="2027" y="3516"/>
                  <a:pt x="2281" y="3262"/>
                  <a:pt x="2281" y="2977"/>
                </a:cubicBezTo>
                <a:lnTo>
                  <a:pt x="2281" y="2281"/>
                </a:lnTo>
                <a:lnTo>
                  <a:pt x="3009" y="2281"/>
                </a:lnTo>
                <a:cubicBezTo>
                  <a:pt x="3263" y="2281"/>
                  <a:pt x="3516" y="2027"/>
                  <a:pt x="3516" y="1742"/>
                </a:cubicBezTo>
                <a:cubicBezTo>
                  <a:pt x="3516" y="1489"/>
                  <a:pt x="3294" y="1236"/>
                  <a:pt x="3009" y="1236"/>
                </a:cubicBezTo>
                <a:lnTo>
                  <a:pt x="2281" y="1236"/>
                </a:lnTo>
                <a:lnTo>
                  <a:pt x="2281" y="507"/>
                </a:lnTo>
                <a:cubicBezTo>
                  <a:pt x="2281" y="254"/>
                  <a:pt x="2027" y="0"/>
                  <a:pt x="1774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35"/>
          <p:cNvSpPr/>
          <p:nvPr/>
        </p:nvSpPr>
        <p:spPr>
          <a:xfrm>
            <a:off x="3565617" y="2754613"/>
            <a:ext cx="342775" cy="286896"/>
          </a:xfrm>
          <a:custGeom>
            <a:avLst/>
            <a:gdLst/>
            <a:ahLst/>
            <a:cxnLst/>
            <a:rect l="l" t="t" r="r" b="b"/>
            <a:pathLst>
              <a:path w="11465" h="9596" extrusionOk="0">
                <a:moveTo>
                  <a:pt x="7791" y="824"/>
                </a:moveTo>
                <a:cubicBezTo>
                  <a:pt x="8203" y="824"/>
                  <a:pt x="8646" y="950"/>
                  <a:pt x="8995" y="1172"/>
                </a:cubicBezTo>
                <a:cubicBezTo>
                  <a:pt x="10166" y="1932"/>
                  <a:pt x="10578" y="3611"/>
                  <a:pt x="9881" y="4941"/>
                </a:cubicBezTo>
                <a:cubicBezTo>
                  <a:pt x="9501" y="5701"/>
                  <a:pt x="8013" y="7126"/>
                  <a:pt x="5923" y="8741"/>
                </a:cubicBezTo>
                <a:cubicBezTo>
                  <a:pt x="5875" y="8773"/>
                  <a:pt x="5812" y="8788"/>
                  <a:pt x="5745" y="8788"/>
                </a:cubicBezTo>
                <a:cubicBezTo>
                  <a:pt x="5677" y="8788"/>
                  <a:pt x="5606" y="8773"/>
                  <a:pt x="5543" y="8741"/>
                </a:cubicBezTo>
                <a:cubicBezTo>
                  <a:pt x="3453" y="7126"/>
                  <a:pt x="1996" y="5701"/>
                  <a:pt x="1584" y="4941"/>
                </a:cubicBezTo>
                <a:cubicBezTo>
                  <a:pt x="919" y="3611"/>
                  <a:pt x="1299" y="1932"/>
                  <a:pt x="2471" y="1172"/>
                </a:cubicBezTo>
                <a:cubicBezTo>
                  <a:pt x="2851" y="950"/>
                  <a:pt x="3263" y="824"/>
                  <a:pt x="3674" y="824"/>
                </a:cubicBezTo>
                <a:cubicBezTo>
                  <a:pt x="4339" y="824"/>
                  <a:pt x="4973" y="1109"/>
                  <a:pt x="5416" y="1679"/>
                </a:cubicBezTo>
                <a:lnTo>
                  <a:pt x="5733" y="2027"/>
                </a:lnTo>
                <a:lnTo>
                  <a:pt x="6049" y="1679"/>
                </a:lnTo>
                <a:cubicBezTo>
                  <a:pt x="6493" y="1109"/>
                  <a:pt x="7126" y="824"/>
                  <a:pt x="7791" y="824"/>
                </a:cubicBezTo>
                <a:close/>
                <a:moveTo>
                  <a:pt x="3674" y="0"/>
                </a:moveTo>
                <a:cubicBezTo>
                  <a:pt x="3104" y="0"/>
                  <a:pt x="2534" y="190"/>
                  <a:pt x="2059" y="507"/>
                </a:cubicBezTo>
                <a:cubicBezTo>
                  <a:pt x="539" y="1489"/>
                  <a:pt x="1" y="3642"/>
                  <a:pt x="887" y="5289"/>
                </a:cubicBezTo>
                <a:cubicBezTo>
                  <a:pt x="1489" y="6492"/>
                  <a:pt x="3769" y="8361"/>
                  <a:pt x="5068" y="9374"/>
                </a:cubicBezTo>
                <a:cubicBezTo>
                  <a:pt x="5258" y="9501"/>
                  <a:pt x="5479" y="9596"/>
                  <a:pt x="5733" y="9596"/>
                </a:cubicBezTo>
                <a:cubicBezTo>
                  <a:pt x="5986" y="9596"/>
                  <a:pt x="6239" y="9501"/>
                  <a:pt x="6429" y="9374"/>
                </a:cubicBezTo>
                <a:cubicBezTo>
                  <a:pt x="7728" y="8361"/>
                  <a:pt x="9976" y="6492"/>
                  <a:pt x="10610" y="5289"/>
                </a:cubicBezTo>
                <a:cubicBezTo>
                  <a:pt x="11465" y="3611"/>
                  <a:pt x="10958" y="1457"/>
                  <a:pt x="9438" y="507"/>
                </a:cubicBezTo>
                <a:cubicBezTo>
                  <a:pt x="8931" y="190"/>
                  <a:pt x="8393" y="0"/>
                  <a:pt x="7823" y="0"/>
                </a:cubicBezTo>
                <a:cubicBezTo>
                  <a:pt x="7063" y="0"/>
                  <a:pt x="6303" y="285"/>
                  <a:pt x="5733" y="824"/>
                </a:cubicBezTo>
                <a:cubicBezTo>
                  <a:pt x="5163" y="285"/>
                  <a:pt x="4434" y="0"/>
                  <a:pt x="3674" y="0"/>
                </a:cubicBezTo>
                <a:close/>
              </a:path>
            </a:pathLst>
          </a:custGeom>
          <a:solidFill>
            <a:srgbClr val="2A43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35"/>
          <p:cNvSpPr/>
          <p:nvPr/>
        </p:nvSpPr>
        <p:spPr>
          <a:xfrm>
            <a:off x="2410749" y="1140727"/>
            <a:ext cx="389176" cy="336885"/>
          </a:xfrm>
          <a:custGeom>
            <a:avLst/>
            <a:gdLst/>
            <a:ahLst/>
            <a:cxnLst/>
            <a:rect l="l" t="t" r="r" b="b"/>
            <a:pathLst>
              <a:path w="13017" h="11268" extrusionOk="0">
                <a:moveTo>
                  <a:pt x="4274" y="927"/>
                </a:moveTo>
                <a:cubicBezTo>
                  <a:pt x="4392" y="927"/>
                  <a:pt x="4509" y="935"/>
                  <a:pt x="4624" y="950"/>
                </a:cubicBezTo>
                <a:cubicBezTo>
                  <a:pt x="5384" y="1077"/>
                  <a:pt x="6049" y="1520"/>
                  <a:pt x="6461" y="2217"/>
                </a:cubicBezTo>
                <a:lnTo>
                  <a:pt x="6746" y="2692"/>
                </a:lnTo>
                <a:lnTo>
                  <a:pt x="7158" y="2312"/>
                </a:lnTo>
                <a:cubicBezTo>
                  <a:pt x="7704" y="1848"/>
                  <a:pt x="8344" y="1596"/>
                  <a:pt x="8997" y="1596"/>
                </a:cubicBezTo>
                <a:cubicBezTo>
                  <a:pt x="9101" y="1596"/>
                  <a:pt x="9206" y="1602"/>
                  <a:pt x="9311" y="1615"/>
                </a:cubicBezTo>
                <a:cubicBezTo>
                  <a:pt x="9786" y="1679"/>
                  <a:pt x="10230" y="1900"/>
                  <a:pt x="10610" y="2217"/>
                </a:cubicBezTo>
                <a:cubicBezTo>
                  <a:pt x="11813" y="3262"/>
                  <a:pt x="11971" y="5257"/>
                  <a:pt x="10990" y="6619"/>
                </a:cubicBezTo>
                <a:cubicBezTo>
                  <a:pt x="10451" y="7442"/>
                  <a:pt x="8519" y="8804"/>
                  <a:pt x="5891" y="10293"/>
                </a:cubicBezTo>
                <a:cubicBezTo>
                  <a:pt x="5841" y="10330"/>
                  <a:pt x="5781" y="10348"/>
                  <a:pt x="5721" y="10348"/>
                </a:cubicBezTo>
                <a:cubicBezTo>
                  <a:pt x="5629" y="10348"/>
                  <a:pt x="5537" y="10306"/>
                  <a:pt x="5479" y="10229"/>
                </a:cubicBezTo>
                <a:cubicBezTo>
                  <a:pt x="3357" y="8076"/>
                  <a:pt x="1901" y="6207"/>
                  <a:pt x="1584" y="5289"/>
                </a:cubicBezTo>
                <a:cubicBezTo>
                  <a:pt x="1014" y="3674"/>
                  <a:pt x="1742" y="1837"/>
                  <a:pt x="3199" y="1172"/>
                </a:cubicBezTo>
                <a:cubicBezTo>
                  <a:pt x="3535" y="1004"/>
                  <a:pt x="3907" y="927"/>
                  <a:pt x="4274" y="927"/>
                </a:cubicBezTo>
                <a:close/>
                <a:moveTo>
                  <a:pt x="4310" y="1"/>
                </a:moveTo>
                <a:cubicBezTo>
                  <a:pt x="3794" y="1"/>
                  <a:pt x="3288" y="127"/>
                  <a:pt x="2819" y="349"/>
                </a:cubicBezTo>
                <a:cubicBezTo>
                  <a:pt x="950" y="1204"/>
                  <a:pt x="0" y="3547"/>
                  <a:pt x="697" y="5606"/>
                </a:cubicBezTo>
                <a:cubicBezTo>
                  <a:pt x="1204" y="7062"/>
                  <a:pt x="3484" y="9533"/>
                  <a:pt x="4814" y="10894"/>
                </a:cubicBezTo>
                <a:cubicBezTo>
                  <a:pt x="5004" y="11084"/>
                  <a:pt x="5257" y="11211"/>
                  <a:pt x="5542" y="11243"/>
                </a:cubicBezTo>
                <a:cubicBezTo>
                  <a:pt x="5619" y="11260"/>
                  <a:pt x="5695" y="11268"/>
                  <a:pt x="5770" y="11268"/>
                </a:cubicBezTo>
                <a:cubicBezTo>
                  <a:pt x="5976" y="11268"/>
                  <a:pt x="6172" y="11209"/>
                  <a:pt x="6334" y="11116"/>
                </a:cubicBezTo>
                <a:cubicBezTo>
                  <a:pt x="7981" y="10166"/>
                  <a:pt x="10863" y="8424"/>
                  <a:pt x="11750" y="7157"/>
                </a:cubicBezTo>
                <a:cubicBezTo>
                  <a:pt x="13016" y="5416"/>
                  <a:pt x="12763" y="2882"/>
                  <a:pt x="11211" y="1520"/>
                </a:cubicBezTo>
                <a:cubicBezTo>
                  <a:pt x="10705" y="1109"/>
                  <a:pt x="10071" y="824"/>
                  <a:pt x="9438" y="729"/>
                </a:cubicBezTo>
                <a:cubicBezTo>
                  <a:pt x="9278" y="705"/>
                  <a:pt x="9118" y="694"/>
                  <a:pt x="8957" y="694"/>
                </a:cubicBezTo>
                <a:cubicBezTo>
                  <a:pt x="8257" y="694"/>
                  <a:pt x="7560" y="912"/>
                  <a:pt x="6968" y="1299"/>
                </a:cubicBezTo>
                <a:cubicBezTo>
                  <a:pt x="6398" y="634"/>
                  <a:pt x="5606" y="159"/>
                  <a:pt x="4751" y="32"/>
                </a:cubicBezTo>
                <a:cubicBezTo>
                  <a:pt x="4604" y="11"/>
                  <a:pt x="4456" y="1"/>
                  <a:pt x="4310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8" name="Google Shape;968;p35"/>
          <p:cNvGrpSpPr/>
          <p:nvPr/>
        </p:nvGrpSpPr>
        <p:grpSpPr>
          <a:xfrm>
            <a:off x="346550" y="2383021"/>
            <a:ext cx="519828" cy="479107"/>
            <a:chOff x="474375" y="2162421"/>
            <a:chExt cx="519828" cy="479107"/>
          </a:xfrm>
        </p:grpSpPr>
        <p:sp>
          <p:nvSpPr>
            <p:cNvPr id="969" name="Google Shape;969;p35"/>
            <p:cNvSpPr/>
            <p:nvPr/>
          </p:nvSpPr>
          <p:spPr>
            <a:xfrm>
              <a:off x="474375" y="2162421"/>
              <a:ext cx="519828" cy="479107"/>
            </a:xfrm>
            <a:custGeom>
              <a:avLst/>
              <a:gdLst/>
              <a:ahLst/>
              <a:cxnLst/>
              <a:rect l="l" t="t" r="r" b="b"/>
              <a:pathLst>
                <a:path w="17387" h="16025" extrusionOk="0">
                  <a:moveTo>
                    <a:pt x="2280" y="0"/>
                  </a:moveTo>
                  <a:cubicBezTo>
                    <a:pt x="1014" y="0"/>
                    <a:pt x="0" y="1013"/>
                    <a:pt x="0" y="2249"/>
                  </a:cubicBezTo>
                  <a:lnTo>
                    <a:pt x="0" y="11496"/>
                  </a:lnTo>
                  <a:cubicBezTo>
                    <a:pt x="0" y="12731"/>
                    <a:pt x="1014" y="13776"/>
                    <a:pt x="2280" y="13776"/>
                  </a:cubicBezTo>
                  <a:lnTo>
                    <a:pt x="6777" y="13776"/>
                  </a:lnTo>
                  <a:cubicBezTo>
                    <a:pt x="7031" y="13776"/>
                    <a:pt x="7221" y="13871"/>
                    <a:pt x="7347" y="14093"/>
                  </a:cubicBezTo>
                  <a:lnTo>
                    <a:pt x="8361" y="15834"/>
                  </a:lnTo>
                  <a:cubicBezTo>
                    <a:pt x="8440" y="15961"/>
                    <a:pt x="8575" y="16024"/>
                    <a:pt x="8709" y="16024"/>
                  </a:cubicBezTo>
                  <a:cubicBezTo>
                    <a:pt x="8844" y="16024"/>
                    <a:pt x="8978" y="15961"/>
                    <a:pt x="9057" y="15834"/>
                  </a:cubicBezTo>
                  <a:lnTo>
                    <a:pt x="10071" y="14093"/>
                  </a:lnTo>
                  <a:cubicBezTo>
                    <a:pt x="10166" y="13903"/>
                    <a:pt x="10388" y="13776"/>
                    <a:pt x="10609" y="13776"/>
                  </a:cubicBezTo>
                  <a:lnTo>
                    <a:pt x="15138" y="13776"/>
                  </a:lnTo>
                  <a:cubicBezTo>
                    <a:pt x="16373" y="13776"/>
                    <a:pt x="17386" y="12731"/>
                    <a:pt x="17386" y="11496"/>
                  </a:cubicBezTo>
                  <a:lnTo>
                    <a:pt x="17386" y="2249"/>
                  </a:lnTo>
                  <a:cubicBezTo>
                    <a:pt x="17386" y="1013"/>
                    <a:pt x="16373" y="0"/>
                    <a:pt x="15138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5"/>
            <p:cNvSpPr/>
            <p:nvPr/>
          </p:nvSpPr>
          <p:spPr>
            <a:xfrm>
              <a:off x="612600" y="2282647"/>
              <a:ext cx="245279" cy="203602"/>
            </a:xfrm>
            <a:custGeom>
              <a:avLst/>
              <a:gdLst/>
              <a:ahLst/>
              <a:cxnLst/>
              <a:rect l="l" t="t" r="r" b="b"/>
              <a:pathLst>
                <a:path w="8204" h="6810" extrusionOk="0">
                  <a:moveTo>
                    <a:pt x="2503" y="1"/>
                  </a:moveTo>
                  <a:cubicBezTo>
                    <a:pt x="2123" y="1"/>
                    <a:pt x="1743" y="96"/>
                    <a:pt x="1426" y="318"/>
                  </a:cubicBezTo>
                  <a:cubicBezTo>
                    <a:pt x="381" y="983"/>
                    <a:pt x="1" y="2471"/>
                    <a:pt x="603" y="3643"/>
                  </a:cubicBezTo>
                  <a:cubicBezTo>
                    <a:pt x="1078" y="4561"/>
                    <a:pt x="2978" y="6081"/>
                    <a:pt x="3769" y="6683"/>
                  </a:cubicBezTo>
                  <a:cubicBezTo>
                    <a:pt x="3864" y="6778"/>
                    <a:pt x="3991" y="6810"/>
                    <a:pt x="4118" y="6810"/>
                  </a:cubicBezTo>
                  <a:cubicBezTo>
                    <a:pt x="4244" y="6810"/>
                    <a:pt x="4339" y="6778"/>
                    <a:pt x="4434" y="6683"/>
                  </a:cubicBezTo>
                  <a:cubicBezTo>
                    <a:pt x="5258" y="6081"/>
                    <a:pt x="7158" y="4561"/>
                    <a:pt x="7601" y="3643"/>
                  </a:cubicBezTo>
                  <a:cubicBezTo>
                    <a:pt x="8203" y="2471"/>
                    <a:pt x="7855" y="983"/>
                    <a:pt x="6810" y="318"/>
                  </a:cubicBezTo>
                  <a:cubicBezTo>
                    <a:pt x="6493" y="96"/>
                    <a:pt x="6113" y="1"/>
                    <a:pt x="5701" y="1"/>
                  </a:cubicBezTo>
                  <a:cubicBezTo>
                    <a:pt x="5100" y="1"/>
                    <a:pt x="4530" y="254"/>
                    <a:pt x="4118" y="761"/>
                  </a:cubicBezTo>
                  <a:cubicBezTo>
                    <a:pt x="3706" y="254"/>
                    <a:pt x="3136" y="1"/>
                    <a:pt x="2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1" name="Google Shape;971;p35"/>
          <p:cNvSpPr/>
          <p:nvPr/>
        </p:nvSpPr>
        <p:spPr>
          <a:xfrm>
            <a:off x="7739807" y="1098120"/>
            <a:ext cx="661871" cy="28433"/>
          </a:xfrm>
          <a:custGeom>
            <a:avLst/>
            <a:gdLst/>
            <a:ahLst/>
            <a:cxnLst/>
            <a:rect l="l" t="t" r="r" b="b"/>
            <a:pathLst>
              <a:path w="22138" h="951" extrusionOk="0">
                <a:moveTo>
                  <a:pt x="444" y="0"/>
                </a:moveTo>
                <a:cubicBezTo>
                  <a:pt x="191" y="0"/>
                  <a:pt x="1" y="222"/>
                  <a:pt x="1" y="475"/>
                </a:cubicBezTo>
                <a:cubicBezTo>
                  <a:pt x="1" y="729"/>
                  <a:pt x="223" y="950"/>
                  <a:pt x="444" y="950"/>
                </a:cubicBezTo>
                <a:lnTo>
                  <a:pt x="21663" y="950"/>
                </a:lnTo>
                <a:cubicBezTo>
                  <a:pt x="21916" y="950"/>
                  <a:pt x="22138" y="729"/>
                  <a:pt x="22138" y="475"/>
                </a:cubicBezTo>
                <a:cubicBezTo>
                  <a:pt x="22138" y="222"/>
                  <a:pt x="21916" y="0"/>
                  <a:pt x="2166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35"/>
          <p:cNvSpPr/>
          <p:nvPr/>
        </p:nvSpPr>
        <p:spPr>
          <a:xfrm>
            <a:off x="7812748" y="2925378"/>
            <a:ext cx="386335" cy="27476"/>
          </a:xfrm>
          <a:custGeom>
            <a:avLst/>
            <a:gdLst/>
            <a:ahLst/>
            <a:cxnLst/>
            <a:rect l="l" t="t" r="r" b="b"/>
            <a:pathLst>
              <a:path w="12922" h="919" extrusionOk="0">
                <a:moveTo>
                  <a:pt x="476" y="0"/>
                </a:moveTo>
                <a:cubicBezTo>
                  <a:pt x="222" y="0"/>
                  <a:pt x="1" y="190"/>
                  <a:pt x="1" y="444"/>
                </a:cubicBezTo>
                <a:cubicBezTo>
                  <a:pt x="1" y="697"/>
                  <a:pt x="222" y="919"/>
                  <a:pt x="476" y="919"/>
                </a:cubicBezTo>
                <a:lnTo>
                  <a:pt x="12478" y="919"/>
                </a:lnTo>
                <a:cubicBezTo>
                  <a:pt x="12732" y="919"/>
                  <a:pt x="12922" y="697"/>
                  <a:pt x="12922" y="444"/>
                </a:cubicBezTo>
                <a:cubicBezTo>
                  <a:pt x="12922" y="190"/>
                  <a:pt x="12700" y="0"/>
                  <a:pt x="12478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35"/>
          <p:cNvSpPr/>
          <p:nvPr/>
        </p:nvSpPr>
        <p:spPr>
          <a:xfrm>
            <a:off x="480056" y="1332951"/>
            <a:ext cx="661841" cy="27476"/>
          </a:xfrm>
          <a:custGeom>
            <a:avLst/>
            <a:gdLst/>
            <a:ahLst/>
            <a:cxnLst/>
            <a:rect l="l" t="t" r="r" b="b"/>
            <a:pathLst>
              <a:path w="22137" h="919" extrusionOk="0">
                <a:moveTo>
                  <a:pt x="475" y="0"/>
                </a:moveTo>
                <a:cubicBezTo>
                  <a:pt x="222" y="0"/>
                  <a:pt x="0" y="222"/>
                  <a:pt x="0" y="475"/>
                </a:cubicBezTo>
                <a:cubicBezTo>
                  <a:pt x="0" y="728"/>
                  <a:pt x="222" y="918"/>
                  <a:pt x="475" y="918"/>
                </a:cubicBezTo>
                <a:lnTo>
                  <a:pt x="21693" y="918"/>
                </a:lnTo>
                <a:cubicBezTo>
                  <a:pt x="21947" y="918"/>
                  <a:pt x="22137" y="728"/>
                  <a:pt x="22137" y="475"/>
                </a:cubicBezTo>
                <a:cubicBezTo>
                  <a:pt x="22137" y="190"/>
                  <a:pt x="21947" y="0"/>
                  <a:pt x="2169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35"/>
          <p:cNvSpPr/>
          <p:nvPr/>
        </p:nvSpPr>
        <p:spPr>
          <a:xfrm>
            <a:off x="5987135" y="4140569"/>
            <a:ext cx="605992" cy="550832"/>
          </a:xfrm>
          <a:custGeom>
            <a:avLst/>
            <a:gdLst/>
            <a:ahLst/>
            <a:cxnLst/>
            <a:rect l="l" t="t" r="r" b="b"/>
            <a:pathLst>
              <a:path w="20269" h="18424" extrusionOk="0">
                <a:moveTo>
                  <a:pt x="10124" y="0"/>
                </a:moveTo>
                <a:cubicBezTo>
                  <a:pt x="5941" y="0"/>
                  <a:pt x="2175" y="2861"/>
                  <a:pt x="1172" y="7090"/>
                </a:cubicBezTo>
                <a:cubicBezTo>
                  <a:pt x="0" y="12062"/>
                  <a:pt x="3072" y="17003"/>
                  <a:pt x="8013" y="18174"/>
                </a:cubicBezTo>
                <a:cubicBezTo>
                  <a:pt x="8723" y="18343"/>
                  <a:pt x="9435" y="18424"/>
                  <a:pt x="10135" y="18424"/>
                </a:cubicBezTo>
                <a:cubicBezTo>
                  <a:pt x="14305" y="18424"/>
                  <a:pt x="18094" y="15563"/>
                  <a:pt x="19097" y="11334"/>
                </a:cubicBezTo>
                <a:cubicBezTo>
                  <a:pt x="20269" y="6393"/>
                  <a:pt x="17197" y="1421"/>
                  <a:pt x="12256" y="250"/>
                </a:cubicBezTo>
                <a:cubicBezTo>
                  <a:pt x="11541" y="81"/>
                  <a:pt x="10827" y="0"/>
                  <a:pt x="101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35"/>
          <p:cNvSpPr/>
          <p:nvPr/>
        </p:nvSpPr>
        <p:spPr>
          <a:xfrm>
            <a:off x="5879187" y="4598178"/>
            <a:ext cx="341818" cy="285013"/>
          </a:xfrm>
          <a:custGeom>
            <a:avLst/>
            <a:gdLst/>
            <a:ahLst/>
            <a:cxnLst/>
            <a:rect l="l" t="t" r="r" b="b"/>
            <a:pathLst>
              <a:path w="11433" h="9533" extrusionOk="0">
                <a:moveTo>
                  <a:pt x="3484" y="0"/>
                </a:moveTo>
                <a:cubicBezTo>
                  <a:pt x="2946" y="0"/>
                  <a:pt x="2407" y="159"/>
                  <a:pt x="1932" y="475"/>
                </a:cubicBezTo>
                <a:cubicBezTo>
                  <a:pt x="507" y="1425"/>
                  <a:pt x="0" y="3484"/>
                  <a:pt x="824" y="5099"/>
                </a:cubicBezTo>
                <a:cubicBezTo>
                  <a:pt x="1489" y="6366"/>
                  <a:pt x="4149" y="8488"/>
                  <a:pt x="5257" y="9374"/>
                </a:cubicBezTo>
                <a:cubicBezTo>
                  <a:pt x="5384" y="9469"/>
                  <a:pt x="5543" y="9533"/>
                  <a:pt x="5701" y="9533"/>
                </a:cubicBezTo>
                <a:cubicBezTo>
                  <a:pt x="5891" y="9533"/>
                  <a:pt x="6049" y="9469"/>
                  <a:pt x="6176" y="9374"/>
                </a:cubicBezTo>
                <a:cubicBezTo>
                  <a:pt x="7284" y="8488"/>
                  <a:pt x="9945" y="6366"/>
                  <a:pt x="10578" y="5099"/>
                </a:cubicBezTo>
                <a:cubicBezTo>
                  <a:pt x="11433" y="3484"/>
                  <a:pt x="10926" y="1425"/>
                  <a:pt x="9469" y="475"/>
                </a:cubicBezTo>
                <a:cubicBezTo>
                  <a:pt x="9026" y="159"/>
                  <a:pt x="8488" y="0"/>
                  <a:pt x="7949" y="0"/>
                </a:cubicBezTo>
                <a:cubicBezTo>
                  <a:pt x="7094" y="0"/>
                  <a:pt x="6271" y="412"/>
                  <a:pt x="5701" y="1109"/>
                </a:cubicBezTo>
                <a:cubicBezTo>
                  <a:pt x="5131" y="412"/>
                  <a:pt x="4339" y="0"/>
                  <a:pt x="3484" y="0"/>
                </a:cubicBezTo>
                <a:close/>
              </a:path>
            </a:pathLst>
          </a:custGeom>
          <a:solidFill>
            <a:srgbClr val="F28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36"/>
          <p:cNvSpPr txBox="1">
            <a:spLocks noGrp="1"/>
          </p:cNvSpPr>
          <p:nvPr>
            <p:ph type="title"/>
          </p:nvPr>
        </p:nvSpPr>
        <p:spPr>
          <a:xfrm>
            <a:off x="311700" y="400725"/>
            <a:ext cx="8520600" cy="4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6. Selecting The Best Solution </a:t>
            </a:r>
            <a:endParaRPr/>
          </a:p>
        </p:txBody>
      </p:sp>
      <p:sp>
        <p:nvSpPr>
          <p:cNvPr id="981" name="Google Shape;981;p36"/>
          <p:cNvSpPr/>
          <p:nvPr/>
        </p:nvSpPr>
        <p:spPr>
          <a:xfrm>
            <a:off x="5728788" y="1381900"/>
            <a:ext cx="106900" cy="125125"/>
          </a:xfrm>
          <a:custGeom>
            <a:avLst/>
            <a:gdLst/>
            <a:ahLst/>
            <a:cxnLst/>
            <a:rect l="l" t="t" r="r" b="b"/>
            <a:pathLst>
              <a:path w="4276" h="5005" extrusionOk="0">
                <a:moveTo>
                  <a:pt x="3864" y="1"/>
                </a:moveTo>
                <a:lnTo>
                  <a:pt x="1" y="3928"/>
                </a:lnTo>
                <a:lnTo>
                  <a:pt x="4276" y="5005"/>
                </a:lnTo>
                <a:lnTo>
                  <a:pt x="4276" y="5005"/>
                </a:lnTo>
                <a:lnTo>
                  <a:pt x="3864" y="1"/>
                </a:lnTo>
                <a:close/>
              </a:path>
            </a:pathLst>
          </a:custGeom>
          <a:solidFill>
            <a:srgbClr val="F2E2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36"/>
          <p:cNvSpPr/>
          <p:nvPr/>
        </p:nvSpPr>
        <p:spPr>
          <a:xfrm>
            <a:off x="5569625" y="4869650"/>
            <a:ext cx="159175" cy="137775"/>
          </a:xfrm>
          <a:custGeom>
            <a:avLst/>
            <a:gdLst/>
            <a:ahLst/>
            <a:cxnLst/>
            <a:rect l="l" t="t" r="r" b="b"/>
            <a:pathLst>
              <a:path w="6367" h="5511" extrusionOk="0">
                <a:moveTo>
                  <a:pt x="6366" y="0"/>
                </a:moveTo>
                <a:lnTo>
                  <a:pt x="1" y="697"/>
                </a:lnTo>
                <a:lnTo>
                  <a:pt x="3738" y="5511"/>
                </a:lnTo>
                <a:lnTo>
                  <a:pt x="6366" y="0"/>
                </a:lnTo>
                <a:close/>
              </a:path>
            </a:pathLst>
          </a:custGeom>
          <a:solidFill>
            <a:srgbClr val="F257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36"/>
          <p:cNvSpPr/>
          <p:nvPr/>
        </p:nvSpPr>
        <p:spPr>
          <a:xfrm>
            <a:off x="7253109" y="1088460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11" y="697"/>
                </a:moveTo>
                <a:cubicBezTo>
                  <a:pt x="2281" y="697"/>
                  <a:pt x="2756" y="1173"/>
                  <a:pt x="2756" y="1743"/>
                </a:cubicBezTo>
                <a:cubicBezTo>
                  <a:pt x="2756" y="2313"/>
                  <a:pt x="2281" y="2756"/>
                  <a:pt x="1711" y="2756"/>
                </a:cubicBezTo>
                <a:cubicBezTo>
                  <a:pt x="1141" y="2756"/>
                  <a:pt x="666" y="2313"/>
                  <a:pt x="666" y="1743"/>
                </a:cubicBezTo>
                <a:cubicBezTo>
                  <a:pt x="666" y="1173"/>
                  <a:pt x="1141" y="697"/>
                  <a:pt x="1711" y="697"/>
                </a:cubicBezTo>
                <a:close/>
                <a:moveTo>
                  <a:pt x="1711" y="1"/>
                </a:moveTo>
                <a:cubicBezTo>
                  <a:pt x="761" y="1"/>
                  <a:pt x="1" y="792"/>
                  <a:pt x="1" y="1743"/>
                </a:cubicBezTo>
                <a:cubicBezTo>
                  <a:pt x="1" y="2693"/>
                  <a:pt x="761" y="3453"/>
                  <a:pt x="1711" y="3453"/>
                </a:cubicBezTo>
                <a:cubicBezTo>
                  <a:pt x="2661" y="3453"/>
                  <a:pt x="3453" y="2693"/>
                  <a:pt x="3453" y="1743"/>
                </a:cubicBezTo>
                <a:cubicBezTo>
                  <a:pt x="3453" y="792"/>
                  <a:pt x="2661" y="1"/>
                  <a:pt x="1711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36"/>
          <p:cNvSpPr/>
          <p:nvPr/>
        </p:nvSpPr>
        <p:spPr>
          <a:xfrm>
            <a:off x="2359316" y="763908"/>
            <a:ext cx="103236" cy="103236"/>
          </a:xfrm>
          <a:custGeom>
            <a:avLst/>
            <a:gdLst/>
            <a:ahLst/>
            <a:cxnLst/>
            <a:rect l="l" t="t" r="r" b="b"/>
            <a:pathLst>
              <a:path w="3453" h="3453" extrusionOk="0">
                <a:moveTo>
                  <a:pt x="1711" y="697"/>
                </a:moveTo>
                <a:cubicBezTo>
                  <a:pt x="2313" y="697"/>
                  <a:pt x="2756" y="1172"/>
                  <a:pt x="2756" y="1742"/>
                </a:cubicBezTo>
                <a:cubicBezTo>
                  <a:pt x="2756" y="2312"/>
                  <a:pt x="2313" y="2787"/>
                  <a:pt x="1711" y="2787"/>
                </a:cubicBezTo>
                <a:cubicBezTo>
                  <a:pt x="1141" y="2787"/>
                  <a:pt x="698" y="2312"/>
                  <a:pt x="698" y="1742"/>
                </a:cubicBezTo>
                <a:cubicBezTo>
                  <a:pt x="698" y="1172"/>
                  <a:pt x="1141" y="697"/>
                  <a:pt x="1711" y="697"/>
                </a:cubicBezTo>
                <a:close/>
                <a:moveTo>
                  <a:pt x="1711" y="0"/>
                </a:moveTo>
                <a:cubicBezTo>
                  <a:pt x="761" y="0"/>
                  <a:pt x="1" y="792"/>
                  <a:pt x="1" y="1742"/>
                </a:cubicBezTo>
                <a:cubicBezTo>
                  <a:pt x="1" y="2692"/>
                  <a:pt x="761" y="3452"/>
                  <a:pt x="1711" y="3452"/>
                </a:cubicBezTo>
                <a:cubicBezTo>
                  <a:pt x="2661" y="3452"/>
                  <a:pt x="3453" y="2692"/>
                  <a:pt x="3453" y="1742"/>
                </a:cubicBezTo>
                <a:cubicBezTo>
                  <a:pt x="3453" y="792"/>
                  <a:pt x="2661" y="0"/>
                  <a:pt x="1711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36"/>
          <p:cNvSpPr/>
          <p:nvPr/>
        </p:nvSpPr>
        <p:spPr>
          <a:xfrm>
            <a:off x="7954754" y="660662"/>
            <a:ext cx="102309" cy="103236"/>
          </a:xfrm>
          <a:custGeom>
            <a:avLst/>
            <a:gdLst/>
            <a:ahLst/>
            <a:cxnLst/>
            <a:rect l="l" t="t" r="r" b="b"/>
            <a:pathLst>
              <a:path w="3422" h="3453" extrusionOk="0">
                <a:moveTo>
                  <a:pt x="1711" y="697"/>
                </a:moveTo>
                <a:cubicBezTo>
                  <a:pt x="2281" y="697"/>
                  <a:pt x="2756" y="1172"/>
                  <a:pt x="2756" y="1742"/>
                </a:cubicBezTo>
                <a:cubicBezTo>
                  <a:pt x="2756" y="2312"/>
                  <a:pt x="2281" y="2787"/>
                  <a:pt x="1711" y="2787"/>
                </a:cubicBezTo>
                <a:cubicBezTo>
                  <a:pt x="1141" y="2787"/>
                  <a:pt x="666" y="2312"/>
                  <a:pt x="666" y="1742"/>
                </a:cubicBezTo>
                <a:cubicBezTo>
                  <a:pt x="666" y="1172"/>
                  <a:pt x="1141" y="697"/>
                  <a:pt x="1711" y="697"/>
                </a:cubicBezTo>
                <a:close/>
                <a:moveTo>
                  <a:pt x="1711" y="0"/>
                </a:moveTo>
                <a:cubicBezTo>
                  <a:pt x="761" y="0"/>
                  <a:pt x="1" y="792"/>
                  <a:pt x="1" y="1742"/>
                </a:cubicBezTo>
                <a:cubicBezTo>
                  <a:pt x="1" y="2692"/>
                  <a:pt x="761" y="3452"/>
                  <a:pt x="1711" y="3452"/>
                </a:cubicBezTo>
                <a:cubicBezTo>
                  <a:pt x="2661" y="3452"/>
                  <a:pt x="3421" y="2692"/>
                  <a:pt x="3421" y="1742"/>
                </a:cubicBezTo>
                <a:cubicBezTo>
                  <a:pt x="3421" y="792"/>
                  <a:pt x="2661" y="0"/>
                  <a:pt x="1711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36"/>
          <p:cNvSpPr/>
          <p:nvPr/>
        </p:nvSpPr>
        <p:spPr>
          <a:xfrm>
            <a:off x="1484180" y="802452"/>
            <a:ext cx="104193" cy="104193"/>
          </a:xfrm>
          <a:custGeom>
            <a:avLst/>
            <a:gdLst/>
            <a:ahLst/>
            <a:cxnLst/>
            <a:rect l="l" t="t" r="r" b="b"/>
            <a:pathLst>
              <a:path w="3485" h="3485" extrusionOk="0">
                <a:moveTo>
                  <a:pt x="1743" y="0"/>
                </a:moveTo>
                <a:cubicBezTo>
                  <a:pt x="1458" y="0"/>
                  <a:pt x="1236" y="222"/>
                  <a:pt x="1236" y="507"/>
                </a:cubicBezTo>
                <a:lnTo>
                  <a:pt x="1236" y="1236"/>
                </a:lnTo>
                <a:lnTo>
                  <a:pt x="508" y="1236"/>
                </a:lnTo>
                <a:cubicBezTo>
                  <a:pt x="223" y="1236"/>
                  <a:pt x="1" y="1457"/>
                  <a:pt x="1" y="1742"/>
                </a:cubicBezTo>
                <a:cubicBezTo>
                  <a:pt x="1" y="2027"/>
                  <a:pt x="223" y="2249"/>
                  <a:pt x="508" y="2249"/>
                </a:cubicBezTo>
                <a:lnTo>
                  <a:pt x="1236" y="2249"/>
                </a:lnTo>
                <a:lnTo>
                  <a:pt x="1236" y="2977"/>
                </a:lnTo>
                <a:cubicBezTo>
                  <a:pt x="1236" y="3262"/>
                  <a:pt x="1458" y="3484"/>
                  <a:pt x="1743" y="3484"/>
                </a:cubicBezTo>
                <a:cubicBezTo>
                  <a:pt x="2028" y="3484"/>
                  <a:pt x="2249" y="3262"/>
                  <a:pt x="2249" y="2977"/>
                </a:cubicBezTo>
                <a:lnTo>
                  <a:pt x="2249" y="2249"/>
                </a:lnTo>
                <a:lnTo>
                  <a:pt x="2978" y="2249"/>
                </a:lnTo>
                <a:cubicBezTo>
                  <a:pt x="3263" y="2249"/>
                  <a:pt x="3485" y="2027"/>
                  <a:pt x="3485" y="1742"/>
                </a:cubicBezTo>
                <a:cubicBezTo>
                  <a:pt x="3485" y="1457"/>
                  <a:pt x="3263" y="1236"/>
                  <a:pt x="2978" y="1236"/>
                </a:cubicBezTo>
                <a:lnTo>
                  <a:pt x="2249" y="1236"/>
                </a:lnTo>
                <a:lnTo>
                  <a:pt x="2249" y="507"/>
                </a:lnTo>
                <a:cubicBezTo>
                  <a:pt x="2249" y="222"/>
                  <a:pt x="2028" y="0"/>
                  <a:pt x="174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36"/>
          <p:cNvSpPr/>
          <p:nvPr/>
        </p:nvSpPr>
        <p:spPr>
          <a:xfrm>
            <a:off x="6436911" y="635098"/>
            <a:ext cx="104163" cy="104163"/>
          </a:xfrm>
          <a:custGeom>
            <a:avLst/>
            <a:gdLst/>
            <a:ahLst/>
            <a:cxnLst/>
            <a:rect l="l" t="t" r="r" b="b"/>
            <a:pathLst>
              <a:path w="3484" h="3484" extrusionOk="0">
                <a:moveTo>
                  <a:pt x="1742" y="0"/>
                </a:moveTo>
                <a:cubicBezTo>
                  <a:pt x="1457" y="0"/>
                  <a:pt x="1235" y="253"/>
                  <a:pt x="1235" y="507"/>
                </a:cubicBezTo>
                <a:lnTo>
                  <a:pt x="1235" y="1235"/>
                </a:lnTo>
                <a:lnTo>
                  <a:pt x="507" y="1235"/>
                </a:lnTo>
                <a:cubicBezTo>
                  <a:pt x="222" y="1235"/>
                  <a:pt x="0" y="1489"/>
                  <a:pt x="0" y="1742"/>
                </a:cubicBezTo>
                <a:cubicBezTo>
                  <a:pt x="0" y="2027"/>
                  <a:pt x="222" y="2280"/>
                  <a:pt x="507" y="2280"/>
                </a:cubicBezTo>
                <a:lnTo>
                  <a:pt x="1235" y="2280"/>
                </a:lnTo>
                <a:lnTo>
                  <a:pt x="1235" y="2977"/>
                </a:lnTo>
                <a:cubicBezTo>
                  <a:pt x="1235" y="3262"/>
                  <a:pt x="1457" y="3484"/>
                  <a:pt x="1742" y="3484"/>
                </a:cubicBezTo>
                <a:cubicBezTo>
                  <a:pt x="2027" y="3484"/>
                  <a:pt x="2249" y="3262"/>
                  <a:pt x="2249" y="2977"/>
                </a:cubicBezTo>
                <a:lnTo>
                  <a:pt x="2249" y="2280"/>
                </a:lnTo>
                <a:lnTo>
                  <a:pt x="2977" y="2280"/>
                </a:lnTo>
                <a:cubicBezTo>
                  <a:pt x="3262" y="2280"/>
                  <a:pt x="3484" y="2027"/>
                  <a:pt x="3484" y="1742"/>
                </a:cubicBezTo>
                <a:cubicBezTo>
                  <a:pt x="3484" y="1489"/>
                  <a:pt x="3262" y="1235"/>
                  <a:pt x="2977" y="1235"/>
                </a:cubicBezTo>
                <a:lnTo>
                  <a:pt x="2249" y="1235"/>
                </a:lnTo>
                <a:lnTo>
                  <a:pt x="2249" y="507"/>
                </a:lnTo>
                <a:cubicBezTo>
                  <a:pt x="2249" y="253"/>
                  <a:pt x="2027" y="0"/>
                  <a:pt x="174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36"/>
          <p:cNvSpPr/>
          <p:nvPr/>
        </p:nvSpPr>
        <p:spPr>
          <a:xfrm>
            <a:off x="57074" y="2244352"/>
            <a:ext cx="389176" cy="336885"/>
          </a:xfrm>
          <a:custGeom>
            <a:avLst/>
            <a:gdLst/>
            <a:ahLst/>
            <a:cxnLst/>
            <a:rect l="l" t="t" r="r" b="b"/>
            <a:pathLst>
              <a:path w="13017" h="11268" extrusionOk="0">
                <a:moveTo>
                  <a:pt x="4274" y="927"/>
                </a:moveTo>
                <a:cubicBezTo>
                  <a:pt x="4392" y="927"/>
                  <a:pt x="4509" y="935"/>
                  <a:pt x="4624" y="950"/>
                </a:cubicBezTo>
                <a:cubicBezTo>
                  <a:pt x="5384" y="1077"/>
                  <a:pt x="6049" y="1520"/>
                  <a:pt x="6461" y="2217"/>
                </a:cubicBezTo>
                <a:lnTo>
                  <a:pt x="6746" y="2692"/>
                </a:lnTo>
                <a:lnTo>
                  <a:pt x="7158" y="2312"/>
                </a:lnTo>
                <a:cubicBezTo>
                  <a:pt x="7704" y="1848"/>
                  <a:pt x="8344" y="1596"/>
                  <a:pt x="8997" y="1596"/>
                </a:cubicBezTo>
                <a:cubicBezTo>
                  <a:pt x="9101" y="1596"/>
                  <a:pt x="9206" y="1602"/>
                  <a:pt x="9311" y="1615"/>
                </a:cubicBezTo>
                <a:cubicBezTo>
                  <a:pt x="9786" y="1679"/>
                  <a:pt x="10230" y="1900"/>
                  <a:pt x="10610" y="2217"/>
                </a:cubicBezTo>
                <a:cubicBezTo>
                  <a:pt x="11813" y="3262"/>
                  <a:pt x="11971" y="5257"/>
                  <a:pt x="10990" y="6619"/>
                </a:cubicBezTo>
                <a:cubicBezTo>
                  <a:pt x="10451" y="7442"/>
                  <a:pt x="8519" y="8804"/>
                  <a:pt x="5891" y="10293"/>
                </a:cubicBezTo>
                <a:cubicBezTo>
                  <a:pt x="5841" y="10330"/>
                  <a:pt x="5781" y="10348"/>
                  <a:pt x="5721" y="10348"/>
                </a:cubicBezTo>
                <a:cubicBezTo>
                  <a:pt x="5629" y="10348"/>
                  <a:pt x="5537" y="10306"/>
                  <a:pt x="5479" y="10229"/>
                </a:cubicBezTo>
                <a:cubicBezTo>
                  <a:pt x="3357" y="8076"/>
                  <a:pt x="1901" y="6207"/>
                  <a:pt x="1584" y="5289"/>
                </a:cubicBezTo>
                <a:cubicBezTo>
                  <a:pt x="1014" y="3674"/>
                  <a:pt x="1742" y="1837"/>
                  <a:pt x="3199" y="1172"/>
                </a:cubicBezTo>
                <a:cubicBezTo>
                  <a:pt x="3535" y="1004"/>
                  <a:pt x="3907" y="927"/>
                  <a:pt x="4274" y="927"/>
                </a:cubicBezTo>
                <a:close/>
                <a:moveTo>
                  <a:pt x="4310" y="1"/>
                </a:moveTo>
                <a:cubicBezTo>
                  <a:pt x="3794" y="1"/>
                  <a:pt x="3288" y="127"/>
                  <a:pt x="2819" y="349"/>
                </a:cubicBezTo>
                <a:cubicBezTo>
                  <a:pt x="950" y="1204"/>
                  <a:pt x="0" y="3547"/>
                  <a:pt x="697" y="5606"/>
                </a:cubicBezTo>
                <a:cubicBezTo>
                  <a:pt x="1204" y="7062"/>
                  <a:pt x="3484" y="9533"/>
                  <a:pt x="4814" y="10894"/>
                </a:cubicBezTo>
                <a:cubicBezTo>
                  <a:pt x="5004" y="11084"/>
                  <a:pt x="5257" y="11211"/>
                  <a:pt x="5542" y="11243"/>
                </a:cubicBezTo>
                <a:cubicBezTo>
                  <a:pt x="5619" y="11260"/>
                  <a:pt x="5695" y="11268"/>
                  <a:pt x="5770" y="11268"/>
                </a:cubicBezTo>
                <a:cubicBezTo>
                  <a:pt x="5976" y="11268"/>
                  <a:pt x="6172" y="11209"/>
                  <a:pt x="6334" y="11116"/>
                </a:cubicBezTo>
                <a:cubicBezTo>
                  <a:pt x="7981" y="10166"/>
                  <a:pt x="10863" y="8424"/>
                  <a:pt x="11750" y="7157"/>
                </a:cubicBezTo>
                <a:cubicBezTo>
                  <a:pt x="13016" y="5416"/>
                  <a:pt x="12763" y="2882"/>
                  <a:pt x="11211" y="1520"/>
                </a:cubicBezTo>
                <a:cubicBezTo>
                  <a:pt x="10705" y="1109"/>
                  <a:pt x="10071" y="824"/>
                  <a:pt x="9438" y="729"/>
                </a:cubicBezTo>
                <a:cubicBezTo>
                  <a:pt x="9278" y="705"/>
                  <a:pt x="9118" y="694"/>
                  <a:pt x="8957" y="694"/>
                </a:cubicBezTo>
                <a:cubicBezTo>
                  <a:pt x="8257" y="694"/>
                  <a:pt x="7560" y="912"/>
                  <a:pt x="6968" y="1299"/>
                </a:cubicBezTo>
                <a:cubicBezTo>
                  <a:pt x="6398" y="634"/>
                  <a:pt x="5606" y="159"/>
                  <a:pt x="4751" y="32"/>
                </a:cubicBezTo>
                <a:cubicBezTo>
                  <a:pt x="4604" y="11"/>
                  <a:pt x="4456" y="1"/>
                  <a:pt x="4310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36"/>
          <p:cNvSpPr/>
          <p:nvPr/>
        </p:nvSpPr>
        <p:spPr>
          <a:xfrm>
            <a:off x="8241657" y="976358"/>
            <a:ext cx="661871" cy="28433"/>
          </a:xfrm>
          <a:custGeom>
            <a:avLst/>
            <a:gdLst/>
            <a:ahLst/>
            <a:cxnLst/>
            <a:rect l="l" t="t" r="r" b="b"/>
            <a:pathLst>
              <a:path w="22138" h="951" extrusionOk="0">
                <a:moveTo>
                  <a:pt x="444" y="0"/>
                </a:moveTo>
                <a:cubicBezTo>
                  <a:pt x="191" y="0"/>
                  <a:pt x="1" y="222"/>
                  <a:pt x="1" y="475"/>
                </a:cubicBezTo>
                <a:cubicBezTo>
                  <a:pt x="1" y="729"/>
                  <a:pt x="223" y="950"/>
                  <a:pt x="444" y="950"/>
                </a:cubicBezTo>
                <a:lnTo>
                  <a:pt x="21663" y="950"/>
                </a:lnTo>
                <a:cubicBezTo>
                  <a:pt x="21916" y="950"/>
                  <a:pt x="22138" y="729"/>
                  <a:pt x="22138" y="475"/>
                </a:cubicBezTo>
                <a:cubicBezTo>
                  <a:pt x="22138" y="222"/>
                  <a:pt x="21916" y="0"/>
                  <a:pt x="21663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36"/>
          <p:cNvSpPr/>
          <p:nvPr/>
        </p:nvSpPr>
        <p:spPr>
          <a:xfrm>
            <a:off x="3118629" y="4512207"/>
            <a:ext cx="392016" cy="328574"/>
          </a:xfrm>
          <a:custGeom>
            <a:avLst/>
            <a:gdLst/>
            <a:ahLst/>
            <a:cxnLst/>
            <a:rect l="l" t="t" r="r" b="b"/>
            <a:pathLst>
              <a:path w="13112" h="10990" extrusionOk="0">
                <a:moveTo>
                  <a:pt x="8931" y="919"/>
                </a:moveTo>
                <a:cubicBezTo>
                  <a:pt x="9406" y="919"/>
                  <a:pt x="9881" y="1046"/>
                  <a:pt x="10293" y="1331"/>
                </a:cubicBezTo>
                <a:cubicBezTo>
                  <a:pt x="11623" y="2186"/>
                  <a:pt x="12098" y="4118"/>
                  <a:pt x="11306" y="5638"/>
                </a:cubicBezTo>
                <a:cubicBezTo>
                  <a:pt x="10863" y="6493"/>
                  <a:pt x="9153" y="8140"/>
                  <a:pt x="6777" y="9977"/>
                </a:cubicBezTo>
                <a:cubicBezTo>
                  <a:pt x="6714" y="10024"/>
                  <a:pt x="6635" y="10048"/>
                  <a:pt x="6556" y="10048"/>
                </a:cubicBezTo>
                <a:cubicBezTo>
                  <a:pt x="6477" y="10048"/>
                  <a:pt x="6397" y="10024"/>
                  <a:pt x="6334" y="9977"/>
                </a:cubicBezTo>
                <a:cubicBezTo>
                  <a:pt x="3927" y="8140"/>
                  <a:pt x="2249" y="6525"/>
                  <a:pt x="1805" y="5638"/>
                </a:cubicBezTo>
                <a:cubicBezTo>
                  <a:pt x="1014" y="4118"/>
                  <a:pt x="1489" y="2186"/>
                  <a:pt x="2819" y="1331"/>
                </a:cubicBezTo>
                <a:cubicBezTo>
                  <a:pt x="3230" y="1046"/>
                  <a:pt x="3705" y="919"/>
                  <a:pt x="4181" y="919"/>
                </a:cubicBezTo>
                <a:cubicBezTo>
                  <a:pt x="4972" y="919"/>
                  <a:pt x="5669" y="1268"/>
                  <a:pt x="6207" y="1901"/>
                </a:cubicBezTo>
                <a:lnTo>
                  <a:pt x="6556" y="2313"/>
                </a:lnTo>
                <a:lnTo>
                  <a:pt x="6904" y="1901"/>
                </a:lnTo>
                <a:cubicBezTo>
                  <a:pt x="7442" y="1268"/>
                  <a:pt x="8139" y="919"/>
                  <a:pt x="8931" y="919"/>
                </a:cubicBezTo>
                <a:close/>
                <a:moveTo>
                  <a:pt x="4181" y="1"/>
                </a:moveTo>
                <a:cubicBezTo>
                  <a:pt x="3515" y="1"/>
                  <a:pt x="2882" y="191"/>
                  <a:pt x="2312" y="539"/>
                </a:cubicBezTo>
                <a:cubicBezTo>
                  <a:pt x="602" y="1679"/>
                  <a:pt x="0" y="4149"/>
                  <a:pt x="982" y="6050"/>
                </a:cubicBezTo>
                <a:cubicBezTo>
                  <a:pt x="1679" y="7443"/>
                  <a:pt x="4276" y="9565"/>
                  <a:pt x="5764" y="10705"/>
                </a:cubicBezTo>
                <a:cubicBezTo>
                  <a:pt x="6017" y="10895"/>
                  <a:pt x="6271" y="10990"/>
                  <a:pt x="6556" y="10990"/>
                </a:cubicBezTo>
                <a:cubicBezTo>
                  <a:pt x="6841" y="10990"/>
                  <a:pt x="7126" y="10895"/>
                  <a:pt x="7347" y="10705"/>
                </a:cubicBezTo>
                <a:cubicBezTo>
                  <a:pt x="8836" y="9565"/>
                  <a:pt x="11433" y="7411"/>
                  <a:pt x="12129" y="6050"/>
                </a:cubicBezTo>
                <a:cubicBezTo>
                  <a:pt x="13111" y="4149"/>
                  <a:pt x="12509" y="1679"/>
                  <a:pt x="10799" y="539"/>
                </a:cubicBezTo>
                <a:cubicBezTo>
                  <a:pt x="10229" y="191"/>
                  <a:pt x="9596" y="1"/>
                  <a:pt x="8931" y="1"/>
                </a:cubicBezTo>
                <a:cubicBezTo>
                  <a:pt x="8044" y="1"/>
                  <a:pt x="7221" y="318"/>
                  <a:pt x="6556" y="919"/>
                </a:cubicBezTo>
                <a:cubicBezTo>
                  <a:pt x="5891" y="318"/>
                  <a:pt x="5067" y="1"/>
                  <a:pt x="4181" y="1"/>
                </a:cubicBezTo>
                <a:close/>
              </a:path>
            </a:pathLst>
          </a:custGeom>
          <a:solidFill>
            <a:srgbClr val="2A43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1" name="Google Shape;991;p36"/>
          <p:cNvGrpSpPr/>
          <p:nvPr/>
        </p:nvGrpSpPr>
        <p:grpSpPr>
          <a:xfrm>
            <a:off x="906876" y="898268"/>
            <a:ext cx="524582" cy="483622"/>
            <a:chOff x="4967326" y="4357281"/>
            <a:chExt cx="524582" cy="483622"/>
          </a:xfrm>
        </p:grpSpPr>
        <p:sp>
          <p:nvSpPr>
            <p:cNvPr id="992" name="Google Shape;992;p36"/>
            <p:cNvSpPr/>
            <p:nvPr/>
          </p:nvSpPr>
          <p:spPr>
            <a:xfrm>
              <a:off x="4967326" y="4357281"/>
              <a:ext cx="524582" cy="483622"/>
            </a:xfrm>
            <a:custGeom>
              <a:avLst/>
              <a:gdLst/>
              <a:ahLst/>
              <a:cxnLst/>
              <a:rect l="l" t="t" r="r" b="b"/>
              <a:pathLst>
                <a:path w="17546" h="16176" extrusionOk="0">
                  <a:moveTo>
                    <a:pt x="2281" y="1"/>
                  </a:moveTo>
                  <a:cubicBezTo>
                    <a:pt x="1014" y="1"/>
                    <a:pt x="1" y="1014"/>
                    <a:pt x="1" y="2281"/>
                  </a:cubicBezTo>
                  <a:lnTo>
                    <a:pt x="1" y="11591"/>
                  </a:lnTo>
                  <a:cubicBezTo>
                    <a:pt x="1" y="12858"/>
                    <a:pt x="1014" y="13903"/>
                    <a:pt x="2281" y="13903"/>
                  </a:cubicBezTo>
                  <a:lnTo>
                    <a:pt x="6841" y="13903"/>
                  </a:lnTo>
                  <a:cubicBezTo>
                    <a:pt x="7063" y="13903"/>
                    <a:pt x="7285" y="14030"/>
                    <a:pt x="7411" y="14220"/>
                  </a:cubicBezTo>
                  <a:lnTo>
                    <a:pt x="8425" y="15962"/>
                  </a:lnTo>
                  <a:cubicBezTo>
                    <a:pt x="8504" y="16104"/>
                    <a:pt x="8639" y="16175"/>
                    <a:pt x="8773" y="16175"/>
                  </a:cubicBezTo>
                  <a:cubicBezTo>
                    <a:pt x="8908" y="16175"/>
                    <a:pt x="9042" y="16104"/>
                    <a:pt x="9122" y="15962"/>
                  </a:cubicBezTo>
                  <a:lnTo>
                    <a:pt x="10135" y="14220"/>
                  </a:lnTo>
                  <a:cubicBezTo>
                    <a:pt x="10262" y="13998"/>
                    <a:pt x="10452" y="13903"/>
                    <a:pt x="10705" y="13903"/>
                  </a:cubicBezTo>
                  <a:lnTo>
                    <a:pt x="15265" y="13903"/>
                  </a:lnTo>
                  <a:cubicBezTo>
                    <a:pt x="16500" y="13903"/>
                    <a:pt x="17546" y="12858"/>
                    <a:pt x="17546" y="11591"/>
                  </a:cubicBezTo>
                  <a:lnTo>
                    <a:pt x="17546" y="2281"/>
                  </a:lnTo>
                  <a:cubicBezTo>
                    <a:pt x="17546" y="1014"/>
                    <a:pt x="16532" y="1"/>
                    <a:pt x="15265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6"/>
            <p:cNvSpPr/>
            <p:nvPr/>
          </p:nvSpPr>
          <p:spPr>
            <a:xfrm>
              <a:off x="5107465" y="4478493"/>
              <a:ext cx="247163" cy="205486"/>
            </a:xfrm>
            <a:custGeom>
              <a:avLst/>
              <a:gdLst/>
              <a:ahLst/>
              <a:cxnLst/>
              <a:rect l="l" t="t" r="r" b="b"/>
              <a:pathLst>
                <a:path w="8267" h="6873" extrusionOk="0">
                  <a:moveTo>
                    <a:pt x="2503" y="0"/>
                  </a:moveTo>
                  <a:cubicBezTo>
                    <a:pt x="2123" y="0"/>
                    <a:pt x="1743" y="95"/>
                    <a:pt x="1394" y="317"/>
                  </a:cubicBezTo>
                  <a:cubicBezTo>
                    <a:pt x="349" y="982"/>
                    <a:pt x="1" y="2502"/>
                    <a:pt x="603" y="3674"/>
                  </a:cubicBezTo>
                  <a:cubicBezTo>
                    <a:pt x="1046" y="4592"/>
                    <a:pt x="2978" y="6144"/>
                    <a:pt x="3770" y="6746"/>
                  </a:cubicBezTo>
                  <a:cubicBezTo>
                    <a:pt x="3865" y="6841"/>
                    <a:pt x="3991" y="6872"/>
                    <a:pt x="4118" y="6872"/>
                  </a:cubicBezTo>
                  <a:cubicBezTo>
                    <a:pt x="4245" y="6872"/>
                    <a:pt x="4371" y="6841"/>
                    <a:pt x="4466" y="6746"/>
                  </a:cubicBezTo>
                  <a:cubicBezTo>
                    <a:pt x="5258" y="6144"/>
                    <a:pt x="7190" y="4592"/>
                    <a:pt x="7665" y="3674"/>
                  </a:cubicBezTo>
                  <a:cubicBezTo>
                    <a:pt x="8267" y="2502"/>
                    <a:pt x="7886" y="982"/>
                    <a:pt x="6841" y="317"/>
                  </a:cubicBezTo>
                  <a:cubicBezTo>
                    <a:pt x="6493" y="95"/>
                    <a:pt x="6145" y="0"/>
                    <a:pt x="5733" y="0"/>
                  </a:cubicBezTo>
                  <a:cubicBezTo>
                    <a:pt x="5131" y="0"/>
                    <a:pt x="4530" y="285"/>
                    <a:pt x="4118" y="760"/>
                  </a:cubicBezTo>
                  <a:cubicBezTo>
                    <a:pt x="3706" y="285"/>
                    <a:pt x="3136" y="0"/>
                    <a:pt x="25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" name="Google Shape;994;p36"/>
          <p:cNvGrpSpPr/>
          <p:nvPr/>
        </p:nvGrpSpPr>
        <p:grpSpPr>
          <a:xfrm>
            <a:off x="250166" y="3860071"/>
            <a:ext cx="818085" cy="743940"/>
            <a:chOff x="5157666" y="556821"/>
            <a:chExt cx="818085" cy="743940"/>
          </a:xfrm>
        </p:grpSpPr>
        <p:sp>
          <p:nvSpPr>
            <p:cNvPr id="995" name="Google Shape;995;p36"/>
            <p:cNvSpPr/>
            <p:nvPr/>
          </p:nvSpPr>
          <p:spPr>
            <a:xfrm>
              <a:off x="5157666" y="556821"/>
              <a:ext cx="818085" cy="743611"/>
            </a:xfrm>
            <a:custGeom>
              <a:avLst/>
              <a:gdLst/>
              <a:ahLst/>
              <a:cxnLst/>
              <a:rect l="l" t="t" r="r" b="b"/>
              <a:pathLst>
                <a:path w="27363" h="24872" extrusionOk="0">
                  <a:moveTo>
                    <a:pt x="13662" y="1"/>
                  </a:moveTo>
                  <a:cubicBezTo>
                    <a:pt x="8032" y="1"/>
                    <a:pt x="2939" y="3865"/>
                    <a:pt x="1584" y="9585"/>
                  </a:cubicBezTo>
                  <a:cubicBezTo>
                    <a:pt x="0" y="16267"/>
                    <a:pt x="4149" y="22981"/>
                    <a:pt x="10831" y="24533"/>
                  </a:cubicBezTo>
                  <a:cubicBezTo>
                    <a:pt x="11798" y="24762"/>
                    <a:pt x="12764" y="24872"/>
                    <a:pt x="13715" y="24872"/>
                  </a:cubicBezTo>
                  <a:cubicBezTo>
                    <a:pt x="19340" y="24872"/>
                    <a:pt x="24425" y="21033"/>
                    <a:pt x="25779" y="15317"/>
                  </a:cubicBezTo>
                  <a:cubicBezTo>
                    <a:pt x="27362" y="8635"/>
                    <a:pt x="23214" y="1921"/>
                    <a:pt x="16532" y="338"/>
                  </a:cubicBezTo>
                  <a:cubicBezTo>
                    <a:pt x="15570" y="110"/>
                    <a:pt x="14609" y="1"/>
                    <a:pt x="13662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6"/>
            <p:cNvSpPr/>
            <p:nvPr/>
          </p:nvSpPr>
          <p:spPr>
            <a:xfrm>
              <a:off x="5406698" y="678631"/>
              <a:ext cx="334254" cy="440300"/>
            </a:xfrm>
            <a:custGeom>
              <a:avLst/>
              <a:gdLst/>
              <a:ahLst/>
              <a:cxnLst/>
              <a:rect l="l" t="t" r="r" b="b"/>
              <a:pathLst>
                <a:path w="11180" h="14727" extrusionOk="0">
                  <a:moveTo>
                    <a:pt x="5574" y="1"/>
                  </a:moveTo>
                  <a:cubicBezTo>
                    <a:pt x="2502" y="1"/>
                    <a:pt x="0" y="2503"/>
                    <a:pt x="0" y="5575"/>
                  </a:cubicBezTo>
                  <a:lnTo>
                    <a:pt x="0" y="14727"/>
                  </a:lnTo>
                  <a:lnTo>
                    <a:pt x="11148" y="14727"/>
                  </a:lnTo>
                  <a:lnTo>
                    <a:pt x="11148" y="5575"/>
                  </a:lnTo>
                  <a:cubicBezTo>
                    <a:pt x="11180" y="2503"/>
                    <a:pt x="8678" y="1"/>
                    <a:pt x="5574" y="1"/>
                  </a:cubicBezTo>
                  <a:close/>
                </a:path>
              </a:pathLst>
            </a:custGeom>
            <a:solidFill>
              <a:srgbClr val="003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6"/>
            <p:cNvSpPr/>
            <p:nvPr/>
          </p:nvSpPr>
          <p:spPr>
            <a:xfrm>
              <a:off x="5409538" y="1028036"/>
              <a:ext cx="331414" cy="272725"/>
            </a:xfrm>
            <a:custGeom>
              <a:avLst/>
              <a:gdLst/>
              <a:ahLst/>
              <a:cxnLst/>
              <a:rect l="l" t="t" r="r" b="b"/>
              <a:pathLst>
                <a:path w="11085" h="9122" extrusionOk="0">
                  <a:moveTo>
                    <a:pt x="4814" y="1"/>
                  </a:moveTo>
                  <a:cubicBezTo>
                    <a:pt x="2154" y="1"/>
                    <a:pt x="0" y="2154"/>
                    <a:pt x="0" y="4814"/>
                  </a:cubicBezTo>
                  <a:lnTo>
                    <a:pt x="0" y="7950"/>
                  </a:lnTo>
                  <a:cubicBezTo>
                    <a:pt x="1584" y="8678"/>
                    <a:pt x="3357" y="9121"/>
                    <a:pt x="5257" y="9121"/>
                  </a:cubicBezTo>
                  <a:cubicBezTo>
                    <a:pt x="7348" y="9121"/>
                    <a:pt x="9343" y="8583"/>
                    <a:pt x="11085" y="7665"/>
                  </a:cubicBezTo>
                  <a:lnTo>
                    <a:pt x="11085" y="4846"/>
                  </a:lnTo>
                  <a:cubicBezTo>
                    <a:pt x="11085" y="2154"/>
                    <a:pt x="8899" y="1"/>
                    <a:pt x="6239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6"/>
            <p:cNvSpPr/>
            <p:nvPr/>
          </p:nvSpPr>
          <p:spPr>
            <a:xfrm>
              <a:off x="5524113" y="939982"/>
              <a:ext cx="101323" cy="161925"/>
            </a:xfrm>
            <a:custGeom>
              <a:avLst/>
              <a:gdLst/>
              <a:ahLst/>
              <a:cxnLst/>
              <a:rect l="l" t="t" r="r" b="b"/>
              <a:pathLst>
                <a:path w="3389" h="5416" extrusionOk="0">
                  <a:moveTo>
                    <a:pt x="0" y="0"/>
                  </a:moveTo>
                  <a:lnTo>
                    <a:pt x="0" y="32"/>
                  </a:lnTo>
                  <a:lnTo>
                    <a:pt x="0" y="3737"/>
                  </a:lnTo>
                  <a:cubicBezTo>
                    <a:pt x="0" y="4687"/>
                    <a:pt x="760" y="5416"/>
                    <a:pt x="1679" y="5416"/>
                  </a:cubicBezTo>
                  <a:cubicBezTo>
                    <a:pt x="2629" y="5416"/>
                    <a:pt x="3389" y="4656"/>
                    <a:pt x="3389" y="3737"/>
                  </a:cubicBezTo>
                  <a:lnTo>
                    <a:pt x="3389" y="0"/>
                  </a:lnTo>
                  <a:close/>
                </a:path>
              </a:pathLst>
            </a:custGeom>
            <a:solidFill>
              <a:srgbClr val="F4B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6"/>
            <p:cNvSpPr/>
            <p:nvPr/>
          </p:nvSpPr>
          <p:spPr>
            <a:xfrm>
              <a:off x="5447421" y="726919"/>
              <a:ext cx="254727" cy="290723"/>
            </a:xfrm>
            <a:custGeom>
              <a:avLst/>
              <a:gdLst/>
              <a:ahLst/>
              <a:cxnLst/>
              <a:rect l="l" t="t" r="r" b="b"/>
              <a:pathLst>
                <a:path w="8520" h="9724" extrusionOk="0">
                  <a:moveTo>
                    <a:pt x="5542" y="1"/>
                  </a:moveTo>
                  <a:cubicBezTo>
                    <a:pt x="4624" y="1521"/>
                    <a:pt x="2090" y="5353"/>
                    <a:pt x="0" y="5480"/>
                  </a:cubicBezTo>
                  <a:cubicBezTo>
                    <a:pt x="0" y="7792"/>
                    <a:pt x="1932" y="9723"/>
                    <a:pt x="4275" y="9723"/>
                  </a:cubicBezTo>
                  <a:cubicBezTo>
                    <a:pt x="6587" y="9723"/>
                    <a:pt x="8519" y="7792"/>
                    <a:pt x="8519" y="5480"/>
                  </a:cubicBezTo>
                  <a:lnTo>
                    <a:pt x="8519" y="4625"/>
                  </a:lnTo>
                  <a:cubicBezTo>
                    <a:pt x="6777" y="3010"/>
                    <a:pt x="5922" y="1204"/>
                    <a:pt x="5542" y="1"/>
                  </a:cubicBezTo>
                  <a:close/>
                </a:path>
              </a:pathLst>
            </a:custGeom>
            <a:solidFill>
              <a:srgbClr val="F4B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6"/>
            <p:cNvSpPr/>
            <p:nvPr/>
          </p:nvSpPr>
          <p:spPr>
            <a:xfrm>
              <a:off x="5531677" y="921056"/>
              <a:ext cx="86194" cy="39794"/>
            </a:xfrm>
            <a:custGeom>
              <a:avLst/>
              <a:gdLst/>
              <a:ahLst/>
              <a:cxnLst/>
              <a:rect l="l" t="t" r="r" b="b"/>
              <a:pathLst>
                <a:path w="2883" h="1331" extrusionOk="0">
                  <a:moveTo>
                    <a:pt x="1" y="0"/>
                  </a:moveTo>
                  <a:cubicBezTo>
                    <a:pt x="64" y="760"/>
                    <a:pt x="697" y="1330"/>
                    <a:pt x="1426" y="1330"/>
                  </a:cubicBezTo>
                  <a:cubicBezTo>
                    <a:pt x="2186" y="1330"/>
                    <a:pt x="2819" y="760"/>
                    <a:pt x="28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" name="Google Shape;1001;p36"/>
          <p:cNvGrpSpPr/>
          <p:nvPr/>
        </p:nvGrpSpPr>
        <p:grpSpPr>
          <a:xfrm>
            <a:off x="7452253" y="4345562"/>
            <a:ext cx="724371" cy="661855"/>
            <a:chOff x="3430528" y="4206737"/>
            <a:chExt cx="724371" cy="661855"/>
          </a:xfrm>
        </p:grpSpPr>
        <p:sp>
          <p:nvSpPr>
            <p:cNvPr id="1002" name="Google Shape;1002;p36"/>
            <p:cNvSpPr/>
            <p:nvPr/>
          </p:nvSpPr>
          <p:spPr>
            <a:xfrm>
              <a:off x="3656836" y="4206737"/>
              <a:ext cx="498062" cy="480991"/>
            </a:xfrm>
            <a:custGeom>
              <a:avLst/>
              <a:gdLst/>
              <a:ahLst/>
              <a:cxnLst/>
              <a:rect l="l" t="t" r="r" b="b"/>
              <a:pathLst>
                <a:path w="16659" h="16088" extrusionOk="0">
                  <a:moveTo>
                    <a:pt x="8393" y="0"/>
                  </a:moveTo>
                  <a:cubicBezTo>
                    <a:pt x="5891" y="0"/>
                    <a:pt x="3579" y="1140"/>
                    <a:pt x="2059" y="3104"/>
                  </a:cubicBezTo>
                  <a:cubicBezTo>
                    <a:pt x="508" y="5099"/>
                    <a:pt x="1" y="7664"/>
                    <a:pt x="634" y="10166"/>
                  </a:cubicBezTo>
                  <a:cubicBezTo>
                    <a:pt x="1268" y="12636"/>
                    <a:pt x="3928" y="15233"/>
                    <a:pt x="6430" y="15835"/>
                  </a:cubicBezTo>
                  <a:cubicBezTo>
                    <a:pt x="7095" y="15993"/>
                    <a:pt x="7728" y="16088"/>
                    <a:pt x="8393" y="16088"/>
                  </a:cubicBezTo>
                  <a:cubicBezTo>
                    <a:pt x="9723" y="16088"/>
                    <a:pt x="11053" y="15740"/>
                    <a:pt x="12193" y="15106"/>
                  </a:cubicBezTo>
                  <a:cubicBezTo>
                    <a:pt x="12268" y="15069"/>
                    <a:pt x="12342" y="15054"/>
                    <a:pt x="12410" y="15054"/>
                  </a:cubicBezTo>
                  <a:cubicBezTo>
                    <a:pt x="12458" y="15054"/>
                    <a:pt x="12502" y="15061"/>
                    <a:pt x="12542" y="15075"/>
                  </a:cubicBezTo>
                  <a:lnTo>
                    <a:pt x="15804" y="15930"/>
                  </a:lnTo>
                  <a:lnTo>
                    <a:pt x="15930" y="15961"/>
                  </a:lnTo>
                  <a:cubicBezTo>
                    <a:pt x="16120" y="15961"/>
                    <a:pt x="16247" y="15898"/>
                    <a:pt x="16342" y="15740"/>
                  </a:cubicBezTo>
                  <a:cubicBezTo>
                    <a:pt x="16437" y="15613"/>
                    <a:pt x="16469" y="15455"/>
                    <a:pt x="16437" y="15296"/>
                  </a:cubicBezTo>
                  <a:lnTo>
                    <a:pt x="15550" y="11971"/>
                  </a:lnTo>
                  <a:cubicBezTo>
                    <a:pt x="15519" y="11844"/>
                    <a:pt x="15519" y="11718"/>
                    <a:pt x="15582" y="11623"/>
                  </a:cubicBezTo>
                  <a:cubicBezTo>
                    <a:pt x="16437" y="9881"/>
                    <a:pt x="16659" y="7949"/>
                    <a:pt x="16184" y="5986"/>
                  </a:cubicBezTo>
                  <a:cubicBezTo>
                    <a:pt x="15487" y="3199"/>
                    <a:pt x="13334" y="1014"/>
                    <a:pt x="10578" y="285"/>
                  </a:cubicBezTo>
                  <a:cubicBezTo>
                    <a:pt x="9882" y="95"/>
                    <a:pt x="9122" y="0"/>
                    <a:pt x="8393" y="0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6"/>
            <p:cNvSpPr/>
            <p:nvPr/>
          </p:nvSpPr>
          <p:spPr>
            <a:xfrm>
              <a:off x="3430528" y="4418814"/>
              <a:ext cx="465893" cy="449778"/>
            </a:xfrm>
            <a:custGeom>
              <a:avLst/>
              <a:gdLst/>
              <a:ahLst/>
              <a:cxnLst/>
              <a:rect l="l" t="t" r="r" b="b"/>
              <a:pathLst>
                <a:path w="15583" h="15044" extrusionOk="0">
                  <a:moveTo>
                    <a:pt x="7855" y="1299"/>
                  </a:moveTo>
                  <a:cubicBezTo>
                    <a:pt x="8425" y="1299"/>
                    <a:pt x="8995" y="1363"/>
                    <a:pt x="9597" y="1521"/>
                  </a:cubicBezTo>
                  <a:cubicBezTo>
                    <a:pt x="11719" y="2091"/>
                    <a:pt x="13365" y="3770"/>
                    <a:pt x="13872" y="5923"/>
                  </a:cubicBezTo>
                  <a:cubicBezTo>
                    <a:pt x="14252" y="7443"/>
                    <a:pt x="14094" y="8932"/>
                    <a:pt x="13429" y="10293"/>
                  </a:cubicBezTo>
                  <a:cubicBezTo>
                    <a:pt x="13239" y="10673"/>
                    <a:pt x="13207" y="11117"/>
                    <a:pt x="13302" y="11528"/>
                  </a:cubicBezTo>
                  <a:lnTo>
                    <a:pt x="13777" y="13302"/>
                  </a:lnTo>
                  <a:lnTo>
                    <a:pt x="13777" y="13302"/>
                  </a:lnTo>
                  <a:lnTo>
                    <a:pt x="12099" y="12859"/>
                  </a:lnTo>
                  <a:cubicBezTo>
                    <a:pt x="11957" y="12815"/>
                    <a:pt x="11809" y="12794"/>
                    <a:pt x="11657" y="12794"/>
                  </a:cubicBezTo>
                  <a:cubicBezTo>
                    <a:pt x="11368" y="12794"/>
                    <a:pt x="11071" y="12871"/>
                    <a:pt x="10800" y="13017"/>
                  </a:cubicBezTo>
                  <a:cubicBezTo>
                    <a:pt x="9897" y="13500"/>
                    <a:pt x="8909" y="13746"/>
                    <a:pt x="7894" y="13746"/>
                  </a:cubicBezTo>
                  <a:cubicBezTo>
                    <a:pt x="7379" y="13746"/>
                    <a:pt x="6857" y="13683"/>
                    <a:pt x="6335" y="13555"/>
                  </a:cubicBezTo>
                  <a:cubicBezTo>
                    <a:pt x="4435" y="13112"/>
                    <a:pt x="2344" y="11053"/>
                    <a:pt x="1869" y="9185"/>
                  </a:cubicBezTo>
                  <a:cubicBezTo>
                    <a:pt x="1363" y="7253"/>
                    <a:pt x="1743" y="5258"/>
                    <a:pt x="2946" y="3706"/>
                  </a:cubicBezTo>
                  <a:cubicBezTo>
                    <a:pt x="4118" y="2154"/>
                    <a:pt x="5923" y="1299"/>
                    <a:pt x="7855" y="1299"/>
                  </a:cubicBezTo>
                  <a:close/>
                  <a:moveTo>
                    <a:pt x="7855" y="1"/>
                  </a:moveTo>
                  <a:cubicBezTo>
                    <a:pt x="5543" y="1"/>
                    <a:pt x="3358" y="1046"/>
                    <a:pt x="1933" y="2915"/>
                  </a:cubicBezTo>
                  <a:cubicBezTo>
                    <a:pt x="476" y="4783"/>
                    <a:pt x="1" y="7190"/>
                    <a:pt x="603" y="9533"/>
                  </a:cubicBezTo>
                  <a:cubicBezTo>
                    <a:pt x="1204" y="11813"/>
                    <a:pt x="3675" y="14252"/>
                    <a:pt x="6018" y="14822"/>
                  </a:cubicBezTo>
                  <a:cubicBezTo>
                    <a:pt x="6620" y="14980"/>
                    <a:pt x="7253" y="15044"/>
                    <a:pt x="7855" y="15044"/>
                  </a:cubicBezTo>
                  <a:cubicBezTo>
                    <a:pt x="9090" y="15044"/>
                    <a:pt x="10325" y="14727"/>
                    <a:pt x="11434" y="14125"/>
                  </a:cubicBezTo>
                  <a:cubicBezTo>
                    <a:pt x="11489" y="14088"/>
                    <a:pt x="11556" y="14073"/>
                    <a:pt x="11620" y="14073"/>
                  </a:cubicBezTo>
                  <a:cubicBezTo>
                    <a:pt x="11666" y="14073"/>
                    <a:pt x="11711" y="14081"/>
                    <a:pt x="11750" y="14094"/>
                  </a:cubicBezTo>
                  <a:lnTo>
                    <a:pt x="14790" y="14917"/>
                  </a:lnTo>
                  <a:lnTo>
                    <a:pt x="14917" y="14917"/>
                  </a:lnTo>
                  <a:cubicBezTo>
                    <a:pt x="15075" y="14917"/>
                    <a:pt x="15202" y="14854"/>
                    <a:pt x="15297" y="14727"/>
                  </a:cubicBezTo>
                  <a:cubicBezTo>
                    <a:pt x="15392" y="14600"/>
                    <a:pt x="15424" y="14474"/>
                    <a:pt x="15392" y="14315"/>
                  </a:cubicBezTo>
                  <a:lnTo>
                    <a:pt x="14569" y="11180"/>
                  </a:lnTo>
                  <a:cubicBezTo>
                    <a:pt x="14537" y="11085"/>
                    <a:pt x="14537" y="10958"/>
                    <a:pt x="14600" y="10863"/>
                  </a:cubicBezTo>
                  <a:cubicBezTo>
                    <a:pt x="15392" y="9248"/>
                    <a:pt x="15582" y="7412"/>
                    <a:pt x="15139" y="5606"/>
                  </a:cubicBezTo>
                  <a:cubicBezTo>
                    <a:pt x="14474" y="3010"/>
                    <a:pt x="12479" y="951"/>
                    <a:pt x="9913" y="254"/>
                  </a:cubicBezTo>
                  <a:cubicBezTo>
                    <a:pt x="9248" y="96"/>
                    <a:pt x="8552" y="1"/>
                    <a:pt x="7855" y="1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6"/>
            <p:cNvSpPr/>
            <p:nvPr/>
          </p:nvSpPr>
          <p:spPr>
            <a:xfrm>
              <a:off x="3534697" y="4611994"/>
              <a:ext cx="63472" cy="63472"/>
            </a:xfrm>
            <a:custGeom>
              <a:avLst/>
              <a:gdLst/>
              <a:ahLst/>
              <a:cxnLst/>
              <a:rect l="l" t="t" r="r" b="b"/>
              <a:pathLst>
                <a:path w="2123" h="2123" extrusionOk="0">
                  <a:moveTo>
                    <a:pt x="1046" y="0"/>
                  </a:moveTo>
                  <a:cubicBezTo>
                    <a:pt x="476" y="0"/>
                    <a:pt x="1" y="475"/>
                    <a:pt x="1" y="1046"/>
                  </a:cubicBezTo>
                  <a:cubicBezTo>
                    <a:pt x="1" y="1647"/>
                    <a:pt x="476" y="2122"/>
                    <a:pt x="1046" y="2122"/>
                  </a:cubicBezTo>
                  <a:cubicBezTo>
                    <a:pt x="1647" y="2122"/>
                    <a:pt x="2122" y="1647"/>
                    <a:pt x="2122" y="1046"/>
                  </a:cubicBezTo>
                  <a:cubicBezTo>
                    <a:pt x="2122" y="475"/>
                    <a:pt x="1647" y="0"/>
                    <a:pt x="1046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6"/>
            <p:cNvSpPr/>
            <p:nvPr/>
          </p:nvSpPr>
          <p:spPr>
            <a:xfrm>
              <a:off x="3634112" y="4611994"/>
              <a:ext cx="63472" cy="63472"/>
            </a:xfrm>
            <a:custGeom>
              <a:avLst/>
              <a:gdLst/>
              <a:ahLst/>
              <a:cxnLst/>
              <a:rect l="l" t="t" r="r" b="b"/>
              <a:pathLst>
                <a:path w="2123" h="2123" extrusionOk="0">
                  <a:moveTo>
                    <a:pt x="1078" y="0"/>
                  </a:moveTo>
                  <a:cubicBezTo>
                    <a:pt x="476" y="0"/>
                    <a:pt x="1" y="475"/>
                    <a:pt x="1" y="1046"/>
                  </a:cubicBezTo>
                  <a:cubicBezTo>
                    <a:pt x="1" y="1647"/>
                    <a:pt x="476" y="2122"/>
                    <a:pt x="1078" y="2122"/>
                  </a:cubicBezTo>
                  <a:cubicBezTo>
                    <a:pt x="1648" y="2122"/>
                    <a:pt x="2123" y="1647"/>
                    <a:pt x="2123" y="1046"/>
                  </a:cubicBezTo>
                  <a:cubicBezTo>
                    <a:pt x="2123" y="475"/>
                    <a:pt x="1648" y="0"/>
                    <a:pt x="1078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6"/>
            <p:cNvSpPr/>
            <p:nvPr/>
          </p:nvSpPr>
          <p:spPr>
            <a:xfrm>
              <a:off x="3734485" y="4611994"/>
              <a:ext cx="62516" cy="63472"/>
            </a:xfrm>
            <a:custGeom>
              <a:avLst/>
              <a:gdLst/>
              <a:ahLst/>
              <a:cxnLst/>
              <a:rect l="l" t="t" r="r" b="b"/>
              <a:pathLst>
                <a:path w="2091" h="2123" extrusionOk="0">
                  <a:moveTo>
                    <a:pt x="1046" y="0"/>
                  </a:moveTo>
                  <a:cubicBezTo>
                    <a:pt x="476" y="0"/>
                    <a:pt x="1" y="475"/>
                    <a:pt x="1" y="1046"/>
                  </a:cubicBezTo>
                  <a:cubicBezTo>
                    <a:pt x="1" y="1647"/>
                    <a:pt x="476" y="2122"/>
                    <a:pt x="1046" y="2122"/>
                  </a:cubicBezTo>
                  <a:cubicBezTo>
                    <a:pt x="1648" y="2122"/>
                    <a:pt x="2091" y="1647"/>
                    <a:pt x="2091" y="1046"/>
                  </a:cubicBezTo>
                  <a:cubicBezTo>
                    <a:pt x="2091" y="475"/>
                    <a:pt x="1648" y="0"/>
                    <a:pt x="1046" y="0"/>
                  </a:cubicBezTo>
                  <a:close/>
                </a:path>
              </a:pathLst>
            </a:custGeom>
            <a:solidFill>
              <a:srgbClr val="F25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" name="Google Shape;1007;p36"/>
          <p:cNvGrpSpPr/>
          <p:nvPr/>
        </p:nvGrpSpPr>
        <p:grpSpPr>
          <a:xfrm>
            <a:off x="8115924" y="898275"/>
            <a:ext cx="402819" cy="379481"/>
            <a:chOff x="4473174" y="-325663"/>
            <a:chExt cx="402819" cy="379481"/>
          </a:xfrm>
        </p:grpSpPr>
        <p:sp>
          <p:nvSpPr>
            <p:cNvPr id="1008" name="Google Shape;1008;p36"/>
            <p:cNvSpPr/>
            <p:nvPr/>
          </p:nvSpPr>
          <p:spPr>
            <a:xfrm rot="1265594">
              <a:off x="4513133" y="-277012"/>
              <a:ext cx="322902" cy="282180"/>
            </a:xfrm>
            <a:custGeom>
              <a:avLst/>
              <a:gdLst/>
              <a:ahLst/>
              <a:cxnLst/>
              <a:rect l="l" t="t" r="r" b="b"/>
              <a:pathLst>
                <a:path w="10800" h="9438" extrusionOk="0">
                  <a:moveTo>
                    <a:pt x="4592" y="0"/>
                  </a:moveTo>
                  <a:cubicBezTo>
                    <a:pt x="4244" y="0"/>
                    <a:pt x="3927" y="127"/>
                    <a:pt x="3674" y="380"/>
                  </a:cubicBezTo>
                  <a:lnTo>
                    <a:pt x="3199" y="855"/>
                  </a:lnTo>
                  <a:cubicBezTo>
                    <a:pt x="2882" y="1172"/>
                    <a:pt x="2439" y="1362"/>
                    <a:pt x="1995" y="1362"/>
                  </a:cubicBezTo>
                  <a:lnTo>
                    <a:pt x="1805" y="1362"/>
                  </a:lnTo>
                  <a:cubicBezTo>
                    <a:pt x="792" y="1362"/>
                    <a:pt x="0" y="2154"/>
                    <a:pt x="0" y="3135"/>
                  </a:cubicBezTo>
                  <a:lnTo>
                    <a:pt x="0" y="7632"/>
                  </a:lnTo>
                  <a:cubicBezTo>
                    <a:pt x="0" y="8646"/>
                    <a:pt x="792" y="9437"/>
                    <a:pt x="1805" y="9437"/>
                  </a:cubicBezTo>
                  <a:lnTo>
                    <a:pt x="8994" y="9437"/>
                  </a:lnTo>
                  <a:cubicBezTo>
                    <a:pt x="10008" y="9437"/>
                    <a:pt x="10799" y="8646"/>
                    <a:pt x="10799" y="7632"/>
                  </a:cubicBezTo>
                  <a:lnTo>
                    <a:pt x="10799" y="3135"/>
                  </a:lnTo>
                  <a:cubicBezTo>
                    <a:pt x="10799" y="2154"/>
                    <a:pt x="10008" y="1362"/>
                    <a:pt x="8994" y="1362"/>
                  </a:cubicBezTo>
                  <a:lnTo>
                    <a:pt x="8804" y="1362"/>
                  </a:lnTo>
                  <a:cubicBezTo>
                    <a:pt x="8361" y="1362"/>
                    <a:pt x="7918" y="1172"/>
                    <a:pt x="7601" y="855"/>
                  </a:cubicBezTo>
                  <a:lnTo>
                    <a:pt x="7126" y="380"/>
                  </a:lnTo>
                  <a:cubicBezTo>
                    <a:pt x="6873" y="127"/>
                    <a:pt x="6556" y="0"/>
                    <a:pt x="6239" y="0"/>
                  </a:cubicBezTo>
                  <a:close/>
                </a:path>
              </a:pathLst>
            </a:custGeom>
            <a:solidFill>
              <a:srgbClr val="F2E2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6"/>
            <p:cNvSpPr/>
            <p:nvPr/>
          </p:nvSpPr>
          <p:spPr>
            <a:xfrm rot="1265594">
              <a:off x="4588855" y="-204048"/>
              <a:ext cx="161929" cy="160972"/>
            </a:xfrm>
            <a:custGeom>
              <a:avLst/>
              <a:gdLst/>
              <a:ahLst/>
              <a:cxnLst/>
              <a:rect l="l" t="t" r="r" b="b"/>
              <a:pathLst>
                <a:path w="5416" h="5384" extrusionOk="0">
                  <a:moveTo>
                    <a:pt x="2724" y="729"/>
                  </a:moveTo>
                  <a:cubicBezTo>
                    <a:pt x="3801" y="729"/>
                    <a:pt x="4656" y="1615"/>
                    <a:pt x="4656" y="2692"/>
                  </a:cubicBezTo>
                  <a:cubicBezTo>
                    <a:pt x="4656" y="3801"/>
                    <a:pt x="3801" y="4656"/>
                    <a:pt x="2724" y="4656"/>
                  </a:cubicBezTo>
                  <a:cubicBezTo>
                    <a:pt x="1615" y="4656"/>
                    <a:pt x="760" y="3769"/>
                    <a:pt x="760" y="2692"/>
                  </a:cubicBezTo>
                  <a:cubicBezTo>
                    <a:pt x="760" y="1615"/>
                    <a:pt x="1615" y="729"/>
                    <a:pt x="2724" y="729"/>
                  </a:cubicBezTo>
                  <a:close/>
                  <a:moveTo>
                    <a:pt x="2724" y="0"/>
                  </a:moveTo>
                  <a:cubicBezTo>
                    <a:pt x="1204" y="0"/>
                    <a:pt x="0" y="1204"/>
                    <a:pt x="0" y="2692"/>
                  </a:cubicBezTo>
                  <a:cubicBezTo>
                    <a:pt x="0" y="4181"/>
                    <a:pt x="1204" y="5384"/>
                    <a:pt x="2724" y="5384"/>
                  </a:cubicBezTo>
                  <a:cubicBezTo>
                    <a:pt x="4212" y="5384"/>
                    <a:pt x="5416" y="4181"/>
                    <a:pt x="5416" y="2692"/>
                  </a:cubicBezTo>
                  <a:cubicBezTo>
                    <a:pt x="5416" y="1204"/>
                    <a:pt x="4212" y="0"/>
                    <a:pt x="2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010" name="Google Shape;1010;p36"/>
          <p:cNvGraphicFramePr/>
          <p:nvPr/>
        </p:nvGraphicFramePr>
        <p:xfrm>
          <a:off x="952500" y="1809750"/>
          <a:ext cx="7239000" cy="1584840"/>
        </p:xfrm>
        <a:graphic>
          <a:graphicData uri="http://schemas.openxmlformats.org/drawingml/2006/table">
            <a:tbl>
              <a:tblPr>
                <a:noFill/>
                <a:tableStyleId>{CB3B4EC2-211F-4EF8-98E0-E3BF484439E6}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BE9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High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BE9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Medium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BE9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Low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BE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High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BE9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BE9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BE9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BE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Medium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BE9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BE9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BE9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BE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Low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BE9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BE9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BE9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BE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11" name="Google Shape;1011;p36"/>
          <p:cNvSpPr txBox="1"/>
          <p:nvPr/>
        </p:nvSpPr>
        <p:spPr>
          <a:xfrm>
            <a:off x="1987875" y="1381900"/>
            <a:ext cx="567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                                       Feasibility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12" name="Google Shape;1012;p36"/>
          <p:cNvSpPr txBox="1"/>
          <p:nvPr/>
        </p:nvSpPr>
        <p:spPr>
          <a:xfrm rot="-5400000">
            <a:off x="-2295837" y="145100"/>
            <a:ext cx="599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Effective]ness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13" name="Google Shape;1013;p36"/>
          <p:cNvSpPr txBox="1"/>
          <p:nvPr/>
        </p:nvSpPr>
        <p:spPr>
          <a:xfrm>
            <a:off x="1431450" y="3512325"/>
            <a:ext cx="5807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*** Work with your group to select the best solution for the problem.   Use the chart above to support your decision. ****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ocial Media Agency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</Words>
  <Application>Microsoft Office PowerPoint</Application>
  <PresentationFormat>On-screen Show (16:9)</PresentationFormat>
  <Paragraphs>59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Roboto Condensed Light</vt:lpstr>
      <vt:lpstr>Raleway SemiBold</vt:lpstr>
      <vt:lpstr>Quicksand</vt:lpstr>
      <vt:lpstr>Montserrat</vt:lpstr>
      <vt:lpstr>Arial</vt:lpstr>
      <vt:lpstr>Quicksand Medium</vt:lpstr>
      <vt:lpstr>Quicksand SemiBold</vt:lpstr>
      <vt:lpstr>Raleway</vt:lpstr>
      <vt:lpstr>Raleway ExtraBold</vt:lpstr>
      <vt:lpstr>Social Media Agency by Slidesgo</vt:lpstr>
      <vt:lpstr>Too Much Technology!</vt:lpstr>
      <vt:lpstr>1, Define the Problem 2. Gather Evidence 3. Identify the Causes 4. Evaluate an Existing Policy 5. Develop Solutions 6. Select the Best Solution</vt:lpstr>
      <vt:lpstr>Students in middle school spend too much time using technology.</vt:lpstr>
      <vt:lpstr>       2: Gather the Evidence</vt:lpstr>
      <vt:lpstr>3: Identify Causes  What causes middle school students to spend so much time using technology?</vt:lpstr>
      <vt:lpstr>4. Examine an Existing Policy</vt:lpstr>
      <vt:lpstr>5: Develop Solutions</vt:lpstr>
      <vt:lpstr>6. Selecting The Best Solution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 Much Technology!</dc:title>
  <cp:lastModifiedBy>Joseph Montecalvo</cp:lastModifiedBy>
  <cp:revision>1</cp:revision>
  <dcterms:modified xsi:type="dcterms:W3CDTF">2023-03-08T20:31:15Z</dcterms:modified>
</cp:coreProperties>
</file>